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29"/>
  </p:notesMasterIdLst>
  <p:sldIdLst>
    <p:sldId id="369" r:id="rId2"/>
    <p:sldId id="586" r:id="rId3"/>
    <p:sldId id="634" r:id="rId4"/>
    <p:sldId id="491" r:id="rId5"/>
    <p:sldId id="587" r:id="rId6"/>
    <p:sldId id="492" r:id="rId7"/>
    <p:sldId id="493" r:id="rId8"/>
    <p:sldId id="501" r:id="rId9"/>
    <p:sldId id="494" r:id="rId10"/>
    <p:sldId id="502" r:id="rId11"/>
    <p:sldId id="503" r:id="rId12"/>
    <p:sldId id="504" r:id="rId13"/>
    <p:sldId id="517" r:id="rId14"/>
    <p:sldId id="597" r:id="rId15"/>
    <p:sldId id="598" r:id="rId16"/>
    <p:sldId id="599" r:id="rId17"/>
    <p:sldId id="600" r:id="rId18"/>
    <p:sldId id="511" r:id="rId19"/>
    <p:sldId id="518" r:id="rId20"/>
    <p:sldId id="512" r:id="rId21"/>
    <p:sldId id="505" r:id="rId22"/>
    <p:sldId id="507" r:id="rId23"/>
    <p:sldId id="508" r:id="rId24"/>
    <p:sldId id="509" r:id="rId25"/>
    <p:sldId id="513" r:id="rId26"/>
    <p:sldId id="588" r:id="rId27"/>
    <p:sldId id="497" r:id="rId28"/>
    <p:sldId id="498" r:id="rId29"/>
    <p:sldId id="589" r:id="rId30"/>
    <p:sldId id="590" r:id="rId31"/>
    <p:sldId id="591" r:id="rId32"/>
    <p:sldId id="499" r:id="rId33"/>
    <p:sldId id="592" r:id="rId34"/>
    <p:sldId id="514" r:id="rId35"/>
    <p:sldId id="515" r:id="rId36"/>
    <p:sldId id="516" r:id="rId37"/>
    <p:sldId id="500" r:id="rId38"/>
    <p:sldId id="635" r:id="rId39"/>
    <p:sldId id="519" r:id="rId40"/>
    <p:sldId id="647" r:id="rId41"/>
    <p:sldId id="520" r:id="rId42"/>
    <p:sldId id="649" r:id="rId43"/>
    <p:sldId id="650" r:id="rId44"/>
    <p:sldId id="593" r:id="rId45"/>
    <p:sldId id="636" r:id="rId46"/>
    <p:sldId id="651" r:id="rId47"/>
    <p:sldId id="521" r:id="rId48"/>
    <p:sldId id="641" r:id="rId49"/>
    <p:sldId id="525" r:id="rId50"/>
    <p:sldId id="526" r:id="rId51"/>
    <p:sldId id="527" r:id="rId52"/>
    <p:sldId id="528" r:id="rId53"/>
    <p:sldId id="602" r:id="rId54"/>
    <p:sldId id="529" r:id="rId55"/>
    <p:sldId id="530" r:id="rId56"/>
    <p:sldId id="531" r:id="rId57"/>
    <p:sldId id="532" r:id="rId58"/>
    <p:sldId id="668" r:id="rId59"/>
    <p:sldId id="533" r:id="rId60"/>
    <p:sldId id="652" r:id="rId61"/>
    <p:sldId id="653" r:id="rId62"/>
    <p:sldId id="654" r:id="rId63"/>
    <p:sldId id="637" r:id="rId64"/>
    <p:sldId id="524" r:id="rId65"/>
    <p:sldId id="658" r:id="rId66"/>
    <p:sldId id="657" r:id="rId67"/>
    <p:sldId id="665" r:id="rId68"/>
    <p:sldId id="662" r:id="rId69"/>
    <p:sldId id="663" r:id="rId70"/>
    <p:sldId id="659" r:id="rId71"/>
    <p:sldId id="660" r:id="rId72"/>
    <p:sldId id="661" r:id="rId73"/>
    <p:sldId id="666" r:id="rId74"/>
    <p:sldId id="601" r:id="rId75"/>
    <p:sldId id="643" r:id="rId76"/>
    <p:sldId id="534" r:id="rId77"/>
    <p:sldId id="535" r:id="rId78"/>
    <p:sldId id="536" r:id="rId79"/>
    <p:sldId id="546" r:id="rId80"/>
    <p:sldId id="667" r:id="rId81"/>
    <p:sldId id="537" r:id="rId82"/>
    <p:sldId id="538" r:id="rId83"/>
    <p:sldId id="539" r:id="rId84"/>
    <p:sldId id="540" r:id="rId85"/>
    <p:sldId id="541" r:id="rId86"/>
    <p:sldId id="542" r:id="rId87"/>
    <p:sldId id="543" r:id="rId88"/>
    <p:sldId id="544" r:id="rId89"/>
    <p:sldId id="545" r:id="rId90"/>
    <p:sldId id="614" r:id="rId91"/>
    <p:sldId id="615" r:id="rId92"/>
    <p:sldId id="616" r:id="rId93"/>
    <p:sldId id="638" r:id="rId94"/>
    <p:sldId id="547" r:id="rId95"/>
    <p:sldId id="617" r:id="rId96"/>
    <p:sldId id="548" r:id="rId97"/>
    <p:sldId id="549" r:id="rId98"/>
    <p:sldId id="550" r:id="rId99"/>
    <p:sldId id="551" r:id="rId100"/>
    <p:sldId id="552" r:id="rId101"/>
    <p:sldId id="553" r:id="rId102"/>
    <p:sldId id="603" r:id="rId103"/>
    <p:sldId id="606" r:id="rId104"/>
    <p:sldId id="604" r:id="rId105"/>
    <p:sldId id="618" r:id="rId106"/>
    <p:sldId id="608" r:id="rId107"/>
    <p:sldId id="633" r:id="rId108"/>
    <p:sldId id="655" r:id="rId109"/>
    <p:sldId id="656" r:id="rId110"/>
    <p:sldId id="664" r:id="rId111"/>
    <p:sldId id="640" r:id="rId112"/>
    <p:sldId id="522" r:id="rId113"/>
    <p:sldId id="573" r:id="rId114"/>
    <p:sldId id="574" r:id="rId115"/>
    <p:sldId id="576" r:id="rId116"/>
    <p:sldId id="619" r:id="rId117"/>
    <p:sldId id="577" r:id="rId118"/>
    <p:sldId id="578" r:id="rId119"/>
    <p:sldId id="579" r:id="rId120"/>
    <p:sldId id="580" r:id="rId121"/>
    <p:sldId id="575" r:id="rId122"/>
    <p:sldId id="596" r:id="rId123"/>
    <p:sldId id="581" r:id="rId124"/>
    <p:sldId id="582" r:id="rId125"/>
    <p:sldId id="583" r:id="rId126"/>
    <p:sldId id="584" r:id="rId127"/>
    <p:sldId id="585" r:id="rId1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E931C1-3487-41F0-85EF-2E569D0064D4}" v="914" dt="2022-10-31T11:06:13.4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106" d="100"/>
          <a:sy n="106" d="100"/>
        </p:scale>
        <p:origin x="756"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microsoft.com/office/2016/11/relationships/changesInfo" Target="changesInfos/changesInfo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5"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ΠΑΝΑΓΙΩΤΗΣ ΤΣΑΠΑΡΑΣ" userId="14c29a0b-fba8-4de1-ba9f-ce710cf39d77" providerId="ADAL" clId="{25AB3CD1-8814-41FA-BA1B-9FFDE228A221}"/>
    <pc:docChg chg="undo custSel addSld delSld modSld sldOrd">
      <pc:chgData name="ΠΑΝΑΓΙΩΤΗΣ ΤΣΑΠΑΡΑΣ" userId="14c29a0b-fba8-4de1-ba9f-ce710cf39d77" providerId="ADAL" clId="{25AB3CD1-8814-41FA-BA1B-9FFDE228A221}" dt="2021-11-02T12:04:12.287" v="6293" actId="27636"/>
      <pc:docMkLst>
        <pc:docMk/>
      </pc:docMkLst>
      <pc:sldChg chg="modSp mod">
        <pc:chgData name="ΠΑΝΑΓΙΩΤΗΣ ΤΣΑΠΑΡΑΣ" userId="14c29a0b-fba8-4de1-ba9f-ce710cf39d77" providerId="ADAL" clId="{25AB3CD1-8814-41FA-BA1B-9FFDE228A221}" dt="2021-11-02T12:04:12.287" v="6293" actId="27636"/>
        <pc:sldMkLst>
          <pc:docMk/>
          <pc:sldMk cId="3974019685" sldId="369"/>
        </pc:sldMkLst>
        <pc:spChg chg="mod">
          <ac:chgData name="ΠΑΝΑΓΙΩΤΗΣ ΤΣΑΠΑΡΑΣ" userId="14c29a0b-fba8-4de1-ba9f-ce710cf39d77" providerId="ADAL" clId="{25AB3CD1-8814-41FA-BA1B-9FFDE228A221}" dt="2021-11-02T12:04:12.287" v="6293" actId="27636"/>
          <ac:spMkLst>
            <pc:docMk/>
            <pc:sldMk cId="3974019685" sldId="369"/>
            <ac:spMk id="5" creationId="{00000000-0000-0000-0000-000000000000}"/>
          </ac:spMkLst>
        </pc:spChg>
      </pc:sldChg>
      <pc:sldChg chg="addSp delSp modSp mod">
        <pc:chgData name="ΠΑΝΑΓΙΩΤΗΣ ΤΣΑΠΑΡΑΣ" userId="14c29a0b-fba8-4de1-ba9f-ce710cf39d77" providerId="ADAL" clId="{25AB3CD1-8814-41FA-BA1B-9FFDE228A221}" dt="2021-10-13T09:51:06.135" v="515" actId="1076"/>
        <pc:sldMkLst>
          <pc:docMk/>
          <pc:sldMk cId="2562428262" sldId="499"/>
        </pc:sldMkLst>
        <pc:spChg chg="mod">
          <ac:chgData name="ΠΑΝΑΓΙΩΤΗΣ ΤΣΑΠΑΡΑΣ" userId="14c29a0b-fba8-4de1-ba9f-ce710cf39d77" providerId="ADAL" clId="{25AB3CD1-8814-41FA-BA1B-9FFDE228A221}" dt="2021-10-13T09:50:28.741" v="507" actId="207"/>
          <ac:spMkLst>
            <pc:docMk/>
            <pc:sldMk cId="2562428262" sldId="499"/>
            <ac:spMk id="3" creationId="{00000000-0000-0000-0000-000000000000}"/>
          </ac:spMkLst>
        </pc:spChg>
        <pc:spChg chg="mod">
          <ac:chgData name="ΠΑΝΑΓΙΩΤΗΣ ΤΣΑΠΑΡΑΣ" userId="14c29a0b-fba8-4de1-ba9f-ce710cf39d77" providerId="ADAL" clId="{25AB3CD1-8814-41FA-BA1B-9FFDE228A221}" dt="2021-10-13T09:51:06.135" v="515" actId="1076"/>
          <ac:spMkLst>
            <pc:docMk/>
            <pc:sldMk cId="2562428262" sldId="499"/>
            <ac:spMk id="24" creationId="{A25FED9C-3F91-4BBE-AB36-D4239CD41C04}"/>
          </ac:spMkLst>
        </pc:spChg>
        <pc:spChg chg="mod">
          <ac:chgData name="ΠΑΝΑΓΙΩΤΗΣ ΤΣΑΠΑΡΑΣ" userId="14c29a0b-fba8-4de1-ba9f-ce710cf39d77" providerId="ADAL" clId="{25AB3CD1-8814-41FA-BA1B-9FFDE228A221}" dt="2021-10-13T09:51:06.135" v="515" actId="1076"/>
          <ac:spMkLst>
            <pc:docMk/>
            <pc:sldMk cId="2562428262" sldId="499"/>
            <ac:spMk id="25" creationId="{4887B1AD-D5C2-4E99-8013-74AF7E0B9721}"/>
          </ac:spMkLst>
        </pc:spChg>
        <pc:spChg chg="mod">
          <ac:chgData name="ΠΑΝΑΓΙΩΤΗΣ ΤΣΑΠΑΡΑΣ" userId="14c29a0b-fba8-4de1-ba9f-ce710cf39d77" providerId="ADAL" clId="{25AB3CD1-8814-41FA-BA1B-9FFDE228A221}" dt="2021-10-13T09:51:06.135" v="515" actId="1076"/>
          <ac:spMkLst>
            <pc:docMk/>
            <pc:sldMk cId="2562428262" sldId="499"/>
            <ac:spMk id="26" creationId="{33DD2ED2-FBD7-42AC-BB2B-5DF4716B9FB9}"/>
          </ac:spMkLst>
        </pc:spChg>
        <pc:spChg chg="mod">
          <ac:chgData name="ΠΑΝΑΓΙΩΤΗΣ ΤΣΑΠΑΡΑΣ" userId="14c29a0b-fba8-4de1-ba9f-ce710cf39d77" providerId="ADAL" clId="{25AB3CD1-8814-41FA-BA1B-9FFDE228A221}" dt="2021-10-13T09:51:06.135" v="515" actId="1076"/>
          <ac:spMkLst>
            <pc:docMk/>
            <pc:sldMk cId="2562428262" sldId="499"/>
            <ac:spMk id="27" creationId="{69C4C275-478E-4A7B-A09E-BD677766E94F}"/>
          </ac:spMkLst>
        </pc:spChg>
        <pc:spChg chg="mod">
          <ac:chgData name="ΠΑΝΑΓΙΩΤΗΣ ΤΣΑΠΑΡΑΣ" userId="14c29a0b-fba8-4de1-ba9f-ce710cf39d77" providerId="ADAL" clId="{25AB3CD1-8814-41FA-BA1B-9FFDE228A221}" dt="2021-10-13T09:51:06.135" v="515" actId="1076"/>
          <ac:spMkLst>
            <pc:docMk/>
            <pc:sldMk cId="2562428262" sldId="499"/>
            <ac:spMk id="28" creationId="{513EB131-EE52-46BD-AD07-A4D219C6B823}"/>
          </ac:spMkLst>
        </pc:spChg>
        <pc:spChg chg="mod">
          <ac:chgData name="ΠΑΝΑΓΙΩΤΗΣ ΤΣΑΠΑΡΑΣ" userId="14c29a0b-fba8-4de1-ba9f-ce710cf39d77" providerId="ADAL" clId="{25AB3CD1-8814-41FA-BA1B-9FFDE228A221}" dt="2021-10-13T09:51:06.135" v="515" actId="1076"/>
          <ac:spMkLst>
            <pc:docMk/>
            <pc:sldMk cId="2562428262" sldId="499"/>
            <ac:spMk id="29" creationId="{75908B59-F347-457A-A0A7-8111AFDC81E1}"/>
          </ac:spMkLst>
        </pc:spChg>
        <pc:spChg chg="mod">
          <ac:chgData name="ΠΑΝΑΓΙΩΤΗΣ ΤΣΑΠΑΡΑΣ" userId="14c29a0b-fba8-4de1-ba9f-ce710cf39d77" providerId="ADAL" clId="{25AB3CD1-8814-41FA-BA1B-9FFDE228A221}" dt="2021-10-13T09:51:06.135" v="515" actId="1076"/>
          <ac:spMkLst>
            <pc:docMk/>
            <pc:sldMk cId="2562428262" sldId="499"/>
            <ac:spMk id="30" creationId="{8BFF4074-63F1-4A5E-A61C-298CEA000F75}"/>
          </ac:spMkLst>
        </pc:spChg>
        <pc:spChg chg="mod">
          <ac:chgData name="ΠΑΝΑΓΙΩΤΗΣ ΤΣΑΠΑΡΑΣ" userId="14c29a0b-fba8-4de1-ba9f-ce710cf39d77" providerId="ADAL" clId="{25AB3CD1-8814-41FA-BA1B-9FFDE228A221}" dt="2021-10-13T09:51:06.135" v="515" actId="1076"/>
          <ac:spMkLst>
            <pc:docMk/>
            <pc:sldMk cId="2562428262" sldId="499"/>
            <ac:spMk id="31" creationId="{B63CA46E-EB5F-4ABB-A0A6-1C90BD09011B}"/>
          </ac:spMkLst>
        </pc:spChg>
        <pc:spChg chg="mod">
          <ac:chgData name="ΠΑΝΑΓΙΩΤΗΣ ΤΣΑΠΑΡΑΣ" userId="14c29a0b-fba8-4de1-ba9f-ce710cf39d77" providerId="ADAL" clId="{25AB3CD1-8814-41FA-BA1B-9FFDE228A221}" dt="2021-10-13T09:51:06.135" v="515" actId="1076"/>
          <ac:spMkLst>
            <pc:docMk/>
            <pc:sldMk cId="2562428262" sldId="499"/>
            <ac:spMk id="32" creationId="{0628C0AC-9345-4157-B901-A6027CA8CDB6}"/>
          </ac:spMkLst>
        </pc:spChg>
        <pc:spChg chg="mod">
          <ac:chgData name="ΠΑΝΑΓΙΩΤΗΣ ΤΣΑΠΑΡΑΣ" userId="14c29a0b-fba8-4de1-ba9f-ce710cf39d77" providerId="ADAL" clId="{25AB3CD1-8814-41FA-BA1B-9FFDE228A221}" dt="2021-10-13T09:51:06.135" v="515" actId="1076"/>
          <ac:spMkLst>
            <pc:docMk/>
            <pc:sldMk cId="2562428262" sldId="499"/>
            <ac:spMk id="33" creationId="{E5F37E85-C6E6-4157-B98B-5B503A70D026}"/>
          </ac:spMkLst>
        </pc:spChg>
        <pc:spChg chg="mod">
          <ac:chgData name="ΠΑΝΑΓΙΩΤΗΣ ΤΣΑΠΑΡΑΣ" userId="14c29a0b-fba8-4de1-ba9f-ce710cf39d77" providerId="ADAL" clId="{25AB3CD1-8814-41FA-BA1B-9FFDE228A221}" dt="2021-10-13T09:51:06.135" v="515" actId="1076"/>
          <ac:spMkLst>
            <pc:docMk/>
            <pc:sldMk cId="2562428262" sldId="499"/>
            <ac:spMk id="34" creationId="{CA338C77-9968-4585-8A09-E9F630A77994}"/>
          </ac:spMkLst>
        </pc:spChg>
        <pc:spChg chg="mod">
          <ac:chgData name="ΠΑΝΑΓΙΩΤΗΣ ΤΣΑΠΑΡΑΣ" userId="14c29a0b-fba8-4de1-ba9f-ce710cf39d77" providerId="ADAL" clId="{25AB3CD1-8814-41FA-BA1B-9FFDE228A221}" dt="2021-10-13T09:51:06.135" v="515" actId="1076"/>
          <ac:spMkLst>
            <pc:docMk/>
            <pc:sldMk cId="2562428262" sldId="499"/>
            <ac:spMk id="35" creationId="{CB5AE4AD-C434-4687-BD86-206F4F281607}"/>
          </ac:spMkLst>
        </pc:spChg>
        <pc:spChg chg="mod">
          <ac:chgData name="ΠΑΝΑΓΙΩΤΗΣ ΤΣΑΠΑΡΑΣ" userId="14c29a0b-fba8-4de1-ba9f-ce710cf39d77" providerId="ADAL" clId="{25AB3CD1-8814-41FA-BA1B-9FFDE228A221}" dt="2021-10-13T09:51:06.135" v="515" actId="1076"/>
          <ac:spMkLst>
            <pc:docMk/>
            <pc:sldMk cId="2562428262" sldId="499"/>
            <ac:spMk id="36" creationId="{0C339103-36C7-423F-99EB-73C53DC8DAC0}"/>
          </ac:spMkLst>
        </pc:spChg>
        <pc:spChg chg="mod">
          <ac:chgData name="ΠΑΝΑΓΙΩΤΗΣ ΤΣΑΠΑΡΑΣ" userId="14c29a0b-fba8-4de1-ba9f-ce710cf39d77" providerId="ADAL" clId="{25AB3CD1-8814-41FA-BA1B-9FFDE228A221}" dt="2021-10-13T09:51:06.135" v="515" actId="1076"/>
          <ac:spMkLst>
            <pc:docMk/>
            <pc:sldMk cId="2562428262" sldId="499"/>
            <ac:spMk id="37" creationId="{1BD67EFF-6F53-4C74-B0D9-08466975C3E9}"/>
          </ac:spMkLst>
        </pc:spChg>
        <pc:spChg chg="mod">
          <ac:chgData name="ΠΑΝΑΓΙΩΤΗΣ ΤΣΑΠΑΡΑΣ" userId="14c29a0b-fba8-4de1-ba9f-ce710cf39d77" providerId="ADAL" clId="{25AB3CD1-8814-41FA-BA1B-9FFDE228A221}" dt="2021-10-13T09:51:06.135" v="515" actId="1076"/>
          <ac:spMkLst>
            <pc:docMk/>
            <pc:sldMk cId="2562428262" sldId="499"/>
            <ac:spMk id="38" creationId="{926BB13A-C52E-43A4-8822-14F1B29CB6E6}"/>
          </ac:spMkLst>
        </pc:spChg>
        <pc:grpChg chg="del">
          <ac:chgData name="ΠΑΝΑΓΙΩΤΗΣ ΤΣΑΠΑΡΑΣ" userId="14c29a0b-fba8-4de1-ba9f-ce710cf39d77" providerId="ADAL" clId="{25AB3CD1-8814-41FA-BA1B-9FFDE228A221}" dt="2021-10-13T09:50:58.757" v="513" actId="21"/>
          <ac:grpSpMkLst>
            <pc:docMk/>
            <pc:sldMk cId="2562428262" sldId="499"/>
            <ac:grpSpMk id="6" creationId="{00000000-0000-0000-0000-000000000000}"/>
          </ac:grpSpMkLst>
        </pc:grpChg>
        <pc:grpChg chg="add mod">
          <ac:chgData name="ΠΑΝΑΓΙΩΤΗΣ ΤΣΑΠΑΡΑΣ" userId="14c29a0b-fba8-4de1-ba9f-ce710cf39d77" providerId="ADAL" clId="{25AB3CD1-8814-41FA-BA1B-9FFDE228A221}" dt="2021-10-13T09:51:06.135" v="515" actId="1076"/>
          <ac:grpSpMkLst>
            <pc:docMk/>
            <pc:sldMk cId="2562428262" sldId="499"/>
            <ac:grpSpMk id="23" creationId="{542724D9-6374-4D2E-830D-40A799748769}"/>
          </ac:grpSpMkLst>
        </pc:grpChg>
      </pc:sldChg>
      <pc:sldChg chg="modSp mod">
        <pc:chgData name="ΠΑΝΑΓΙΩΤΗΣ ΤΣΑΠΑΡΑΣ" userId="14c29a0b-fba8-4de1-ba9f-ce710cf39d77" providerId="ADAL" clId="{25AB3CD1-8814-41FA-BA1B-9FFDE228A221}" dt="2021-10-13T08:36:47.871" v="57" actId="33524"/>
        <pc:sldMkLst>
          <pc:docMk/>
          <pc:sldMk cId="2575799247" sldId="517"/>
        </pc:sldMkLst>
        <pc:spChg chg="mod">
          <ac:chgData name="ΠΑΝΑΓΙΩΤΗΣ ΤΣΑΠΑΡΑΣ" userId="14c29a0b-fba8-4de1-ba9f-ce710cf39d77" providerId="ADAL" clId="{25AB3CD1-8814-41FA-BA1B-9FFDE228A221}" dt="2021-10-13T08:36:47.871" v="57" actId="33524"/>
          <ac:spMkLst>
            <pc:docMk/>
            <pc:sldMk cId="2575799247" sldId="517"/>
            <ac:spMk id="771079" creationId="{00000000-0000-0000-0000-000000000000}"/>
          </ac:spMkLst>
        </pc:spChg>
      </pc:sldChg>
      <pc:sldChg chg="modSp mod">
        <pc:chgData name="ΠΑΝΑΓΙΩΤΗΣ ΤΣΑΠΑΡΑΣ" userId="14c29a0b-fba8-4de1-ba9f-ce710cf39d77" providerId="ADAL" clId="{25AB3CD1-8814-41FA-BA1B-9FFDE228A221}" dt="2021-10-14T11:15:54.611" v="4063" actId="6549"/>
        <pc:sldMkLst>
          <pc:docMk/>
          <pc:sldMk cId="2228209325" sldId="520"/>
        </pc:sldMkLst>
        <pc:spChg chg="mod">
          <ac:chgData name="ΠΑΝΑΓΙΩΤΗΣ ΤΣΑΠΑΡΑΣ" userId="14c29a0b-fba8-4de1-ba9f-ce710cf39d77" providerId="ADAL" clId="{25AB3CD1-8814-41FA-BA1B-9FFDE228A221}" dt="2021-10-14T11:15:54.611" v="4063" actId="6549"/>
          <ac:spMkLst>
            <pc:docMk/>
            <pc:sldMk cId="2228209325" sldId="520"/>
            <ac:spMk id="3" creationId="{00000000-0000-0000-0000-000000000000}"/>
          </ac:spMkLst>
        </pc:spChg>
      </pc:sldChg>
      <pc:sldChg chg="modSp mod">
        <pc:chgData name="ΠΑΝΑΓΙΩΤΗΣ ΤΣΑΠΑΡΑΣ" userId="14c29a0b-fba8-4de1-ba9f-ce710cf39d77" providerId="ADAL" clId="{25AB3CD1-8814-41FA-BA1B-9FFDE228A221}" dt="2021-10-14T08:57:26.557" v="3257" actId="1076"/>
        <pc:sldMkLst>
          <pc:docMk/>
          <pc:sldMk cId="1517941569" sldId="524"/>
        </pc:sldMkLst>
        <pc:spChg chg="mod">
          <ac:chgData name="ΠΑΝΑΓΙΩΤΗΣ ΤΣΑΠΑΡΑΣ" userId="14c29a0b-fba8-4de1-ba9f-ce710cf39d77" providerId="ADAL" clId="{25AB3CD1-8814-41FA-BA1B-9FFDE228A221}" dt="2021-10-14T08:57:26.557" v="3257" actId="1076"/>
          <ac:spMkLst>
            <pc:docMk/>
            <pc:sldMk cId="1517941569" sldId="524"/>
            <ac:spMk id="792582" creationId="{00000000-0000-0000-0000-000000000000}"/>
          </ac:spMkLst>
        </pc:spChg>
      </pc:sldChg>
      <pc:sldChg chg="modSp">
        <pc:chgData name="ΠΑΝΑΓΙΩΤΗΣ ΤΣΑΠΑΡΑΣ" userId="14c29a0b-fba8-4de1-ba9f-ce710cf39d77" providerId="ADAL" clId="{25AB3CD1-8814-41FA-BA1B-9FFDE228A221}" dt="2021-10-21T07:47:26.432" v="4257"/>
        <pc:sldMkLst>
          <pc:docMk/>
          <pc:sldMk cId="371426220" sldId="543"/>
        </pc:sldMkLst>
        <pc:spChg chg="mod">
          <ac:chgData name="ΠΑΝΑΓΙΩΤΗΣ ΤΣΑΠΑΡΑΣ" userId="14c29a0b-fba8-4de1-ba9f-ce710cf39d77" providerId="ADAL" clId="{25AB3CD1-8814-41FA-BA1B-9FFDE228A221}" dt="2021-10-21T07:47:26.432" v="4257"/>
          <ac:spMkLst>
            <pc:docMk/>
            <pc:sldMk cId="371426220" sldId="543"/>
            <ac:spMk id="3"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1809407636" sldId="554"/>
        </pc:sldMkLst>
      </pc:sldChg>
      <pc:sldChg chg="del">
        <pc:chgData name="ΠΑΝΑΓΙΩΤΗΣ ΤΣΑΠΑΡΑΣ" userId="14c29a0b-fba8-4de1-ba9f-ce710cf39d77" providerId="ADAL" clId="{25AB3CD1-8814-41FA-BA1B-9FFDE228A221}" dt="2021-10-18T08:20:26.912" v="4064" actId="47"/>
        <pc:sldMkLst>
          <pc:docMk/>
          <pc:sldMk cId="181849730" sldId="555"/>
        </pc:sldMkLst>
      </pc:sldChg>
      <pc:sldChg chg="del">
        <pc:chgData name="ΠΑΝΑΓΙΩΤΗΣ ΤΣΑΠΑΡΑΣ" userId="14c29a0b-fba8-4de1-ba9f-ce710cf39d77" providerId="ADAL" clId="{25AB3CD1-8814-41FA-BA1B-9FFDE228A221}" dt="2021-10-18T08:20:26.912" v="4064" actId="47"/>
        <pc:sldMkLst>
          <pc:docMk/>
          <pc:sldMk cId="3777973086" sldId="556"/>
        </pc:sldMkLst>
      </pc:sldChg>
      <pc:sldChg chg="del">
        <pc:chgData name="ΠΑΝΑΓΙΩΤΗΣ ΤΣΑΠΑΡΑΣ" userId="14c29a0b-fba8-4de1-ba9f-ce710cf39d77" providerId="ADAL" clId="{25AB3CD1-8814-41FA-BA1B-9FFDE228A221}" dt="2021-10-18T08:20:26.912" v="4064" actId="47"/>
        <pc:sldMkLst>
          <pc:docMk/>
          <pc:sldMk cId="2594544366" sldId="557"/>
        </pc:sldMkLst>
      </pc:sldChg>
      <pc:sldChg chg="del">
        <pc:chgData name="ΠΑΝΑΓΙΩΤΗΣ ΤΣΑΠΑΡΑΣ" userId="14c29a0b-fba8-4de1-ba9f-ce710cf39d77" providerId="ADAL" clId="{25AB3CD1-8814-41FA-BA1B-9FFDE228A221}" dt="2021-10-18T08:20:26.912" v="4064" actId="47"/>
        <pc:sldMkLst>
          <pc:docMk/>
          <pc:sldMk cId="840179198" sldId="558"/>
        </pc:sldMkLst>
      </pc:sldChg>
      <pc:sldChg chg="del">
        <pc:chgData name="ΠΑΝΑΓΙΩΤΗΣ ΤΣΑΠΑΡΑΣ" userId="14c29a0b-fba8-4de1-ba9f-ce710cf39d77" providerId="ADAL" clId="{25AB3CD1-8814-41FA-BA1B-9FFDE228A221}" dt="2021-10-18T08:20:26.912" v="4064" actId="47"/>
        <pc:sldMkLst>
          <pc:docMk/>
          <pc:sldMk cId="3813031779" sldId="559"/>
        </pc:sldMkLst>
      </pc:sldChg>
      <pc:sldChg chg="del">
        <pc:chgData name="ΠΑΝΑΓΙΩΤΗΣ ΤΣΑΠΑΡΑΣ" userId="14c29a0b-fba8-4de1-ba9f-ce710cf39d77" providerId="ADAL" clId="{25AB3CD1-8814-41FA-BA1B-9FFDE228A221}" dt="2021-10-18T08:20:26.912" v="4064" actId="47"/>
        <pc:sldMkLst>
          <pc:docMk/>
          <pc:sldMk cId="1665426032" sldId="560"/>
        </pc:sldMkLst>
      </pc:sldChg>
      <pc:sldChg chg="del">
        <pc:chgData name="ΠΑΝΑΓΙΩΤΗΣ ΤΣΑΠΑΡΑΣ" userId="14c29a0b-fba8-4de1-ba9f-ce710cf39d77" providerId="ADAL" clId="{25AB3CD1-8814-41FA-BA1B-9FFDE228A221}" dt="2021-10-18T08:20:26.912" v="4064" actId="47"/>
        <pc:sldMkLst>
          <pc:docMk/>
          <pc:sldMk cId="3578166855" sldId="561"/>
        </pc:sldMkLst>
      </pc:sldChg>
      <pc:sldChg chg="del">
        <pc:chgData name="ΠΑΝΑΓΙΩΤΗΣ ΤΣΑΠΑΡΑΣ" userId="14c29a0b-fba8-4de1-ba9f-ce710cf39d77" providerId="ADAL" clId="{25AB3CD1-8814-41FA-BA1B-9FFDE228A221}" dt="2021-10-18T08:20:26.912" v="4064" actId="47"/>
        <pc:sldMkLst>
          <pc:docMk/>
          <pc:sldMk cId="3971448893" sldId="562"/>
        </pc:sldMkLst>
      </pc:sldChg>
      <pc:sldChg chg="del">
        <pc:chgData name="ΠΑΝΑΓΙΩΤΗΣ ΤΣΑΠΑΡΑΣ" userId="14c29a0b-fba8-4de1-ba9f-ce710cf39d77" providerId="ADAL" clId="{25AB3CD1-8814-41FA-BA1B-9FFDE228A221}" dt="2021-10-18T08:20:26.912" v="4064" actId="47"/>
        <pc:sldMkLst>
          <pc:docMk/>
          <pc:sldMk cId="2939492683" sldId="563"/>
        </pc:sldMkLst>
      </pc:sldChg>
      <pc:sldChg chg="del">
        <pc:chgData name="ΠΑΝΑΓΙΩΤΗΣ ΤΣΑΠΑΡΑΣ" userId="14c29a0b-fba8-4de1-ba9f-ce710cf39d77" providerId="ADAL" clId="{25AB3CD1-8814-41FA-BA1B-9FFDE228A221}" dt="2021-10-18T08:20:26.912" v="4064" actId="47"/>
        <pc:sldMkLst>
          <pc:docMk/>
          <pc:sldMk cId="741050036" sldId="564"/>
        </pc:sldMkLst>
      </pc:sldChg>
      <pc:sldChg chg="del">
        <pc:chgData name="ΠΑΝΑΓΙΩΤΗΣ ΤΣΑΠΑΡΑΣ" userId="14c29a0b-fba8-4de1-ba9f-ce710cf39d77" providerId="ADAL" clId="{25AB3CD1-8814-41FA-BA1B-9FFDE228A221}" dt="2021-10-18T08:20:26.912" v="4064" actId="47"/>
        <pc:sldMkLst>
          <pc:docMk/>
          <pc:sldMk cId="570048118" sldId="565"/>
        </pc:sldMkLst>
      </pc:sldChg>
      <pc:sldChg chg="del">
        <pc:chgData name="ΠΑΝΑΓΙΩΤΗΣ ΤΣΑΠΑΡΑΣ" userId="14c29a0b-fba8-4de1-ba9f-ce710cf39d77" providerId="ADAL" clId="{25AB3CD1-8814-41FA-BA1B-9FFDE228A221}" dt="2021-10-18T08:20:26.912" v="4064" actId="47"/>
        <pc:sldMkLst>
          <pc:docMk/>
          <pc:sldMk cId="2952775266" sldId="566"/>
        </pc:sldMkLst>
      </pc:sldChg>
      <pc:sldChg chg="del">
        <pc:chgData name="ΠΑΝΑΓΙΩΤΗΣ ΤΣΑΠΑΡΑΣ" userId="14c29a0b-fba8-4de1-ba9f-ce710cf39d77" providerId="ADAL" clId="{25AB3CD1-8814-41FA-BA1B-9FFDE228A221}" dt="2021-10-18T08:20:26.912" v="4064" actId="47"/>
        <pc:sldMkLst>
          <pc:docMk/>
          <pc:sldMk cId="3295469373" sldId="567"/>
        </pc:sldMkLst>
      </pc:sldChg>
      <pc:sldChg chg="del">
        <pc:chgData name="ΠΑΝΑΓΙΩΤΗΣ ΤΣΑΠΑΡΑΣ" userId="14c29a0b-fba8-4de1-ba9f-ce710cf39d77" providerId="ADAL" clId="{25AB3CD1-8814-41FA-BA1B-9FFDE228A221}" dt="2021-10-18T08:20:26.912" v="4064" actId="47"/>
        <pc:sldMkLst>
          <pc:docMk/>
          <pc:sldMk cId="241221396" sldId="568"/>
        </pc:sldMkLst>
      </pc:sldChg>
      <pc:sldChg chg="del">
        <pc:chgData name="ΠΑΝΑΓΙΩΤΗΣ ΤΣΑΠΑΡΑΣ" userId="14c29a0b-fba8-4de1-ba9f-ce710cf39d77" providerId="ADAL" clId="{25AB3CD1-8814-41FA-BA1B-9FFDE228A221}" dt="2021-10-18T08:20:26.912" v="4064" actId="47"/>
        <pc:sldMkLst>
          <pc:docMk/>
          <pc:sldMk cId="4272614077" sldId="569"/>
        </pc:sldMkLst>
      </pc:sldChg>
      <pc:sldChg chg="del">
        <pc:chgData name="ΠΑΝΑΓΙΩΤΗΣ ΤΣΑΠΑΡΑΣ" userId="14c29a0b-fba8-4de1-ba9f-ce710cf39d77" providerId="ADAL" clId="{25AB3CD1-8814-41FA-BA1B-9FFDE228A221}" dt="2021-10-18T08:20:26.912" v="4064" actId="47"/>
        <pc:sldMkLst>
          <pc:docMk/>
          <pc:sldMk cId="1286871677" sldId="570"/>
        </pc:sldMkLst>
      </pc:sldChg>
      <pc:sldChg chg="del">
        <pc:chgData name="ΠΑΝΑΓΙΩΤΗΣ ΤΣΑΠΑΡΑΣ" userId="14c29a0b-fba8-4de1-ba9f-ce710cf39d77" providerId="ADAL" clId="{25AB3CD1-8814-41FA-BA1B-9FFDE228A221}" dt="2021-10-18T08:20:26.912" v="4064" actId="47"/>
        <pc:sldMkLst>
          <pc:docMk/>
          <pc:sldMk cId="2029925536" sldId="571"/>
        </pc:sldMkLst>
      </pc:sldChg>
      <pc:sldChg chg="del">
        <pc:chgData name="ΠΑΝΑΓΙΩΤΗΣ ΤΣΑΠΑΡΑΣ" userId="14c29a0b-fba8-4de1-ba9f-ce710cf39d77" providerId="ADAL" clId="{25AB3CD1-8814-41FA-BA1B-9FFDE228A221}" dt="2021-10-18T08:20:26.912" v="4064" actId="47"/>
        <pc:sldMkLst>
          <pc:docMk/>
          <pc:sldMk cId="671954320" sldId="572"/>
        </pc:sldMkLst>
      </pc:sldChg>
      <pc:sldChg chg="modSp del mod">
        <pc:chgData name="ΠΑΝΑΓΙΩΤΗΣ ΤΣΑΠΑΡΑΣ" userId="14c29a0b-fba8-4de1-ba9f-ce710cf39d77" providerId="ADAL" clId="{25AB3CD1-8814-41FA-BA1B-9FFDE228A221}" dt="2021-10-14T10:18:10.894" v="3962" actId="2696"/>
        <pc:sldMkLst>
          <pc:docMk/>
          <pc:sldMk cId="1872394027" sldId="575"/>
        </pc:sldMkLst>
        <pc:spChg chg="mod">
          <ac:chgData name="ΠΑΝΑΓΙΩΤΗΣ ΤΣΑΠΑΡΑΣ" userId="14c29a0b-fba8-4de1-ba9f-ce710cf39d77" providerId="ADAL" clId="{25AB3CD1-8814-41FA-BA1B-9FFDE228A221}" dt="2021-10-14T10:17:59.148" v="3960" actId="20577"/>
          <ac:spMkLst>
            <pc:docMk/>
            <pc:sldMk cId="1872394027" sldId="575"/>
            <ac:spMk id="3" creationId="{00000000-0000-0000-0000-000000000000}"/>
          </ac:spMkLst>
        </pc:spChg>
      </pc:sldChg>
      <pc:sldChg chg="modSp add mod">
        <pc:chgData name="ΠΑΝΑΓΙΩΤΗΣ ΤΣΑΠΑΡΑΣ" userId="14c29a0b-fba8-4de1-ba9f-ce710cf39d77" providerId="ADAL" clId="{25AB3CD1-8814-41FA-BA1B-9FFDE228A221}" dt="2021-10-14T10:20:02.403" v="4022" actId="207"/>
        <pc:sldMkLst>
          <pc:docMk/>
          <pc:sldMk cId="2318795875" sldId="575"/>
        </pc:sldMkLst>
        <pc:spChg chg="mod">
          <ac:chgData name="ΠΑΝΑΓΙΩΤΗΣ ΤΣΑΠΑΡΑΣ" userId="14c29a0b-fba8-4de1-ba9f-ce710cf39d77" providerId="ADAL" clId="{25AB3CD1-8814-41FA-BA1B-9FFDE228A221}" dt="2021-10-14T10:20:02.403" v="4022" actId="207"/>
          <ac:spMkLst>
            <pc:docMk/>
            <pc:sldMk cId="2318795875" sldId="575"/>
            <ac:spMk id="3" creationId="{00000000-0000-0000-0000-000000000000}"/>
          </ac:spMkLst>
        </pc:spChg>
      </pc:sldChg>
      <pc:sldChg chg="modSp mod">
        <pc:chgData name="ΠΑΝΑΓΙΩΤΗΣ ΤΣΑΠΑΡΑΣ" userId="14c29a0b-fba8-4de1-ba9f-ce710cf39d77" providerId="ADAL" clId="{25AB3CD1-8814-41FA-BA1B-9FFDE228A221}" dt="2021-10-13T09:37:08.295" v="504" actId="33524"/>
        <pc:sldMkLst>
          <pc:docMk/>
          <pc:sldMk cId="1040806633" sldId="589"/>
        </pc:sldMkLst>
        <pc:spChg chg="mod">
          <ac:chgData name="ΠΑΝΑΓΙΩΤΗΣ ΤΣΑΠΑΡΑΣ" userId="14c29a0b-fba8-4de1-ba9f-ce710cf39d77" providerId="ADAL" clId="{25AB3CD1-8814-41FA-BA1B-9FFDE228A221}" dt="2021-10-13T09:37:08.295" v="504" actId="33524"/>
          <ac:spMkLst>
            <pc:docMk/>
            <pc:sldMk cId="1040806633" sldId="589"/>
            <ac:spMk id="3" creationId="{00000000-0000-0000-0000-000000000000}"/>
          </ac:spMkLst>
        </pc:spChg>
      </pc:sldChg>
      <pc:sldChg chg="addSp delSp modSp mod">
        <pc:chgData name="ΠΑΝΑΓΙΩΤΗΣ ΤΣΑΠΑΡΑΣ" userId="14c29a0b-fba8-4de1-ba9f-ce710cf39d77" providerId="ADAL" clId="{25AB3CD1-8814-41FA-BA1B-9FFDE228A221}" dt="2021-10-13T09:51:01.069" v="514"/>
        <pc:sldMkLst>
          <pc:docMk/>
          <pc:sldMk cId="3155914385" sldId="592"/>
        </pc:sldMkLst>
        <pc:spChg chg="mod">
          <ac:chgData name="ΠΑΝΑΓΙΩΤΗΣ ΤΣΑΠΑΡΑΣ" userId="14c29a0b-fba8-4de1-ba9f-ce710cf39d77" providerId="ADAL" clId="{25AB3CD1-8814-41FA-BA1B-9FFDE228A221}" dt="2021-10-13T09:50:36.686" v="509" actId="20577"/>
          <ac:spMkLst>
            <pc:docMk/>
            <pc:sldMk cId="3155914385" sldId="592"/>
            <ac:spMk id="3" creationId="{00000000-0000-0000-0000-000000000000}"/>
          </ac:spMkLst>
        </pc:spChg>
        <pc:spChg chg="mod">
          <ac:chgData name="ΠΑΝΑΓΙΩΤΗΣ ΤΣΑΠΑΡΑΣ" userId="14c29a0b-fba8-4de1-ba9f-ce710cf39d77" providerId="ADAL" clId="{25AB3CD1-8814-41FA-BA1B-9FFDE228A221}" dt="2021-10-13T09:51:01.069" v="514"/>
          <ac:spMkLst>
            <pc:docMk/>
            <pc:sldMk cId="3155914385" sldId="592"/>
            <ac:spMk id="24" creationId="{1E14E7CF-D0B9-4F3A-8F80-A0A22A3BB39F}"/>
          </ac:spMkLst>
        </pc:spChg>
        <pc:spChg chg="mod">
          <ac:chgData name="ΠΑΝΑΓΙΩΤΗΣ ΤΣΑΠΑΡΑΣ" userId="14c29a0b-fba8-4de1-ba9f-ce710cf39d77" providerId="ADAL" clId="{25AB3CD1-8814-41FA-BA1B-9FFDE228A221}" dt="2021-10-13T09:51:01.069" v="514"/>
          <ac:spMkLst>
            <pc:docMk/>
            <pc:sldMk cId="3155914385" sldId="592"/>
            <ac:spMk id="25" creationId="{170AB405-35E0-47B6-87BE-1F5C3E8A38DA}"/>
          </ac:spMkLst>
        </pc:spChg>
        <pc:spChg chg="mod">
          <ac:chgData name="ΠΑΝΑΓΙΩΤΗΣ ΤΣΑΠΑΡΑΣ" userId="14c29a0b-fba8-4de1-ba9f-ce710cf39d77" providerId="ADAL" clId="{25AB3CD1-8814-41FA-BA1B-9FFDE228A221}" dt="2021-10-13T09:51:01.069" v="514"/>
          <ac:spMkLst>
            <pc:docMk/>
            <pc:sldMk cId="3155914385" sldId="592"/>
            <ac:spMk id="26" creationId="{C0229994-0C12-4C3B-8C6D-BFEA769A636E}"/>
          </ac:spMkLst>
        </pc:spChg>
        <pc:spChg chg="mod">
          <ac:chgData name="ΠΑΝΑΓΙΩΤΗΣ ΤΣΑΠΑΡΑΣ" userId="14c29a0b-fba8-4de1-ba9f-ce710cf39d77" providerId="ADAL" clId="{25AB3CD1-8814-41FA-BA1B-9FFDE228A221}" dt="2021-10-13T09:51:01.069" v="514"/>
          <ac:spMkLst>
            <pc:docMk/>
            <pc:sldMk cId="3155914385" sldId="592"/>
            <ac:spMk id="27" creationId="{A179B29A-AF9C-4B76-AD22-05B25FDEDB3A}"/>
          </ac:spMkLst>
        </pc:spChg>
        <pc:spChg chg="mod">
          <ac:chgData name="ΠΑΝΑΓΙΩΤΗΣ ΤΣΑΠΑΡΑΣ" userId="14c29a0b-fba8-4de1-ba9f-ce710cf39d77" providerId="ADAL" clId="{25AB3CD1-8814-41FA-BA1B-9FFDE228A221}" dt="2021-10-13T09:51:01.069" v="514"/>
          <ac:spMkLst>
            <pc:docMk/>
            <pc:sldMk cId="3155914385" sldId="592"/>
            <ac:spMk id="28" creationId="{12439763-7DD6-41AF-AC57-9328BA933ACA}"/>
          </ac:spMkLst>
        </pc:spChg>
        <pc:spChg chg="mod">
          <ac:chgData name="ΠΑΝΑΓΙΩΤΗΣ ΤΣΑΠΑΡΑΣ" userId="14c29a0b-fba8-4de1-ba9f-ce710cf39d77" providerId="ADAL" clId="{25AB3CD1-8814-41FA-BA1B-9FFDE228A221}" dt="2021-10-13T09:51:01.069" v="514"/>
          <ac:spMkLst>
            <pc:docMk/>
            <pc:sldMk cId="3155914385" sldId="592"/>
            <ac:spMk id="29" creationId="{8F262FF6-AD41-4170-AC0A-3175AAAB321A}"/>
          </ac:spMkLst>
        </pc:spChg>
        <pc:spChg chg="mod">
          <ac:chgData name="ΠΑΝΑΓΙΩΤΗΣ ΤΣΑΠΑΡΑΣ" userId="14c29a0b-fba8-4de1-ba9f-ce710cf39d77" providerId="ADAL" clId="{25AB3CD1-8814-41FA-BA1B-9FFDE228A221}" dt="2021-10-13T09:51:01.069" v="514"/>
          <ac:spMkLst>
            <pc:docMk/>
            <pc:sldMk cId="3155914385" sldId="592"/>
            <ac:spMk id="30" creationId="{FE56E8C2-E5F0-4EAB-8037-322EF1AF72D5}"/>
          </ac:spMkLst>
        </pc:spChg>
        <pc:spChg chg="mod">
          <ac:chgData name="ΠΑΝΑΓΙΩΤΗΣ ΤΣΑΠΑΡΑΣ" userId="14c29a0b-fba8-4de1-ba9f-ce710cf39d77" providerId="ADAL" clId="{25AB3CD1-8814-41FA-BA1B-9FFDE228A221}" dt="2021-10-13T09:51:01.069" v="514"/>
          <ac:spMkLst>
            <pc:docMk/>
            <pc:sldMk cId="3155914385" sldId="592"/>
            <ac:spMk id="31" creationId="{CC541CDE-9565-4AE2-AB06-5FC86FCA642D}"/>
          </ac:spMkLst>
        </pc:spChg>
        <pc:spChg chg="mod">
          <ac:chgData name="ΠΑΝΑΓΙΩΤΗΣ ΤΣΑΠΑΡΑΣ" userId="14c29a0b-fba8-4de1-ba9f-ce710cf39d77" providerId="ADAL" clId="{25AB3CD1-8814-41FA-BA1B-9FFDE228A221}" dt="2021-10-13T09:51:01.069" v="514"/>
          <ac:spMkLst>
            <pc:docMk/>
            <pc:sldMk cId="3155914385" sldId="592"/>
            <ac:spMk id="32" creationId="{7984D6F9-EFB6-4CA7-9FB1-50297F3FF9C5}"/>
          </ac:spMkLst>
        </pc:spChg>
        <pc:spChg chg="mod">
          <ac:chgData name="ΠΑΝΑΓΙΩΤΗΣ ΤΣΑΠΑΡΑΣ" userId="14c29a0b-fba8-4de1-ba9f-ce710cf39d77" providerId="ADAL" clId="{25AB3CD1-8814-41FA-BA1B-9FFDE228A221}" dt="2021-10-13T09:51:01.069" v="514"/>
          <ac:spMkLst>
            <pc:docMk/>
            <pc:sldMk cId="3155914385" sldId="592"/>
            <ac:spMk id="33" creationId="{CF8FB1FE-8B92-4C6B-AF79-EB661D9DE4E3}"/>
          </ac:spMkLst>
        </pc:spChg>
        <pc:spChg chg="mod">
          <ac:chgData name="ΠΑΝΑΓΙΩΤΗΣ ΤΣΑΠΑΡΑΣ" userId="14c29a0b-fba8-4de1-ba9f-ce710cf39d77" providerId="ADAL" clId="{25AB3CD1-8814-41FA-BA1B-9FFDE228A221}" dt="2021-10-13T09:51:01.069" v="514"/>
          <ac:spMkLst>
            <pc:docMk/>
            <pc:sldMk cId="3155914385" sldId="592"/>
            <ac:spMk id="34" creationId="{98D382F4-9776-442D-9EFA-159F812AE07A}"/>
          </ac:spMkLst>
        </pc:spChg>
        <pc:spChg chg="mod">
          <ac:chgData name="ΠΑΝΑΓΙΩΤΗΣ ΤΣΑΠΑΡΑΣ" userId="14c29a0b-fba8-4de1-ba9f-ce710cf39d77" providerId="ADAL" clId="{25AB3CD1-8814-41FA-BA1B-9FFDE228A221}" dt="2021-10-13T09:51:01.069" v="514"/>
          <ac:spMkLst>
            <pc:docMk/>
            <pc:sldMk cId="3155914385" sldId="592"/>
            <ac:spMk id="35" creationId="{028C9234-9635-42C2-A1DD-5A8FF0E92DB7}"/>
          </ac:spMkLst>
        </pc:spChg>
        <pc:spChg chg="mod">
          <ac:chgData name="ΠΑΝΑΓΙΩΤΗΣ ΤΣΑΠΑΡΑΣ" userId="14c29a0b-fba8-4de1-ba9f-ce710cf39d77" providerId="ADAL" clId="{25AB3CD1-8814-41FA-BA1B-9FFDE228A221}" dt="2021-10-13T09:51:01.069" v="514"/>
          <ac:spMkLst>
            <pc:docMk/>
            <pc:sldMk cId="3155914385" sldId="592"/>
            <ac:spMk id="36" creationId="{BBF08B93-25EA-4343-A65C-7FEE89404D44}"/>
          </ac:spMkLst>
        </pc:spChg>
        <pc:spChg chg="mod">
          <ac:chgData name="ΠΑΝΑΓΙΩΤΗΣ ΤΣΑΠΑΡΑΣ" userId="14c29a0b-fba8-4de1-ba9f-ce710cf39d77" providerId="ADAL" clId="{25AB3CD1-8814-41FA-BA1B-9FFDE228A221}" dt="2021-10-13T09:51:01.069" v="514"/>
          <ac:spMkLst>
            <pc:docMk/>
            <pc:sldMk cId="3155914385" sldId="592"/>
            <ac:spMk id="37" creationId="{92D3DCC3-30BE-49DB-AD9D-86E7718F4318}"/>
          </ac:spMkLst>
        </pc:spChg>
        <pc:spChg chg="mod">
          <ac:chgData name="ΠΑΝΑΓΙΩΤΗΣ ΤΣΑΠΑΡΑΣ" userId="14c29a0b-fba8-4de1-ba9f-ce710cf39d77" providerId="ADAL" clId="{25AB3CD1-8814-41FA-BA1B-9FFDE228A221}" dt="2021-10-13T09:51:01.069" v="514"/>
          <ac:spMkLst>
            <pc:docMk/>
            <pc:sldMk cId="3155914385" sldId="592"/>
            <ac:spMk id="38" creationId="{7127524B-8098-49CD-B0BF-BBA953CAE26A}"/>
          </ac:spMkLst>
        </pc:spChg>
        <pc:grpChg chg="del">
          <ac:chgData name="ΠΑΝΑΓΙΩΤΗΣ ΤΣΑΠΑΡΑΣ" userId="14c29a0b-fba8-4de1-ba9f-ce710cf39d77" providerId="ADAL" clId="{25AB3CD1-8814-41FA-BA1B-9FFDE228A221}" dt="2021-10-13T09:50:48.414" v="510" actId="21"/>
          <ac:grpSpMkLst>
            <pc:docMk/>
            <pc:sldMk cId="3155914385" sldId="592"/>
            <ac:grpSpMk id="6" creationId="{00000000-0000-0000-0000-000000000000}"/>
          </ac:grpSpMkLst>
        </pc:grpChg>
        <pc:grpChg chg="add mod">
          <ac:chgData name="ΠΑΝΑΓΙΩΤΗΣ ΤΣΑΠΑΡΑΣ" userId="14c29a0b-fba8-4de1-ba9f-ce710cf39d77" providerId="ADAL" clId="{25AB3CD1-8814-41FA-BA1B-9FFDE228A221}" dt="2021-10-13T09:51:01.069" v="514"/>
          <ac:grpSpMkLst>
            <pc:docMk/>
            <pc:sldMk cId="3155914385" sldId="592"/>
            <ac:grpSpMk id="23" creationId="{E48F66FA-4DF3-4820-B231-F03CAA652B30}"/>
          </ac:grpSpMkLst>
        </pc:grpChg>
      </pc:sldChg>
      <pc:sldChg chg="del">
        <pc:chgData name="ΠΑΝΑΓΙΩΤΗΣ ΤΣΑΠΑΡΑΣ" userId="14c29a0b-fba8-4de1-ba9f-ce710cf39d77" providerId="ADAL" clId="{25AB3CD1-8814-41FA-BA1B-9FFDE228A221}" dt="2021-10-18T08:20:26.912" v="4064" actId="47"/>
        <pc:sldMkLst>
          <pc:docMk/>
          <pc:sldMk cId="3908785699" sldId="594"/>
        </pc:sldMkLst>
      </pc:sldChg>
      <pc:sldChg chg="del">
        <pc:chgData name="ΠΑΝΑΓΙΩΤΗΣ ΤΣΑΠΑΡΑΣ" userId="14c29a0b-fba8-4de1-ba9f-ce710cf39d77" providerId="ADAL" clId="{25AB3CD1-8814-41FA-BA1B-9FFDE228A221}" dt="2021-10-14T10:18:05.496" v="3961" actId="47"/>
        <pc:sldMkLst>
          <pc:docMk/>
          <pc:sldMk cId="4018740281" sldId="595"/>
        </pc:sldMkLst>
      </pc:sldChg>
      <pc:sldChg chg="del">
        <pc:chgData name="ΠΑΝΑΓΙΩΤΗΣ ΤΣΑΠΑΡΑΣ" userId="14c29a0b-fba8-4de1-ba9f-ce710cf39d77" providerId="ADAL" clId="{25AB3CD1-8814-41FA-BA1B-9FFDE228A221}" dt="2021-10-14T10:18:10.894" v="3962" actId="2696"/>
        <pc:sldMkLst>
          <pc:docMk/>
          <pc:sldMk cId="1539887681" sldId="596"/>
        </pc:sldMkLst>
      </pc:sldChg>
      <pc:sldChg chg="add">
        <pc:chgData name="ΠΑΝΑΓΙΩΤΗΣ ΤΣΑΠΑΡΑΣ" userId="14c29a0b-fba8-4de1-ba9f-ce710cf39d77" providerId="ADAL" clId="{25AB3CD1-8814-41FA-BA1B-9FFDE228A221}" dt="2021-10-14T10:18:19.313" v="3963"/>
        <pc:sldMkLst>
          <pc:docMk/>
          <pc:sldMk cId="3722758477" sldId="596"/>
        </pc:sldMkLst>
      </pc:sldChg>
      <pc:sldChg chg="modSp mod">
        <pc:chgData name="ΠΑΝΑΓΙΩΤΗΣ ΤΣΑΠΑΡΑΣ" userId="14c29a0b-fba8-4de1-ba9f-ce710cf39d77" providerId="ADAL" clId="{25AB3CD1-8814-41FA-BA1B-9FFDE228A221}" dt="2021-10-13T08:36:44.033" v="56" actId="33524"/>
        <pc:sldMkLst>
          <pc:docMk/>
          <pc:sldMk cId="1965885223" sldId="597"/>
        </pc:sldMkLst>
        <pc:spChg chg="mod">
          <ac:chgData name="ΠΑΝΑΓΙΩΤΗΣ ΤΣΑΠΑΡΑΣ" userId="14c29a0b-fba8-4de1-ba9f-ce710cf39d77" providerId="ADAL" clId="{25AB3CD1-8814-41FA-BA1B-9FFDE228A221}" dt="2021-10-13T08:36:44.033" v="56" actId="33524"/>
          <ac:spMkLst>
            <pc:docMk/>
            <pc:sldMk cId="1965885223" sldId="597"/>
            <ac:spMk id="771079" creationId="{00000000-0000-0000-0000-000000000000}"/>
          </ac:spMkLst>
        </pc:spChg>
      </pc:sldChg>
      <pc:sldChg chg="modSp mod">
        <pc:chgData name="ΠΑΝΑΓΙΩΤΗΣ ΤΣΑΠΑΡΑΣ" userId="14c29a0b-fba8-4de1-ba9f-ce710cf39d77" providerId="ADAL" clId="{25AB3CD1-8814-41FA-BA1B-9FFDE228A221}" dt="2021-10-13T08:36:35.825" v="55" actId="33524"/>
        <pc:sldMkLst>
          <pc:docMk/>
          <pc:sldMk cId="1907326890" sldId="598"/>
        </pc:sldMkLst>
        <pc:spChg chg="mod">
          <ac:chgData name="ΠΑΝΑΓΙΩΤΗΣ ΤΣΑΠΑΡΑΣ" userId="14c29a0b-fba8-4de1-ba9f-ce710cf39d77" providerId="ADAL" clId="{25AB3CD1-8814-41FA-BA1B-9FFDE228A221}" dt="2021-10-13T08:36:35.825" v="55" actId="33524"/>
          <ac:spMkLst>
            <pc:docMk/>
            <pc:sldMk cId="1907326890" sldId="598"/>
            <ac:spMk id="3" creationId="{CE9B11F6-702C-4424-9F72-4D3722FF1190}"/>
          </ac:spMkLst>
        </pc:spChg>
      </pc:sldChg>
      <pc:sldChg chg="addSp delSp modSp mod addAnim delAnim modAnim">
        <pc:chgData name="ΠΑΝΑΓΙΩΤΗΣ ΤΣΑΠΑΡΑΣ" userId="14c29a0b-fba8-4de1-ba9f-ce710cf39d77" providerId="ADAL" clId="{25AB3CD1-8814-41FA-BA1B-9FFDE228A221}" dt="2021-10-13T09:26:10.085" v="503"/>
        <pc:sldMkLst>
          <pc:docMk/>
          <pc:sldMk cId="3236525693" sldId="600"/>
        </pc:sldMkLst>
        <pc:spChg chg="mod">
          <ac:chgData name="ΠΑΝΑΓΙΩΤΗΣ ΤΣΑΠΑΡΑΣ" userId="14c29a0b-fba8-4de1-ba9f-ce710cf39d77" providerId="ADAL" clId="{25AB3CD1-8814-41FA-BA1B-9FFDE228A221}" dt="2021-10-13T09:16:14.225" v="454" actId="1076"/>
          <ac:spMkLst>
            <pc:docMk/>
            <pc:sldMk cId="3236525693" sldId="600"/>
            <ac:spMk id="2" creationId="{1B40D559-66CC-41E1-AF66-A11A200B0938}"/>
          </ac:spMkLst>
        </pc:spChg>
        <pc:spChg chg="add del mod">
          <ac:chgData name="ΠΑΝΑΓΙΩΤΗΣ ΤΣΑΠΑΡΑΣ" userId="14c29a0b-fba8-4de1-ba9f-ce710cf39d77" providerId="ADAL" clId="{25AB3CD1-8814-41FA-BA1B-9FFDE228A221}" dt="2021-10-13T08:50:01.910" v="284" actId="21"/>
          <ac:spMkLst>
            <pc:docMk/>
            <pc:sldMk cId="3236525693" sldId="600"/>
            <ac:spMk id="8" creationId="{FD51A999-631B-4625-BAA6-B42883C8584C}"/>
          </ac:spMkLst>
        </pc:spChg>
        <pc:spChg chg="add mod">
          <ac:chgData name="ΠΑΝΑΓΙΩΤΗΣ ΤΣΑΠΑΡΑΣ" userId="14c29a0b-fba8-4de1-ba9f-ce710cf39d77" providerId="ADAL" clId="{25AB3CD1-8814-41FA-BA1B-9FFDE228A221}" dt="2021-10-13T09:15:46.913" v="449" actId="1076"/>
          <ac:spMkLst>
            <pc:docMk/>
            <pc:sldMk cId="3236525693" sldId="600"/>
            <ac:spMk id="9" creationId="{3A888938-36F0-43D1-BCE4-84C784962DC5}"/>
          </ac:spMkLst>
        </pc:spChg>
        <pc:spChg chg="add mod">
          <ac:chgData name="ΠΑΝΑΓΙΩΤΗΣ ΤΣΑΠΑΡΑΣ" userId="14c29a0b-fba8-4de1-ba9f-ce710cf39d77" providerId="ADAL" clId="{25AB3CD1-8814-41FA-BA1B-9FFDE228A221}" dt="2021-10-13T09:15:46.913" v="449" actId="1076"/>
          <ac:spMkLst>
            <pc:docMk/>
            <pc:sldMk cId="3236525693" sldId="600"/>
            <ac:spMk id="10" creationId="{B487E6D0-9919-40E0-AB34-8D1896BE4651}"/>
          </ac:spMkLst>
        </pc:spChg>
        <pc:spChg chg="add del mod">
          <ac:chgData name="ΠΑΝΑΓΙΩΤΗΣ ΤΣΑΠΑΡΑΣ" userId="14c29a0b-fba8-4de1-ba9f-ce710cf39d77" providerId="ADAL" clId="{25AB3CD1-8814-41FA-BA1B-9FFDE228A221}" dt="2021-10-13T08:50:21.945" v="287" actId="21"/>
          <ac:spMkLst>
            <pc:docMk/>
            <pc:sldMk cId="3236525693" sldId="600"/>
            <ac:spMk id="108" creationId="{5B51DF3C-6252-43DC-940C-A6E3A8F00FBA}"/>
          </ac:spMkLst>
        </pc:spChg>
        <pc:spChg chg="add del mod">
          <ac:chgData name="ΠΑΝΑΓΙΩΤΗΣ ΤΣΑΠΑΡΑΣ" userId="14c29a0b-fba8-4de1-ba9f-ce710cf39d77" providerId="ADAL" clId="{25AB3CD1-8814-41FA-BA1B-9FFDE228A221}" dt="2021-10-13T09:10:02.249" v="398" actId="478"/>
          <ac:spMkLst>
            <pc:docMk/>
            <pc:sldMk cId="3236525693" sldId="600"/>
            <ac:spMk id="120" creationId="{439F6996-BCF9-44F1-9823-750FF5E86440}"/>
          </ac:spMkLst>
        </pc:spChg>
        <pc:spChg chg="add mod">
          <ac:chgData name="ΠΑΝΑΓΙΩΤΗΣ ΤΣΑΠΑΡΑΣ" userId="14c29a0b-fba8-4de1-ba9f-ce710cf39d77" providerId="ADAL" clId="{25AB3CD1-8814-41FA-BA1B-9FFDE228A221}" dt="2021-10-13T09:15:46.913" v="449" actId="1076"/>
          <ac:spMkLst>
            <pc:docMk/>
            <pc:sldMk cId="3236525693" sldId="600"/>
            <ac:spMk id="121" creationId="{D2FC9014-AEDD-46F8-A643-2608845B1256}"/>
          </ac:spMkLst>
        </pc:spChg>
        <pc:spChg chg="add mod">
          <ac:chgData name="ΠΑΝΑΓΙΩΤΗΣ ΤΣΑΠΑΡΑΣ" userId="14c29a0b-fba8-4de1-ba9f-ce710cf39d77" providerId="ADAL" clId="{25AB3CD1-8814-41FA-BA1B-9FFDE228A221}" dt="2021-10-13T09:15:46.913" v="449" actId="1076"/>
          <ac:spMkLst>
            <pc:docMk/>
            <pc:sldMk cId="3236525693" sldId="600"/>
            <ac:spMk id="122" creationId="{51CD3755-A5DD-476D-9F53-AEC686E72B3D}"/>
          </ac:spMkLst>
        </pc:spChg>
        <pc:spChg chg="add mod">
          <ac:chgData name="ΠΑΝΑΓΙΩΤΗΣ ΤΣΑΠΑΡΑΣ" userId="14c29a0b-fba8-4de1-ba9f-ce710cf39d77" providerId="ADAL" clId="{25AB3CD1-8814-41FA-BA1B-9FFDE228A221}" dt="2021-10-13T09:15:46.913" v="449" actId="1076"/>
          <ac:spMkLst>
            <pc:docMk/>
            <pc:sldMk cId="3236525693" sldId="600"/>
            <ac:spMk id="123" creationId="{AF12AAF5-BA70-4246-BA68-66308C20193F}"/>
          </ac:spMkLst>
        </pc:spChg>
        <pc:spChg chg="add mod">
          <ac:chgData name="ΠΑΝΑΓΙΩΤΗΣ ΤΣΑΠΑΡΑΣ" userId="14c29a0b-fba8-4de1-ba9f-ce710cf39d77" providerId="ADAL" clId="{25AB3CD1-8814-41FA-BA1B-9FFDE228A221}" dt="2021-10-13T09:15:46.913" v="449" actId="1076"/>
          <ac:spMkLst>
            <pc:docMk/>
            <pc:sldMk cId="3236525693" sldId="600"/>
            <ac:spMk id="124" creationId="{5DAF715F-B463-4779-85F4-0F6F20F871C3}"/>
          </ac:spMkLst>
        </pc:spChg>
        <pc:spChg chg="add mod">
          <ac:chgData name="ΠΑΝΑΓΙΩΤΗΣ ΤΣΑΠΑΡΑΣ" userId="14c29a0b-fba8-4de1-ba9f-ce710cf39d77" providerId="ADAL" clId="{25AB3CD1-8814-41FA-BA1B-9FFDE228A221}" dt="2021-10-13T09:15:46.913" v="449" actId="1076"/>
          <ac:spMkLst>
            <pc:docMk/>
            <pc:sldMk cId="3236525693" sldId="600"/>
            <ac:spMk id="125" creationId="{FAD9A0CE-0E84-4D84-B8FE-444097474F3C}"/>
          </ac:spMkLst>
        </pc:spChg>
        <pc:spChg chg="add mod">
          <ac:chgData name="ΠΑΝΑΓΙΩΤΗΣ ΤΣΑΠΑΡΑΣ" userId="14c29a0b-fba8-4de1-ba9f-ce710cf39d77" providerId="ADAL" clId="{25AB3CD1-8814-41FA-BA1B-9FFDE228A221}" dt="2021-10-13T09:15:46.913" v="449" actId="1076"/>
          <ac:spMkLst>
            <pc:docMk/>
            <pc:sldMk cId="3236525693" sldId="600"/>
            <ac:spMk id="126" creationId="{A1440863-4A72-492B-BA3C-6F2C8FF6D5D7}"/>
          </ac:spMkLst>
        </pc:spChg>
        <pc:spChg chg="add mod">
          <ac:chgData name="ΠΑΝΑΓΙΩΤΗΣ ΤΣΑΠΑΡΑΣ" userId="14c29a0b-fba8-4de1-ba9f-ce710cf39d77" providerId="ADAL" clId="{25AB3CD1-8814-41FA-BA1B-9FFDE228A221}" dt="2021-10-13T09:15:46.913" v="449" actId="1076"/>
          <ac:spMkLst>
            <pc:docMk/>
            <pc:sldMk cId="3236525693" sldId="600"/>
            <ac:spMk id="127" creationId="{A4ACF014-F643-4391-A3A8-96854A00EA7A}"/>
          </ac:spMkLst>
        </pc:spChg>
        <pc:spChg chg="add mod">
          <ac:chgData name="ΠΑΝΑΓΙΩΤΗΣ ΤΣΑΠΑΡΑΣ" userId="14c29a0b-fba8-4de1-ba9f-ce710cf39d77" providerId="ADAL" clId="{25AB3CD1-8814-41FA-BA1B-9FFDE228A221}" dt="2021-10-13T09:15:46.913" v="449" actId="1076"/>
          <ac:spMkLst>
            <pc:docMk/>
            <pc:sldMk cId="3236525693" sldId="600"/>
            <ac:spMk id="128" creationId="{2C596E17-DBC7-4653-83F0-8E205ACCCC75}"/>
          </ac:spMkLst>
        </pc:spChg>
        <pc:spChg chg="add mod">
          <ac:chgData name="ΠΑΝΑΓΙΩΤΗΣ ΤΣΑΠΑΡΑΣ" userId="14c29a0b-fba8-4de1-ba9f-ce710cf39d77" providerId="ADAL" clId="{25AB3CD1-8814-41FA-BA1B-9FFDE228A221}" dt="2021-10-13T09:15:46.913" v="449" actId="1076"/>
          <ac:spMkLst>
            <pc:docMk/>
            <pc:sldMk cId="3236525693" sldId="600"/>
            <ac:spMk id="129" creationId="{889D1E1E-B2AD-45CA-9F16-28184BBD9DDA}"/>
          </ac:spMkLst>
        </pc:spChg>
        <pc:spChg chg="add mod">
          <ac:chgData name="ΠΑΝΑΓΙΩΤΗΣ ΤΣΑΠΑΡΑΣ" userId="14c29a0b-fba8-4de1-ba9f-ce710cf39d77" providerId="ADAL" clId="{25AB3CD1-8814-41FA-BA1B-9FFDE228A221}" dt="2021-10-13T09:15:46.913" v="449" actId="1076"/>
          <ac:spMkLst>
            <pc:docMk/>
            <pc:sldMk cId="3236525693" sldId="600"/>
            <ac:spMk id="130" creationId="{1A480881-CE6A-451E-AAAD-B2D705DB13A3}"/>
          </ac:spMkLst>
        </pc:spChg>
        <pc:spChg chg="add mod">
          <ac:chgData name="ΠΑΝΑΓΙΩΤΗΣ ΤΣΑΠΑΡΑΣ" userId="14c29a0b-fba8-4de1-ba9f-ce710cf39d77" providerId="ADAL" clId="{25AB3CD1-8814-41FA-BA1B-9FFDE228A221}" dt="2021-10-13T09:15:46.913" v="449" actId="1076"/>
          <ac:spMkLst>
            <pc:docMk/>
            <pc:sldMk cId="3236525693" sldId="600"/>
            <ac:spMk id="131" creationId="{62B0808C-34DD-4566-AFEE-C15A3BB5D752}"/>
          </ac:spMkLst>
        </pc:spChg>
        <pc:spChg chg="add mod">
          <ac:chgData name="ΠΑΝΑΓΙΩΤΗΣ ΤΣΑΠΑΡΑΣ" userId="14c29a0b-fba8-4de1-ba9f-ce710cf39d77" providerId="ADAL" clId="{25AB3CD1-8814-41FA-BA1B-9FFDE228A221}" dt="2021-10-13T09:15:46.913" v="449" actId="1076"/>
          <ac:spMkLst>
            <pc:docMk/>
            <pc:sldMk cId="3236525693" sldId="600"/>
            <ac:spMk id="132" creationId="{13AEB900-B796-4C7A-98EA-1264208A292E}"/>
          </ac:spMkLst>
        </pc:spChg>
        <pc:spChg chg="add del mod">
          <ac:chgData name="ΠΑΝΑΓΙΩΤΗΣ ΤΣΑΠΑΡΑΣ" userId="14c29a0b-fba8-4de1-ba9f-ce710cf39d77" providerId="ADAL" clId="{25AB3CD1-8814-41FA-BA1B-9FFDE228A221}" dt="2021-10-13T09:10:05.473" v="399" actId="478"/>
          <ac:spMkLst>
            <pc:docMk/>
            <pc:sldMk cId="3236525693" sldId="600"/>
            <ac:spMk id="141" creationId="{03D80188-94D2-44EB-95C6-76E64A8DC654}"/>
          </ac:spMkLst>
        </pc:spChg>
        <pc:spChg chg="add mod">
          <ac:chgData name="ΠΑΝΑΓΙΩΤΗΣ ΤΣΑΠΑΡΑΣ" userId="14c29a0b-fba8-4de1-ba9f-ce710cf39d77" providerId="ADAL" clId="{25AB3CD1-8814-41FA-BA1B-9FFDE228A221}" dt="2021-10-13T09:15:46.913" v="449" actId="1076"/>
          <ac:spMkLst>
            <pc:docMk/>
            <pc:sldMk cId="3236525693" sldId="600"/>
            <ac:spMk id="142" creationId="{1396B5CE-6654-4289-BAE5-A8F215077F32}"/>
          </ac:spMkLst>
        </pc:spChg>
        <pc:spChg chg="add del mod">
          <ac:chgData name="ΠΑΝΑΓΙΩΤΗΣ ΤΣΑΠΑΡΑΣ" userId="14c29a0b-fba8-4de1-ba9f-ce710cf39d77" providerId="ADAL" clId="{25AB3CD1-8814-41FA-BA1B-9FFDE228A221}" dt="2021-10-13T09:10:08.961" v="400" actId="478"/>
          <ac:spMkLst>
            <pc:docMk/>
            <pc:sldMk cId="3236525693" sldId="600"/>
            <ac:spMk id="143" creationId="{0D5655D6-C94B-4B3D-96AA-3A5EFE80E482}"/>
          </ac:spMkLst>
        </pc:spChg>
        <pc:spChg chg="add mod">
          <ac:chgData name="ΠΑΝΑΓΙΩΤΗΣ ΤΣΑΠΑΡΑΣ" userId="14c29a0b-fba8-4de1-ba9f-ce710cf39d77" providerId="ADAL" clId="{25AB3CD1-8814-41FA-BA1B-9FFDE228A221}" dt="2021-10-13T09:15:46.913" v="449" actId="1076"/>
          <ac:spMkLst>
            <pc:docMk/>
            <pc:sldMk cId="3236525693" sldId="600"/>
            <ac:spMk id="144" creationId="{97A155F4-B4DD-4591-A1C9-F0829F9AF9CC}"/>
          </ac:spMkLst>
        </pc:spChg>
        <pc:spChg chg="add del mod">
          <ac:chgData name="ΠΑΝΑΓΙΩΤΗΣ ΤΣΑΠΑΡΑΣ" userId="14c29a0b-fba8-4de1-ba9f-ce710cf39d77" providerId="ADAL" clId="{25AB3CD1-8814-41FA-BA1B-9FFDE228A221}" dt="2021-10-13T09:10:12.225" v="401" actId="478"/>
          <ac:spMkLst>
            <pc:docMk/>
            <pc:sldMk cId="3236525693" sldId="600"/>
            <ac:spMk id="145" creationId="{E4C34EF8-80A4-41C1-ADDE-9BCF85615848}"/>
          </ac:spMkLst>
        </pc:spChg>
        <pc:spChg chg="add mod">
          <ac:chgData name="ΠΑΝΑΓΙΩΤΗΣ ΤΣΑΠΑΡΑΣ" userId="14c29a0b-fba8-4de1-ba9f-ce710cf39d77" providerId="ADAL" clId="{25AB3CD1-8814-41FA-BA1B-9FFDE228A221}" dt="2021-10-13T09:15:46.913" v="449" actId="1076"/>
          <ac:spMkLst>
            <pc:docMk/>
            <pc:sldMk cId="3236525693" sldId="600"/>
            <ac:spMk id="146" creationId="{4DB9A5B4-CEB8-4FC3-94D7-230E0C7C2C85}"/>
          </ac:spMkLst>
        </pc:spChg>
        <pc:spChg chg="add mod">
          <ac:chgData name="ΠΑΝΑΓΙΩΤΗΣ ΤΣΑΠΑΡΑΣ" userId="14c29a0b-fba8-4de1-ba9f-ce710cf39d77" providerId="ADAL" clId="{25AB3CD1-8814-41FA-BA1B-9FFDE228A221}" dt="2021-10-13T09:15:46.913" v="449" actId="1076"/>
          <ac:spMkLst>
            <pc:docMk/>
            <pc:sldMk cId="3236525693" sldId="600"/>
            <ac:spMk id="147" creationId="{380BBF5B-33D4-4CE4-A309-B0BB382FDCE2}"/>
          </ac:spMkLst>
        </pc:spChg>
        <pc:spChg chg="mod">
          <ac:chgData name="ΠΑΝΑΓΙΩΤΗΣ ΤΣΑΠΑΡΑΣ" userId="14c29a0b-fba8-4de1-ba9f-ce710cf39d77" providerId="ADAL" clId="{25AB3CD1-8814-41FA-BA1B-9FFDE228A221}" dt="2021-10-13T09:16:17.509" v="455" actId="1076"/>
          <ac:spMkLst>
            <pc:docMk/>
            <pc:sldMk cId="3236525693" sldId="600"/>
            <ac:spMk id="182" creationId="{871A206D-2A7F-4867-896C-29440B65AEAC}"/>
          </ac:spMkLst>
        </pc:spChg>
        <pc:spChg chg="mod">
          <ac:chgData name="ΠΑΝΑΓΙΩΤΗΣ ΤΣΑΠΑΡΑΣ" userId="14c29a0b-fba8-4de1-ba9f-ce710cf39d77" providerId="ADAL" clId="{25AB3CD1-8814-41FA-BA1B-9FFDE228A221}" dt="2021-10-13T09:16:06.631" v="453" actId="1076"/>
          <ac:spMkLst>
            <pc:docMk/>
            <pc:sldMk cId="3236525693" sldId="600"/>
            <ac:spMk id="183" creationId="{C48D1AAA-845E-4343-9614-581BC0A77806}"/>
          </ac:spMkLst>
        </pc:spChg>
        <pc:grpChg chg="add mod">
          <ac:chgData name="ΠΑΝΑΓΙΩΤΗΣ ΤΣΑΠΑΡΑΣ" userId="14c29a0b-fba8-4de1-ba9f-ce710cf39d77" providerId="ADAL" clId="{25AB3CD1-8814-41FA-BA1B-9FFDE228A221}" dt="2021-10-13T09:18:12.676" v="462" actId="164"/>
          <ac:grpSpMkLst>
            <pc:docMk/>
            <pc:sldMk cId="3236525693" sldId="600"/>
            <ac:grpSpMk id="17" creationId="{A2FE5B61-E7BD-4E38-9880-86448CB95AEA}"/>
          </ac:grpSpMkLst>
        </pc:grpChg>
        <pc:grpChg chg="add mod">
          <ac:chgData name="ΠΑΝΑΓΙΩΤΗΣ ΤΣΑΠΑΡΑΣ" userId="14c29a0b-fba8-4de1-ba9f-ce710cf39d77" providerId="ADAL" clId="{25AB3CD1-8814-41FA-BA1B-9FFDE228A221}" dt="2021-10-13T09:22:31.885" v="482" actId="164"/>
          <ac:grpSpMkLst>
            <pc:docMk/>
            <pc:sldMk cId="3236525693" sldId="600"/>
            <ac:grpSpMk id="18" creationId="{1F85D721-408E-4206-A304-AF8ECD70670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22" creationId="{BF8FC962-3A13-4EFC-A6BD-8322D8D274F9}"/>
          </ac:grpSpMkLst>
        </pc:grpChg>
        <pc:grpChg chg="add del mod">
          <ac:chgData name="ΠΑΝΑΓΙΩΤΗΣ ΤΣΑΠΑΡΑΣ" userId="14c29a0b-fba8-4de1-ba9f-ce710cf39d77" providerId="ADAL" clId="{25AB3CD1-8814-41FA-BA1B-9FFDE228A221}" dt="2021-10-13T09:24:23.069" v="491" actId="165"/>
          <ac:grpSpMkLst>
            <pc:docMk/>
            <pc:sldMk cId="3236525693" sldId="600"/>
            <ac:grpSpMk id="24" creationId="{393D0E74-5C78-46BD-A9FA-262D93D47C0C}"/>
          </ac:grpSpMkLst>
        </pc:grpChg>
        <pc:grpChg chg="add mod">
          <ac:chgData name="ΠΑΝΑΓΙΩΤΗΣ ΤΣΑΠΑΡΑΣ" userId="14c29a0b-fba8-4de1-ba9f-ce710cf39d77" providerId="ADAL" clId="{25AB3CD1-8814-41FA-BA1B-9FFDE228A221}" dt="2021-10-13T09:26:08.343" v="502" actId="164"/>
          <ac:grpSpMkLst>
            <pc:docMk/>
            <pc:sldMk cId="3236525693" sldId="600"/>
            <ac:grpSpMk id="25" creationId="{C1564065-65E4-412D-AD15-FCE96F4A48D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2" creationId="{FA797D0B-6329-4126-8B6F-9DBE620FDE4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55" creationId="{BA82D33F-5C00-4792-9D06-99DEE4D2B721}"/>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0" creationId="{31592952-E4B0-49D1-AF38-0B14FEFD3D50}"/>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1" creationId="{5956E1FF-14B3-4D9F-BC2A-AF515CBA1EFE}"/>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63" creationId="{AD625E63-D8CB-4F3A-8C49-EA1F0D57D733}"/>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70" creationId="{52AE757F-8F66-4775-BD86-3DA232D69E5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87" creationId="{221867EF-E0E3-4B88-A3E9-F511E330F5BC}"/>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0" creationId="{46CFF283-F97A-474F-A8F5-3ACA4B45E636}"/>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3" creationId="{E5521FDD-6CE3-4DF3-9A88-52E701049C87}"/>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98" creationId="{AE9E799C-2214-4804-90BE-D81ED820FB68}"/>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05" creationId="{30B21AEA-45D2-4C02-ACD4-337DE83F993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1" creationId="{F029EF59-68E6-48D5-831F-F3EE0688D5F5}"/>
          </ac:grpSpMkLst>
        </pc:grpChg>
        <pc:grpChg chg="del">
          <ac:chgData name="ΠΑΝΑΓΙΩΤΗΣ ΤΣΑΠΑΡΑΣ" userId="14c29a0b-fba8-4de1-ba9f-ce710cf39d77" providerId="ADAL" clId="{25AB3CD1-8814-41FA-BA1B-9FFDE228A221}" dt="2021-10-13T09:15:17.417" v="445" actId="478"/>
          <ac:grpSpMkLst>
            <pc:docMk/>
            <pc:sldMk cId="3236525693" sldId="600"/>
            <ac:grpSpMk id="118" creationId="{067BB1EF-93A6-4A0D-BA2C-0B560F3CECF2}"/>
          </ac:grpSpMkLst>
        </pc:grpChg>
        <pc:inkChg chg="del">
          <ac:chgData name="ΠΑΝΑΓΙΩΤΗΣ ΤΣΑΠΑΡΑΣ" userId="14c29a0b-fba8-4de1-ba9f-ce710cf39d77" providerId="ADAL" clId="{25AB3CD1-8814-41FA-BA1B-9FFDE228A221}" dt="2021-10-13T09:15:17.417" v="445" actId="478"/>
          <ac:inkMkLst>
            <pc:docMk/>
            <pc:sldMk cId="3236525693" sldId="600"/>
            <ac:inkMk id="23" creationId="{A9E41C98-FA16-4735-B6DD-45CC16D4A800}"/>
          </ac:inkMkLst>
        </pc:inkChg>
        <pc:inkChg chg="del">
          <ac:chgData name="ΠΑΝΑΓΙΩΤΗΣ ΤΣΑΠΑΡΑΣ" userId="14c29a0b-fba8-4de1-ba9f-ce710cf39d77" providerId="ADAL" clId="{25AB3CD1-8814-41FA-BA1B-9FFDE228A221}" dt="2021-10-13T09:15:17.417" v="445" actId="478"/>
          <ac:inkMkLst>
            <pc:docMk/>
            <pc:sldMk cId="3236525693" sldId="600"/>
            <ac:inkMk id="45" creationId="{43D536F0-F669-4390-84E4-AC7BCACF88DE}"/>
          </ac:inkMkLst>
        </pc:inkChg>
        <pc:inkChg chg="del">
          <ac:chgData name="ΠΑΝΑΓΙΩΤΗΣ ΤΣΑΠΑΡΑΣ" userId="14c29a0b-fba8-4de1-ba9f-ce710cf39d77" providerId="ADAL" clId="{25AB3CD1-8814-41FA-BA1B-9FFDE228A221}" dt="2021-10-13T09:15:17.417" v="445" actId="478"/>
          <ac:inkMkLst>
            <pc:docMk/>
            <pc:sldMk cId="3236525693" sldId="600"/>
            <ac:inkMk id="46" creationId="{E5A8A049-3AC6-48AA-AAEA-8AF395914BB2}"/>
          </ac:inkMkLst>
        </pc:inkChg>
        <pc:inkChg chg="del">
          <ac:chgData name="ΠΑΝΑΓΙΩΤΗΣ ΤΣΑΠΑΡΑΣ" userId="14c29a0b-fba8-4de1-ba9f-ce710cf39d77" providerId="ADAL" clId="{25AB3CD1-8814-41FA-BA1B-9FFDE228A221}" dt="2021-10-13T09:15:17.417" v="445" actId="478"/>
          <ac:inkMkLst>
            <pc:docMk/>
            <pc:sldMk cId="3236525693" sldId="600"/>
            <ac:inkMk id="64" creationId="{4A2C3BE2-8000-40BB-93AC-065EB478BB33}"/>
          </ac:inkMkLst>
        </pc:inkChg>
        <pc:inkChg chg="del">
          <ac:chgData name="ΠΑΝΑΓΙΩΤΗΣ ΤΣΑΠΑΡΑΣ" userId="14c29a0b-fba8-4de1-ba9f-ce710cf39d77" providerId="ADAL" clId="{25AB3CD1-8814-41FA-BA1B-9FFDE228A221}" dt="2021-10-13T09:15:17.417" v="445" actId="478"/>
          <ac:inkMkLst>
            <pc:docMk/>
            <pc:sldMk cId="3236525693" sldId="600"/>
            <ac:inkMk id="67" creationId="{E1F89D18-C883-41F1-BF5E-FE4EF63189BC}"/>
          </ac:inkMkLst>
        </pc:inkChg>
        <pc:inkChg chg="del">
          <ac:chgData name="ΠΑΝΑΓΙΩΤΗΣ ΤΣΑΠΑΡΑΣ" userId="14c29a0b-fba8-4de1-ba9f-ce710cf39d77" providerId="ADAL" clId="{25AB3CD1-8814-41FA-BA1B-9FFDE228A221}" dt="2021-10-13T09:15:17.417" v="445" actId="478"/>
          <ac:inkMkLst>
            <pc:docMk/>
            <pc:sldMk cId="3236525693" sldId="600"/>
            <ac:inkMk id="68" creationId="{806498DC-EC2C-4CC1-8370-332C69DA4651}"/>
          </ac:inkMkLst>
        </pc:inkChg>
        <pc:inkChg chg="del">
          <ac:chgData name="ΠΑΝΑΓΙΩΤΗΣ ΤΣΑΠΑΡΑΣ" userId="14c29a0b-fba8-4de1-ba9f-ce710cf39d77" providerId="ADAL" clId="{25AB3CD1-8814-41FA-BA1B-9FFDE228A221}" dt="2021-10-13T09:15:17.417" v="445" actId="478"/>
          <ac:inkMkLst>
            <pc:docMk/>
            <pc:sldMk cId="3236525693" sldId="600"/>
            <ac:inkMk id="71" creationId="{BF656A4D-E125-4023-8177-4A0D47306A37}"/>
          </ac:inkMkLst>
        </pc:inkChg>
        <pc:inkChg chg="del">
          <ac:chgData name="ΠΑΝΑΓΙΩΤΗΣ ΤΣΑΠΑΡΑΣ" userId="14c29a0b-fba8-4de1-ba9f-ce710cf39d77" providerId="ADAL" clId="{25AB3CD1-8814-41FA-BA1B-9FFDE228A221}" dt="2021-10-13T09:15:17.417" v="445" actId="478"/>
          <ac:inkMkLst>
            <pc:docMk/>
            <pc:sldMk cId="3236525693" sldId="600"/>
            <ac:inkMk id="73" creationId="{2C7579AB-4AFD-4BF6-AC6D-66C827A46877}"/>
          </ac:inkMkLst>
        </pc:inkChg>
        <pc:inkChg chg="del">
          <ac:chgData name="ΠΑΝΑΓΙΩΤΗΣ ΤΣΑΠΑΡΑΣ" userId="14c29a0b-fba8-4de1-ba9f-ce710cf39d77" providerId="ADAL" clId="{25AB3CD1-8814-41FA-BA1B-9FFDE228A221}" dt="2021-10-13T09:15:17.417" v="445" actId="478"/>
          <ac:inkMkLst>
            <pc:docMk/>
            <pc:sldMk cId="3236525693" sldId="600"/>
            <ac:inkMk id="74" creationId="{B9088732-D39E-4B68-9BC2-DA9A0B783749}"/>
          </ac:inkMkLst>
        </pc:inkChg>
        <pc:inkChg chg="del">
          <ac:chgData name="ΠΑΝΑΓΙΩΤΗΣ ΤΣΑΠΑΡΑΣ" userId="14c29a0b-fba8-4de1-ba9f-ce710cf39d77" providerId="ADAL" clId="{25AB3CD1-8814-41FA-BA1B-9FFDE228A221}" dt="2021-10-13T09:15:17.417" v="445" actId="478"/>
          <ac:inkMkLst>
            <pc:docMk/>
            <pc:sldMk cId="3236525693" sldId="600"/>
            <ac:inkMk id="94" creationId="{1436DF30-8089-4998-92D9-2D5C6EABAD71}"/>
          </ac:inkMkLst>
        </pc:inkChg>
        <pc:inkChg chg="del">
          <ac:chgData name="ΠΑΝΑΓΙΩΤΗΣ ΤΣΑΠΑΡΑΣ" userId="14c29a0b-fba8-4de1-ba9f-ce710cf39d77" providerId="ADAL" clId="{25AB3CD1-8814-41FA-BA1B-9FFDE228A221}" dt="2021-10-13T09:15:17.417" v="445" actId="478"/>
          <ac:inkMkLst>
            <pc:docMk/>
            <pc:sldMk cId="3236525693" sldId="600"/>
            <ac:inkMk id="95" creationId="{5C4C521A-EADA-49A6-ACA1-1254EC2948C7}"/>
          </ac:inkMkLst>
        </pc:inkChg>
        <pc:inkChg chg="del">
          <ac:chgData name="ΠΑΝΑΓΙΩΤΗΣ ΤΣΑΠΑΡΑΣ" userId="14c29a0b-fba8-4de1-ba9f-ce710cf39d77" providerId="ADAL" clId="{25AB3CD1-8814-41FA-BA1B-9FFDE228A221}" dt="2021-10-13T09:15:17.417" v="445" actId="478"/>
          <ac:inkMkLst>
            <pc:docMk/>
            <pc:sldMk cId="3236525693" sldId="600"/>
            <ac:inkMk id="99" creationId="{68633B16-E9C5-4368-91F5-64AFA28D7540}"/>
          </ac:inkMkLst>
        </pc:inkChg>
        <pc:inkChg chg="del">
          <ac:chgData name="ΠΑΝΑΓΙΩΤΗΣ ΤΣΑΠΑΡΑΣ" userId="14c29a0b-fba8-4de1-ba9f-ce710cf39d77" providerId="ADAL" clId="{25AB3CD1-8814-41FA-BA1B-9FFDE228A221}" dt="2021-10-13T09:15:17.417" v="445" actId="478"/>
          <ac:inkMkLst>
            <pc:docMk/>
            <pc:sldMk cId="3236525693" sldId="600"/>
            <ac:inkMk id="100" creationId="{45C27CD7-F689-49A8-994A-B4F8FCF0CE36}"/>
          </ac:inkMkLst>
        </pc:inkChg>
        <pc:inkChg chg="del">
          <ac:chgData name="ΠΑΝΑΓΙΩΤΗΣ ΤΣΑΠΑΡΑΣ" userId="14c29a0b-fba8-4de1-ba9f-ce710cf39d77" providerId="ADAL" clId="{25AB3CD1-8814-41FA-BA1B-9FFDE228A221}" dt="2021-10-13T09:15:17.417" v="445" actId="478"/>
          <ac:inkMkLst>
            <pc:docMk/>
            <pc:sldMk cId="3236525693" sldId="600"/>
            <ac:inkMk id="101" creationId="{8F228E83-14BE-425A-9556-050A32057C30}"/>
          </ac:inkMkLst>
        </pc:inkChg>
        <pc:inkChg chg="del">
          <ac:chgData name="ΠΑΝΑΓΙΩΤΗΣ ΤΣΑΠΑΡΑΣ" userId="14c29a0b-fba8-4de1-ba9f-ce710cf39d77" providerId="ADAL" clId="{25AB3CD1-8814-41FA-BA1B-9FFDE228A221}" dt="2021-10-13T09:15:17.417" v="445" actId="478"/>
          <ac:inkMkLst>
            <pc:docMk/>
            <pc:sldMk cId="3236525693" sldId="600"/>
            <ac:inkMk id="102" creationId="{7C413F11-5D1E-4C41-B39F-375CAFA859FE}"/>
          </ac:inkMkLst>
        </pc:inkChg>
        <pc:inkChg chg="del">
          <ac:chgData name="ΠΑΝΑΓΙΩΤΗΣ ΤΣΑΠΑΡΑΣ" userId="14c29a0b-fba8-4de1-ba9f-ce710cf39d77" providerId="ADAL" clId="{25AB3CD1-8814-41FA-BA1B-9FFDE228A221}" dt="2021-10-13T09:15:17.417" v="445" actId="478"/>
          <ac:inkMkLst>
            <pc:docMk/>
            <pc:sldMk cId="3236525693" sldId="600"/>
            <ac:inkMk id="106" creationId="{5486E88D-8813-4807-981A-B674BC49401A}"/>
          </ac:inkMkLst>
        </pc:inkChg>
        <pc:inkChg chg="del">
          <ac:chgData name="ΠΑΝΑΓΙΩΤΗΣ ΤΣΑΠΑΡΑΣ" userId="14c29a0b-fba8-4de1-ba9f-ce710cf39d77" providerId="ADAL" clId="{25AB3CD1-8814-41FA-BA1B-9FFDE228A221}" dt="2021-10-13T09:15:17.417" v="445" actId="478"/>
          <ac:inkMkLst>
            <pc:docMk/>
            <pc:sldMk cId="3236525693" sldId="600"/>
            <ac:inkMk id="107" creationId="{4A60A625-C47C-4BE6-94A2-D074EBECB435}"/>
          </ac:inkMkLst>
        </pc:inkChg>
        <pc:inkChg chg="del">
          <ac:chgData name="ΠΑΝΑΓΙΩΤΗΣ ΤΣΑΠΑΡΑΣ" userId="14c29a0b-fba8-4de1-ba9f-ce710cf39d77" providerId="ADAL" clId="{25AB3CD1-8814-41FA-BA1B-9FFDE228A221}" dt="2021-10-13T09:15:17.417" v="445" actId="478"/>
          <ac:inkMkLst>
            <pc:docMk/>
            <pc:sldMk cId="3236525693" sldId="600"/>
            <ac:inkMk id="112" creationId="{5174ED44-5E0E-4676-9E0D-174B1C2FF00D}"/>
          </ac:inkMkLst>
        </pc:inkChg>
        <pc:inkChg chg="del">
          <ac:chgData name="ΠΑΝΑΓΙΩΤΗΣ ΤΣΑΠΑΡΑΣ" userId="14c29a0b-fba8-4de1-ba9f-ce710cf39d77" providerId="ADAL" clId="{25AB3CD1-8814-41FA-BA1B-9FFDE228A221}" dt="2021-10-13T09:15:17.417" v="445" actId="478"/>
          <ac:inkMkLst>
            <pc:docMk/>
            <pc:sldMk cId="3236525693" sldId="600"/>
            <ac:inkMk id="113" creationId="{15038C74-8B3B-4DEA-B36C-072050815A3F}"/>
          </ac:inkMkLst>
        </pc:inkChg>
        <pc:inkChg chg="del">
          <ac:chgData name="ΠΑΝΑΓΙΩΤΗΣ ΤΣΑΠΑΡΑΣ" userId="14c29a0b-fba8-4de1-ba9f-ce710cf39d77" providerId="ADAL" clId="{25AB3CD1-8814-41FA-BA1B-9FFDE228A221}" dt="2021-10-13T09:15:17.417" v="445" actId="478"/>
          <ac:inkMkLst>
            <pc:docMk/>
            <pc:sldMk cId="3236525693" sldId="600"/>
            <ac:inkMk id="114" creationId="{9DA84ECF-2ACC-40C5-B155-0B80042A9D7D}"/>
          </ac:inkMkLst>
        </pc:inkChg>
        <pc:inkChg chg="del">
          <ac:chgData name="ΠΑΝΑΓΙΩΤΗΣ ΤΣΑΠΑΡΑΣ" userId="14c29a0b-fba8-4de1-ba9f-ce710cf39d77" providerId="ADAL" clId="{25AB3CD1-8814-41FA-BA1B-9FFDE228A221}" dt="2021-10-13T09:15:17.417" v="445" actId="478"/>
          <ac:inkMkLst>
            <pc:docMk/>
            <pc:sldMk cId="3236525693" sldId="600"/>
            <ac:inkMk id="115" creationId="{BFE046B4-EFEB-4963-B9B2-0A3C68F54AE7}"/>
          </ac:inkMkLst>
        </pc:inkChg>
        <pc:inkChg chg="del">
          <ac:chgData name="ΠΑΝΑΓΙΩΤΗΣ ΤΣΑΠΑΡΑΣ" userId="14c29a0b-fba8-4de1-ba9f-ce710cf39d77" providerId="ADAL" clId="{25AB3CD1-8814-41FA-BA1B-9FFDE228A221}" dt="2021-10-13T09:15:17.417" v="445" actId="478"/>
          <ac:inkMkLst>
            <pc:docMk/>
            <pc:sldMk cId="3236525693" sldId="600"/>
            <ac:inkMk id="117" creationId="{2587ED41-D394-4179-8E07-36B8C16439D8}"/>
          </ac:inkMkLst>
        </pc:inkChg>
        <pc:inkChg chg="del">
          <ac:chgData name="ΠΑΝΑΓΙΩΤΗΣ ΤΣΑΠΑΡΑΣ" userId="14c29a0b-fba8-4de1-ba9f-ce710cf39d77" providerId="ADAL" clId="{25AB3CD1-8814-41FA-BA1B-9FFDE228A221}" dt="2021-10-13T09:15:17.417" v="445" actId="478"/>
          <ac:inkMkLst>
            <pc:docMk/>
            <pc:sldMk cId="3236525693" sldId="600"/>
            <ac:inkMk id="119" creationId="{9642679C-12ED-4E49-8FA3-B21D6247C08D}"/>
          </ac:inkMkLst>
        </pc:inkChg>
        <pc:cxnChg chg="add mod">
          <ac:chgData name="ΠΑΝΑΓΙΩΤΗΣ ΤΣΑΠΑΡΑΣ" userId="14c29a0b-fba8-4de1-ba9f-ce710cf39d77" providerId="ADAL" clId="{25AB3CD1-8814-41FA-BA1B-9FFDE228A221}" dt="2021-10-13T09:15:46.913" v="449" actId="1076"/>
          <ac:cxnSpMkLst>
            <pc:docMk/>
            <pc:sldMk cId="3236525693" sldId="600"/>
            <ac:cxnSpMk id="5" creationId="{B7079CAD-ED72-4150-99B1-EBF5491CC5F1}"/>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8" creationId="{70AC665E-5B4E-4373-A36F-3BDC5DDAB7E8}"/>
          </ac:cxnSpMkLst>
        </pc:cxnChg>
        <pc:cxnChg chg="add del mod">
          <ac:chgData name="ΠΑΝΑΓΙΩΤΗΣ ΤΣΑΠΑΡΑΣ" userId="14c29a0b-fba8-4de1-ba9f-ce710cf39d77" providerId="ADAL" clId="{25AB3CD1-8814-41FA-BA1B-9FFDE228A221}" dt="2021-10-13T09:15:04.038" v="444" actId="478"/>
          <ac:cxnSpMkLst>
            <pc:docMk/>
            <pc:sldMk cId="3236525693" sldId="600"/>
            <ac:cxnSpMk id="12" creationId="{3D3EF45B-6B32-45BE-8ACC-3D7873E2C114}"/>
          </ac:cxnSpMkLst>
        </pc:cxnChg>
        <pc:cxnChg chg="add del mod">
          <ac:chgData name="ΠΑΝΑΓΙΩΤΗΣ ΤΣΑΠΑΡΑΣ" userId="14c29a0b-fba8-4de1-ba9f-ce710cf39d77" providerId="ADAL" clId="{25AB3CD1-8814-41FA-BA1B-9FFDE228A221}" dt="2021-10-13T08:51:44.161" v="299" actId="478"/>
          <ac:cxnSpMkLst>
            <pc:docMk/>
            <pc:sldMk cId="3236525693" sldId="600"/>
            <ac:cxnSpMk id="28" creationId="{7C9520F7-14F8-4351-8DEA-87F5423077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30" creationId="{DB7806D0-578C-4FCE-A6C0-B2EBCF6492B4}"/>
          </ac:cxnSpMkLst>
        </pc:cxnChg>
        <pc:cxnChg chg="add del mod">
          <ac:chgData name="ΠΑΝΑΓΙΩΤΗΣ ΤΣΑΠΑΡΑΣ" userId="14c29a0b-fba8-4de1-ba9f-ce710cf39d77" providerId="ADAL" clId="{25AB3CD1-8814-41FA-BA1B-9FFDE228A221}" dt="2021-10-13T09:15:20.710" v="446" actId="478"/>
          <ac:cxnSpMkLst>
            <pc:docMk/>
            <pc:sldMk cId="3236525693" sldId="600"/>
            <ac:cxnSpMk id="32" creationId="{E209DF18-3772-4C5F-8F13-262C831B9D3E}"/>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3" creationId="{F43EEDC9-B206-4033-B171-558D05651F0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4" creationId="{1E38DBBA-2167-4C92-AB85-92A3E747E0B6}"/>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5" creationId="{0FC09AA9-D018-4FF7-B840-DBA600ABDEF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6" creationId="{A5A73CE6-1566-43F7-B6CD-8EE4FA70DEB8}"/>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7" creationId="{33CD9374-715E-403B-AC65-358ED6B6B225}"/>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8" creationId="{4EEA8E61-019B-4E8D-94B5-D3100D3E192A}"/>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39" creationId="{A63278C2-3C4D-4A4A-B72D-B0506D9776B7}"/>
          </ac:cxnSpMkLst>
        </pc:cxnChg>
        <pc:cxnChg chg="add mod">
          <ac:chgData name="ΠΑΝΑΓΙΩΤΗΣ ΤΣΑΠΑΡΑΣ" userId="14c29a0b-fba8-4de1-ba9f-ce710cf39d77" providerId="ADAL" clId="{25AB3CD1-8814-41FA-BA1B-9FFDE228A221}" dt="2021-10-13T09:15:46.913" v="449" actId="1076"/>
          <ac:cxnSpMkLst>
            <pc:docMk/>
            <pc:sldMk cId="3236525693" sldId="600"/>
            <ac:cxnSpMk id="140" creationId="{EE6633C9-9CA3-4160-A433-B1F15508DE4A}"/>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8" creationId="{C949C6BE-1F24-4576-9AB3-34C016BF15DC}"/>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49" creationId="{A26DE89A-2BA7-497C-87C6-C315AA8A4FB8}"/>
          </ac:cxnSpMkLst>
        </pc:cxnChg>
        <pc:cxnChg chg="add mod">
          <ac:chgData name="ΠΑΝΑΓΙΩΤΗΣ ΤΣΑΠΑΡΑΣ" userId="14c29a0b-fba8-4de1-ba9f-ce710cf39d77" providerId="ADAL" clId="{25AB3CD1-8814-41FA-BA1B-9FFDE228A221}" dt="2021-10-13T09:18:12.676" v="462" actId="164"/>
          <ac:cxnSpMkLst>
            <pc:docMk/>
            <pc:sldMk cId="3236525693" sldId="600"/>
            <ac:cxnSpMk id="150" creationId="{3715B3E9-0F17-48D4-ACF7-BE64C01AEC7A}"/>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1" creationId="{CB4A4058-C5CC-4725-BFC6-4248836DBFA8}"/>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2" creationId="{59913387-068A-4DDD-85F6-F4142C9E6A45}"/>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3" creationId="{A72A0214-A04A-45F5-851C-DEF11E42E1C9}"/>
          </ac:cxnSpMkLst>
        </pc:cxnChg>
        <pc:cxnChg chg="add mod">
          <ac:chgData name="ΠΑΝΑΓΙΩΤΗΣ ΤΣΑΠΑΡΑΣ" userId="14c29a0b-fba8-4de1-ba9f-ce710cf39d77" providerId="ADAL" clId="{25AB3CD1-8814-41FA-BA1B-9FFDE228A221}" dt="2021-10-13T09:22:31.885" v="482" actId="164"/>
          <ac:cxnSpMkLst>
            <pc:docMk/>
            <pc:sldMk cId="3236525693" sldId="600"/>
            <ac:cxnSpMk id="154" creationId="{DB6064AC-1FB0-4B47-B641-6DBFD0D3763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5" creationId="{C464B9D1-BC54-4D99-84BF-5429E38A2C4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6" creationId="{F1D23586-AAD5-4C08-AD4B-23C32D5A38BF}"/>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7" creationId="{90C13FF2-BE4D-440F-AA94-83ABDE4D86C6}"/>
          </ac:cxnSpMkLst>
        </pc:cxnChg>
        <pc:cxnChg chg="add mod topLvl">
          <ac:chgData name="ΠΑΝΑΓΙΩΤΗΣ ΤΣΑΠΑΡΑΣ" userId="14c29a0b-fba8-4de1-ba9f-ce710cf39d77" providerId="ADAL" clId="{25AB3CD1-8814-41FA-BA1B-9FFDE228A221}" dt="2021-10-13T09:26:08.343" v="502" actId="164"/>
          <ac:cxnSpMkLst>
            <pc:docMk/>
            <pc:sldMk cId="3236525693" sldId="600"/>
            <ac:cxnSpMk id="158" creationId="{6086D015-D353-4A03-BC3F-0218717D68A8}"/>
          </ac:cxnSpMkLst>
        </pc:cxnChg>
      </pc:sldChg>
      <pc:sldChg chg="modSp mod">
        <pc:chgData name="ΠΑΝΑΓΙΩΤΗΣ ΤΣΑΠΑΡΑΣ" userId="14c29a0b-fba8-4de1-ba9f-ce710cf39d77" providerId="ADAL" clId="{25AB3CD1-8814-41FA-BA1B-9FFDE228A221}" dt="2021-10-21T07:43:57.137" v="4255" actId="20577"/>
        <pc:sldMkLst>
          <pc:docMk/>
          <pc:sldMk cId="2214039043" sldId="601"/>
        </pc:sldMkLst>
        <pc:spChg chg="mod">
          <ac:chgData name="ΠΑΝΑΓΙΩΤΗΣ ΤΣΑΠΑΡΑΣ" userId="14c29a0b-fba8-4de1-ba9f-ce710cf39d77" providerId="ADAL" clId="{25AB3CD1-8814-41FA-BA1B-9FFDE228A221}" dt="2021-10-21T07:43:57.137" v="4255" actId="20577"/>
          <ac:spMkLst>
            <pc:docMk/>
            <pc:sldMk cId="2214039043" sldId="601"/>
            <ac:spMk id="3" creationId="{E2E431C3-CCA8-4351-81FC-7941138C8925}"/>
          </ac:spMkLst>
        </pc:spChg>
      </pc:sldChg>
      <pc:sldChg chg="modSp mod">
        <pc:chgData name="ΠΑΝΑΓΙΩΤΗΣ ΤΣΑΠΑΡΑΣ" userId="14c29a0b-fba8-4de1-ba9f-ce710cf39d77" providerId="ADAL" clId="{25AB3CD1-8814-41FA-BA1B-9FFDE228A221}" dt="2021-10-14T08:32:55.870" v="1355" actId="20577"/>
        <pc:sldMkLst>
          <pc:docMk/>
          <pc:sldMk cId="439974139" sldId="604"/>
        </pc:sldMkLst>
        <pc:spChg chg="mod">
          <ac:chgData name="ΠΑΝΑΓΙΩΤΗΣ ΤΣΑΠΑΡΑΣ" userId="14c29a0b-fba8-4de1-ba9f-ce710cf39d77" providerId="ADAL" clId="{25AB3CD1-8814-41FA-BA1B-9FFDE228A221}" dt="2021-10-14T08:32:55.870" v="1355" actId="20577"/>
          <ac:spMkLst>
            <pc:docMk/>
            <pc:sldMk cId="439974139" sldId="604"/>
            <ac:spMk id="2" creationId="{00000000-0000-0000-0000-000000000000}"/>
          </ac:spMkLst>
        </pc:spChg>
      </pc:sldChg>
      <pc:sldChg chg="modSp">
        <pc:chgData name="ΠΑΝΑΓΙΩΤΗΣ ΤΣΑΠΑΡΑΣ" userId="14c29a0b-fba8-4de1-ba9f-ce710cf39d77" providerId="ADAL" clId="{25AB3CD1-8814-41FA-BA1B-9FFDE228A221}" dt="2021-10-14T08:33:10.987" v="1356" actId="207"/>
        <pc:sldMkLst>
          <pc:docMk/>
          <pc:sldMk cId="1298697090" sldId="606"/>
        </pc:sldMkLst>
        <pc:spChg chg="mod">
          <ac:chgData name="ΠΑΝΑΓΙΩΤΗΣ ΤΣΑΠΑΡΑΣ" userId="14c29a0b-fba8-4de1-ba9f-ce710cf39d77" providerId="ADAL" clId="{25AB3CD1-8814-41FA-BA1B-9FFDE228A221}" dt="2021-10-14T08:33:10.987" v="1356" actId="207"/>
          <ac:spMkLst>
            <pc:docMk/>
            <pc:sldMk cId="1298697090" sldId="606"/>
            <ac:spMk id="3" creationId="{00000000-0000-0000-0000-000000000000}"/>
          </ac:spMkLst>
        </pc:spChg>
      </pc:sldChg>
      <pc:sldChg chg="modSp mod">
        <pc:chgData name="ΠΑΝΑΓΙΩΤΗΣ ΤΣΑΠΑΡΑΣ" userId="14c29a0b-fba8-4de1-ba9f-ce710cf39d77" providerId="ADAL" clId="{25AB3CD1-8814-41FA-BA1B-9FFDE228A221}" dt="2021-10-14T08:32:34.193" v="1321" actId="20577"/>
        <pc:sldMkLst>
          <pc:docMk/>
          <pc:sldMk cId="1286875686" sldId="608"/>
        </pc:sldMkLst>
        <pc:spChg chg="mod">
          <ac:chgData name="ΠΑΝΑΓΙΩΤΗΣ ΤΣΑΠΑΡΑΣ" userId="14c29a0b-fba8-4de1-ba9f-ce710cf39d77" providerId="ADAL" clId="{25AB3CD1-8814-41FA-BA1B-9FFDE228A221}" dt="2021-10-14T08:32:34.193" v="1321" actId="20577"/>
          <ac:spMkLst>
            <pc:docMk/>
            <pc:sldMk cId="1286875686" sldId="60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193478064" sldId="609"/>
        </pc:sldMkLst>
      </pc:sldChg>
      <pc:sldChg chg="del">
        <pc:chgData name="ΠΑΝΑΓΙΩΤΗΣ ΤΣΑΠΑΡΑΣ" userId="14c29a0b-fba8-4de1-ba9f-ce710cf39d77" providerId="ADAL" clId="{25AB3CD1-8814-41FA-BA1B-9FFDE228A221}" dt="2021-10-18T08:20:26.912" v="4064" actId="47"/>
        <pc:sldMkLst>
          <pc:docMk/>
          <pc:sldMk cId="1847255989" sldId="610"/>
        </pc:sldMkLst>
      </pc:sldChg>
      <pc:sldChg chg="del">
        <pc:chgData name="ΠΑΝΑΓΙΩΤΗΣ ΤΣΑΠΑΡΑΣ" userId="14c29a0b-fba8-4de1-ba9f-ce710cf39d77" providerId="ADAL" clId="{25AB3CD1-8814-41FA-BA1B-9FFDE228A221}" dt="2021-10-18T08:20:26.912" v="4064" actId="47"/>
        <pc:sldMkLst>
          <pc:docMk/>
          <pc:sldMk cId="3810210352" sldId="611"/>
        </pc:sldMkLst>
      </pc:sldChg>
      <pc:sldChg chg="del">
        <pc:chgData name="ΠΑΝΑΓΙΩΤΗΣ ΤΣΑΠΑΡΑΣ" userId="14c29a0b-fba8-4de1-ba9f-ce710cf39d77" providerId="ADAL" clId="{25AB3CD1-8814-41FA-BA1B-9FFDE228A221}" dt="2021-10-18T08:20:26.912" v="4064" actId="47"/>
        <pc:sldMkLst>
          <pc:docMk/>
          <pc:sldMk cId="610124809" sldId="612"/>
        </pc:sldMkLst>
      </pc:sldChg>
      <pc:sldChg chg="del">
        <pc:chgData name="ΠΑΝΑΓΙΩΤΗΣ ΤΣΑΠΑΡΑΣ" userId="14c29a0b-fba8-4de1-ba9f-ce710cf39d77" providerId="ADAL" clId="{25AB3CD1-8814-41FA-BA1B-9FFDE228A221}" dt="2021-10-18T08:20:26.912" v="4064" actId="47"/>
        <pc:sldMkLst>
          <pc:docMk/>
          <pc:sldMk cId="1298097850" sldId="613"/>
        </pc:sldMkLst>
      </pc:sldChg>
      <pc:sldChg chg="modSp mod">
        <pc:chgData name="ΠΑΝΑΓΙΩΤΗΣ ΤΣΑΠΑΡΑΣ" userId="14c29a0b-fba8-4de1-ba9f-ce710cf39d77" providerId="ADAL" clId="{25AB3CD1-8814-41FA-BA1B-9FFDE228A221}" dt="2021-10-21T07:51:41.614" v="4291" actId="6549"/>
        <pc:sldMkLst>
          <pc:docMk/>
          <pc:sldMk cId="3186784985" sldId="614"/>
        </pc:sldMkLst>
        <pc:spChg chg="mod">
          <ac:chgData name="ΠΑΝΑΓΙΩΤΗΣ ΤΣΑΠΑΡΑΣ" userId="14c29a0b-fba8-4de1-ba9f-ce710cf39d77" providerId="ADAL" clId="{25AB3CD1-8814-41FA-BA1B-9FFDE228A221}" dt="2021-10-21T07:51:41.614" v="4291" actId="6549"/>
          <ac:spMkLst>
            <pc:docMk/>
            <pc:sldMk cId="3186784985" sldId="614"/>
            <ac:spMk id="40" creationId="{0181193D-F0C1-4EE7-8CFA-22BC5B422455}"/>
          </ac:spMkLst>
        </pc:spChg>
        <pc:spChg chg="mod">
          <ac:chgData name="ΠΑΝΑΓΙΩΤΗΣ ΤΣΑΠΑΡΑΣ" userId="14c29a0b-fba8-4de1-ba9f-ce710cf39d77" providerId="ADAL" clId="{25AB3CD1-8814-41FA-BA1B-9FFDE228A221}" dt="2021-10-21T07:48:45.762" v="4258" actId="20577"/>
          <ac:spMkLst>
            <pc:docMk/>
            <pc:sldMk cId="3186784985" sldId="614"/>
            <ac:spMk id="41" creationId="{C67AC45F-B668-49CC-B899-38F2E539C1B3}"/>
          </ac:spMkLst>
        </pc:spChg>
        <pc:cxnChg chg="mod">
          <ac:chgData name="ΠΑΝΑΓΙΩΤΗΣ ΤΣΑΠΑΡΑΣ" userId="14c29a0b-fba8-4de1-ba9f-ce710cf39d77" providerId="ADAL" clId="{25AB3CD1-8814-41FA-BA1B-9FFDE228A221}" dt="2021-10-21T07:51:21.747" v="4260" actId="14100"/>
          <ac:cxnSpMkLst>
            <pc:docMk/>
            <pc:sldMk cId="3186784985" sldId="614"/>
            <ac:cxnSpMk id="55" creationId="{EC5FC545-66A9-4CF0-830E-C978C43C6C42}"/>
          </ac:cxnSpMkLst>
        </pc:cxnChg>
        <pc:cxnChg chg="mod">
          <ac:chgData name="ΠΑΝΑΓΙΩΤΗΣ ΤΣΑΠΑΡΑΣ" userId="14c29a0b-fba8-4de1-ba9f-ce710cf39d77" providerId="ADAL" clId="{25AB3CD1-8814-41FA-BA1B-9FFDE228A221}" dt="2021-10-21T07:51:21.747" v="4260" actId="14100"/>
          <ac:cxnSpMkLst>
            <pc:docMk/>
            <pc:sldMk cId="3186784985" sldId="614"/>
            <ac:cxnSpMk id="173" creationId="{9BBE92E1-5F72-4D9B-80EC-74AF818CD09E}"/>
          </ac:cxnSpMkLst>
        </pc:cxnChg>
      </pc:sldChg>
      <pc:sldChg chg="modSp mod">
        <pc:chgData name="ΠΑΝΑΓΙΩΤΗΣ ΤΣΑΠΑΡΑΣ" userId="14c29a0b-fba8-4de1-ba9f-ce710cf39d77" providerId="ADAL" clId="{25AB3CD1-8814-41FA-BA1B-9FFDE228A221}" dt="2021-10-14T08:32:46.766" v="1338" actId="20577"/>
        <pc:sldMkLst>
          <pc:docMk/>
          <pc:sldMk cId="2480420814" sldId="618"/>
        </pc:sldMkLst>
        <pc:spChg chg="mod">
          <ac:chgData name="ΠΑΝΑΓΙΩΤΗΣ ΤΣΑΠΑΡΑΣ" userId="14c29a0b-fba8-4de1-ba9f-ce710cf39d77" providerId="ADAL" clId="{25AB3CD1-8814-41FA-BA1B-9FFDE228A221}" dt="2021-10-14T08:32:46.766" v="1338" actId="20577"/>
          <ac:spMkLst>
            <pc:docMk/>
            <pc:sldMk cId="2480420814" sldId="618"/>
            <ac:spMk id="2" creationId="{00000000-0000-0000-0000-000000000000}"/>
          </ac:spMkLst>
        </pc:spChg>
      </pc:sldChg>
      <pc:sldChg chg="del">
        <pc:chgData name="ΠΑΝΑΓΙΩΤΗΣ ΤΣΑΠΑΡΑΣ" userId="14c29a0b-fba8-4de1-ba9f-ce710cf39d77" providerId="ADAL" clId="{25AB3CD1-8814-41FA-BA1B-9FFDE228A221}" dt="2021-10-18T08:20:26.912" v="4064" actId="47"/>
        <pc:sldMkLst>
          <pc:docMk/>
          <pc:sldMk cId="2855896801" sldId="620"/>
        </pc:sldMkLst>
      </pc:sldChg>
      <pc:sldChg chg="del">
        <pc:chgData name="ΠΑΝΑΓΙΩΤΗΣ ΤΣΑΠΑΡΑΣ" userId="14c29a0b-fba8-4de1-ba9f-ce710cf39d77" providerId="ADAL" clId="{25AB3CD1-8814-41FA-BA1B-9FFDE228A221}" dt="2021-10-18T08:20:26.912" v="4064" actId="47"/>
        <pc:sldMkLst>
          <pc:docMk/>
          <pc:sldMk cId="80918522" sldId="621"/>
        </pc:sldMkLst>
      </pc:sldChg>
      <pc:sldChg chg="del">
        <pc:chgData name="ΠΑΝΑΓΙΩΤΗΣ ΤΣΑΠΑΡΑΣ" userId="14c29a0b-fba8-4de1-ba9f-ce710cf39d77" providerId="ADAL" clId="{25AB3CD1-8814-41FA-BA1B-9FFDE228A221}" dt="2021-10-18T08:20:26.912" v="4064" actId="47"/>
        <pc:sldMkLst>
          <pc:docMk/>
          <pc:sldMk cId="339952898" sldId="622"/>
        </pc:sldMkLst>
      </pc:sldChg>
      <pc:sldChg chg="del">
        <pc:chgData name="ΠΑΝΑΓΙΩΤΗΣ ΤΣΑΠΑΡΑΣ" userId="14c29a0b-fba8-4de1-ba9f-ce710cf39d77" providerId="ADAL" clId="{25AB3CD1-8814-41FA-BA1B-9FFDE228A221}" dt="2021-10-18T08:20:26.912" v="4064" actId="47"/>
        <pc:sldMkLst>
          <pc:docMk/>
          <pc:sldMk cId="2435107452" sldId="623"/>
        </pc:sldMkLst>
      </pc:sldChg>
      <pc:sldChg chg="del">
        <pc:chgData name="ΠΑΝΑΓΙΩΤΗΣ ΤΣΑΠΑΡΑΣ" userId="14c29a0b-fba8-4de1-ba9f-ce710cf39d77" providerId="ADAL" clId="{25AB3CD1-8814-41FA-BA1B-9FFDE228A221}" dt="2021-10-18T08:20:26.912" v="4064" actId="47"/>
        <pc:sldMkLst>
          <pc:docMk/>
          <pc:sldMk cId="4203012105" sldId="625"/>
        </pc:sldMkLst>
      </pc:sldChg>
      <pc:sldChg chg="del">
        <pc:chgData name="ΠΑΝΑΓΙΩΤΗΣ ΤΣΑΠΑΡΑΣ" userId="14c29a0b-fba8-4de1-ba9f-ce710cf39d77" providerId="ADAL" clId="{25AB3CD1-8814-41FA-BA1B-9FFDE228A221}" dt="2021-10-18T08:20:26.912" v="4064" actId="47"/>
        <pc:sldMkLst>
          <pc:docMk/>
          <pc:sldMk cId="2719487641" sldId="626"/>
        </pc:sldMkLst>
      </pc:sldChg>
      <pc:sldChg chg="del">
        <pc:chgData name="ΠΑΝΑΓΙΩΤΗΣ ΤΣΑΠΑΡΑΣ" userId="14c29a0b-fba8-4de1-ba9f-ce710cf39d77" providerId="ADAL" clId="{25AB3CD1-8814-41FA-BA1B-9FFDE228A221}" dt="2021-10-18T08:20:26.912" v="4064" actId="47"/>
        <pc:sldMkLst>
          <pc:docMk/>
          <pc:sldMk cId="211349607" sldId="627"/>
        </pc:sldMkLst>
      </pc:sldChg>
      <pc:sldChg chg="del">
        <pc:chgData name="ΠΑΝΑΓΙΩΤΗΣ ΤΣΑΠΑΡΑΣ" userId="14c29a0b-fba8-4de1-ba9f-ce710cf39d77" providerId="ADAL" clId="{25AB3CD1-8814-41FA-BA1B-9FFDE228A221}" dt="2021-10-18T08:20:26.912" v="4064" actId="47"/>
        <pc:sldMkLst>
          <pc:docMk/>
          <pc:sldMk cId="3889913428" sldId="628"/>
        </pc:sldMkLst>
      </pc:sldChg>
      <pc:sldChg chg="del">
        <pc:chgData name="ΠΑΝΑΓΙΩΤΗΣ ΤΣΑΠΑΡΑΣ" userId="14c29a0b-fba8-4de1-ba9f-ce710cf39d77" providerId="ADAL" clId="{25AB3CD1-8814-41FA-BA1B-9FFDE228A221}" dt="2021-10-18T08:20:26.912" v="4064" actId="47"/>
        <pc:sldMkLst>
          <pc:docMk/>
          <pc:sldMk cId="3912815521" sldId="629"/>
        </pc:sldMkLst>
      </pc:sldChg>
      <pc:sldChg chg="del">
        <pc:chgData name="ΠΑΝΑΓΙΩΤΗΣ ΤΣΑΠΑΡΑΣ" userId="14c29a0b-fba8-4de1-ba9f-ce710cf39d77" providerId="ADAL" clId="{25AB3CD1-8814-41FA-BA1B-9FFDE228A221}" dt="2021-10-18T08:20:26.912" v="4064" actId="47"/>
        <pc:sldMkLst>
          <pc:docMk/>
          <pc:sldMk cId="2096993195" sldId="630"/>
        </pc:sldMkLst>
      </pc:sldChg>
      <pc:sldChg chg="del">
        <pc:chgData name="ΠΑΝΑΓΙΩΤΗΣ ΤΣΑΠΑΡΑΣ" userId="14c29a0b-fba8-4de1-ba9f-ce710cf39d77" providerId="ADAL" clId="{25AB3CD1-8814-41FA-BA1B-9FFDE228A221}" dt="2021-10-18T08:20:26.912" v="4064" actId="47"/>
        <pc:sldMkLst>
          <pc:docMk/>
          <pc:sldMk cId="3630388829" sldId="631"/>
        </pc:sldMkLst>
      </pc:sldChg>
      <pc:sldChg chg="del">
        <pc:chgData name="ΠΑΝΑΓΙΩΤΗΣ ΤΣΑΠΑΡΑΣ" userId="14c29a0b-fba8-4de1-ba9f-ce710cf39d77" providerId="ADAL" clId="{25AB3CD1-8814-41FA-BA1B-9FFDE228A221}" dt="2021-10-18T08:20:26.912" v="4064" actId="47"/>
        <pc:sldMkLst>
          <pc:docMk/>
          <pc:sldMk cId="3455468074" sldId="632"/>
        </pc:sldMkLst>
      </pc:sldChg>
      <pc:sldChg chg="modSp mod">
        <pc:chgData name="ΠΑΝΑΓΙΩΤΗΣ ΤΣΑΠΑΡΑΣ" userId="14c29a0b-fba8-4de1-ba9f-ce710cf39d77" providerId="ADAL" clId="{25AB3CD1-8814-41FA-BA1B-9FFDE228A221}" dt="2021-10-14T08:33:51.381" v="1365" actId="20577"/>
        <pc:sldMkLst>
          <pc:docMk/>
          <pc:sldMk cId="2185563055" sldId="633"/>
        </pc:sldMkLst>
        <pc:spChg chg="mod">
          <ac:chgData name="ΠΑΝΑΓΙΩΤΗΣ ΤΣΑΠΑΡΑΣ" userId="14c29a0b-fba8-4de1-ba9f-ce710cf39d77" providerId="ADAL" clId="{25AB3CD1-8814-41FA-BA1B-9FFDE228A221}" dt="2021-10-14T08:33:51.381" v="1365" actId="20577"/>
          <ac:spMkLst>
            <pc:docMk/>
            <pc:sldMk cId="2185563055" sldId="633"/>
            <ac:spMk id="2" creationId="{00000000-0000-0000-0000-000000000000}"/>
          </ac:spMkLst>
        </pc:spChg>
      </pc:sldChg>
      <pc:sldChg chg="modSp mod">
        <pc:chgData name="ΠΑΝΑΓΙΩΤΗΣ ΤΣΑΠΑΡΑΣ" userId="14c29a0b-fba8-4de1-ba9f-ce710cf39d77" providerId="ADAL" clId="{25AB3CD1-8814-41FA-BA1B-9FFDE228A221}" dt="2021-10-21T15:53:04.272" v="6258" actId="6549"/>
        <pc:sldMkLst>
          <pc:docMk/>
          <pc:sldMk cId="2940081754" sldId="637"/>
        </pc:sldMkLst>
        <pc:spChg chg="mod">
          <ac:chgData name="ΠΑΝΑΓΙΩΤΗΣ ΤΣΑΠΑΡΑΣ" userId="14c29a0b-fba8-4de1-ba9f-ce710cf39d77" providerId="ADAL" clId="{25AB3CD1-8814-41FA-BA1B-9FFDE228A221}" dt="2021-10-21T15:53:00.943" v="6257" actId="20577"/>
          <ac:spMkLst>
            <pc:docMk/>
            <pc:sldMk cId="2940081754" sldId="637"/>
            <ac:spMk id="10" creationId="{01D9B1AE-F16C-42B0-87D8-C2FDC309AA77}"/>
          </ac:spMkLst>
        </pc:spChg>
        <pc:spChg chg="mod">
          <ac:chgData name="ΠΑΝΑΓΙΩΤΗΣ ΤΣΑΠΑΡΑΣ" userId="14c29a0b-fba8-4de1-ba9f-ce710cf39d77" providerId="ADAL" clId="{25AB3CD1-8814-41FA-BA1B-9FFDE228A221}" dt="2021-10-21T15:53:04.272" v="6258" actId="6549"/>
          <ac:spMkLst>
            <pc:docMk/>
            <pc:sldMk cId="2940081754" sldId="637"/>
            <ac:spMk id="12" creationId="{EFB1D584-332D-4878-B484-87B520B0E4B4}"/>
          </ac:spMkLst>
        </pc:spChg>
      </pc:sldChg>
      <pc:sldChg chg="del">
        <pc:chgData name="ΠΑΝΑΓΙΩΤΗΣ ΤΣΑΠΑΡΑΣ" userId="14c29a0b-fba8-4de1-ba9f-ce710cf39d77" providerId="ADAL" clId="{25AB3CD1-8814-41FA-BA1B-9FFDE228A221}" dt="2021-10-18T08:20:26.912" v="4064" actId="47"/>
        <pc:sldMkLst>
          <pc:docMk/>
          <pc:sldMk cId="2313798880" sldId="639"/>
        </pc:sldMkLst>
      </pc:sldChg>
      <pc:sldChg chg="modSp mod">
        <pc:chgData name="ΠΑΝΑΓΙΩΤΗΣ ΤΣΑΠΑΡΑΣ" userId="14c29a0b-fba8-4de1-ba9f-ce710cf39d77" providerId="ADAL" clId="{25AB3CD1-8814-41FA-BA1B-9FFDE228A221}" dt="2021-10-14T07:45:34.991" v="548" actId="20577"/>
        <pc:sldMkLst>
          <pc:docMk/>
          <pc:sldMk cId="2142046486" sldId="641"/>
        </pc:sldMkLst>
        <pc:spChg chg="mod">
          <ac:chgData name="ΠΑΝΑΓΙΩΤΗΣ ΤΣΑΠΑΡΑΣ" userId="14c29a0b-fba8-4de1-ba9f-ce710cf39d77" providerId="ADAL" clId="{25AB3CD1-8814-41FA-BA1B-9FFDE228A221}" dt="2021-10-14T07:45:34.991" v="548" actId="20577"/>
          <ac:spMkLst>
            <pc:docMk/>
            <pc:sldMk cId="2142046486" sldId="641"/>
            <ac:spMk id="8" creationId="{D86DBE8E-3580-4510-9484-D75C4FB49C01}"/>
          </ac:spMkLst>
        </pc:spChg>
      </pc:sldChg>
      <pc:sldChg chg="del">
        <pc:chgData name="ΠΑΝΑΓΙΩΤΗΣ ΤΣΑΠΑΡΑΣ" userId="14c29a0b-fba8-4de1-ba9f-ce710cf39d77" providerId="ADAL" clId="{25AB3CD1-8814-41FA-BA1B-9FFDE228A221}" dt="2021-10-21T15:53:20.611" v="6259" actId="47"/>
        <pc:sldMkLst>
          <pc:docMk/>
          <pc:sldMk cId="4184374638" sldId="642"/>
        </pc:sldMkLst>
      </pc:sldChg>
      <pc:sldChg chg="del">
        <pc:chgData name="ΠΑΝΑΓΙΩΤΗΣ ΤΣΑΠΑΡΑΣ" userId="14c29a0b-fba8-4de1-ba9f-ce710cf39d77" providerId="ADAL" clId="{25AB3CD1-8814-41FA-BA1B-9FFDE228A221}" dt="2021-10-18T08:20:26.912" v="4064" actId="47"/>
        <pc:sldMkLst>
          <pc:docMk/>
          <pc:sldMk cId="2148093524" sldId="644"/>
        </pc:sldMkLst>
      </pc:sldChg>
      <pc:sldChg chg="del">
        <pc:chgData name="ΠΑΝΑΓΙΩΤΗΣ ΤΣΑΠΑΡΑΣ" userId="14c29a0b-fba8-4de1-ba9f-ce710cf39d77" providerId="ADAL" clId="{25AB3CD1-8814-41FA-BA1B-9FFDE228A221}" dt="2021-10-18T08:20:26.912" v="4064" actId="47"/>
        <pc:sldMkLst>
          <pc:docMk/>
          <pc:sldMk cId="1569275322" sldId="645"/>
        </pc:sldMkLst>
      </pc:sldChg>
      <pc:sldChg chg="del">
        <pc:chgData name="ΠΑΝΑΓΙΩΤΗΣ ΤΣΑΠΑΡΑΣ" userId="14c29a0b-fba8-4de1-ba9f-ce710cf39d77" providerId="ADAL" clId="{25AB3CD1-8814-41FA-BA1B-9FFDE228A221}" dt="2021-10-18T08:20:26.912" v="4064" actId="47"/>
        <pc:sldMkLst>
          <pc:docMk/>
          <pc:sldMk cId="4122117226" sldId="646"/>
        </pc:sldMkLst>
      </pc:sldChg>
      <pc:sldChg chg="modSp add mod">
        <pc:chgData name="ΠΑΝΑΓΙΩΤΗΣ ΤΣΑΠΑΡΑΣ" userId="14c29a0b-fba8-4de1-ba9f-ce710cf39d77" providerId="ADAL" clId="{25AB3CD1-8814-41FA-BA1B-9FFDE228A221}" dt="2021-10-14T07:54:59.019" v="1181" actId="20577"/>
        <pc:sldMkLst>
          <pc:docMk/>
          <pc:sldMk cId="2278558288" sldId="652"/>
        </pc:sldMkLst>
        <pc:spChg chg="mod">
          <ac:chgData name="ΠΑΝΑΓΙΩΤΗΣ ΤΣΑΠΑΡΑΣ" userId="14c29a0b-fba8-4de1-ba9f-ce710cf39d77" providerId="ADAL" clId="{25AB3CD1-8814-41FA-BA1B-9FFDE228A221}" dt="2021-10-14T07:54:59.019" v="1181" actId="20577"/>
          <ac:spMkLst>
            <pc:docMk/>
            <pc:sldMk cId="2278558288" sldId="652"/>
            <ac:spMk id="3" creationId="{00000000-0000-0000-0000-000000000000}"/>
          </ac:spMkLst>
        </pc:spChg>
      </pc:sldChg>
      <pc:sldChg chg="add">
        <pc:chgData name="ΠΑΝΑΓΙΩΤΗΣ ΤΣΑΠΑΡΑΣ" userId="14c29a0b-fba8-4de1-ba9f-ce710cf39d77" providerId="ADAL" clId="{25AB3CD1-8814-41FA-BA1B-9FFDE228A221}" dt="2021-10-14T07:47:30.315" v="549"/>
        <pc:sldMkLst>
          <pc:docMk/>
          <pc:sldMk cId="2305745958" sldId="653"/>
        </pc:sldMkLst>
      </pc:sldChg>
      <pc:sldChg chg="modSp add mod">
        <pc:chgData name="ΠΑΝΑΓΙΩΤΗΣ ΤΣΑΠΑΡΑΣ" userId="14c29a0b-fba8-4de1-ba9f-ce710cf39d77" providerId="ADAL" clId="{25AB3CD1-8814-41FA-BA1B-9FFDE228A221}" dt="2021-10-14T07:56:41.158" v="1279" actId="1076"/>
        <pc:sldMkLst>
          <pc:docMk/>
          <pc:sldMk cId="1106220363" sldId="654"/>
        </pc:sldMkLst>
        <pc:spChg chg="mod">
          <ac:chgData name="ΠΑΝΑΓΙΩΤΗΣ ΤΣΑΠΑΡΑΣ" userId="14c29a0b-fba8-4de1-ba9f-ce710cf39d77" providerId="ADAL" clId="{25AB3CD1-8814-41FA-BA1B-9FFDE228A221}" dt="2021-10-14T07:56:36.381" v="1278" actId="14100"/>
          <ac:spMkLst>
            <pc:docMk/>
            <pc:sldMk cId="1106220363" sldId="654"/>
            <ac:spMk id="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7"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8"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0"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2"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3"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4"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5"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6" creationId="{00000000-0000-0000-0000-000000000000}"/>
          </ac:spMkLst>
        </pc:spChg>
        <pc:spChg chg="mod">
          <ac:chgData name="ΠΑΝΑΓΙΩΤΗΣ ΤΣΑΠΑΡΑΣ" userId="14c29a0b-fba8-4de1-ba9f-ce710cf39d77" providerId="ADAL" clId="{25AB3CD1-8814-41FA-BA1B-9FFDE228A221}" dt="2021-10-14T07:56:41.158" v="1279" actId="1076"/>
          <ac:spMkLst>
            <pc:docMk/>
            <pc:sldMk cId="1106220363" sldId="654"/>
            <ac:spMk id="17" creationId="{00000000-0000-0000-0000-000000000000}"/>
          </ac:spMkLst>
        </pc:spChg>
        <pc:cxnChg chg="mod">
          <ac:chgData name="ΠΑΝΑΓΙΩΤΗΣ ΤΣΑΠΑΡΑΣ" userId="14c29a0b-fba8-4de1-ba9f-ce710cf39d77" providerId="ADAL" clId="{25AB3CD1-8814-41FA-BA1B-9FFDE228A221}" dt="2021-10-14T07:56:41.158" v="1279" actId="1076"/>
          <ac:cxnSpMkLst>
            <pc:docMk/>
            <pc:sldMk cId="1106220363" sldId="654"/>
            <ac:cxnSpMk id="6" creationId="{00000000-0000-0000-0000-000000000000}"/>
          </ac:cxnSpMkLst>
        </pc:cxnChg>
        <pc:cxnChg chg="mod">
          <ac:chgData name="ΠΑΝΑΓΙΩΤΗΣ ΤΣΑΠΑΡΑΣ" userId="14c29a0b-fba8-4de1-ba9f-ce710cf39d77" providerId="ADAL" clId="{25AB3CD1-8814-41FA-BA1B-9FFDE228A221}" dt="2021-10-14T07:56:41.158" v="1279" actId="1076"/>
          <ac:cxnSpMkLst>
            <pc:docMk/>
            <pc:sldMk cId="1106220363" sldId="654"/>
            <ac:cxnSpMk id="9" creationId="{00000000-0000-0000-0000-000000000000}"/>
          </ac:cxnSpMkLst>
        </pc:cxnChg>
      </pc:sldChg>
      <pc:sldChg chg="addSp modSp new mod">
        <pc:chgData name="ΠΑΝΑΓΙΩΤΗΣ ΤΣΑΠΑΡΑΣ" userId="14c29a0b-fba8-4de1-ba9f-ce710cf39d77" providerId="ADAL" clId="{25AB3CD1-8814-41FA-BA1B-9FFDE228A221}" dt="2021-10-14T08:41:19.857" v="1669" actId="20577"/>
        <pc:sldMkLst>
          <pc:docMk/>
          <pc:sldMk cId="2846434738" sldId="655"/>
        </pc:sldMkLst>
        <pc:spChg chg="mod">
          <ac:chgData name="ΠΑΝΑΓΙΩΤΗΣ ΤΣΑΠΑΡΑΣ" userId="14c29a0b-fba8-4de1-ba9f-ce710cf39d77" providerId="ADAL" clId="{25AB3CD1-8814-41FA-BA1B-9FFDE228A221}" dt="2021-10-14T08:34:32.131" v="1434" actId="20577"/>
          <ac:spMkLst>
            <pc:docMk/>
            <pc:sldMk cId="2846434738" sldId="655"/>
            <ac:spMk id="2" creationId="{EC6AC21F-7BA7-4F9A-B11E-422F657AD5CE}"/>
          </ac:spMkLst>
        </pc:spChg>
        <pc:spChg chg="mod">
          <ac:chgData name="ΠΑΝΑΓΙΩΤΗΣ ΤΣΑΠΑΡΑΣ" userId="14c29a0b-fba8-4de1-ba9f-ce710cf39d77" providerId="ADAL" clId="{25AB3CD1-8814-41FA-BA1B-9FFDE228A221}" dt="2021-10-14T08:35:42.486" v="1598" actId="6549"/>
          <ac:spMkLst>
            <pc:docMk/>
            <pc:sldMk cId="2846434738" sldId="655"/>
            <ac:spMk id="3" creationId="{C48C135C-958C-4D24-A0A1-26F07664524B}"/>
          </ac:spMkLst>
        </pc:spChg>
        <pc:spChg chg="add mod">
          <ac:chgData name="ΠΑΝΑΓΙΩΤΗΣ ΤΣΑΠΑΡΑΣ" userId="14c29a0b-fba8-4de1-ba9f-ce710cf39d77" providerId="ADAL" clId="{25AB3CD1-8814-41FA-BA1B-9FFDE228A221}" dt="2021-10-14T08:41:19.857" v="1669" actId="20577"/>
          <ac:spMkLst>
            <pc:docMk/>
            <pc:sldMk cId="2846434738" sldId="655"/>
            <ac:spMk id="5" creationId="{D0F4AB18-DC55-45DD-B68A-89BFB5F57857}"/>
          </ac:spMkLst>
        </pc:spChg>
        <pc:graphicFrameChg chg="add mod modGraphic">
          <ac:chgData name="ΠΑΝΑΓΙΩΤΗΣ ΤΣΑΠΑΡΑΣ" userId="14c29a0b-fba8-4de1-ba9f-ce710cf39d77" providerId="ADAL" clId="{25AB3CD1-8814-41FA-BA1B-9FFDE228A221}" dt="2021-10-14T08:40:56.214" v="1650" actId="122"/>
          <ac:graphicFrameMkLst>
            <pc:docMk/>
            <pc:sldMk cId="2846434738" sldId="655"/>
            <ac:graphicFrameMk id="4" creationId="{75735F08-6F1C-47C9-9EFB-123B59422136}"/>
          </ac:graphicFrameMkLst>
        </pc:graphicFrameChg>
      </pc:sldChg>
      <pc:sldChg chg="addSp delSp modSp add mod">
        <pc:chgData name="ΠΑΝΑΓΙΩΤΗΣ ΤΣΑΠΑΡΑΣ" userId="14c29a0b-fba8-4de1-ba9f-ce710cf39d77" providerId="ADAL" clId="{25AB3CD1-8814-41FA-BA1B-9FFDE228A221}" dt="2021-10-14T09:11:56.887" v="3917" actId="1076"/>
        <pc:sldMkLst>
          <pc:docMk/>
          <pc:sldMk cId="2758373642" sldId="656"/>
        </pc:sldMkLst>
        <pc:spChg chg="mod">
          <ac:chgData name="ΠΑΝΑΓΙΩΤΗΣ ΤΣΑΠΑΡΑΣ" userId="14c29a0b-fba8-4de1-ba9f-ce710cf39d77" providerId="ADAL" clId="{25AB3CD1-8814-41FA-BA1B-9FFDE228A221}" dt="2021-10-14T08:44:00.680" v="1832" actId="20577"/>
          <ac:spMkLst>
            <pc:docMk/>
            <pc:sldMk cId="2758373642" sldId="656"/>
            <ac:spMk id="3" creationId="{C48C135C-958C-4D24-A0A1-26F07664524B}"/>
          </ac:spMkLst>
        </pc:spChg>
        <pc:spChg chg="del">
          <ac:chgData name="ΠΑΝΑΓΙΩΤΗΣ ΤΣΑΠΑΡΑΣ" userId="14c29a0b-fba8-4de1-ba9f-ce710cf39d77" providerId="ADAL" clId="{25AB3CD1-8814-41FA-BA1B-9FFDE228A221}" dt="2021-10-14T08:42:00.513" v="1714" actId="478"/>
          <ac:spMkLst>
            <pc:docMk/>
            <pc:sldMk cId="2758373642" sldId="656"/>
            <ac:spMk id="5" creationId="{D0F4AB18-DC55-45DD-B68A-89BFB5F57857}"/>
          </ac:spMkLst>
        </pc:spChg>
        <pc:graphicFrameChg chg="mod modGraphic">
          <ac:chgData name="ΠΑΝΑΓΙΩΤΗΣ ΤΣΑΠΑΡΑΣ" userId="14c29a0b-fba8-4de1-ba9f-ce710cf39d77" providerId="ADAL" clId="{25AB3CD1-8814-41FA-BA1B-9FFDE228A221}" dt="2021-10-14T09:11:52.079" v="3916" actId="1076"/>
          <ac:graphicFrameMkLst>
            <pc:docMk/>
            <pc:sldMk cId="2758373642" sldId="656"/>
            <ac:graphicFrameMk id="4" creationId="{75735F08-6F1C-47C9-9EFB-123B59422136}"/>
          </ac:graphicFrameMkLst>
        </pc:graphicFrameChg>
        <pc:picChg chg="add mod">
          <ac:chgData name="ΠΑΝΑΓΙΩΤΗΣ ΤΣΑΠΑΡΑΣ" userId="14c29a0b-fba8-4de1-ba9f-ce710cf39d77" providerId="ADAL" clId="{25AB3CD1-8814-41FA-BA1B-9FFDE228A221}" dt="2021-10-14T09:11:56.887" v="3917" actId="1076"/>
          <ac:picMkLst>
            <pc:docMk/>
            <pc:sldMk cId="2758373642" sldId="656"/>
            <ac:picMk id="7" creationId="{45E052A3-9753-4DFC-80FD-9BCD4EEB446B}"/>
          </ac:picMkLst>
        </pc:picChg>
      </pc:sldChg>
      <pc:sldChg chg="modSp new mod">
        <pc:chgData name="ΠΑΝΑΓΙΩΤΗΣ ΤΣΑΠΑΡΑΣ" userId="14c29a0b-fba8-4de1-ba9f-ce710cf39d77" providerId="ADAL" clId="{25AB3CD1-8814-41FA-BA1B-9FFDE228A221}" dt="2021-10-21T15:52:36.516" v="6252" actId="27636"/>
        <pc:sldMkLst>
          <pc:docMk/>
          <pc:sldMk cId="1214870464" sldId="657"/>
        </pc:sldMkLst>
        <pc:spChg chg="mod">
          <ac:chgData name="ΠΑΝΑΓΙΩΤΗΣ ΤΣΑΠΑΡΑΣ" userId="14c29a0b-fba8-4de1-ba9f-ce710cf39d77" providerId="ADAL" clId="{25AB3CD1-8814-41FA-BA1B-9FFDE228A221}" dt="2021-10-14T08:44:23.935" v="1846" actId="20577"/>
          <ac:spMkLst>
            <pc:docMk/>
            <pc:sldMk cId="1214870464" sldId="657"/>
            <ac:spMk id="2" creationId="{5421568E-2F43-4023-A107-4B746F7C6E8B}"/>
          </ac:spMkLst>
        </pc:spChg>
        <pc:spChg chg="mod">
          <ac:chgData name="ΠΑΝΑΓΙΩΤΗΣ ΤΣΑΠΑΡΑΣ" userId="14c29a0b-fba8-4de1-ba9f-ce710cf39d77" providerId="ADAL" clId="{25AB3CD1-8814-41FA-BA1B-9FFDE228A221}" dt="2021-10-21T15:52:36.516" v="6252" actId="27636"/>
          <ac:spMkLst>
            <pc:docMk/>
            <pc:sldMk cId="1214870464" sldId="657"/>
            <ac:spMk id="3" creationId="{119A1A49-CFB6-4319-A6DE-C30505D2985B}"/>
          </ac:spMkLst>
        </pc:spChg>
      </pc:sldChg>
      <pc:sldChg chg="modSp new mod">
        <pc:chgData name="ΠΑΝΑΓΙΩΤΗΣ ΤΣΑΠΑΡΑΣ" userId="14c29a0b-fba8-4de1-ba9f-ce710cf39d77" providerId="ADAL" clId="{25AB3CD1-8814-41FA-BA1B-9FFDE228A221}" dt="2021-10-21T07:39:14.381" v="4163" actId="20577"/>
        <pc:sldMkLst>
          <pc:docMk/>
          <pc:sldMk cId="3856070298" sldId="658"/>
        </pc:sldMkLst>
        <pc:spChg chg="mod">
          <ac:chgData name="ΠΑΝΑΓΙΩΤΗΣ ΤΣΑΠΑΡΑΣ" userId="14c29a0b-fba8-4de1-ba9f-ce710cf39d77" providerId="ADAL" clId="{25AB3CD1-8814-41FA-BA1B-9FFDE228A221}" dt="2021-10-14T08:50:20.496" v="2253" actId="20577"/>
          <ac:spMkLst>
            <pc:docMk/>
            <pc:sldMk cId="3856070298" sldId="658"/>
            <ac:spMk id="2" creationId="{1B1E311D-56E8-4374-8874-EE9A8E4FF411}"/>
          </ac:spMkLst>
        </pc:spChg>
        <pc:spChg chg="mod">
          <ac:chgData name="ΠΑΝΑΓΙΩΤΗΣ ΤΣΑΠΑΡΑΣ" userId="14c29a0b-fba8-4de1-ba9f-ce710cf39d77" providerId="ADAL" clId="{25AB3CD1-8814-41FA-BA1B-9FFDE228A221}" dt="2021-10-21T07:39:14.381" v="4163" actId="20577"/>
          <ac:spMkLst>
            <pc:docMk/>
            <pc:sldMk cId="3856070298" sldId="658"/>
            <ac:spMk id="3" creationId="{1583771C-35FC-41B0-A893-DC390D405811}"/>
          </ac:spMkLst>
        </pc:spChg>
      </pc:sldChg>
      <pc:sldChg chg="addSp delSp modSp new mod">
        <pc:chgData name="ΠΑΝΑΓΙΩΤΗΣ ΤΣΑΠΑΡΑΣ" userId="14c29a0b-fba8-4de1-ba9f-ce710cf39d77" providerId="ADAL" clId="{25AB3CD1-8814-41FA-BA1B-9FFDE228A221}" dt="2021-10-14T09:05:38.070" v="3286" actId="207"/>
        <pc:sldMkLst>
          <pc:docMk/>
          <pc:sldMk cId="3279152433" sldId="659"/>
        </pc:sldMkLst>
        <pc:spChg chg="mod">
          <ac:chgData name="ΠΑΝΑΓΙΩΤΗΣ ΤΣΑΠΑΡΑΣ" userId="14c29a0b-fba8-4de1-ba9f-ce710cf39d77" providerId="ADAL" clId="{25AB3CD1-8814-41FA-BA1B-9FFDE228A221}" dt="2021-10-14T08:56:25.257" v="3137" actId="20577"/>
          <ac:spMkLst>
            <pc:docMk/>
            <pc:sldMk cId="3279152433" sldId="659"/>
            <ac:spMk id="2" creationId="{D65AB01F-480D-4036-AD21-75ADDFFB6E5F}"/>
          </ac:spMkLst>
        </pc:spChg>
        <pc:spChg chg="mod">
          <ac:chgData name="ΠΑΝΑΓΙΩΤΗΣ ΤΣΑΠΑΡΑΣ" userId="14c29a0b-fba8-4de1-ba9f-ce710cf39d77" providerId="ADAL" clId="{25AB3CD1-8814-41FA-BA1B-9FFDE228A221}" dt="2021-10-14T09:05:38.070" v="3286" actId="207"/>
          <ac:spMkLst>
            <pc:docMk/>
            <pc:sldMk cId="3279152433" sldId="659"/>
            <ac:spMk id="3" creationId="{4B67DD08-72CE-4467-9FA2-E1999991D4CD}"/>
          </ac:spMkLst>
        </pc:spChg>
        <pc:graphicFrameChg chg="add del mod">
          <ac:chgData name="ΠΑΝΑΓΙΩΤΗΣ ΤΣΑΠΑΡΑΣ" userId="14c29a0b-fba8-4de1-ba9f-ce710cf39d77" providerId="ADAL" clId="{25AB3CD1-8814-41FA-BA1B-9FFDE228A221}" dt="2021-10-14T09:05:23.668" v="3283" actId="478"/>
          <ac:graphicFrameMkLst>
            <pc:docMk/>
            <pc:sldMk cId="3279152433" sldId="659"/>
            <ac:graphicFrameMk id="4" creationId="{2665CA82-4BFA-4DFC-9032-79D3A942C1AB}"/>
          </ac:graphicFrameMkLst>
        </pc:graphicFrameChg>
        <pc:graphicFrameChg chg="add del mod">
          <ac:chgData name="ΠΑΝΑΓΙΩΤΗΣ ΤΣΑΠΑΡΑΣ" userId="14c29a0b-fba8-4de1-ba9f-ce710cf39d77" providerId="ADAL" clId="{25AB3CD1-8814-41FA-BA1B-9FFDE228A221}" dt="2021-10-14T09:05:26.196" v="3284" actId="478"/>
          <ac:graphicFrameMkLst>
            <pc:docMk/>
            <pc:sldMk cId="3279152433" sldId="659"/>
            <ac:graphicFrameMk id="5" creationId="{007F6265-CB21-4C36-A907-9795B866DB42}"/>
          </ac:graphicFrameMkLst>
        </pc:graphicFrameChg>
      </pc:sldChg>
      <pc:sldChg chg="addSp modSp add mod modAnim">
        <pc:chgData name="ΠΑΝΑΓΙΩΤΗΣ ΤΣΑΠΑΡΑΣ" userId="14c29a0b-fba8-4de1-ba9f-ce710cf39d77" providerId="ADAL" clId="{25AB3CD1-8814-41FA-BA1B-9FFDE228A221}" dt="2021-10-21T07:40:56.226" v="4167"/>
        <pc:sldMkLst>
          <pc:docMk/>
          <pc:sldMk cId="23023132" sldId="660"/>
        </pc:sldMkLst>
        <pc:spChg chg="mod">
          <ac:chgData name="ΠΑΝΑΓΙΩΤΗΣ ΤΣΑΠΑΡΑΣ" userId="14c29a0b-fba8-4de1-ba9f-ce710cf39d77" providerId="ADAL" clId="{25AB3CD1-8814-41FA-BA1B-9FFDE228A221}" dt="2021-10-14T09:05:53.904" v="3287" actId="207"/>
          <ac:spMkLst>
            <pc:docMk/>
            <pc:sldMk cId="23023132" sldId="660"/>
            <ac:spMk id="3" creationId="{4B67DD08-72CE-4467-9FA2-E1999991D4CD}"/>
          </ac:spMkLst>
        </pc:spChg>
        <pc:spChg chg="add mod">
          <ac:chgData name="ΠΑΝΑΓΙΩΤΗΣ ΤΣΑΠΑΡΑΣ" userId="14c29a0b-fba8-4de1-ba9f-ce710cf39d77" providerId="ADAL" clId="{25AB3CD1-8814-41FA-BA1B-9FFDE228A221}" dt="2021-10-14T09:06:52.513" v="3486" actId="20577"/>
          <ac:spMkLst>
            <pc:docMk/>
            <pc:sldMk cId="23023132" sldId="660"/>
            <ac:spMk id="6" creationId="{1661B145-542C-4805-908E-48867375E86F}"/>
          </ac:spMkLst>
        </pc:spChg>
        <pc:spChg chg="add mod">
          <ac:chgData name="ΠΑΝΑΓΙΩΤΗΣ ΤΣΑΠΑΡΑΣ" userId="14c29a0b-fba8-4de1-ba9f-ce710cf39d77" providerId="ADAL" clId="{25AB3CD1-8814-41FA-BA1B-9FFDE228A221}" dt="2021-10-14T09:07:21.231" v="3571" actId="14100"/>
          <ac:spMkLst>
            <pc:docMk/>
            <pc:sldMk cId="23023132" sldId="660"/>
            <ac:spMk id="7" creationId="{DD85DAAF-6FDF-4078-8114-7A89CDD044AE}"/>
          </ac:spMkLst>
        </pc:spChg>
        <pc:graphicFrameChg chg="mod">
          <ac:chgData name="ΠΑΝΑΓΙΩΤΗΣ ΤΣΑΠΑΡΑΣ" userId="14c29a0b-fba8-4de1-ba9f-ce710cf39d77" providerId="ADAL" clId="{25AB3CD1-8814-41FA-BA1B-9FFDE228A221}" dt="2021-10-21T07:40:56.226" v="4167"/>
          <ac:graphicFrameMkLst>
            <pc:docMk/>
            <pc:sldMk cId="23023132" sldId="660"/>
            <ac:graphicFrameMk id="4" creationId="{2665CA82-4BFA-4DFC-9032-79D3A942C1AB}"/>
          </ac:graphicFrameMkLst>
        </pc:graphicFrameChg>
      </pc:sldChg>
      <pc:sldChg chg="addSp modSp add mod modAnim">
        <pc:chgData name="ΠΑΝΑΓΙΩΤΗΣ ΤΣΑΠΑΡΑΣ" userId="14c29a0b-fba8-4de1-ba9f-ce710cf39d77" providerId="ADAL" clId="{25AB3CD1-8814-41FA-BA1B-9FFDE228A221}" dt="2021-10-21T07:43:13.815" v="4211" actId="20577"/>
        <pc:sldMkLst>
          <pc:docMk/>
          <pc:sldMk cId="837190541" sldId="661"/>
        </pc:sldMkLst>
        <pc:spChg chg="mod">
          <ac:chgData name="ΠΑΝΑΓΙΩΤΗΣ ΤΣΑΠΑΡΑΣ" userId="14c29a0b-fba8-4de1-ba9f-ce710cf39d77" providerId="ADAL" clId="{25AB3CD1-8814-41FA-BA1B-9FFDE228A221}" dt="2021-10-14T09:07:35.589" v="3573" actId="207"/>
          <ac:spMkLst>
            <pc:docMk/>
            <pc:sldMk cId="837190541" sldId="661"/>
            <ac:spMk id="3" creationId="{4B67DD08-72CE-4467-9FA2-E1999991D4CD}"/>
          </ac:spMkLst>
        </pc:spChg>
        <pc:spChg chg="add mod">
          <ac:chgData name="ΠΑΝΑΓΙΩΤΗΣ ΤΣΑΠΑΡΑΣ" userId="14c29a0b-fba8-4de1-ba9f-ce710cf39d77" providerId="ADAL" clId="{25AB3CD1-8814-41FA-BA1B-9FFDE228A221}" dt="2021-10-21T07:43:13.815" v="4211" actId="20577"/>
          <ac:spMkLst>
            <pc:docMk/>
            <pc:sldMk cId="837190541" sldId="661"/>
            <ac:spMk id="6" creationId="{F5D50236-9884-488B-BC08-E187EEC26862}"/>
          </ac:spMkLst>
        </pc:spChg>
        <pc:spChg chg="add mod">
          <ac:chgData name="ΠΑΝΑΓΙΩΤΗΣ ΤΣΑΠΑΡΑΣ" userId="14c29a0b-fba8-4de1-ba9f-ce710cf39d77" providerId="ADAL" clId="{25AB3CD1-8814-41FA-BA1B-9FFDE228A221}" dt="2021-10-14T09:09:39.043" v="3707" actId="20577"/>
          <ac:spMkLst>
            <pc:docMk/>
            <pc:sldMk cId="837190541" sldId="661"/>
            <ac:spMk id="7" creationId="{B86A1949-EB6B-46FB-8477-A46AD180D7EB}"/>
          </ac:spMkLst>
        </pc:spChg>
        <pc:graphicFrameChg chg="mod">
          <ac:chgData name="ΠΑΝΑΓΙΩΤΗΣ ΤΣΑΠΑΡΑΣ" userId="14c29a0b-fba8-4de1-ba9f-ce710cf39d77" providerId="ADAL" clId="{25AB3CD1-8814-41FA-BA1B-9FFDE228A221}" dt="2021-10-14T09:08:30.711" v="3576"/>
          <ac:graphicFrameMkLst>
            <pc:docMk/>
            <pc:sldMk cId="837190541" sldId="661"/>
            <ac:graphicFrameMk id="4" creationId="{2665CA82-4BFA-4DFC-9032-79D3A942C1AB}"/>
          </ac:graphicFrameMkLst>
        </pc:graphicFrameChg>
        <pc:graphicFrameChg chg="mod">
          <ac:chgData name="ΠΑΝΑΓΙΩΤΗΣ ΤΣΑΠΑΡΑΣ" userId="14c29a0b-fba8-4de1-ba9f-ce710cf39d77" providerId="ADAL" clId="{25AB3CD1-8814-41FA-BA1B-9FFDE228A221}" dt="2021-10-14T09:08:30.753" v="3577"/>
          <ac:graphicFrameMkLst>
            <pc:docMk/>
            <pc:sldMk cId="837190541" sldId="661"/>
            <ac:graphicFrameMk id="5" creationId="{007F6265-CB21-4C36-A907-9795B866DB42}"/>
          </ac:graphicFrameMkLst>
        </pc:graphicFrameChg>
      </pc:sldChg>
      <pc:sldChg chg="addSp delSp modSp add mod ord modAnim">
        <pc:chgData name="ΠΑΝΑΓΙΩΤΗΣ ΤΣΑΠΑΡΑΣ" userId="14c29a0b-fba8-4de1-ba9f-ce710cf39d77" providerId="ADAL" clId="{25AB3CD1-8814-41FA-BA1B-9FFDE228A221}" dt="2021-10-21T09:05:05.588" v="6250" actId="1076"/>
        <pc:sldMkLst>
          <pc:docMk/>
          <pc:sldMk cId="2541120185" sldId="662"/>
        </pc:sldMkLst>
        <pc:spChg chg="del mod">
          <ac:chgData name="ΠΑΝΑΓΙΩΤΗΣ ΤΣΑΠΑΡΑΣ" userId="14c29a0b-fba8-4de1-ba9f-ce710cf39d77" providerId="ADAL" clId="{25AB3CD1-8814-41FA-BA1B-9FFDE228A221}" dt="2021-10-21T08:44:30.053" v="5863" actId="478"/>
          <ac:spMkLst>
            <pc:docMk/>
            <pc:sldMk cId="2541120185" sldId="662"/>
            <ac:spMk id="3" creationId="{119A1A49-CFB6-4319-A6DE-C30505D2985B}"/>
          </ac:spMkLst>
        </pc:spChg>
        <pc:spChg chg="add mod">
          <ac:chgData name="ΠΑΝΑΓΙΩΤΗΣ ΤΣΑΠΑΡΑΣ" userId="14c29a0b-fba8-4de1-ba9f-ce710cf39d77" providerId="ADAL" clId="{25AB3CD1-8814-41FA-BA1B-9FFDE228A221}" dt="2021-10-21T08:44:25.056" v="5862" actId="27636"/>
          <ac:spMkLst>
            <pc:docMk/>
            <pc:sldMk cId="2541120185" sldId="662"/>
            <ac:spMk id="4" creationId="{57D35BA0-AC0F-42F1-9DE0-F04C52B00CE1}"/>
          </ac:spMkLst>
        </pc:spChg>
        <pc:spChg chg="add del mod">
          <ac:chgData name="ΠΑΝΑΓΙΩΤΗΣ ΤΣΑΠΑΡΑΣ" userId="14c29a0b-fba8-4de1-ba9f-ce710cf39d77" providerId="ADAL" clId="{25AB3CD1-8814-41FA-BA1B-9FFDE228A221}" dt="2021-10-21T08:44:35.308" v="5864" actId="478"/>
          <ac:spMkLst>
            <pc:docMk/>
            <pc:sldMk cId="2541120185" sldId="662"/>
            <ac:spMk id="8" creationId="{B5A43AF9-5174-45CE-8594-DA0EE297DAA4}"/>
          </ac:spMkLst>
        </pc:spChg>
        <pc:spChg chg="add mod">
          <ac:chgData name="ΠΑΝΑΓΙΩΤΗΣ ΤΣΑΠΑΡΑΣ" userId="14c29a0b-fba8-4de1-ba9f-ce710cf39d77" providerId="ADAL" clId="{25AB3CD1-8814-41FA-BA1B-9FFDE228A221}" dt="2021-10-21T08:48:12.628" v="5966" actId="1076"/>
          <ac:spMkLst>
            <pc:docMk/>
            <pc:sldMk cId="2541120185" sldId="662"/>
            <ac:spMk id="9" creationId="{C669873D-7688-49BF-9AFF-D9DF12F3DF58}"/>
          </ac:spMkLst>
        </pc:spChg>
        <pc:spChg chg="add mod">
          <ac:chgData name="ΠΑΝΑΓΙΩΤΗΣ ΤΣΑΠΑΡΑΣ" userId="14c29a0b-fba8-4de1-ba9f-ce710cf39d77" providerId="ADAL" clId="{25AB3CD1-8814-41FA-BA1B-9FFDE228A221}" dt="2021-10-21T08:48:12.628" v="5966" actId="1076"/>
          <ac:spMkLst>
            <pc:docMk/>
            <pc:sldMk cId="2541120185" sldId="662"/>
            <ac:spMk id="10" creationId="{1E8428C3-8C64-48E2-9D42-4208EB0F5DFF}"/>
          </ac:spMkLst>
        </pc:spChg>
        <pc:spChg chg="add mod">
          <ac:chgData name="ΠΑΝΑΓΙΩΤΗΣ ΤΣΑΠΑΡΑΣ" userId="14c29a0b-fba8-4de1-ba9f-ce710cf39d77" providerId="ADAL" clId="{25AB3CD1-8814-41FA-BA1B-9FFDE228A221}" dt="2021-10-21T08:48:12.628" v="5966" actId="1076"/>
          <ac:spMkLst>
            <pc:docMk/>
            <pc:sldMk cId="2541120185" sldId="662"/>
            <ac:spMk id="11" creationId="{5D3D439E-BA41-47E2-8F34-98A442D1D6E4}"/>
          </ac:spMkLst>
        </pc:spChg>
        <pc:spChg chg="add mod">
          <ac:chgData name="ΠΑΝΑΓΙΩΤΗΣ ΤΣΑΠΑΡΑΣ" userId="14c29a0b-fba8-4de1-ba9f-ce710cf39d77" providerId="ADAL" clId="{25AB3CD1-8814-41FA-BA1B-9FFDE228A221}" dt="2021-10-21T08:48:12.628" v="5966" actId="1076"/>
          <ac:spMkLst>
            <pc:docMk/>
            <pc:sldMk cId="2541120185" sldId="662"/>
            <ac:spMk id="12" creationId="{D03E656B-7ADE-4CBB-B6C6-7CFDC6EABC8A}"/>
          </ac:spMkLst>
        </pc:spChg>
        <pc:spChg chg="add mod">
          <ac:chgData name="ΠΑΝΑΓΙΩΤΗΣ ΤΣΑΠΑΡΑΣ" userId="14c29a0b-fba8-4de1-ba9f-ce710cf39d77" providerId="ADAL" clId="{25AB3CD1-8814-41FA-BA1B-9FFDE228A221}" dt="2021-10-21T08:50:51.643" v="5968" actId="1076"/>
          <ac:spMkLst>
            <pc:docMk/>
            <pc:sldMk cId="2541120185" sldId="662"/>
            <ac:spMk id="14" creationId="{5521CB32-EB86-41FA-8A82-6DF79BFCD84A}"/>
          </ac:spMkLst>
        </pc:spChg>
        <pc:spChg chg="add mod">
          <ac:chgData name="ΠΑΝΑΓΙΩΤΗΣ ΤΣΑΠΑΡΑΣ" userId="14c29a0b-fba8-4de1-ba9f-ce710cf39d77" providerId="ADAL" clId="{25AB3CD1-8814-41FA-BA1B-9FFDE228A221}" dt="2021-10-21T08:52:53.383" v="6074" actId="20577"/>
          <ac:spMkLst>
            <pc:docMk/>
            <pc:sldMk cId="2541120185" sldId="662"/>
            <ac:spMk id="15" creationId="{A5F472E1-AE4C-4D1A-9A28-2AF35A832009}"/>
          </ac:spMkLst>
        </pc:spChg>
        <pc:spChg chg="add mod">
          <ac:chgData name="ΠΑΝΑΓΙΩΤΗΣ ΤΣΑΠΑΡΑΣ" userId="14c29a0b-fba8-4de1-ba9f-ce710cf39d77" providerId="ADAL" clId="{25AB3CD1-8814-41FA-BA1B-9FFDE228A221}" dt="2021-10-21T08:57:44.317" v="6136" actId="1076"/>
          <ac:spMkLst>
            <pc:docMk/>
            <pc:sldMk cId="2541120185" sldId="662"/>
            <ac:spMk id="22" creationId="{B8F92997-E706-43F3-AE47-F77EC5355B9D}"/>
          </ac:spMkLst>
        </pc:spChg>
        <pc:spChg chg="add mod">
          <ac:chgData name="ΠΑΝΑΓΙΩΤΗΣ ΤΣΑΠΑΡΑΣ" userId="14c29a0b-fba8-4de1-ba9f-ce710cf39d77" providerId="ADAL" clId="{25AB3CD1-8814-41FA-BA1B-9FFDE228A221}" dt="2021-10-21T09:05:05.588" v="6250" actId="1076"/>
          <ac:spMkLst>
            <pc:docMk/>
            <pc:sldMk cId="2541120185" sldId="662"/>
            <ac:spMk id="31" creationId="{762FA5BB-94E3-4FC9-A3ED-1FC8D0D435E0}"/>
          </ac:spMkLst>
        </pc:spChg>
        <pc:spChg chg="add mod">
          <ac:chgData name="ΠΑΝΑΓΙΩΤΗΣ ΤΣΑΠΑΡΑΣ" userId="14c29a0b-fba8-4de1-ba9f-ce710cf39d77" providerId="ADAL" clId="{25AB3CD1-8814-41FA-BA1B-9FFDE228A221}" dt="2021-10-21T09:03:41.874" v="6235" actId="207"/>
          <ac:spMkLst>
            <pc:docMk/>
            <pc:sldMk cId="2541120185" sldId="662"/>
            <ac:spMk id="32" creationId="{50CD4B88-FDB9-4F6F-9D91-B8CBE151AC36}"/>
          </ac:spMkLst>
        </pc:spChg>
        <pc:spChg chg="add del mod">
          <ac:chgData name="ΠΑΝΑΓΙΩΤΗΣ ΤΣΑΠΑΡΑΣ" userId="14c29a0b-fba8-4de1-ba9f-ce710cf39d77" providerId="ADAL" clId="{25AB3CD1-8814-41FA-BA1B-9FFDE228A221}" dt="2021-10-21T08:57:21.694" v="6133" actId="478"/>
          <ac:spMkLst>
            <pc:docMk/>
            <pc:sldMk cId="2541120185" sldId="662"/>
            <ac:spMk id="33" creationId="{2C1CFF98-9BC7-411A-AD79-F04B9D98C422}"/>
          </ac:spMkLst>
        </pc:spChg>
        <pc:spChg chg="add mod">
          <ac:chgData name="ΠΑΝΑΓΙΩΤΗΣ ΤΣΑΠΑΡΑΣ" userId="14c29a0b-fba8-4de1-ba9f-ce710cf39d77" providerId="ADAL" clId="{25AB3CD1-8814-41FA-BA1B-9FFDE228A221}" dt="2021-10-21T09:04:23.875" v="6243" actId="1076"/>
          <ac:spMkLst>
            <pc:docMk/>
            <pc:sldMk cId="2541120185" sldId="662"/>
            <ac:spMk id="34" creationId="{E087DAF1-1BA7-46AD-A9A5-6C538EDC8187}"/>
          </ac:spMkLst>
        </pc:spChg>
        <pc:spChg chg="add mod">
          <ac:chgData name="ΠΑΝΑΓΙΩΤΗΣ ΤΣΑΠΑΡΑΣ" userId="14c29a0b-fba8-4de1-ba9f-ce710cf39d77" providerId="ADAL" clId="{25AB3CD1-8814-41FA-BA1B-9FFDE228A221}" dt="2021-10-21T09:04:10.423" v="6241" actId="1076"/>
          <ac:spMkLst>
            <pc:docMk/>
            <pc:sldMk cId="2541120185" sldId="662"/>
            <ac:spMk id="35" creationId="{2273DFCE-A411-4FC3-80B5-70BE781794CD}"/>
          </ac:spMkLst>
        </pc:spChg>
        <pc:spChg chg="add del mod">
          <ac:chgData name="ΠΑΝΑΓΙΩΤΗΣ ΤΣΑΠΑΡΑΣ" userId="14c29a0b-fba8-4de1-ba9f-ce710cf39d77" providerId="ADAL" clId="{25AB3CD1-8814-41FA-BA1B-9FFDE228A221}" dt="2021-10-21T09:04:49.116" v="6247" actId="478"/>
          <ac:spMkLst>
            <pc:docMk/>
            <pc:sldMk cId="2541120185" sldId="662"/>
            <ac:spMk id="36" creationId="{135216D1-3D64-4C35-A1FE-F730F181B9B3}"/>
          </ac:spMkLst>
        </pc:spChg>
        <pc:spChg chg="add mod">
          <ac:chgData name="ΠΑΝΑΓΙΩΤΗΣ ΤΣΑΠΑΡΑΣ" userId="14c29a0b-fba8-4de1-ba9f-ce710cf39d77" providerId="ADAL" clId="{25AB3CD1-8814-41FA-BA1B-9FFDE228A221}" dt="2021-10-21T08:58:03.726" v="6141" actId="404"/>
          <ac:spMkLst>
            <pc:docMk/>
            <pc:sldMk cId="2541120185" sldId="662"/>
            <ac:spMk id="44" creationId="{A361B98F-6647-4600-8B7A-F07B3352868E}"/>
          </ac:spMkLst>
        </pc:spChg>
        <pc:spChg chg="add mod">
          <ac:chgData name="ΠΑΝΑΓΙΩΤΗΣ ΤΣΑΠΑΡΑΣ" userId="14c29a0b-fba8-4de1-ba9f-ce710cf39d77" providerId="ADAL" clId="{25AB3CD1-8814-41FA-BA1B-9FFDE228A221}" dt="2021-10-21T08:58:55.870" v="6155" actId="20577"/>
          <ac:spMkLst>
            <pc:docMk/>
            <pc:sldMk cId="2541120185" sldId="662"/>
            <ac:spMk id="45" creationId="{6F35A51A-41CF-422F-9ECA-6A9D3A55DE81}"/>
          </ac:spMkLst>
        </pc:spChg>
        <pc:spChg chg="add mod">
          <ac:chgData name="ΠΑΝΑΓΙΩΤΗΣ ΤΣΑΠΑΡΑΣ" userId="14c29a0b-fba8-4de1-ba9f-ce710cf39d77" providerId="ADAL" clId="{25AB3CD1-8814-41FA-BA1B-9FFDE228A221}" dt="2021-10-21T08:58:59.340" v="6156" actId="20577"/>
          <ac:spMkLst>
            <pc:docMk/>
            <pc:sldMk cId="2541120185" sldId="662"/>
            <ac:spMk id="46" creationId="{53F0C84F-3F8D-436D-B96F-1EBEC8DC06D2}"/>
          </ac:spMkLst>
        </pc:spChg>
        <pc:spChg chg="add del mod">
          <ac:chgData name="ΠΑΝΑΓΙΩΤΗΣ ΤΣΑΠΑΡΑΣ" userId="14c29a0b-fba8-4de1-ba9f-ce710cf39d77" providerId="ADAL" clId="{25AB3CD1-8814-41FA-BA1B-9FFDE228A221}" dt="2021-10-21T09:02:37.034" v="6225" actId="478"/>
          <ac:spMkLst>
            <pc:docMk/>
            <pc:sldMk cId="2541120185" sldId="662"/>
            <ac:spMk id="47" creationId="{5E69D828-5B13-4042-A0A3-D65519B8A723}"/>
          </ac:spMkLst>
        </pc:spChg>
        <pc:spChg chg="add mod">
          <ac:chgData name="ΠΑΝΑΓΙΩΤΗΣ ΤΣΑΠΑΡΑΣ" userId="14c29a0b-fba8-4de1-ba9f-ce710cf39d77" providerId="ADAL" clId="{25AB3CD1-8814-41FA-BA1B-9FFDE228A221}" dt="2021-10-21T08:59:18.074" v="6160" actId="20577"/>
          <ac:spMkLst>
            <pc:docMk/>
            <pc:sldMk cId="2541120185" sldId="662"/>
            <ac:spMk id="48" creationId="{5C9B4636-B4CC-4316-8615-43ADDE5C130D}"/>
          </ac:spMkLst>
        </pc:spChg>
        <pc:spChg chg="add mod">
          <ac:chgData name="ΠΑΝΑΓΙΩΤΗΣ ΤΣΑΠΑΡΑΣ" userId="14c29a0b-fba8-4de1-ba9f-ce710cf39d77" providerId="ADAL" clId="{25AB3CD1-8814-41FA-BA1B-9FFDE228A221}" dt="2021-10-21T08:59:23.450" v="6161" actId="20577"/>
          <ac:spMkLst>
            <pc:docMk/>
            <pc:sldMk cId="2541120185" sldId="662"/>
            <ac:spMk id="49" creationId="{A643B03D-73D6-4597-80B7-E85136823E81}"/>
          </ac:spMkLst>
        </pc:spChg>
        <pc:spChg chg="add mod">
          <ac:chgData name="ΠΑΝΑΓΙΩΤΗΣ ΤΣΑΠΑΡΑΣ" userId="14c29a0b-fba8-4de1-ba9f-ce710cf39d77" providerId="ADAL" clId="{25AB3CD1-8814-41FA-BA1B-9FFDE228A221}" dt="2021-10-21T08:59:09.346" v="6159" actId="1076"/>
          <ac:spMkLst>
            <pc:docMk/>
            <pc:sldMk cId="2541120185" sldId="662"/>
            <ac:spMk id="50" creationId="{2639187D-E6F7-4F94-90F7-28A9E90E0766}"/>
          </ac:spMkLst>
        </pc:spChg>
        <pc:spChg chg="add mod">
          <ac:chgData name="ΠΑΝΑΓΙΩΤΗΣ ΤΣΑΠΑΡΑΣ" userId="14c29a0b-fba8-4de1-ba9f-ce710cf39d77" providerId="ADAL" clId="{25AB3CD1-8814-41FA-BA1B-9FFDE228A221}" dt="2021-10-21T08:59:48.882" v="6184" actId="14100"/>
          <ac:spMkLst>
            <pc:docMk/>
            <pc:sldMk cId="2541120185" sldId="662"/>
            <ac:spMk id="51" creationId="{411208D1-AD74-4D55-A5BA-D3D15D270756}"/>
          </ac:spMkLst>
        </pc:spChg>
        <pc:spChg chg="add mod">
          <ac:chgData name="ΠΑΝΑΓΙΩΤΗΣ ΤΣΑΠΑΡΑΣ" userId="14c29a0b-fba8-4de1-ba9f-ce710cf39d77" providerId="ADAL" clId="{25AB3CD1-8814-41FA-BA1B-9FFDE228A221}" dt="2021-10-21T09:00:09.692" v="6207" actId="20577"/>
          <ac:spMkLst>
            <pc:docMk/>
            <pc:sldMk cId="2541120185" sldId="662"/>
            <ac:spMk id="52" creationId="{4A1BB656-D569-4617-8D1E-F1D67231CB3A}"/>
          </ac:spMkLst>
        </pc:spChg>
        <pc:spChg chg="add del mod">
          <ac:chgData name="ΠΑΝΑΓΙΩΤΗΣ ΤΣΑΠΑΡΑΣ" userId="14c29a0b-fba8-4de1-ba9f-ce710cf39d77" providerId="ADAL" clId="{25AB3CD1-8814-41FA-BA1B-9FFDE228A221}" dt="2021-10-21T09:02:37.034" v="6225" actId="478"/>
          <ac:spMkLst>
            <pc:docMk/>
            <pc:sldMk cId="2541120185" sldId="662"/>
            <ac:spMk id="53" creationId="{9B14F046-8252-45BA-922A-E514EC0F068F}"/>
          </ac:spMkLst>
        </pc:spChg>
        <pc:spChg chg="add del mod">
          <ac:chgData name="ΠΑΝΑΓΙΩΤΗΣ ΤΣΑΠΑΡΑΣ" userId="14c29a0b-fba8-4de1-ba9f-ce710cf39d77" providerId="ADAL" clId="{25AB3CD1-8814-41FA-BA1B-9FFDE228A221}" dt="2021-10-21T09:02:37.034" v="6225" actId="478"/>
          <ac:spMkLst>
            <pc:docMk/>
            <pc:sldMk cId="2541120185" sldId="662"/>
            <ac:spMk id="54" creationId="{C150C1A5-FFAC-4B1D-A763-2F8B89DE7A52}"/>
          </ac:spMkLst>
        </pc:spChg>
        <pc:spChg chg="add del mod">
          <ac:chgData name="ΠΑΝΑΓΙΩΤΗΣ ΤΣΑΠΑΡΑΣ" userId="14c29a0b-fba8-4de1-ba9f-ce710cf39d77" providerId="ADAL" clId="{25AB3CD1-8814-41FA-BA1B-9FFDE228A221}" dt="2021-10-21T09:02:34.365" v="6224" actId="478"/>
          <ac:spMkLst>
            <pc:docMk/>
            <pc:sldMk cId="2541120185" sldId="662"/>
            <ac:spMk id="55" creationId="{01FB37D5-0293-476D-AD98-F17DB5A82E82}"/>
          </ac:spMkLst>
        </pc:spChg>
        <pc:spChg chg="add mod">
          <ac:chgData name="ΠΑΝΑΓΙΩΤΗΣ ΤΣΑΠΑΡΑΣ" userId="14c29a0b-fba8-4de1-ba9f-ce710cf39d77" providerId="ADAL" clId="{25AB3CD1-8814-41FA-BA1B-9FFDE228A221}" dt="2021-10-21T09:04:40.603" v="6246" actId="1076"/>
          <ac:spMkLst>
            <pc:docMk/>
            <pc:sldMk cId="2541120185" sldId="662"/>
            <ac:spMk id="58" creationId="{C1FF701C-A0AC-40B7-B769-18DBA257C9E3}"/>
          </ac:spMkLst>
        </pc:spChg>
        <pc:spChg chg="add mod">
          <ac:chgData name="ΠΑΝΑΓΙΩΤΗΣ ΤΣΑΠΑΡΑΣ" userId="14c29a0b-fba8-4de1-ba9f-ce710cf39d77" providerId="ADAL" clId="{25AB3CD1-8814-41FA-BA1B-9FFDE228A221}" dt="2021-10-21T09:05:01.462" v="6249" actId="1076"/>
          <ac:spMkLst>
            <pc:docMk/>
            <pc:sldMk cId="2541120185" sldId="662"/>
            <ac:spMk id="60" creationId="{CD8F98D7-2B7F-47BE-8774-5C0AED88737C}"/>
          </ac:spMkLst>
        </pc:spChg>
        <pc:graphicFrameChg chg="add mod modGraphic">
          <ac:chgData name="ΠΑΝΑΓΙΩΤΗΣ ΤΣΑΠΑΡΑΣ" userId="14c29a0b-fba8-4de1-ba9f-ce710cf39d77" providerId="ADAL" clId="{25AB3CD1-8814-41FA-BA1B-9FFDE228A221}" dt="2021-10-21T08:48:03.434" v="5965" actId="1076"/>
          <ac:graphicFrameMkLst>
            <pc:docMk/>
            <pc:sldMk cId="2541120185" sldId="662"/>
            <ac:graphicFrameMk id="5" creationId="{B0C60A59-38DD-43F8-9150-3FCB1975B43C}"/>
          </ac:graphicFrameMkLst>
        </pc:graphicFrameChg>
        <pc:graphicFrameChg chg="add mod modGraphic">
          <ac:chgData name="ΠΑΝΑΓΙΩΤΗΣ ΤΣΑΠΑΡΑΣ" userId="14c29a0b-fba8-4de1-ba9f-ce710cf39d77" providerId="ADAL" clId="{25AB3CD1-8814-41FA-BA1B-9FFDE228A221}" dt="2021-10-21T08:48:03.434" v="5965" actId="1076"/>
          <ac:graphicFrameMkLst>
            <pc:docMk/>
            <pc:sldMk cId="2541120185" sldId="662"/>
            <ac:graphicFrameMk id="6" creationId="{132F9E80-9CB0-4326-8FF0-C615CC9CCD5E}"/>
          </ac:graphicFrameMkLst>
        </pc:graphicFrameChg>
        <pc:graphicFrameChg chg="add mod modGraphic">
          <ac:chgData name="ΠΑΝΑΓΙΩΤΗΣ ΤΣΑΠΑΡΑΣ" userId="14c29a0b-fba8-4de1-ba9f-ce710cf39d77" providerId="ADAL" clId="{25AB3CD1-8814-41FA-BA1B-9FFDE228A221}" dt="2021-10-21T08:51:59.544" v="5980" actId="20577"/>
          <ac:graphicFrameMkLst>
            <pc:docMk/>
            <pc:sldMk cId="2541120185" sldId="662"/>
            <ac:graphicFrameMk id="13" creationId="{26B14194-1D9B-4BA9-A3B1-8B23568A1025}"/>
          </ac:graphicFrameMkLst>
        </pc:graphicFrameChg>
        <pc:cxnChg chg="add mod">
          <ac:chgData name="ΠΑΝΑΓΙΩΤΗΣ ΤΣΑΠΑΡΑΣ" userId="14c29a0b-fba8-4de1-ba9f-ce710cf39d77" providerId="ADAL" clId="{25AB3CD1-8814-41FA-BA1B-9FFDE228A221}" dt="2021-10-21T08:53:18.084" v="6077" actId="1582"/>
          <ac:cxnSpMkLst>
            <pc:docMk/>
            <pc:sldMk cId="2541120185" sldId="662"/>
            <ac:cxnSpMk id="17" creationId="{2923434C-8A77-4C41-91AE-BEA3ECEE1E07}"/>
          </ac:cxnSpMkLst>
        </pc:cxnChg>
        <pc:cxnChg chg="add del">
          <ac:chgData name="ΠΑΝΑΓΙΩΤΗΣ ΤΣΑΠΑΡΑΣ" userId="14c29a0b-fba8-4de1-ba9f-ce710cf39d77" providerId="ADAL" clId="{25AB3CD1-8814-41FA-BA1B-9FFDE228A221}" dt="2021-10-21T08:53:36.566" v="6079" actId="478"/>
          <ac:cxnSpMkLst>
            <pc:docMk/>
            <pc:sldMk cId="2541120185" sldId="662"/>
            <ac:cxnSpMk id="19" creationId="{6A7BAEAC-1CBE-4D67-B67A-E2C36B6EE95D}"/>
          </ac:cxnSpMkLst>
        </pc:cxnChg>
        <pc:cxnChg chg="add mod">
          <ac:chgData name="ΠΑΝΑΓΙΩΤΗΣ ΤΣΑΠΑΡΑΣ" userId="14c29a0b-fba8-4de1-ba9f-ce710cf39d77" providerId="ADAL" clId="{25AB3CD1-8814-41FA-BA1B-9FFDE228A221}" dt="2021-10-21T08:53:45.413" v="6081" actId="14100"/>
          <ac:cxnSpMkLst>
            <pc:docMk/>
            <pc:sldMk cId="2541120185" sldId="662"/>
            <ac:cxnSpMk id="20" creationId="{928BF6E3-BD0C-44D0-965E-6E83221F92E5}"/>
          </ac:cxnSpMkLst>
        </pc:cxnChg>
        <pc:cxnChg chg="add mod">
          <ac:chgData name="ΠΑΝΑΓΙΩΤΗΣ ΤΣΑΠΑΡΑΣ" userId="14c29a0b-fba8-4de1-ba9f-ce710cf39d77" providerId="ADAL" clId="{25AB3CD1-8814-41FA-BA1B-9FFDE228A221}" dt="2021-10-21T08:54:15.968" v="6091" actId="1076"/>
          <ac:cxnSpMkLst>
            <pc:docMk/>
            <pc:sldMk cId="2541120185" sldId="662"/>
            <ac:cxnSpMk id="24" creationId="{30A64330-AC05-41FB-8EB6-4FBECC689003}"/>
          </ac:cxnSpMkLst>
        </pc:cxnChg>
        <pc:cxnChg chg="add mod">
          <ac:chgData name="ΠΑΝΑΓΙΩΤΗΣ ΤΣΑΠΑΡΑΣ" userId="14c29a0b-fba8-4de1-ba9f-ce710cf39d77" providerId="ADAL" clId="{25AB3CD1-8814-41FA-BA1B-9FFDE228A221}" dt="2021-10-21T09:00:55.104" v="6211" actId="1076"/>
          <ac:cxnSpMkLst>
            <pc:docMk/>
            <pc:sldMk cId="2541120185" sldId="662"/>
            <ac:cxnSpMk id="27" creationId="{8F650FEF-321C-4645-B43A-1AF0E6021DA8}"/>
          </ac:cxnSpMkLst>
        </pc:cxnChg>
        <pc:cxnChg chg="add mod">
          <ac:chgData name="ΠΑΝΑΓΙΩΤΗΣ ΤΣΑΠΑΡΑΣ" userId="14c29a0b-fba8-4de1-ba9f-ce710cf39d77" providerId="ADAL" clId="{25AB3CD1-8814-41FA-BA1B-9FFDE228A221}" dt="2021-10-21T09:00:51.126" v="6210" actId="1076"/>
          <ac:cxnSpMkLst>
            <pc:docMk/>
            <pc:sldMk cId="2541120185" sldId="662"/>
            <ac:cxnSpMk id="28" creationId="{8ED23410-5D53-4C8F-8777-B2A104875EFF}"/>
          </ac:cxnSpMkLst>
        </pc:cxnChg>
        <pc:cxnChg chg="add mod">
          <ac:chgData name="ΠΑΝΑΓΙΩΤΗΣ ΤΣΑΠΑΡΑΣ" userId="14c29a0b-fba8-4de1-ba9f-ce710cf39d77" providerId="ADAL" clId="{25AB3CD1-8814-41FA-BA1B-9FFDE228A221}" dt="2021-10-21T09:00:45.050" v="6208" actId="1076"/>
          <ac:cxnSpMkLst>
            <pc:docMk/>
            <pc:sldMk cId="2541120185" sldId="662"/>
            <ac:cxnSpMk id="29" creationId="{72EC48FB-ED79-4B74-8A8B-6C4CE1CB5B47}"/>
          </ac:cxnSpMkLst>
        </pc:cxnChg>
        <pc:cxnChg chg="add mod">
          <ac:chgData name="ΠΑΝΑΓΙΩΤΗΣ ΤΣΑΠΑΡΑΣ" userId="14c29a0b-fba8-4de1-ba9f-ce710cf39d77" providerId="ADAL" clId="{25AB3CD1-8814-41FA-BA1B-9FFDE228A221}" dt="2021-10-21T08:54:34.498" v="6099" actId="1076"/>
          <ac:cxnSpMkLst>
            <pc:docMk/>
            <pc:sldMk cId="2541120185" sldId="662"/>
            <ac:cxnSpMk id="30" creationId="{DAC953B2-2056-4872-932F-AFC6B41E36CA}"/>
          </ac:cxnSpMkLst>
        </pc:cxnChg>
        <pc:cxnChg chg="add mod">
          <ac:chgData name="ΠΑΝΑΓΙΩΤΗΣ ΤΣΑΠΑΡΑΣ" userId="14c29a0b-fba8-4de1-ba9f-ce710cf39d77" providerId="ADAL" clId="{25AB3CD1-8814-41FA-BA1B-9FFDE228A221}" dt="2021-10-21T08:56:30.980" v="6117" actId="1076"/>
          <ac:cxnSpMkLst>
            <pc:docMk/>
            <pc:sldMk cId="2541120185" sldId="662"/>
            <ac:cxnSpMk id="37" creationId="{3A27150B-03A2-4732-B871-2280792FF44B}"/>
          </ac:cxnSpMkLst>
        </pc:cxnChg>
        <pc:cxnChg chg="add mod">
          <ac:chgData name="ΠΑΝΑΓΙΩΤΗΣ ΤΣΑΠΑΡΑΣ" userId="14c29a0b-fba8-4de1-ba9f-ce710cf39d77" providerId="ADAL" clId="{25AB3CD1-8814-41FA-BA1B-9FFDE228A221}" dt="2021-10-21T08:57:16.095" v="6132" actId="1076"/>
          <ac:cxnSpMkLst>
            <pc:docMk/>
            <pc:sldMk cId="2541120185" sldId="662"/>
            <ac:cxnSpMk id="39" creationId="{C16B1FCD-ECE7-4266-9176-9CBED90FDAA7}"/>
          </ac:cxnSpMkLst>
        </pc:cxnChg>
        <pc:cxnChg chg="add mod">
          <ac:chgData name="ΠΑΝΑΓΙΩΤΗΣ ΤΣΑΠΑΡΑΣ" userId="14c29a0b-fba8-4de1-ba9f-ce710cf39d77" providerId="ADAL" clId="{25AB3CD1-8814-41FA-BA1B-9FFDE228A221}" dt="2021-10-21T08:56:44.760" v="6121" actId="1076"/>
          <ac:cxnSpMkLst>
            <pc:docMk/>
            <pc:sldMk cId="2541120185" sldId="662"/>
            <ac:cxnSpMk id="40" creationId="{CC4F4DFA-1536-4292-859D-4CA99058EDA6}"/>
          </ac:cxnSpMkLst>
        </pc:cxnChg>
        <pc:cxnChg chg="add mod">
          <ac:chgData name="ΠΑΝΑΓΙΩΤΗΣ ΤΣΑΠΑΡΑΣ" userId="14c29a0b-fba8-4de1-ba9f-ce710cf39d77" providerId="ADAL" clId="{25AB3CD1-8814-41FA-BA1B-9FFDE228A221}" dt="2021-10-21T08:57:34.778" v="6134" actId="1076"/>
          <ac:cxnSpMkLst>
            <pc:docMk/>
            <pc:sldMk cId="2541120185" sldId="662"/>
            <ac:cxnSpMk id="41" creationId="{842CC200-3DC7-46C6-885A-733D5344DBE0}"/>
          </ac:cxnSpMkLst>
        </pc:cxnChg>
        <pc:cxnChg chg="add mod">
          <ac:chgData name="ΠΑΝΑΓΙΩΤΗΣ ΤΣΑΠΑΡΑΣ" userId="14c29a0b-fba8-4de1-ba9f-ce710cf39d77" providerId="ADAL" clId="{25AB3CD1-8814-41FA-BA1B-9FFDE228A221}" dt="2021-10-21T08:57:40.739" v="6135" actId="1076"/>
          <ac:cxnSpMkLst>
            <pc:docMk/>
            <pc:sldMk cId="2541120185" sldId="662"/>
            <ac:cxnSpMk id="42" creationId="{3E722FA5-50A1-4E2D-A21E-981B017DFF63}"/>
          </ac:cxnSpMkLst>
        </pc:cxnChg>
        <pc:cxnChg chg="add mod">
          <ac:chgData name="ΠΑΝΑΓΙΩΤΗΣ ΤΣΑΠΑΡΑΣ" userId="14c29a0b-fba8-4de1-ba9f-ce710cf39d77" providerId="ADAL" clId="{25AB3CD1-8814-41FA-BA1B-9FFDE228A221}" dt="2021-10-21T08:57:07.025" v="6129" actId="1076"/>
          <ac:cxnSpMkLst>
            <pc:docMk/>
            <pc:sldMk cId="2541120185" sldId="662"/>
            <ac:cxnSpMk id="43" creationId="{C31E19F8-824A-47C7-BB92-D15475C6956B}"/>
          </ac:cxnSpMkLst>
        </pc:cxnChg>
        <pc:cxnChg chg="add mod">
          <ac:chgData name="ΠΑΝΑΓΙΩΤΗΣ ΤΣΑΠΑΡΑΣ" userId="14c29a0b-fba8-4de1-ba9f-ce710cf39d77" providerId="ADAL" clId="{25AB3CD1-8814-41FA-BA1B-9FFDE228A221}" dt="2021-10-21T09:04:36.376" v="6245" actId="14100"/>
          <ac:cxnSpMkLst>
            <pc:docMk/>
            <pc:sldMk cId="2541120185" sldId="662"/>
            <ac:cxnSpMk id="57" creationId="{60C18416-55BD-492C-A9AC-A5B6053A6974}"/>
          </ac:cxnSpMkLst>
        </pc:cxnChg>
      </pc:sldChg>
      <pc:sldChg chg="modSp add mod">
        <pc:chgData name="ΠΑΝΑΓΙΩΤΗΣ ΤΣΑΠΑΡΑΣ" userId="14c29a0b-fba8-4de1-ba9f-ce710cf39d77" providerId="ADAL" clId="{25AB3CD1-8814-41FA-BA1B-9FFDE228A221}" dt="2021-10-21T08:42:21.582" v="5834" actId="20577"/>
        <pc:sldMkLst>
          <pc:docMk/>
          <pc:sldMk cId="3165095466" sldId="663"/>
        </pc:sldMkLst>
        <pc:spChg chg="mod">
          <ac:chgData name="ΠΑΝΑΓΙΩΤΗΣ ΤΣΑΠΑΡΑΣ" userId="14c29a0b-fba8-4de1-ba9f-ce710cf39d77" providerId="ADAL" clId="{25AB3CD1-8814-41FA-BA1B-9FFDE228A221}" dt="2021-10-21T08:42:21.582" v="5834" actId="20577"/>
          <ac:spMkLst>
            <pc:docMk/>
            <pc:sldMk cId="3165095466" sldId="663"/>
            <ac:spMk id="3" creationId="{119A1A49-CFB6-4319-A6DE-C30505D2985B}"/>
          </ac:spMkLst>
        </pc:spChg>
      </pc:sldChg>
      <pc:sldChg chg="modSp new mod">
        <pc:chgData name="ΠΑΝΑΓΙΩΤΗΣ ΤΣΑΠΑΡΑΣ" userId="14c29a0b-fba8-4de1-ba9f-ce710cf39d77" providerId="ADAL" clId="{25AB3CD1-8814-41FA-BA1B-9FFDE228A221}" dt="2021-10-21T08:32:45.733" v="5332" actId="27636"/>
        <pc:sldMkLst>
          <pc:docMk/>
          <pc:sldMk cId="3903764918" sldId="664"/>
        </pc:sldMkLst>
        <pc:spChg chg="mod">
          <ac:chgData name="ΠΑΝΑΓΙΩΤΗΣ ΤΣΑΠΑΡΑΣ" userId="14c29a0b-fba8-4de1-ba9f-ce710cf39d77" providerId="ADAL" clId="{25AB3CD1-8814-41FA-BA1B-9FFDE228A221}" dt="2021-10-21T08:26:20.620" v="4483" actId="20577"/>
          <ac:spMkLst>
            <pc:docMk/>
            <pc:sldMk cId="3903764918" sldId="664"/>
            <ac:spMk id="2" creationId="{6DA2C1D2-5CEF-4F44-A973-8EAD29D56317}"/>
          </ac:spMkLst>
        </pc:spChg>
        <pc:spChg chg="mod">
          <ac:chgData name="ΠΑΝΑΓΙΩΤΗΣ ΤΣΑΠΑΡΑΣ" userId="14c29a0b-fba8-4de1-ba9f-ce710cf39d77" providerId="ADAL" clId="{25AB3CD1-8814-41FA-BA1B-9FFDE228A221}" dt="2021-10-21T08:32:45.733" v="5332" actId="27636"/>
          <ac:spMkLst>
            <pc:docMk/>
            <pc:sldMk cId="3903764918" sldId="664"/>
            <ac:spMk id="3" creationId="{46D16662-18DF-45AA-946D-D02744044632}"/>
          </ac:spMkLst>
        </pc:spChg>
      </pc:sldChg>
      <pc:sldChg chg="delSp modSp add mod ord">
        <pc:chgData name="ΠΑΝΑΓΙΩΤΗΣ ΤΣΑΠΑΡΑΣ" userId="14c29a0b-fba8-4de1-ba9f-ce710cf39d77" providerId="ADAL" clId="{25AB3CD1-8814-41FA-BA1B-9FFDE228A221}" dt="2021-10-21T08:44:08.701" v="5851" actId="478"/>
        <pc:sldMkLst>
          <pc:docMk/>
          <pc:sldMk cId="1551707280" sldId="665"/>
        </pc:sldMkLst>
        <pc:spChg chg="del mod">
          <ac:chgData name="ΠΑΝΑΓΙΩΤΗΣ ΤΣΑΠΑΡΑΣ" userId="14c29a0b-fba8-4de1-ba9f-ce710cf39d77" providerId="ADAL" clId="{25AB3CD1-8814-41FA-BA1B-9FFDE228A221}" dt="2021-10-21T08:43:23.821" v="5838" actId="478"/>
          <ac:spMkLst>
            <pc:docMk/>
            <pc:sldMk cId="1551707280" sldId="665"/>
            <ac:spMk id="3" creationId="{119A1A49-CFB6-4319-A6DE-C30505D2985B}"/>
          </ac:spMkLst>
        </pc:spChg>
        <pc:spChg chg="mod">
          <ac:chgData name="ΠΑΝΑΓΙΩΤΗΣ ΤΣΑΠΑΡΑΣ" userId="14c29a0b-fba8-4de1-ba9f-ce710cf39d77" providerId="ADAL" clId="{25AB3CD1-8814-41FA-BA1B-9FFDE228A221}" dt="2021-10-21T08:43:44.779" v="5846" actId="20577"/>
          <ac:spMkLst>
            <pc:docMk/>
            <pc:sldMk cId="1551707280" sldId="665"/>
            <ac:spMk id="4" creationId="{57D35BA0-AC0F-42F1-9DE0-F04C52B00CE1}"/>
          </ac:spMkLst>
        </pc:spChg>
        <pc:graphicFrameChg chg="del">
          <ac:chgData name="ΠΑΝΑΓΙΩΤΗΣ ΤΣΑΠΑΡΑΣ" userId="14c29a0b-fba8-4de1-ba9f-ce710cf39d77" providerId="ADAL" clId="{25AB3CD1-8814-41FA-BA1B-9FFDE228A221}" dt="2021-10-21T08:44:08.701" v="5851" actId="478"/>
          <ac:graphicFrameMkLst>
            <pc:docMk/>
            <pc:sldMk cId="1551707280" sldId="665"/>
            <ac:graphicFrameMk id="5" creationId="{B0C60A59-38DD-43F8-9150-3FCB1975B43C}"/>
          </ac:graphicFrameMkLst>
        </pc:graphicFrameChg>
        <pc:graphicFrameChg chg="del">
          <ac:chgData name="ΠΑΝΑΓΙΩΤΗΣ ΤΣΑΠΑΡΑΣ" userId="14c29a0b-fba8-4de1-ba9f-ce710cf39d77" providerId="ADAL" clId="{25AB3CD1-8814-41FA-BA1B-9FFDE228A221}" dt="2021-10-21T08:44:08.701" v="5851" actId="478"/>
          <ac:graphicFrameMkLst>
            <pc:docMk/>
            <pc:sldMk cId="1551707280" sldId="665"/>
            <ac:graphicFrameMk id="6" creationId="{132F9E80-9CB0-4326-8FF0-C615CC9CCD5E}"/>
          </ac:graphicFrameMkLst>
        </pc:graphicFrameChg>
      </pc:sldChg>
      <pc:sldChg chg="modSp add mod">
        <pc:chgData name="ΠΑΝΑΓΙΩΤΗΣ ΤΣΑΠΑΡΑΣ" userId="14c29a0b-fba8-4de1-ba9f-ce710cf39d77" providerId="ADAL" clId="{25AB3CD1-8814-41FA-BA1B-9FFDE228A221}" dt="2021-10-21T15:53:48.692" v="6291" actId="20577"/>
        <pc:sldMkLst>
          <pc:docMk/>
          <pc:sldMk cId="2970287341" sldId="666"/>
        </pc:sldMkLst>
        <pc:spChg chg="mod">
          <ac:chgData name="ΠΑΝΑΓΙΩΤΗΣ ΤΣΑΠΑΡΑΣ" userId="14c29a0b-fba8-4de1-ba9f-ce710cf39d77" providerId="ADAL" clId="{25AB3CD1-8814-41FA-BA1B-9FFDE228A221}" dt="2021-10-21T15:53:31.317" v="6261" actId="6549"/>
          <ac:spMkLst>
            <pc:docMk/>
            <pc:sldMk cId="2970287341" sldId="666"/>
            <ac:spMk id="10" creationId="{01D9B1AE-F16C-42B0-87D8-C2FDC309AA77}"/>
          </ac:spMkLst>
        </pc:spChg>
        <pc:spChg chg="mod">
          <ac:chgData name="ΠΑΝΑΓΙΩΤΗΣ ΤΣΑΠΑΡΑΣ" userId="14c29a0b-fba8-4de1-ba9f-ce710cf39d77" providerId="ADAL" clId="{25AB3CD1-8814-41FA-BA1B-9FFDE228A221}" dt="2021-10-21T15:53:48.692" v="6291" actId="20577"/>
          <ac:spMkLst>
            <pc:docMk/>
            <pc:sldMk cId="2970287341" sldId="666"/>
            <ac:spMk id="12" creationId="{EFB1D584-332D-4878-B484-87B520B0E4B4}"/>
          </ac:spMkLst>
        </pc:spChg>
      </pc:sldChg>
    </pc:docChg>
  </pc:docChgLst>
  <pc:docChgLst>
    <pc:chgData name="tsap@uoi.gr" userId="14c29a0b-fba8-4de1-ba9f-ce710cf39d77" providerId="ADAL" clId="{3FA359BB-286B-4324-B0E7-44C981DCE877}"/>
    <pc:docChg chg="undo custSel addSld delSld modSld sldOrd">
      <pc:chgData name="tsap@uoi.gr" userId="14c29a0b-fba8-4de1-ba9f-ce710cf39d77" providerId="ADAL" clId="{3FA359BB-286B-4324-B0E7-44C981DCE877}" dt="2021-10-13T21:51:30.832" v="3423" actId="20577"/>
      <pc:docMkLst>
        <pc:docMk/>
      </pc:docMkLst>
      <pc:sldChg chg="del">
        <pc:chgData name="tsap@uoi.gr" userId="14c29a0b-fba8-4de1-ba9f-ce710cf39d77" providerId="ADAL" clId="{3FA359BB-286B-4324-B0E7-44C981DCE877}" dt="2021-10-13T18:08:52.137" v="0" actId="47"/>
        <pc:sldMkLst>
          <pc:docMk/>
          <pc:sldMk cId="2219892721" sldId="454"/>
        </pc:sldMkLst>
      </pc:sldChg>
      <pc:sldChg chg="del">
        <pc:chgData name="tsap@uoi.gr" userId="14c29a0b-fba8-4de1-ba9f-ce710cf39d77" providerId="ADAL" clId="{3FA359BB-286B-4324-B0E7-44C981DCE877}" dt="2021-10-13T18:08:54.505" v="1" actId="47"/>
        <pc:sldMkLst>
          <pc:docMk/>
          <pc:sldMk cId="1754326834" sldId="455"/>
        </pc:sldMkLst>
      </pc:sldChg>
      <pc:sldChg chg="modSp mod">
        <pc:chgData name="tsap@uoi.gr" userId="14c29a0b-fba8-4de1-ba9f-ce710cf39d77" providerId="ADAL" clId="{3FA359BB-286B-4324-B0E7-44C981DCE877}" dt="2021-10-13T18:16:39.048" v="214" actId="207"/>
        <pc:sldMkLst>
          <pc:docMk/>
          <pc:sldMk cId="2091723333" sldId="500"/>
        </pc:sldMkLst>
        <pc:spChg chg="mod">
          <ac:chgData name="tsap@uoi.gr" userId="14c29a0b-fba8-4de1-ba9f-ce710cf39d77" providerId="ADAL" clId="{3FA359BB-286B-4324-B0E7-44C981DCE877}" dt="2021-10-13T18:16:39.048" v="214" actId="207"/>
          <ac:spMkLst>
            <pc:docMk/>
            <pc:sldMk cId="2091723333" sldId="500"/>
            <ac:spMk id="3" creationId="{00000000-0000-0000-0000-000000000000}"/>
          </ac:spMkLst>
        </pc:spChg>
      </pc:sldChg>
      <pc:sldChg chg="modSp mod">
        <pc:chgData name="tsap@uoi.gr" userId="14c29a0b-fba8-4de1-ba9f-ce710cf39d77" providerId="ADAL" clId="{3FA359BB-286B-4324-B0E7-44C981DCE877}" dt="2021-10-13T19:12:16.112" v="430" actId="20577"/>
        <pc:sldMkLst>
          <pc:docMk/>
          <pc:sldMk cId="869068979" sldId="519"/>
        </pc:sldMkLst>
        <pc:spChg chg="mod">
          <ac:chgData name="tsap@uoi.gr" userId="14c29a0b-fba8-4de1-ba9f-ce710cf39d77" providerId="ADAL" clId="{3FA359BB-286B-4324-B0E7-44C981DCE877}" dt="2021-10-13T18:46:48.258" v="220" actId="20577"/>
          <ac:spMkLst>
            <pc:docMk/>
            <pc:sldMk cId="869068979" sldId="519"/>
            <ac:spMk id="2" creationId="{00000000-0000-0000-0000-000000000000}"/>
          </ac:spMkLst>
        </pc:spChg>
        <pc:spChg chg="mod">
          <ac:chgData name="tsap@uoi.gr" userId="14c29a0b-fba8-4de1-ba9f-ce710cf39d77" providerId="ADAL" clId="{3FA359BB-286B-4324-B0E7-44C981DCE877}" dt="2021-10-13T19:11:55.643" v="417" actId="108"/>
          <ac:spMkLst>
            <pc:docMk/>
            <pc:sldMk cId="869068979" sldId="519"/>
            <ac:spMk id="3" creationId="{00000000-0000-0000-0000-000000000000}"/>
          </ac:spMkLst>
        </pc:spChg>
        <pc:spChg chg="mod">
          <ac:chgData name="tsap@uoi.gr" userId="14c29a0b-fba8-4de1-ba9f-ce710cf39d77" providerId="ADAL" clId="{3FA359BB-286B-4324-B0E7-44C981DCE877}" dt="2021-10-13T18:46:55.776" v="230" actId="20577"/>
          <ac:spMkLst>
            <pc:docMk/>
            <pc:sldMk cId="869068979" sldId="519"/>
            <ac:spMk id="5" creationId="{00000000-0000-0000-0000-000000000000}"/>
          </ac:spMkLst>
        </pc:spChg>
        <pc:spChg chg="mod">
          <ac:chgData name="tsap@uoi.gr" userId="14c29a0b-fba8-4de1-ba9f-ce710cf39d77" providerId="ADAL" clId="{3FA359BB-286B-4324-B0E7-44C981DCE877}" dt="2021-10-13T19:12:16.112" v="430" actId="20577"/>
          <ac:spMkLst>
            <pc:docMk/>
            <pc:sldMk cId="869068979" sldId="519"/>
            <ac:spMk id="13" creationId="{00000000-0000-0000-0000-000000000000}"/>
          </ac:spMkLst>
        </pc:spChg>
      </pc:sldChg>
      <pc:sldChg chg="modSp mod">
        <pc:chgData name="tsap@uoi.gr" userId="14c29a0b-fba8-4de1-ba9f-ce710cf39d77" providerId="ADAL" clId="{3FA359BB-286B-4324-B0E7-44C981DCE877}" dt="2021-10-13T19:25:37.899" v="615" actId="20577"/>
        <pc:sldMkLst>
          <pc:docMk/>
          <pc:sldMk cId="2228209325" sldId="520"/>
        </pc:sldMkLst>
        <pc:spChg chg="mod">
          <ac:chgData name="tsap@uoi.gr" userId="14c29a0b-fba8-4de1-ba9f-ce710cf39d77" providerId="ADAL" clId="{3FA359BB-286B-4324-B0E7-44C981DCE877}" dt="2021-10-13T19:25:37.899" v="615" actId="20577"/>
          <ac:spMkLst>
            <pc:docMk/>
            <pc:sldMk cId="2228209325" sldId="520"/>
            <ac:spMk id="2" creationId="{00000000-0000-0000-0000-000000000000}"/>
          </ac:spMkLst>
        </pc:spChg>
        <pc:spChg chg="mod">
          <ac:chgData name="tsap@uoi.gr" userId="14c29a0b-fba8-4de1-ba9f-ce710cf39d77" providerId="ADAL" clId="{3FA359BB-286B-4324-B0E7-44C981DCE877}" dt="2021-10-13T19:14:30.129" v="609" actId="20577"/>
          <ac:spMkLst>
            <pc:docMk/>
            <pc:sldMk cId="2228209325" sldId="520"/>
            <ac:spMk id="3" creationId="{00000000-0000-0000-0000-000000000000}"/>
          </ac:spMkLst>
        </pc:spChg>
      </pc:sldChg>
      <pc:sldChg chg="delSp modSp add mod ord">
        <pc:chgData name="tsap@uoi.gr" userId="14c29a0b-fba8-4de1-ba9f-ce710cf39d77" providerId="ADAL" clId="{3FA359BB-286B-4324-B0E7-44C981DCE877}" dt="2021-10-13T21:51:30.832" v="3423" actId="20577"/>
        <pc:sldMkLst>
          <pc:docMk/>
          <pc:sldMk cId="2178126941" sldId="521"/>
        </pc:sldMkLst>
        <pc:spChg chg="mod">
          <ac:chgData name="tsap@uoi.gr" userId="14c29a0b-fba8-4de1-ba9f-ce710cf39d77" providerId="ADAL" clId="{3FA359BB-286B-4324-B0E7-44C981DCE877}" dt="2021-10-13T21:50:43.060" v="3416" actId="20577"/>
          <ac:spMkLst>
            <pc:docMk/>
            <pc:sldMk cId="2178126941" sldId="521"/>
            <ac:spMk id="2"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4"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5" creationId="{00000000-0000-0000-0000-000000000000}"/>
          </ac:spMkLst>
        </pc:spChg>
        <pc:spChg chg="del">
          <ac:chgData name="tsap@uoi.gr" userId="14c29a0b-fba8-4de1-ba9f-ce710cf39d77" providerId="ADAL" clId="{3FA359BB-286B-4324-B0E7-44C981DCE877}" dt="2021-10-13T21:50:51.996" v="3417" actId="478"/>
          <ac:spMkLst>
            <pc:docMk/>
            <pc:sldMk cId="2178126941" sldId="521"/>
            <ac:spMk id="6" creationId="{00000000-0000-0000-0000-000000000000}"/>
          </ac:spMkLst>
        </pc:spChg>
        <pc:spChg chg="del">
          <ac:chgData name="tsap@uoi.gr" userId="14c29a0b-fba8-4de1-ba9f-ce710cf39d77" providerId="ADAL" clId="{3FA359BB-286B-4324-B0E7-44C981DCE877}" dt="2021-10-13T21:50:56.606" v="3418" actId="478"/>
          <ac:spMkLst>
            <pc:docMk/>
            <pc:sldMk cId="2178126941" sldId="521"/>
            <ac:spMk id="9" creationId="{00000000-0000-0000-0000-000000000000}"/>
          </ac:spMkLst>
        </pc:spChg>
        <pc:spChg chg="mod">
          <ac:chgData name="tsap@uoi.gr" userId="14c29a0b-fba8-4de1-ba9f-ce710cf39d77" providerId="ADAL" clId="{3FA359BB-286B-4324-B0E7-44C981DCE877}" dt="2021-10-13T21:51:30.832" v="3423" actId="20577"/>
          <ac:spMkLst>
            <pc:docMk/>
            <pc:sldMk cId="2178126941" sldId="521"/>
            <ac:spMk id="12" creationId="{00000000-0000-0000-0000-000000000000}"/>
          </ac:spMkLst>
        </pc:spChg>
        <pc:cxnChg chg="del">
          <ac:chgData name="tsap@uoi.gr" userId="14c29a0b-fba8-4de1-ba9f-ce710cf39d77" providerId="ADAL" clId="{3FA359BB-286B-4324-B0E7-44C981DCE877}" dt="2021-10-13T21:50:51.996" v="3417" actId="478"/>
          <ac:cxnSpMkLst>
            <pc:docMk/>
            <pc:sldMk cId="2178126941" sldId="521"/>
            <ac:cxnSpMk id="7"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8" creationId="{00000000-0000-0000-0000-000000000000}"/>
          </ac:cxnSpMkLst>
        </pc:cxnChg>
        <pc:cxnChg chg="del mod">
          <ac:chgData name="tsap@uoi.gr" userId="14c29a0b-fba8-4de1-ba9f-ce710cf39d77" providerId="ADAL" clId="{3FA359BB-286B-4324-B0E7-44C981DCE877}" dt="2021-10-13T21:50:51.996" v="3417" actId="478"/>
          <ac:cxnSpMkLst>
            <pc:docMk/>
            <pc:sldMk cId="2178126941" sldId="521"/>
            <ac:cxnSpMk id="11" creationId="{00000000-0000-0000-0000-000000000000}"/>
          </ac:cxnSpMkLst>
        </pc:cxnChg>
      </pc:sldChg>
      <pc:sldChg chg="modSp del mod">
        <pc:chgData name="tsap@uoi.gr" userId="14c29a0b-fba8-4de1-ba9f-ce710cf39d77" providerId="ADAL" clId="{3FA359BB-286B-4324-B0E7-44C981DCE877}" dt="2021-10-13T21:03:24.084" v="3237" actId="2696"/>
        <pc:sldMkLst>
          <pc:docMk/>
          <pc:sldMk cId="4242095734" sldId="521"/>
        </pc:sldMkLst>
        <pc:spChg chg="mod">
          <ac:chgData name="tsap@uoi.gr" userId="14c29a0b-fba8-4de1-ba9f-ce710cf39d77" providerId="ADAL" clId="{3FA359BB-286B-4324-B0E7-44C981DCE877}" dt="2021-10-13T21:03:14.204" v="3228" actId="20577"/>
          <ac:spMkLst>
            <pc:docMk/>
            <pc:sldMk cId="4242095734" sldId="521"/>
            <ac:spMk id="2" creationId="{00000000-0000-0000-0000-000000000000}"/>
          </ac:spMkLst>
        </pc:spChg>
        <pc:spChg chg="mod">
          <ac:chgData name="tsap@uoi.gr" userId="14c29a0b-fba8-4de1-ba9f-ce710cf39d77" providerId="ADAL" clId="{3FA359BB-286B-4324-B0E7-44C981DCE877}" dt="2021-10-13T21:03:17.939" v="3236" actId="20577"/>
          <ac:spMkLst>
            <pc:docMk/>
            <pc:sldMk cId="4242095734" sldId="521"/>
            <ac:spMk id="5" creationId="{00000000-0000-0000-0000-000000000000}"/>
          </ac:spMkLst>
        </pc:spChg>
      </pc:sldChg>
      <pc:sldChg chg="del">
        <pc:chgData name="tsap@uoi.gr" userId="14c29a0b-fba8-4de1-ba9f-ce710cf39d77" providerId="ADAL" clId="{3FA359BB-286B-4324-B0E7-44C981DCE877}" dt="2021-10-13T21:04:41.686" v="3249" actId="2696"/>
        <pc:sldMkLst>
          <pc:docMk/>
          <pc:sldMk cId="936259741" sldId="522"/>
        </pc:sldMkLst>
      </pc:sldChg>
      <pc:sldChg chg="modSp add mod">
        <pc:chgData name="tsap@uoi.gr" userId="14c29a0b-fba8-4de1-ba9f-ce710cf39d77" providerId="ADAL" clId="{3FA359BB-286B-4324-B0E7-44C981DCE877}" dt="2021-10-13T21:26:57.123" v="3313" actId="20577"/>
        <pc:sldMkLst>
          <pc:docMk/>
          <pc:sldMk cId="3726738600" sldId="522"/>
        </pc:sldMkLst>
        <pc:spChg chg="mod">
          <ac:chgData name="tsap@uoi.gr" userId="14c29a0b-fba8-4de1-ba9f-ce710cf39d77" providerId="ADAL" clId="{3FA359BB-286B-4324-B0E7-44C981DCE877}" dt="2021-10-13T21:26:47.550" v="3303" actId="20577"/>
          <ac:spMkLst>
            <pc:docMk/>
            <pc:sldMk cId="3726738600" sldId="522"/>
            <ac:spMk id="2" creationId="{00000000-0000-0000-0000-000000000000}"/>
          </ac:spMkLst>
        </pc:spChg>
        <pc:spChg chg="mod">
          <ac:chgData name="tsap@uoi.gr" userId="14c29a0b-fba8-4de1-ba9f-ce710cf39d77" providerId="ADAL" clId="{3FA359BB-286B-4324-B0E7-44C981DCE877}" dt="2021-10-13T21:26:57.123" v="3313" actId="20577"/>
          <ac:spMkLst>
            <pc:docMk/>
            <pc:sldMk cId="3726738600" sldId="522"/>
            <ac:spMk id="5" creationId="{00000000-0000-0000-0000-000000000000}"/>
          </ac:spMkLst>
        </pc:spChg>
      </pc:sldChg>
      <pc:sldChg chg="del">
        <pc:chgData name="tsap@uoi.gr" userId="14c29a0b-fba8-4de1-ba9f-ce710cf39d77" providerId="ADAL" clId="{3FA359BB-286B-4324-B0E7-44C981DCE877}" dt="2021-10-13T21:02:55.712" v="3222" actId="47"/>
        <pc:sldMkLst>
          <pc:docMk/>
          <pc:sldMk cId="1447924896" sldId="523"/>
        </pc:sldMkLst>
      </pc:sldChg>
      <pc:sldChg chg="modSp">
        <pc:chgData name="tsap@uoi.gr" userId="14c29a0b-fba8-4de1-ba9f-ce710cf39d77" providerId="ADAL" clId="{3FA359BB-286B-4324-B0E7-44C981DCE877}" dt="2021-10-13T21:20:43.444" v="3297" actId="20577"/>
        <pc:sldMkLst>
          <pc:docMk/>
          <pc:sldMk cId="3015190501" sldId="533"/>
        </pc:sldMkLst>
        <pc:spChg chg="mod">
          <ac:chgData name="tsap@uoi.gr" userId="14c29a0b-fba8-4de1-ba9f-ce710cf39d77" providerId="ADAL" clId="{3FA359BB-286B-4324-B0E7-44C981DCE877}" dt="2021-10-13T21:20:43.444" v="3297" actId="20577"/>
          <ac:spMkLst>
            <pc:docMk/>
            <pc:sldMk cId="3015190501" sldId="533"/>
            <ac:spMk id="3" creationId="{00000000-0000-0000-0000-000000000000}"/>
          </ac:spMkLst>
        </pc:spChg>
      </pc:sldChg>
      <pc:sldChg chg="del">
        <pc:chgData name="tsap@uoi.gr" userId="14c29a0b-fba8-4de1-ba9f-ce710cf39d77" providerId="ADAL" clId="{3FA359BB-286B-4324-B0E7-44C981DCE877}" dt="2021-10-13T21:04:08.188" v="3239" actId="2696"/>
        <pc:sldMkLst>
          <pc:docMk/>
          <pc:sldMk cId="3887805954" sldId="593"/>
        </pc:sldMkLst>
      </pc:sldChg>
      <pc:sldChg chg="modSp add mod">
        <pc:chgData name="tsap@uoi.gr" userId="14c29a0b-fba8-4de1-ba9f-ce710cf39d77" providerId="ADAL" clId="{3FA359BB-286B-4324-B0E7-44C981DCE877}" dt="2021-10-13T21:04:18.692" v="3248" actId="20577"/>
        <pc:sldMkLst>
          <pc:docMk/>
          <pc:sldMk cId="4090175280" sldId="593"/>
        </pc:sldMkLst>
        <pc:spChg chg="mod">
          <ac:chgData name="tsap@uoi.gr" userId="14c29a0b-fba8-4de1-ba9f-ce710cf39d77" providerId="ADAL" clId="{3FA359BB-286B-4324-B0E7-44C981DCE877}" dt="2021-10-13T21:04:18.692" v="3248" actId="20577"/>
          <ac:spMkLst>
            <pc:docMk/>
            <pc:sldMk cId="4090175280" sldId="593"/>
            <ac:spMk id="2" creationId="{00000000-0000-0000-0000-000000000000}"/>
          </ac:spMkLst>
        </pc:spChg>
      </pc:sldChg>
      <pc:sldChg chg="modSp mod">
        <pc:chgData name="tsap@uoi.gr" userId="14c29a0b-fba8-4de1-ba9f-ce710cf39d77" providerId="ADAL" clId="{3FA359BB-286B-4324-B0E7-44C981DCE877}" dt="2021-10-13T21:18:12.862" v="3265" actId="33524"/>
        <pc:sldMkLst>
          <pc:docMk/>
          <pc:sldMk cId="1422240275" sldId="602"/>
        </pc:sldMkLst>
        <pc:spChg chg="mod">
          <ac:chgData name="tsap@uoi.gr" userId="14c29a0b-fba8-4de1-ba9f-ce710cf39d77" providerId="ADAL" clId="{3FA359BB-286B-4324-B0E7-44C981DCE877}" dt="2021-10-13T21:18:12.862" v="3265" actId="33524"/>
          <ac:spMkLst>
            <pc:docMk/>
            <pc:sldMk cId="1422240275" sldId="602"/>
            <ac:spMk id="3" creationId="{2D746F6F-349C-4D18-A383-EC5336D69136}"/>
          </ac:spMkLst>
        </pc:spChg>
      </pc:sldChg>
      <pc:sldChg chg="modSp mod">
        <pc:chgData name="tsap@uoi.gr" userId="14c29a0b-fba8-4de1-ba9f-ce710cf39d77" providerId="ADAL" clId="{3FA359BB-286B-4324-B0E7-44C981DCE877}" dt="2021-10-13T21:08:09.647" v="3264" actId="6549"/>
        <pc:sldMkLst>
          <pc:docMk/>
          <pc:sldMk cId="2142046486" sldId="641"/>
        </pc:sldMkLst>
        <pc:spChg chg="mod">
          <ac:chgData name="tsap@uoi.gr" userId="14c29a0b-fba8-4de1-ba9f-ce710cf39d77" providerId="ADAL" clId="{3FA359BB-286B-4324-B0E7-44C981DCE877}" dt="2021-10-13T21:08:09.647" v="3264" actId="6549"/>
          <ac:spMkLst>
            <pc:docMk/>
            <pc:sldMk cId="2142046486" sldId="641"/>
            <ac:spMk id="8" creationId="{D86DBE8E-3580-4510-9484-D75C4FB49C01}"/>
          </ac:spMkLst>
        </pc:spChg>
      </pc:sldChg>
      <pc:sldChg chg="modSp add mod">
        <pc:chgData name="tsap@uoi.gr" userId="14c29a0b-fba8-4de1-ba9f-ce710cf39d77" providerId="ADAL" clId="{3FA359BB-286B-4324-B0E7-44C981DCE877}" dt="2021-10-13T19:12:54.864" v="446" actId="20577"/>
        <pc:sldMkLst>
          <pc:docMk/>
          <pc:sldMk cId="2058446328" sldId="647"/>
        </pc:sldMkLst>
        <pc:spChg chg="mod">
          <ac:chgData name="tsap@uoi.gr" userId="14c29a0b-fba8-4de1-ba9f-ce710cf39d77" providerId="ADAL" clId="{3FA359BB-286B-4324-B0E7-44C981DCE877}" dt="2021-10-13T19:12:54.864" v="446" actId="20577"/>
          <ac:spMkLst>
            <pc:docMk/>
            <pc:sldMk cId="2058446328" sldId="647"/>
            <ac:spMk id="4" creationId="{3DA6B4DD-24ED-4044-8095-C0647B6E403A}"/>
          </ac:spMkLst>
        </pc:spChg>
      </pc:sldChg>
      <pc:sldChg chg="add del">
        <pc:chgData name="tsap@uoi.gr" userId="14c29a0b-fba8-4de1-ba9f-ce710cf39d77" providerId="ADAL" clId="{3FA359BB-286B-4324-B0E7-44C981DCE877}" dt="2021-10-13T21:02:49.682" v="3221" actId="47"/>
        <pc:sldMkLst>
          <pc:docMk/>
          <pc:sldMk cId="4191569434" sldId="648"/>
        </pc:sldMkLst>
      </pc:sldChg>
      <pc:sldChg chg="modSp new mod">
        <pc:chgData name="tsap@uoi.gr" userId="14c29a0b-fba8-4de1-ba9f-ce710cf39d77" providerId="ADAL" clId="{3FA359BB-286B-4324-B0E7-44C981DCE877}" dt="2021-10-13T21:02:38.294" v="3220" actId="20577"/>
        <pc:sldMkLst>
          <pc:docMk/>
          <pc:sldMk cId="1489372680" sldId="649"/>
        </pc:sldMkLst>
        <pc:spChg chg="mod">
          <ac:chgData name="tsap@uoi.gr" userId="14c29a0b-fba8-4de1-ba9f-ce710cf39d77" providerId="ADAL" clId="{3FA359BB-286B-4324-B0E7-44C981DCE877}" dt="2021-10-13T19:26:05.756" v="700" actId="20577"/>
          <ac:spMkLst>
            <pc:docMk/>
            <pc:sldMk cId="1489372680" sldId="649"/>
            <ac:spMk id="2" creationId="{54E6191E-3CD5-4F6B-BF5C-5E602FF574B9}"/>
          </ac:spMkLst>
        </pc:spChg>
        <pc:spChg chg="mod">
          <ac:chgData name="tsap@uoi.gr" userId="14c29a0b-fba8-4de1-ba9f-ce710cf39d77" providerId="ADAL" clId="{3FA359BB-286B-4324-B0E7-44C981DCE877}" dt="2021-10-13T21:02:38.294" v="3220" actId="20577"/>
          <ac:spMkLst>
            <pc:docMk/>
            <pc:sldMk cId="1489372680" sldId="649"/>
            <ac:spMk id="3" creationId="{F576311E-4383-42ED-B29C-638E7A271CC3}"/>
          </ac:spMkLst>
        </pc:spChg>
      </pc:sldChg>
      <pc:sldChg chg="modSp new mod">
        <pc:chgData name="tsap@uoi.gr" userId="14c29a0b-fba8-4de1-ba9f-ce710cf39d77" providerId="ADAL" clId="{3FA359BB-286B-4324-B0E7-44C981DCE877}" dt="2021-10-13T21:02:03.244" v="3213" actId="20577"/>
        <pc:sldMkLst>
          <pc:docMk/>
          <pc:sldMk cId="2435032857" sldId="650"/>
        </pc:sldMkLst>
        <pc:spChg chg="mod">
          <ac:chgData name="tsap@uoi.gr" userId="14c29a0b-fba8-4de1-ba9f-ce710cf39d77" providerId="ADAL" clId="{3FA359BB-286B-4324-B0E7-44C981DCE877}" dt="2021-10-13T20:43:09.734" v="2312" actId="20577"/>
          <ac:spMkLst>
            <pc:docMk/>
            <pc:sldMk cId="2435032857" sldId="650"/>
            <ac:spMk id="2" creationId="{95068435-4627-4A46-AAD6-DBC0E0AC17D6}"/>
          </ac:spMkLst>
        </pc:spChg>
        <pc:spChg chg="mod">
          <ac:chgData name="tsap@uoi.gr" userId="14c29a0b-fba8-4de1-ba9f-ce710cf39d77" providerId="ADAL" clId="{3FA359BB-286B-4324-B0E7-44C981DCE877}" dt="2021-10-13T21:02:03.244" v="3213" actId="20577"/>
          <ac:spMkLst>
            <pc:docMk/>
            <pc:sldMk cId="2435032857" sldId="650"/>
            <ac:spMk id="3" creationId="{2A3F0BEC-2F75-4882-BD62-6A19EBF3AE1B}"/>
          </ac:spMkLst>
        </pc:spChg>
      </pc:sldChg>
      <pc:sldChg chg="modSp add mod">
        <pc:chgData name="tsap@uoi.gr" userId="14c29a0b-fba8-4de1-ba9f-ce710cf39d77" providerId="ADAL" clId="{3FA359BB-286B-4324-B0E7-44C981DCE877}" dt="2021-10-13T21:50:21.500" v="3395" actId="27636"/>
        <pc:sldMkLst>
          <pc:docMk/>
          <pc:sldMk cId="2318626416" sldId="651"/>
        </pc:sldMkLst>
        <pc:spChg chg="mod">
          <ac:chgData name="tsap@uoi.gr" userId="14c29a0b-fba8-4de1-ba9f-ce710cf39d77" providerId="ADAL" clId="{3FA359BB-286B-4324-B0E7-44C981DCE877}" dt="2021-10-13T21:50:21.500" v="3395" actId="27636"/>
          <ac:spMkLst>
            <pc:docMk/>
            <pc:sldMk cId="2318626416" sldId="651"/>
            <ac:spMk id="12" creationId="{00000000-0000-0000-0000-000000000000}"/>
          </ac:spMkLst>
        </pc:spChg>
      </pc:sldChg>
    </pc:docChg>
  </pc:docChgLst>
  <pc:docChgLst>
    <pc:chgData name="tsap@uoi.gr" userId="14c29a0b-fba8-4de1-ba9f-ce710cf39d77" providerId="ADAL" clId="{8B7328BB-EE3B-4157-BF8F-32F5F0BCA81A}"/>
    <pc:docChg chg="modSld">
      <pc:chgData name="tsap@uoi.gr" userId="14c29a0b-fba8-4de1-ba9f-ce710cf39d77" providerId="ADAL" clId="{8B7328BB-EE3B-4157-BF8F-32F5F0BCA81A}" dt="2022-10-12T19:09:40.545" v="15" actId="20577"/>
      <pc:docMkLst>
        <pc:docMk/>
      </pc:docMkLst>
      <pc:sldChg chg="modSp mod">
        <pc:chgData name="tsap@uoi.gr" userId="14c29a0b-fba8-4de1-ba9f-ce710cf39d77" providerId="ADAL" clId="{8B7328BB-EE3B-4157-BF8F-32F5F0BCA81A}" dt="2022-10-12T18:48:11.776" v="7" actId="20577"/>
        <pc:sldMkLst>
          <pc:docMk/>
          <pc:sldMk cId="2562877520" sldId="491"/>
        </pc:sldMkLst>
        <pc:spChg chg="mod">
          <ac:chgData name="tsap@uoi.gr" userId="14c29a0b-fba8-4de1-ba9f-ce710cf39d77" providerId="ADAL" clId="{8B7328BB-EE3B-4157-BF8F-32F5F0BCA81A}" dt="2022-10-12T18:48:11.776" v="7" actId="20577"/>
          <ac:spMkLst>
            <pc:docMk/>
            <pc:sldMk cId="2562877520" sldId="491"/>
            <ac:spMk id="10" creationId="{00000000-0000-0000-0000-000000000000}"/>
          </ac:spMkLst>
        </pc:spChg>
      </pc:sldChg>
      <pc:sldChg chg="modSp mod">
        <pc:chgData name="tsap@uoi.gr" userId="14c29a0b-fba8-4de1-ba9f-ce710cf39d77" providerId="ADAL" clId="{8B7328BB-EE3B-4157-BF8F-32F5F0BCA81A}" dt="2022-10-12T19:09:40.545" v="15" actId="20577"/>
        <pc:sldMkLst>
          <pc:docMk/>
          <pc:sldMk cId="3392421738" sldId="526"/>
        </pc:sldMkLst>
        <pc:spChg chg="mod">
          <ac:chgData name="tsap@uoi.gr" userId="14c29a0b-fba8-4de1-ba9f-ce710cf39d77" providerId="ADAL" clId="{8B7328BB-EE3B-4157-BF8F-32F5F0BCA81A}" dt="2022-10-12T19:09:40.545" v="15" actId="20577"/>
          <ac:spMkLst>
            <pc:docMk/>
            <pc:sldMk cId="3392421738" sldId="526"/>
            <ac:spMk id="805893" creationId="{00000000-0000-0000-0000-000000000000}"/>
          </ac:spMkLst>
        </pc:spChg>
      </pc:sldChg>
      <pc:sldChg chg="modSp mod">
        <pc:chgData name="tsap@uoi.gr" userId="14c29a0b-fba8-4de1-ba9f-ce710cf39d77" providerId="ADAL" clId="{8B7328BB-EE3B-4157-BF8F-32F5F0BCA81A}" dt="2022-10-12T19:03:15.078" v="11" actId="207"/>
        <pc:sldMkLst>
          <pc:docMk/>
          <pc:sldMk cId="1489372680" sldId="649"/>
        </pc:sldMkLst>
        <pc:spChg chg="mod">
          <ac:chgData name="tsap@uoi.gr" userId="14c29a0b-fba8-4de1-ba9f-ce710cf39d77" providerId="ADAL" clId="{8B7328BB-EE3B-4157-BF8F-32F5F0BCA81A}" dt="2022-10-12T19:03:15.078" v="11" actId="207"/>
          <ac:spMkLst>
            <pc:docMk/>
            <pc:sldMk cId="1489372680" sldId="649"/>
            <ac:spMk id="3" creationId="{F576311E-4383-42ED-B29C-638E7A271CC3}"/>
          </ac:spMkLst>
        </pc:spChg>
      </pc:sldChg>
      <pc:sldChg chg="modSp mod">
        <pc:chgData name="tsap@uoi.gr" userId="14c29a0b-fba8-4de1-ba9f-ce710cf39d77" providerId="ADAL" clId="{8B7328BB-EE3B-4157-BF8F-32F5F0BCA81A}" dt="2022-10-12T19:03:38.674" v="12" actId="207"/>
        <pc:sldMkLst>
          <pc:docMk/>
          <pc:sldMk cId="2435032857" sldId="650"/>
        </pc:sldMkLst>
        <pc:spChg chg="mod">
          <ac:chgData name="tsap@uoi.gr" userId="14c29a0b-fba8-4de1-ba9f-ce710cf39d77" providerId="ADAL" clId="{8B7328BB-EE3B-4157-BF8F-32F5F0BCA81A}" dt="2022-10-12T19:03:38.674" v="12" actId="207"/>
          <ac:spMkLst>
            <pc:docMk/>
            <pc:sldMk cId="2435032857" sldId="650"/>
            <ac:spMk id="3" creationId="{2A3F0BEC-2F75-4882-BD62-6A19EBF3AE1B}"/>
          </ac:spMkLst>
        </pc:spChg>
      </pc:sldChg>
    </pc:docChg>
  </pc:docChgLst>
  <pc:docChgLst>
    <pc:chgData name="ΠΑΝΑΓΙΩΤΗΣ ΤΣΑΠΑΡΑΣ" userId="14c29a0b-fba8-4de1-ba9f-ce710cf39d77" providerId="ADAL" clId="{A3E931C1-3487-41F0-85EF-2E569D0064D4}"/>
    <pc:docChg chg="undo redo custSel addSld delSld modSld">
      <pc:chgData name="ΠΑΝΑΓΙΩΤΗΣ ΤΣΑΠΑΡΑΣ" userId="14c29a0b-fba8-4de1-ba9f-ce710cf39d77" providerId="ADAL" clId="{A3E931C1-3487-41F0-85EF-2E569D0064D4}" dt="2022-10-31T11:05:55.573" v="1914" actId="20577"/>
      <pc:docMkLst>
        <pc:docMk/>
      </pc:docMkLst>
      <pc:sldChg chg="addSp delSp modSp mod">
        <pc:chgData name="ΠΑΝΑΓΙΩΤΗΣ ΤΣΑΠΑΡΑΣ" userId="14c29a0b-fba8-4de1-ba9f-ce710cf39d77" providerId="ADAL" clId="{A3E931C1-3487-41F0-85EF-2E569D0064D4}" dt="2022-10-24T13:22:18.882" v="1117" actId="20577"/>
        <pc:sldMkLst>
          <pc:docMk/>
          <pc:sldMk cId="921184070" sldId="532"/>
        </pc:sldMkLst>
        <pc:spChg chg="mod">
          <ac:chgData name="ΠΑΝΑΓΙΩΤΗΣ ΤΣΑΠΑΡΑΣ" userId="14c29a0b-fba8-4de1-ba9f-ce710cf39d77" providerId="ADAL" clId="{A3E931C1-3487-41F0-85EF-2E569D0064D4}" dt="2022-10-24T13:22:18.882" v="1117" actId="20577"/>
          <ac:spMkLst>
            <pc:docMk/>
            <pc:sldMk cId="921184070" sldId="532"/>
            <ac:spMk id="3" creationId="{00000000-0000-0000-0000-000000000000}"/>
          </ac:spMkLst>
        </pc:spChg>
        <pc:spChg chg="add del mod">
          <ac:chgData name="ΠΑΝΑΓΙΩΤΗΣ ΤΣΑΠΑΡΑΣ" userId="14c29a0b-fba8-4de1-ba9f-ce710cf39d77" providerId="ADAL" clId="{A3E931C1-3487-41F0-85EF-2E569D0064D4}" dt="2022-10-13T09:05:48.341" v="591" actId="21"/>
          <ac:spMkLst>
            <pc:docMk/>
            <pc:sldMk cId="921184070" sldId="532"/>
            <ac:spMk id="4" creationId="{C984F32B-7441-47A0-44A2-11B9469F904A}"/>
          </ac:spMkLst>
        </pc:spChg>
        <pc:spChg chg="add del mod">
          <ac:chgData name="ΠΑΝΑΓΙΩΤΗΣ ΤΣΑΠΑΡΑΣ" userId="14c29a0b-fba8-4de1-ba9f-ce710cf39d77" providerId="ADAL" clId="{A3E931C1-3487-41F0-85EF-2E569D0064D4}" dt="2022-10-24T13:20:38.571" v="960" actId="478"/>
          <ac:spMkLst>
            <pc:docMk/>
            <pc:sldMk cId="921184070" sldId="532"/>
            <ac:spMk id="5" creationId="{08EDE904-CD8E-EA82-0B78-CE74CBECF33E}"/>
          </ac:spMkLst>
        </pc:spChg>
      </pc:sldChg>
      <pc:sldChg chg="addSp modSp mod modAnim">
        <pc:chgData name="ΠΑΝΑΓΙΩΤΗΣ ΤΣΑΠΑΡΑΣ" userId="14c29a0b-fba8-4de1-ba9f-ce710cf39d77" providerId="ADAL" clId="{A3E931C1-3487-41F0-85EF-2E569D0064D4}" dt="2022-10-24T13:54:38.495" v="1876" actId="1076"/>
        <pc:sldMkLst>
          <pc:docMk/>
          <pc:sldMk cId="3015190501" sldId="533"/>
        </pc:sldMkLst>
        <pc:spChg chg="mod">
          <ac:chgData name="ΠΑΝΑΓΙΩΤΗΣ ΤΣΑΠΑΡΑΣ" userId="14c29a0b-fba8-4de1-ba9f-ce710cf39d77" providerId="ADAL" clId="{A3E931C1-3487-41F0-85EF-2E569D0064D4}" dt="2022-10-24T13:54:29.511" v="1875" actId="20577"/>
          <ac:spMkLst>
            <pc:docMk/>
            <pc:sldMk cId="3015190501" sldId="533"/>
            <ac:spMk id="3" creationId="{00000000-0000-0000-0000-000000000000}"/>
          </ac:spMkLst>
        </pc:spChg>
        <pc:spChg chg="add mod">
          <ac:chgData name="ΠΑΝΑΓΙΩΤΗΣ ΤΣΑΠΑΡΑΣ" userId="14c29a0b-fba8-4de1-ba9f-ce710cf39d77" providerId="ADAL" clId="{A3E931C1-3487-41F0-85EF-2E569D0064D4}" dt="2022-10-24T13:54:38.495" v="1876" actId="1076"/>
          <ac:spMkLst>
            <pc:docMk/>
            <pc:sldMk cId="3015190501" sldId="533"/>
            <ac:spMk id="4" creationId="{D6F1AE48-28F8-C310-6158-66399A883A2A}"/>
          </ac:spMkLst>
        </pc:spChg>
      </pc:sldChg>
      <pc:sldChg chg="modSp mod">
        <pc:chgData name="ΠΑΝΑΓΙΩΤΗΣ ΤΣΑΠΑΡΑΣ" userId="14c29a0b-fba8-4de1-ba9f-ce710cf39d77" providerId="ADAL" clId="{A3E931C1-3487-41F0-85EF-2E569D0064D4}" dt="2022-10-13T08:58:02.666" v="257" actId="20577"/>
        <pc:sldMkLst>
          <pc:docMk/>
          <pc:sldMk cId="201304682" sldId="537"/>
        </pc:sldMkLst>
        <pc:spChg chg="mod">
          <ac:chgData name="ΠΑΝΑΓΙΩΤΗΣ ΤΣΑΠΑΡΑΣ" userId="14c29a0b-fba8-4de1-ba9f-ce710cf39d77" providerId="ADAL" clId="{A3E931C1-3487-41F0-85EF-2E569D0064D4}" dt="2022-10-13T08:58:02.666" v="257" actId="20577"/>
          <ac:spMkLst>
            <pc:docMk/>
            <pc:sldMk cId="201304682" sldId="537"/>
            <ac:spMk id="3" creationId="{00000000-0000-0000-0000-000000000000}"/>
          </ac:spMkLst>
        </pc:spChg>
      </pc:sldChg>
      <pc:sldChg chg="del">
        <pc:chgData name="ΠΑΝΑΓΙΩΤΗΣ ΤΣΑΠΑΡΑΣ" userId="14c29a0b-fba8-4de1-ba9f-ce710cf39d77" providerId="ADAL" clId="{A3E931C1-3487-41F0-85EF-2E569D0064D4}" dt="2022-10-13T08:56:37.183" v="132" actId="2696"/>
        <pc:sldMkLst>
          <pc:docMk/>
          <pc:sldMk cId="3008054624" sldId="546"/>
        </pc:sldMkLst>
      </pc:sldChg>
      <pc:sldChg chg="add">
        <pc:chgData name="ΠΑΝΑΓΙΩΤΗΣ ΤΣΑΠΑΡΑΣ" userId="14c29a0b-fba8-4de1-ba9f-ce710cf39d77" providerId="ADAL" clId="{A3E931C1-3487-41F0-85EF-2E569D0064D4}" dt="2022-10-13T08:56:45.308" v="133"/>
        <pc:sldMkLst>
          <pc:docMk/>
          <pc:sldMk cId="4050671796" sldId="546"/>
        </pc:sldMkLst>
      </pc:sldChg>
      <pc:sldChg chg="modSp mod">
        <pc:chgData name="ΠΑΝΑΓΙΩΤΗΣ ΤΣΑΠΑΡΑΣ" userId="14c29a0b-fba8-4de1-ba9f-ce710cf39d77" providerId="ADAL" clId="{A3E931C1-3487-41F0-85EF-2E569D0064D4}" dt="2022-10-26T11:38:23.474" v="1877" actId="207"/>
        <pc:sldMkLst>
          <pc:docMk/>
          <pc:sldMk cId="1558630638" sldId="582"/>
        </pc:sldMkLst>
        <pc:spChg chg="mod">
          <ac:chgData name="ΠΑΝΑΓΙΩΤΗΣ ΤΣΑΠΑΡΑΣ" userId="14c29a0b-fba8-4de1-ba9f-ce710cf39d77" providerId="ADAL" clId="{A3E931C1-3487-41F0-85EF-2E569D0064D4}" dt="2022-10-26T11:38:23.474" v="1877" actId="207"/>
          <ac:spMkLst>
            <pc:docMk/>
            <pc:sldMk cId="1558630638" sldId="582"/>
            <ac:spMk id="18435" creationId="{00000000-0000-0000-0000-000000000000}"/>
          </ac:spMkLst>
        </pc:spChg>
      </pc:sldChg>
      <pc:sldChg chg="modSp mod">
        <pc:chgData name="ΠΑΝΑΓΙΩΤΗΣ ΤΣΑΠΑΡΑΣ" userId="14c29a0b-fba8-4de1-ba9f-ce710cf39d77" providerId="ADAL" clId="{A3E931C1-3487-41F0-85EF-2E569D0064D4}" dt="2022-10-13T08:53:12.817" v="99" actId="20577"/>
        <pc:sldMkLst>
          <pc:docMk/>
          <pc:sldMk cId="2214039043" sldId="601"/>
        </pc:sldMkLst>
        <pc:spChg chg="mod">
          <ac:chgData name="ΠΑΝΑΓΙΩΤΗΣ ΤΣΑΠΑΡΑΣ" userId="14c29a0b-fba8-4de1-ba9f-ce710cf39d77" providerId="ADAL" clId="{A3E931C1-3487-41F0-85EF-2E569D0064D4}" dt="2022-10-13T08:53:12.817" v="99" actId="20577"/>
          <ac:spMkLst>
            <pc:docMk/>
            <pc:sldMk cId="2214039043" sldId="601"/>
            <ac:spMk id="3" creationId="{E2E431C3-CCA8-4351-81FC-7941138C8925}"/>
          </ac:spMkLst>
        </pc:spChg>
      </pc:sldChg>
      <pc:sldChg chg="modSp mod">
        <pc:chgData name="ΠΑΝΑΓΙΩΤΗΣ ΤΣΑΠΑΡΑΣ" userId="14c29a0b-fba8-4de1-ba9f-ce710cf39d77" providerId="ADAL" clId="{A3E931C1-3487-41F0-85EF-2E569D0064D4}" dt="2022-10-13T08:56:25.827" v="131" actId="1076"/>
        <pc:sldMkLst>
          <pc:docMk/>
          <pc:sldMk cId="3186784985" sldId="614"/>
        </pc:sldMkLst>
        <pc:spChg chg="mod">
          <ac:chgData name="ΠΑΝΑΓΙΩΤΗΣ ΤΣΑΠΑΡΑΣ" userId="14c29a0b-fba8-4de1-ba9f-ce710cf39d77" providerId="ADAL" clId="{A3E931C1-3487-41F0-85EF-2E569D0064D4}" dt="2022-10-13T08:55:31.696" v="101"/>
          <ac:spMkLst>
            <pc:docMk/>
            <pc:sldMk cId="3186784985" sldId="614"/>
            <ac:spMk id="40" creationId="{0181193D-F0C1-4EE7-8CFA-22BC5B422455}"/>
          </ac:spMkLst>
        </pc:spChg>
        <pc:spChg chg="mod">
          <ac:chgData name="ΠΑΝΑΓΙΩΤΗΣ ΤΣΑΠΑΡΑΣ" userId="14c29a0b-fba8-4de1-ba9f-ce710cf39d77" providerId="ADAL" clId="{A3E931C1-3487-41F0-85EF-2E569D0064D4}" dt="2022-10-13T08:56:25.827" v="131" actId="1076"/>
          <ac:spMkLst>
            <pc:docMk/>
            <pc:sldMk cId="3186784985" sldId="614"/>
            <ac:spMk id="63" creationId="{953E5BD6-3D9E-4DED-8547-B8AEB18DC35E}"/>
          </ac:spMkLst>
        </pc:spChg>
      </pc:sldChg>
      <pc:sldChg chg="modSp mod">
        <pc:chgData name="ΠΑΝΑΓΙΩΤΗΣ ΤΣΑΠΑΡΑΣ" userId="14c29a0b-fba8-4de1-ba9f-ce710cf39d77" providerId="ADAL" clId="{A3E931C1-3487-41F0-85EF-2E569D0064D4}" dt="2022-10-13T08:59:24.990" v="409" actId="207"/>
        <pc:sldMkLst>
          <pc:docMk/>
          <pc:sldMk cId="2749232010" sldId="615"/>
        </pc:sldMkLst>
        <pc:spChg chg="mod">
          <ac:chgData name="ΠΑΝΑΓΙΩΤΗΣ ΤΣΑΠΑΡΑΣ" userId="14c29a0b-fba8-4de1-ba9f-ce710cf39d77" providerId="ADAL" clId="{A3E931C1-3487-41F0-85EF-2E569D0064D4}" dt="2022-10-13T08:59:24.990" v="409" actId="207"/>
          <ac:spMkLst>
            <pc:docMk/>
            <pc:sldMk cId="2749232010" sldId="615"/>
            <ac:spMk id="3" creationId="{44A01919-D297-4ABA-88A1-674052DDD184}"/>
          </ac:spMkLst>
        </pc:spChg>
      </pc:sldChg>
      <pc:sldChg chg="modSp mod">
        <pc:chgData name="ΠΑΝΑΓΙΩΤΗΣ ΤΣΑΠΑΡΑΣ" userId="14c29a0b-fba8-4de1-ba9f-ce710cf39d77" providerId="ADAL" clId="{A3E931C1-3487-41F0-85EF-2E569D0064D4}" dt="2022-10-31T11:05:55.573" v="1914" actId="20577"/>
        <pc:sldMkLst>
          <pc:docMk/>
          <pc:sldMk cId="1540455223" sldId="619"/>
        </pc:sldMkLst>
        <pc:spChg chg="mod">
          <ac:chgData name="ΠΑΝΑΓΙΩΤΗΣ ΤΣΑΠΑΡΑΣ" userId="14c29a0b-fba8-4de1-ba9f-ce710cf39d77" providerId="ADAL" clId="{A3E931C1-3487-41F0-85EF-2E569D0064D4}" dt="2022-10-31T11:05:55.573" v="1914" actId="20577"/>
          <ac:spMkLst>
            <pc:docMk/>
            <pc:sldMk cId="1540455223" sldId="619"/>
            <ac:spMk id="3" creationId="{374608A0-59C9-4273-A6D9-0CC94486D727}"/>
          </ac:spMkLst>
        </pc:spChg>
      </pc:sldChg>
      <pc:sldChg chg="modSp mod">
        <pc:chgData name="ΠΑΝΑΓΙΩΤΗΣ ΤΣΑΠΑΡΑΣ" userId="14c29a0b-fba8-4de1-ba9f-ce710cf39d77" providerId="ADAL" clId="{A3E931C1-3487-41F0-85EF-2E569D0064D4}" dt="2022-10-13T08:42:59.790" v="47" actId="20577"/>
        <pc:sldMkLst>
          <pc:docMk/>
          <pc:sldMk cId="2278558288" sldId="652"/>
        </pc:sldMkLst>
        <pc:spChg chg="mod">
          <ac:chgData name="ΠΑΝΑΓΙΩΤΗΣ ΤΣΑΠΑΡΑΣ" userId="14c29a0b-fba8-4de1-ba9f-ce710cf39d77" providerId="ADAL" clId="{A3E931C1-3487-41F0-85EF-2E569D0064D4}" dt="2022-10-13T08:42:59.790" v="47" actId="20577"/>
          <ac:spMkLst>
            <pc:docMk/>
            <pc:sldMk cId="2278558288" sldId="652"/>
            <ac:spMk id="3" creationId="{00000000-0000-0000-0000-000000000000}"/>
          </ac:spMkLst>
        </pc:spChg>
      </pc:sldChg>
      <pc:sldChg chg="modSp mod">
        <pc:chgData name="ΠΑΝΑΓΙΩΤΗΣ ΤΣΑΠΑΡΑΣ" userId="14c29a0b-fba8-4de1-ba9f-ce710cf39d77" providerId="ADAL" clId="{A3E931C1-3487-41F0-85EF-2E569D0064D4}" dt="2022-10-13T08:43:29.082" v="48" actId="313"/>
        <pc:sldMkLst>
          <pc:docMk/>
          <pc:sldMk cId="1106220363" sldId="654"/>
        </pc:sldMkLst>
        <pc:spChg chg="mod">
          <ac:chgData name="ΠΑΝΑΓΙΩΤΗΣ ΤΣΑΠΑΡΑΣ" userId="14c29a0b-fba8-4de1-ba9f-ce710cf39d77" providerId="ADAL" clId="{A3E931C1-3487-41F0-85EF-2E569D0064D4}" dt="2022-10-13T08:43:29.082" v="48" actId="313"/>
          <ac:spMkLst>
            <pc:docMk/>
            <pc:sldMk cId="1106220363" sldId="654"/>
            <ac:spMk id="4" creationId="{00000000-0000-0000-0000-000000000000}"/>
          </ac:spMkLst>
        </pc:spChg>
      </pc:sldChg>
      <pc:sldChg chg="addSp modSp mod modAnim">
        <pc:chgData name="ΠΑΝΑΓΙΩΤΗΣ ΤΣΑΠΑΡΑΣ" userId="14c29a0b-fba8-4de1-ba9f-ce710cf39d77" providerId="ADAL" clId="{A3E931C1-3487-41F0-85EF-2E569D0064D4}" dt="2022-10-13T08:50:09.765" v="77" actId="14100"/>
        <pc:sldMkLst>
          <pc:docMk/>
          <pc:sldMk cId="2541120185" sldId="662"/>
        </pc:sldMkLst>
        <pc:spChg chg="add mod ord">
          <ac:chgData name="ΠΑΝΑΓΙΩΤΗΣ ΤΣΑΠΑΡΑΣ" userId="14c29a0b-fba8-4de1-ba9f-ce710cf39d77" providerId="ADAL" clId="{A3E931C1-3487-41F0-85EF-2E569D0064D4}" dt="2022-10-13T08:49:35.406" v="72" actId="167"/>
          <ac:spMkLst>
            <pc:docMk/>
            <pc:sldMk cId="2541120185" sldId="662"/>
            <ac:spMk id="3" creationId="{1C935AB3-B5FF-3271-9C40-F13E9876EAE1}"/>
          </ac:spMkLst>
        </pc:spChg>
        <pc:spChg chg="add mod ord">
          <ac:chgData name="ΠΑΝΑΓΙΩΤΗΣ ΤΣΑΠΑΡΑΣ" userId="14c29a0b-fba8-4de1-ba9f-ce710cf39d77" providerId="ADAL" clId="{A3E931C1-3487-41F0-85EF-2E569D0064D4}" dt="2022-10-13T08:49:44.170" v="74" actId="14100"/>
          <ac:spMkLst>
            <pc:docMk/>
            <pc:sldMk cId="2541120185" sldId="662"/>
            <ac:spMk id="7" creationId="{DDD950AF-2755-908D-1F00-1D7E3A2CA0AD}"/>
          </ac:spMkLst>
        </pc:spChg>
        <pc:spChg chg="add mod ord">
          <ac:chgData name="ΠΑΝΑΓΙΩΤΗΣ ΤΣΑΠΑΡΑΣ" userId="14c29a0b-fba8-4de1-ba9f-ce710cf39d77" providerId="ADAL" clId="{A3E931C1-3487-41F0-85EF-2E569D0064D4}" dt="2022-10-13T08:50:09.765" v="77" actId="14100"/>
          <ac:spMkLst>
            <pc:docMk/>
            <pc:sldMk cId="2541120185" sldId="662"/>
            <ac:spMk id="8" creationId="{821A5474-CBEC-E0CC-7447-366FCA708FFF}"/>
          </ac:spMkLst>
        </pc:spChg>
      </pc:sldChg>
      <pc:sldChg chg="modSp new mod">
        <pc:chgData name="ΠΑΝΑΓΙΩΤΗΣ ΤΣΑΠΑΡΑΣ" userId="14c29a0b-fba8-4de1-ba9f-ce710cf39d77" providerId="ADAL" clId="{A3E931C1-3487-41F0-85EF-2E569D0064D4}" dt="2022-10-13T08:59:09.119" v="408" actId="20577"/>
        <pc:sldMkLst>
          <pc:docMk/>
          <pc:sldMk cId="1584002080" sldId="667"/>
        </pc:sldMkLst>
        <pc:spChg chg="mod">
          <ac:chgData name="ΠΑΝΑΓΙΩΤΗΣ ΤΣΑΠΑΡΑΣ" userId="14c29a0b-fba8-4de1-ba9f-ce710cf39d77" providerId="ADAL" clId="{A3E931C1-3487-41F0-85EF-2E569D0064D4}" dt="2022-10-13T08:57:24.580" v="162" actId="20577"/>
          <ac:spMkLst>
            <pc:docMk/>
            <pc:sldMk cId="1584002080" sldId="667"/>
            <ac:spMk id="2" creationId="{5D198C4C-0C4B-8BCF-99FE-D15496C51475}"/>
          </ac:spMkLst>
        </pc:spChg>
        <pc:spChg chg="mod">
          <ac:chgData name="ΠΑΝΑΓΙΩΤΗΣ ΤΣΑΠΑΡΑΣ" userId="14c29a0b-fba8-4de1-ba9f-ce710cf39d77" providerId="ADAL" clId="{A3E931C1-3487-41F0-85EF-2E569D0064D4}" dt="2022-10-13T08:59:09.119" v="408" actId="20577"/>
          <ac:spMkLst>
            <pc:docMk/>
            <pc:sldMk cId="1584002080" sldId="667"/>
            <ac:spMk id="3" creationId="{EE4DD05B-3A55-A1D4-90B4-0423A8539FDF}"/>
          </ac:spMkLst>
        </pc:spChg>
      </pc:sldChg>
      <pc:sldChg chg="addSp modSp add mod modAnim">
        <pc:chgData name="ΠΑΝΑΓΙΩΤΗΣ ΤΣΑΠΑΡΑΣ" userId="14c29a0b-fba8-4de1-ba9f-ce710cf39d77" providerId="ADAL" clId="{A3E931C1-3487-41F0-85EF-2E569D0064D4}" dt="2022-10-24T13:50:14.185" v="1644"/>
        <pc:sldMkLst>
          <pc:docMk/>
          <pc:sldMk cId="26656761" sldId="668"/>
        </pc:sldMkLst>
        <pc:spChg chg="mod">
          <ac:chgData name="ΠΑΝΑΓΙΩΤΗΣ ΤΣΑΠΑΡΑΣ" userId="14c29a0b-fba8-4de1-ba9f-ce710cf39d77" providerId="ADAL" clId="{A3E931C1-3487-41F0-85EF-2E569D0064D4}" dt="2022-10-24T13:22:37.187" v="1126" actId="20577"/>
          <ac:spMkLst>
            <pc:docMk/>
            <pc:sldMk cId="26656761" sldId="668"/>
            <ac:spMk id="2" creationId="{00000000-0000-0000-0000-000000000000}"/>
          </ac:spMkLst>
        </pc:spChg>
        <pc:spChg chg="mod">
          <ac:chgData name="ΠΑΝΑΓΙΩΤΗΣ ΤΣΑΠΑΡΑΣ" userId="14c29a0b-fba8-4de1-ba9f-ce710cf39d77" providerId="ADAL" clId="{A3E931C1-3487-41F0-85EF-2E569D0064D4}" dt="2022-10-24T13:49:30.124" v="1637" actId="20577"/>
          <ac:spMkLst>
            <pc:docMk/>
            <pc:sldMk cId="26656761" sldId="668"/>
            <ac:spMk id="3" creationId="{00000000-0000-0000-0000-000000000000}"/>
          </ac:spMkLst>
        </pc:spChg>
        <pc:spChg chg="add mod">
          <ac:chgData name="ΠΑΝΑΓΙΩΤΗΣ ΤΣΑΠΑΡΑΣ" userId="14c29a0b-fba8-4de1-ba9f-ce710cf39d77" providerId="ADAL" clId="{A3E931C1-3487-41F0-85EF-2E569D0064D4}" dt="2022-10-24T13:49:02.188" v="1633" actId="207"/>
          <ac:spMkLst>
            <pc:docMk/>
            <pc:sldMk cId="26656761" sldId="668"/>
            <ac:spMk id="4" creationId="{66A25813-DD9C-76E9-410C-A7CAB47D431E}"/>
          </ac:spMkLst>
        </pc:spChg>
        <pc:spChg chg="mod">
          <ac:chgData name="ΠΑΝΑΓΙΩΤΗΣ ΤΣΑΠΑΡΑΣ" userId="14c29a0b-fba8-4de1-ba9f-ce710cf39d77" providerId="ADAL" clId="{A3E931C1-3487-41F0-85EF-2E569D0064D4}" dt="2022-10-24T13:40:09.499" v="1493" actId="1076"/>
          <ac:spMkLst>
            <pc:docMk/>
            <pc:sldMk cId="26656761" sldId="668"/>
            <ac:spMk id="5" creationId="{08EDE904-CD8E-EA82-0B78-CE74CBECF33E}"/>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14T23:21:18.487"/>
    </inkml:context>
    <inkml:brush xml:id="br0">
      <inkml:brushProperty name="width" value="0.1" units="cm"/>
      <inkml:brushProperty name="height" value="0.1" units="cm"/>
      <inkml:brushProperty name="color" value="#006BBC"/>
    </inkml:brush>
  </inkml:definitions>
  <inkml:trace contextRef="#ctx0" brushRef="#br0">0 1 328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0-14T23:30:11.34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10/31/2022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04972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384175" y="685800"/>
            <a:ext cx="6092825" cy="3427413"/>
          </a:xfrm>
          <a:ln/>
        </p:spPr>
      </p:sp>
      <p:sp>
        <p:nvSpPr>
          <p:cNvPr id="79155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3611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2420374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Rot="1" noChangeAspect="1" noChangeArrowheads="1" noTextEdit="1"/>
          </p:cNvSpPr>
          <p:nvPr>
            <p:ph type="sldImg"/>
          </p:nvPr>
        </p:nvSpPr>
        <p:spPr>
          <a:xfrm>
            <a:off x="384175" y="685800"/>
            <a:ext cx="6092825" cy="3427413"/>
          </a:xfrm>
          <a:ln/>
        </p:spPr>
      </p:sp>
      <p:sp>
        <p:nvSpPr>
          <p:cNvPr id="784387"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420374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Getting everything</a:t>
            </a:r>
            <a:r>
              <a:rPr lang="en-US" baseline="0" dirty="0"/>
              <a:t> is too much. We need to narrow it down:</a:t>
            </a:r>
          </a:p>
          <a:p>
            <a:pPr marL="171450" indent="-171450">
              <a:buFontTx/>
              <a:buChar char="-"/>
            </a:pPr>
            <a:r>
              <a:rPr lang="en-US" baseline="0" dirty="0"/>
              <a:t>Filter by language, by location, by hashtags</a:t>
            </a:r>
          </a:p>
          <a:p>
            <a:pPr marL="171450" indent="-171450">
              <a:buFontTx/>
              <a:buChar char="-"/>
            </a:pPr>
            <a:r>
              <a:rPr lang="en-US" baseline="0" dirty="0"/>
              <a:t>Use API to get only part of the information that we care about.</a:t>
            </a:r>
          </a:p>
          <a:p>
            <a:pPr marL="171450" indent="-171450">
              <a:buFontTx/>
              <a:buChar char="-"/>
            </a:pPr>
            <a:r>
              <a:rPr lang="en-US" baseline="0" dirty="0"/>
              <a:t>Find the two candidates and their followers. Get the tweets of these users only. </a:t>
            </a:r>
          </a:p>
          <a:p>
            <a:pPr marL="171450" indent="-171450">
              <a:buFontTx/>
              <a:buChar char="-"/>
            </a:pPr>
            <a:r>
              <a:rPr lang="en-US" baseline="0" dirty="0"/>
              <a:t>Get the tweets of the candidates and see who retweets them.</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44</a:t>
            </a:fld>
            <a:endParaRPr lang="en-US"/>
          </a:p>
        </p:txBody>
      </p:sp>
    </p:spTree>
    <p:extLst>
      <p:ext uri="{BB962C8B-B14F-4D97-AF65-F5344CB8AC3E}">
        <p14:creationId xmlns:p14="http://schemas.microsoft.com/office/powerpoint/2010/main" val="276059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Rot="1" noChangeAspect="1" noChangeArrowheads="1" noTextEdit="1"/>
          </p:cNvSpPr>
          <p:nvPr>
            <p:ph type="sldImg"/>
          </p:nvPr>
        </p:nvSpPr>
        <p:spPr>
          <a:xfrm>
            <a:off x="384175" y="685800"/>
            <a:ext cx="6092825" cy="3427413"/>
          </a:xfrm>
          <a:ln/>
        </p:spPr>
      </p:sp>
      <p:sp>
        <p:nvSpPr>
          <p:cNvPr id="871427"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22173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Rot="1" noChangeAspect="1" noChangeArrowheads="1" noTextEdit="1"/>
          </p:cNvSpPr>
          <p:nvPr>
            <p:ph type="sldImg"/>
          </p:nvPr>
        </p:nvSpPr>
        <p:spPr>
          <a:xfrm>
            <a:off x="384175" y="685800"/>
            <a:ext cx="6092825" cy="3427413"/>
          </a:xfrm>
          <a:ln/>
        </p:spPr>
      </p:sp>
      <p:sp>
        <p:nvSpPr>
          <p:cNvPr id="806915"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72711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2325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384175" y="685800"/>
            <a:ext cx="6092825" cy="3427413"/>
          </a:xfrm>
          <a:ln/>
        </p:spPr>
      </p:sp>
      <p:sp>
        <p:nvSpPr>
          <p:cNvPr id="808963"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848120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384175" y="685800"/>
            <a:ext cx="6092825" cy="3427413"/>
          </a:xfrm>
          <a:ln/>
        </p:spPr>
      </p:sp>
      <p:sp>
        <p:nvSpPr>
          <p:cNvPr id="81101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993410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384175" y="685800"/>
            <a:ext cx="6092825" cy="3427413"/>
          </a:xfrm>
          <a:ln/>
        </p:spPr>
      </p:sp>
      <p:sp>
        <p:nvSpPr>
          <p:cNvPr id="81305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13416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p:cNvSpPr>
          <p:nvPr>
            <p:ph type="sldImg"/>
          </p:nvPr>
        </p:nvSpPr>
        <p:spPr bwMode="auto">
          <a:xfrm>
            <a:off x="384175" y="685800"/>
            <a:ext cx="6092825" cy="3427413"/>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913805" y="4342191"/>
            <a:ext cx="5030391" cy="4115405"/>
          </a:xfrm>
          <a:prstGeom prst="rect">
            <a:avLst/>
          </a:prstGeom>
          <a:solidFill>
            <a:srgbClr val="FFFFFF"/>
          </a:solidFill>
          <a:ln>
            <a:solidFill>
              <a:srgbClr val="000000"/>
            </a:solidFill>
            <a:miter lim="800000"/>
            <a:headEnd/>
            <a:tailEnd/>
          </a:ln>
        </p:spPr>
        <p:txBody>
          <a:bodyPr lIns="89893" tIns="44945" rIns="89893" bIns="44945"/>
          <a:lstStyle/>
          <a:p>
            <a:endParaRPr lang="en-US"/>
          </a:p>
        </p:txBody>
      </p:sp>
    </p:spTree>
    <p:extLst>
      <p:ext uri="{BB962C8B-B14F-4D97-AF65-F5344CB8AC3E}">
        <p14:creationId xmlns:p14="http://schemas.microsoft.com/office/powerpoint/2010/main" val="1882623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xfrm>
            <a:off x="384175" y="685800"/>
            <a:ext cx="6092825" cy="3427413"/>
          </a:xfrm>
          <a:ln/>
        </p:spPr>
      </p:sp>
      <p:sp>
        <p:nvSpPr>
          <p:cNvPr id="793603"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8902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p:cNvSpPr>
            <a:spLocks noGrp="1" noRot="1" noChangeAspect="1" noChangeArrowheads="1" noTextEdit="1"/>
          </p:cNvSpPr>
          <p:nvPr>
            <p:ph type="sldImg"/>
          </p:nvPr>
        </p:nvSpPr>
        <p:spPr>
          <a:xfrm>
            <a:off x="384175" y="685800"/>
            <a:ext cx="6092825" cy="3427413"/>
          </a:xfrm>
          <a:ln/>
        </p:spPr>
      </p:sp>
      <p:sp>
        <p:nvSpPr>
          <p:cNvPr id="770051"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26864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25927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5522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a:p>
        </p:txBody>
      </p:sp>
    </p:spTree>
    <p:extLst>
      <p:ext uri="{BB962C8B-B14F-4D97-AF65-F5344CB8AC3E}">
        <p14:creationId xmlns:p14="http://schemas.microsoft.com/office/powerpoint/2010/main" val="353294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347725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Rot="1" noChangeAspect="1" noChangeArrowheads="1" noTextEdit="1"/>
          </p:cNvSpPr>
          <p:nvPr>
            <p:ph type="sldImg"/>
          </p:nvPr>
        </p:nvSpPr>
        <p:spPr>
          <a:xfrm>
            <a:off x="384175" y="685800"/>
            <a:ext cx="6092825" cy="3427413"/>
          </a:xfrm>
          <a:ln/>
        </p:spPr>
      </p:sp>
      <p:sp>
        <p:nvSpPr>
          <p:cNvPr id="772099" name="Rectangle 3"/>
          <p:cNvSpPr>
            <a:spLocks noGrp="1" noChangeArrowheads="1"/>
          </p:cNvSpPr>
          <p:nvPr>
            <p:ph type="body" idx="1"/>
          </p:nvPr>
        </p:nvSpPr>
        <p:spPr>
          <a:xfrm>
            <a:off x="913805" y="4342191"/>
            <a:ext cx="5030391" cy="4115405"/>
          </a:xfrm>
        </p:spPr>
        <p:txBody>
          <a:bodyPr lIns="89893" tIns="44945" rIns="89893" bIns="44945"/>
          <a:lstStyle/>
          <a:p>
            <a:endParaRPr lang="en-US" dirty="0"/>
          </a:p>
        </p:txBody>
      </p:sp>
    </p:spTree>
    <p:extLst>
      <p:ext uri="{BB962C8B-B14F-4D97-AF65-F5344CB8AC3E}">
        <p14:creationId xmlns:p14="http://schemas.microsoft.com/office/powerpoint/2010/main" val="76541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4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10/31/2022</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07.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xkcd.com/1732/" TargetMode="External"/><Relationship Id="rId2" Type="http://schemas.openxmlformats.org/officeDocument/2006/relationships/hyperlink" Target="https://edition.cnn.com/2019/10/01/asia/china-70-anniversary-five-graphs-intl-hnk/index.html?fbclid=IwAR31ba2M8JAkmrLaR0tOj6wvj1ey62l-vsE3rhYVRnaNMZgji0puwWVLuCQ"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99" Type="http://schemas.openxmlformats.org/officeDocument/2006/relationships/image" Target="../media/image154.png"/><Relationship Id="rId2" Type="http://schemas.openxmlformats.org/officeDocument/2006/relationships/customXml" Target="../ink/ink1.xml"/><Relationship Id="rId1" Type="http://schemas.openxmlformats.org/officeDocument/2006/relationships/slideLayout" Target="../slideLayouts/slideLayout6.xml"/><Relationship Id="rId58" Type="http://schemas.openxmlformats.org/officeDocument/2006/relationships/customXml" Target="../ink/ink2.xml"/><Relationship Id="rId57" Type="http://schemas.openxmlformats.org/officeDocument/2006/relationships/image" Target="../media/image33.png"/><Relationship Id="rId300"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jafsoft.com/asctortf/" TargetMode="External"/><Relationship Id="rId2" Type="http://schemas.openxmlformats.org/officeDocument/2006/relationships/hyperlink" Target="http://www.htmlgoodies.com/downloads/freeware/webdevelopment/15.html" TargetMode="External"/><Relationship Id="rId1" Type="http://schemas.openxmlformats.org/officeDocument/2006/relationships/slideLayout" Target="../slideLayouts/slideLayout2.xml"/><Relationship Id="rId4" Type="http://schemas.openxmlformats.org/officeDocument/2006/relationships/hyperlink" Target="http://search.netscape.com/Computers/Data_Formats/Document/Text/RT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ogle.gr/url?sa=i&amp;rct=j&amp;q=&amp;esrc=s&amp;source=images&amp;cd=&amp;cad=rja&amp;uact=8&amp;ved=0ahUKEwiz-ZHboNTWAhXCLFAKHcxrCFoQjRwIBw&amp;url=https://www.r-bloggers.com/starting-analysis-and-visualisation-of-spatial-data-with-r/&amp;psig=AOvVaw1ItEDXqMhgJBqM6MR4-QUc&amp;ust=150711317979689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st.github.com/hrp/900964#file-twitter-json-L3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7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foursquare.com/v/ritual-coffee-roasters/42853f80f964a5200c231fe3" TargetMode="External"/><Relationship Id="rId2" Type="http://schemas.openxmlformats.org/officeDocument/2006/relationships/hyperlink" Target="http://www.yelp.com/biz/ritual-coffee-roasters-san-francisco"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The Data Mining Pipeline</a:t>
            </a:r>
          </a:p>
        </p:txBody>
      </p:sp>
      <p:sp>
        <p:nvSpPr>
          <p:cNvPr id="5" name="Subtitle 4"/>
          <p:cNvSpPr>
            <a:spLocks noGrp="1"/>
          </p:cNvSpPr>
          <p:nvPr>
            <p:ph type="subTitle" idx="1"/>
          </p:nvPr>
        </p:nvSpPr>
        <p:spPr>
          <a:xfrm>
            <a:off x="914400" y="3505200"/>
            <a:ext cx="10210800" cy="1752600"/>
          </a:xfrm>
        </p:spPr>
        <p:txBody>
          <a:bodyPr>
            <a:normAutofit fontScale="92500" lnSpcReduction="10000"/>
          </a:bodyPr>
          <a:lstStyle/>
          <a:p>
            <a:r>
              <a:rPr lang="en-US" dirty="0"/>
              <a:t>What is data?</a:t>
            </a:r>
          </a:p>
          <a:p>
            <a:r>
              <a:rPr lang="en-US" dirty="0"/>
              <a:t>The data mining pipeline: collection, preprocessing, mining, and post-processing</a:t>
            </a:r>
          </a:p>
          <a:p>
            <a:r>
              <a:rPr lang="en-US" dirty="0"/>
              <a:t>Sampling, feature extraction </a:t>
            </a:r>
            <a:r>
              <a:rPr lang="en-US"/>
              <a:t>and normalization</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61091939"/>
              </p:ext>
            </p:extLst>
          </p:nvPr>
        </p:nvGraphicFramePr>
        <p:xfrm>
          <a:off x="1957754" y="3505200"/>
          <a:ext cx="7262448" cy="2123440"/>
        </p:xfrm>
        <a:graphic>
          <a:graphicData uri="http://schemas.openxmlformats.org/drawingml/2006/table">
            <a:tbl>
              <a:tblPr firstRow="1" bandRow="1">
                <a:tableStyleId>{073A0DAA-6AF3-43AB-8588-CEC1D06C72B9}</a:tableStyleId>
              </a:tblPr>
              <a:tblGrid>
                <a:gridCol w="1210408">
                  <a:extLst>
                    <a:ext uri="{9D8B030D-6E8A-4147-A177-3AD203B41FA5}">
                      <a16:colId xmlns:a16="http://schemas.microsoft.com/office/drawing/2014/main" val="20000"/>
                    </a:ext>
                  </a:extLst>
                </a:gridCol>
                <a:gridCol w="1210408">
                  <a:extLst>
                    <a:ext uri="{9D8B030D-6E8A-4147-A177-3AD203B41FA5}">
                      <a16:colId xmlns:a16="http://schemas.microsoft.com/office/drawing/2014/main" val="20001"/>
                    </a:ext>
                  </a:extLst>
                </a:gridCol>
                <a:gridCol w="1210408">
                  <a:extLst>
                    <a:ext uri="{9D8B030D-6E8A-4147-A177-3AD203B41FA5}">
                      <a16:colId xmlns:a16="http://schemas.microsoft.com/office/drawing/2014/main" val="20002"/>
                    </a:ext>
                  </a:extLst>
                </a:gridCol>
                <a:gridCol w="1210408">
                  <a:extLst>
                    <a:ext uri="{9D8B030D-6E8A-4147-A177-3AD203B41FA5}">
                      <a16:colId xmlns:a16="http://schemas.microsoft.com/office/drawing/2014/main" val="20003"/>
                    </a:ext>
                  </a:extLst>
                </a:gridCol>
                <a:gridCol w="1210408">
                  <a:extLst>
                    <a:ext uri="{9D8B030D-6E8A-4147-A177-3AD203B41FA5}">
                      <a16:colId xmlns:a16="http://schemas.microsoft.com/office/drawing/2014/main" val="20004"/>
                    </a:ext>
                  </a:extLst>
                </a:gridCol>
                <a:gridCol w="1210408">
                  <a:extLst>
                    <a:ext uri="{9D8B030D-6E8A-4147-A177-3AD203B41FA5}">
                      <a16:colId xmlns:a16="http://schemas.microsoft.com/office/drawing/2014/main" val="20005"/>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79147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p:txBody>
      </p:sp>
      <p:graphicFrame>
        <p:nvGraphicFramePr>
          <p:cNvPr id="4" name="Table 3"/>
          <p:cNvGraphicFramePr>
            <a:graphicFrameLocks noGrp="1"/>
          </p:cNvGraphicFramePr>
          <p:nvPr>
            <p:extLst>
              <p:ext uri="{D42A27DB-BD31-4B8C-83A1-F6EECF244321}">
                <p14:modId xmlns:p14="http://schemas.microsoft.com/office/powerpoint/2010/main" val="17993203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316858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Do these two users rate movies in a similar way?</a:t>
            </a:r>
          </a:p>
          <a:p>
            <a:r>
              <a:rPr lang="en-US" dirty="0">
                <a:solidFill>
                  <a:schemeClr val="accent6">
                    <a:lumMod val="75000"/>
                  </a:schemeClr>
                </a:solidFill>
              </a:rPr>
              <a:t>Subtract </a:t>
            </a:r>
            <a:r>
              <a:rPr lang="en-US" dirty="0"/>
              <a:t>the </a:t>
            </a:r>
            <a:r>
              <a:rPr lang="en-US" dirty="0">
                <a:solidFill>
                  <a:srgbClr val="0070C0"/>
                </a:solidFill>
              </a:rPr>
              <a:t>mean value </a:t>
            </a:r>
            <a:r>
              <a:rPr lang="en-US" dirty="0"/>
              <a:t>for each user (row)</a:t>
            </a:r>
            <a:r>
              <a:rPr lang="el-GR" dirty="0"/>
              <a:t> – </a:t>
            </a:r>
            <a:r>
              <a:rPr lang="en-US" dirty="0">
                <a:solidFill>
                  <a:srgbClr val="00B0F0"/>
                </a:solidFill>
              </a:rPr>
              <a:t>centering</a:t>
            </a:r>
            <a:r>
              <a:rPr lang="en-US" dirty="0"/>
              <a:t> of data</a:t>
            </a:r>
          </a:p>
          <a:p>
            <a:pPr lvl="1"/>
            <a:r>
              <a:rPr lang="en-US" dirty="0"/>
              <a:t>Captures the deviation from the average behavior</a:t>
            </a:r>
            <a:endParaRPr lang="en-US" dirty="0">
              <a:solidFill>
                <a:schemeClr val="accent6">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50511260"/>
              </p:ext>
            </p:extLst>
          </p:nvPr>
        </p:nvGraphicFramePr>
        <p:xfrm>
          <a:off x="3200400" y="35052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0420986"/>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1</a:t>
                      </a:r>
                    </a:p>
                  </a:txBody>
                  <a:tcPr/>
                </a:tc>
                <a:tc>
                  <a:txBody>
                    <a:bodyPr/>
                    <a:lstStyle/>
                    <a:p>
                      <a:r>
                        <a:rPr lang="en-US" sz="1200" dirty="0"/>
                        <a:t>2</a:t>
                      </a:r>
                    </a:p>
                  </a:txBody>
                  <a:tcPr/>
                </a:tc>
                <a:tc>
                  <a:txBody>
                    <a:bodyPr/>
                    <a:lstStyle/>
                    <a:p>
                      <a:r>
                        <a:rPr lang="en-US" sz="1200" dirty="0"/>
                        <a:t>3</a:t>
                      </a:r>
                    </a:p>
                  </a:txBody>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2</a:t>
                      </a:r>
                    </a:p>
                  </a:txBody>
                  <a:tcPr/>
                </a:tc>
                <a:tc>
                  <a:txBody>
                    <a:bodyPr/>
                    <a:lstStyle/>
                    <a:p>
                      <a:r>
                        <a:rPr lang="en-US" sz="1200" dirty="0"/>
                        <a:t>3</a:t>
                      </a:r>
                    </a:p>
                  </a:txBody>
                  <a:tcPr/>
                </a:tc>
                <a:tc>
                  <a:txBody>
                    <a:bodyPr/>
                    <a:lstStyle/>
                    <a:p>
                      <a:r>
                        <a:rPr lang="en-US" sz="1200" dirty="0"/>
                        <a:t>4</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2438400" y="4920953"/>
            <a:ext cx="7962436" cy="369332"/>
          </a:xfrm>
          <a:prstGeom prst="rect">
            <a:avLst/>
          </a:prstGeom>
          <a:noFill/>
        </p:spPr>
        <p:txBody>
          <a:bodyPr wrap="none" rtlCol="0">
            <a:spAutoFit/>
          </a:bodyPr>
          <a:lstStyle/>
          <a:p>
            <a:r>
              <a:rPr lang="en-US" dirty="0"/>
              <a:t>new value = (old value – mean row value) </a:t>
            </a:r>
            <a:r>
              <a:rPr lang="en-US" dirty="0">
                <a:solidFill>
                  <a:schemeClr val="tx1">
                    <a:lumMod val="50000"/>
                    <a:lumOff val="50000"/>
                  </a:schemeClr>
                </a:solidFill>
              </a:rPr>
              <a:t>[/ (max row value –min row value)]</a:t>
            </a:r>
          </a:p>
        </p:txBody>
      </p:sp>
    </p:spTree>
    <p:extLst>
      <p:ext uri="{BB962C8B-B14F-4D97-AF65-F5344CB8AC3E}">
        <p14:creationId xmlns:p14="http://schemas.microsoft.com/office/powerpoint/2010/main" val="32637188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Z-score:</a:t>
                </a:r>
              </a:p>
              <a:p>
                <a:pPr marL="27432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m:rPr>
                              <m:sty m:val="p"/>
                            </m:rPr>
                            <a:rPr lang="en-US" b="0" i="0" smtClean="0">
                              <a:latin typeface="Cambria Math" panose="02040503050406030204" pitchFamily="18" charset="0"/>
                            </a:rPr>
                            <m:t>std</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den>
                      </m:f>
                    </m:oMath>
                  </m:oMathPara>
                </a14:m>
                <a:endParaRPr lang="en-US" dirty="0"/>
              </a:p>
              <a:p>
                <a:endParaRPr lang="en-US" dirty="0">
                  <a:solidFill>
                    <a:schemeClr val="accent6">
                      <a:lumMod val="75000"/>
                    </a:schemeClr>
                  </a:solidFill>
                </a:endParaRPr>
              </a:p>
              <a:p>
                <a:endParaRPr lang="en-US" dirty="0">
                  <a:solidFill>
                    <a:schemeClr val="accent6">
                      <a:lumMod val="75000"/>
                    </a:schemeClr>
                  </a:solidFill>
                </a:endParaRPr>
              </a:p>
              <a:p>
                <a:r>
                  <a:rPr lang="en-US" sz="2400" dirty="0"/>
                  <a:t>Measures the </a:t>
                </a:r>
                <a:r>
                  <a:rPr lang="en-US" sz="2400" dirty="0">
                    <a:solidFill>
                      <a:srgbClr val="0070C0"/>
                    </a:solidFill>
                  </a:rPr>
                  <a:t>number of standard deviations away from the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00" t="-875"/>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2076841444"/>
              </p:ext>
            </p:extLst>
          </p:nvPr>
        </p:nvGraphicFramePr>
        <p:xfrm>
          <a:off x="1600200" y="4519326"/>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Movie 1</a:t>
                      </a:r>
                    </a:p>
                  </a:txBody>
                  <a:tcPr/>
                </a:tc>
                <a:tc>
                  <a:txBody>
                    <a:bodyPr/>
                    <a:lstStyle/>
                    <a:p>
                      <a:r>
                        <a:rPr lang="en-US" dirty="0"/>
                        <a:t>Movie 2</a:t>
                      </a:r>
                    </a:p>
                  </a:txBody>
                  <a:tcPr/>
                </a:tc>
                <a:tc>
                  <a:txBody>
                    <a:bodyPr/>
                    <a:lstStyle/>
                    <a:p>
                      <a:r>
                        <a:rPr lang="en-US" dirty="0"/>
                        <a:t>Movie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-0.87</a:t>
                      </a:r>
                    </a:p>
                  </a:txBody>
                  <a:tcPr marL="9525" marR="9525" marT="9525" marB="0" anchor="ctr"/>
                </a:tc>
                <a:tc>
                  <a:txBody>
                    <a:bodyPr/>
                    <a:lstStyle/>
                    <a:p>
                      <a:pPr algn="ctr" fontAlgn="b"/>
                      <a:r>
                        <a:rPr lang="en-US" sz="1800" kern="1200" dirty="0">
                          <a:solidFill>
                            <a:schemeClr val="dk1"/>
                          </a:solidFill>
                          <a:latin typeface="+mn-lt"/>
                          <a:ea typeface="+mn-ea"/>
                          <a:cs typeface="+mn-cs"/>
                        </a:rPr>
                        <a:t>-0.22</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-1.01</a:t>
                      </a:r>
                    </a:p>
                  </a:txBody>
                  <a:tcPr marL="9525" marR="9525" marT="9525" marB="0" anchor="ctr"/>
                </a:tc>
                <a:tc>
                  <a:txBody>
                    <a:bodyPr/>
                    <a:lstStyle/>
                    <a:p>
                      <a:pPr algn="ctr" fontAlgn="b"/>
                      <a:r>
                        <a:rPr lang="en-US" sz="1800" kern="1200" dirty="0">
                          <a:solidFill>
                            <a:schemeClr val="dk1"/>
                          </a:solidFill>
                          <a:latin typeface="+mn-lt"/>
                          <a:ea typeface="+mn-ea"/>
                          <a:cs typeface="+mn-cs"/>
                        </a:rPr>
                        <a:t>0.55</a:t>
                      </a:r>
                    </a:p>
                  </a:txBody>
                  <a:tcPr marL="9525" marR="9525" marT="9525" marB="0" anchor="ctr"/>
                </a:tc>
                <a:tc>
                  <a:txBody>
                    <a:bodyPr/>
                    <a:lstStyle/>
                    <a:p>
                      <a:pPr algn="ctr" fontAlgn="b"/>
                      <a:r>
                        <a:rPr lang="en-US" sz="1800" kern="1200" dirty="0">
                          <a:solidFill>
                            <a:schemeClr val="dk1"/>
                          </a:solidFill>
                          <a:latin typeface="+mn-lt"/>
                          <a:ea typeface="+mn-ea"/>
                          <a:cs typeface="+mn-cs"/>
                        </a:rPr>
                        <a:t>0.93</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9450563"/>
              </p:ext>
            </p:extLst>
          </p:nvPr>
        </p:nvGraphicFramePr>
        <p:xfrm>
          <a:off x="5943600" y="5867400"/>
          <a:ext cx="4572000" cy="822960"/>
        </p:xfrm>
        <a:graphic>
          <a:graphicData uri="http://schemas.openxmlformats.org/drawingml/2006/table">
            <a:tbl>
              <a:tblPr firstRow="1" firstCol="1" bandRow="1">
                <a:tableStyleId>{073A0DAA-6AF3-43AB-8588-CEC1D06C72B9}</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1705860684"/>
                    </a:ext>
                  </a:extLst>
                </a:gridCol>
                <a:gridCol w="762000">
                  <a:extLst>
                    <a:ext uri="{9D8B030D-6E8A-4147-A177-3AD203B41FA5}">
                      <a16:colId xmlns:a16="http://schemas.microsoft.com/office/drawing/2014/main" val="3919341888"/>
                    </a:ext>
                  </a:extLst>
                </a:gridCol>
              </a:tblGrid>
              <a:tr h="269240">
                <a:tc>
                  <a:txBody>
                    <a:bodyPr/>
                    <a:lstStyle/>
                    <a:p>
                      <a:endParaRPr lang="en-US" sz="1200" dirty="0"/>
                    </a:p>
                  </a:txBody>
                  <a:tcPr/>
                </a:tc>
                <a:tc>
                  <a:txBody>
                    <a:bodyPr/>
                    <a:lstStyle/>
                    <a:p>
                      <a:r>
                        <a:rPr lang="en-US" sz="1200" dirty="0"/>
                        <a:t>Movie 1</a:t>
                      </a:r>
                    </a:p>
                  </a:txBody>
                  <a:tcPr/>
                </a:tc>
                <a:tc>
                  <a:txBody>
                    <a:bodyPr/>
                    <a:lstStyle/>
                    <a:p>
                      <a:r>
                        <a:rPr lang="en-US" sz="1200" dirty="0"/>
                        <a:t>Movie 2</a:t>
                      </a:r>
                    </a:p>
                  </a:txBody>
                  <a:tcPr/>
                </a:tc>
                <a:tc>
                  <a:txBody>
                    <a:bodyPr/>
                    <a:lstStyle/>
                    <a:p>
                      <a:r>
                        <a:rPr lang="en-US" sz="1200" dirty="0"/>
                        <a:t>Movie 3</a:t>
                      </a:r>
                    </a:p>
                  </a:txBody>
                  <a:tcPr/>
                </a:tc>
                <a:tc>
                  <a:txBody>
                    <a:bodyPr/>
                    <a:lstStyle/>
                    <a:p>
                      <a:r>
                        <a:rPr lang="en-US" sz="1200" dirty="0"/>
                        <a:t>Mean</a:t>
                      </a:r>
                    </a:p>
                  </a:txBody>
                  <a:tcPr>
                    <a:solidFill>
                      <a:schemeClr val="accent5">
                        <a:lumMod val="75000"/>
                      </a:schemeClr>
                    </a:solidFill>
                  </a:tcPr>
                </a:tc>
                <a:tc>
                  <a:txBody>
                    <a:bodyPr/>
                    <a:lstStyle/>
                    <a:p>
                      <a:r>
                        <a:rPr lang="en-US" sz="1200" dirty="0"/>
                        <a:t>STD</a:t>
                      </a:r>
                    </a:p>
                  </a:txBody>
                  <a:tcPr>
                    <a:solidFill>
                      <a:schemeClr val="accent5">
                        <a:lumMod val="75000"/>
                      </a:schemeClr>
                    </a:solidFill>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r>
                        <a:rPr lang="en-US" sz="1200" dirty="0"/>
                        <a:t>5</a:t>
                      </a:r>
                    </a:p>
                  </a:txBody>
                  <a:tcPr/>
                </a:tc>
                <a:tc>
                  <a:txBody>
                    <a:bodyPr/>
                    <a:lstStyle/>
                    <a:p>
                      <a:r>
                        <a:rPr lang="en-US" sz="1200" dirty="0"/>
                        <a:t>2</a:t>
                      </a:r>
                    </a:p>
                  </a:txBody>
                  <a:tcPr/>
                </a:tc>
                <a:tc>
                  <a:txBody>
                    <a:bodyPr/>
                    <a:lstStyle/>
                    <a:p>
                      <a:r>
                        <a:rPr lang="en-US" sz="1200" dirty="0"/>
                        <a:t>3</a:t>
                      </a:r>
                    </a:p>
                  </a:txBody>
                  <a:tcPr/>
                </a:tc>
                <a:tc>
                  <a:txBody>
                    <a:bodyPr/>
                    <a:lstStyle/>
                    <a:p>
                      <a:pPr algn="ctr" fontAlgn="b"/>
                      <a:r>
                        <a:rPr lang="en-US" sz="1200" kern="1200" dirty="0">
                          <a:solidFill>
                            <a:schemeClr val="dk1"/>
                          </a:solidFill>
                          <a:latin typeface="+mn-lt"/>
                          <a:ea typeface="+mn-ea"/>
                          <a:cs typeface="+mn-cs"/>
                        </a:rPr>
                        <a:t>3.33</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r>
                        <a:rPr lang="en-US" sz="1200" dirty="0"/>
                        <a:t>1</a:t>
                      </a:r>
                    </a:p>
                  </a:txBody>
                  <a:tcPr/>
                </a:tc>
                <a:tc>
                  <a:txBody>
                    <a:bodyPr/>
                    <a:lstStyle/>
                    <a:p>
                      <a:r>
                        <a:rPr lang="en-US" sz="1200" dirty="0"/>
                        <a:t>3</a:t>
                      </a:r>
                    </a:p>
                  </a:txBody>
                  <a:tcPr/>
                </a:tc>
                <a:tc>
                  <a:txBody>
                    <a:bodyPr/>
                    <a:lstStyle/>
                    <a:p>
                      <a:r>
                        <a:rPr lang="en-US" sz="1200" dirty="0"/>
                        <a:t>4</a:t>
                      </a:r>
                    </a:p>
                  </a:txBody>
                  <a:tcPr/>
                </a:tc>
                <a:tc>
                  <a:txBody>
                    <a:bodyPr/>
                    <a:lstStyle/>
                    <a:p>
                      <a:pPr algn="ctr" fontAlgn="b"/>
                      <a:r>
                        <a:rPr lang="en-US" sz="1200" kern="1200" dirty="0">
                          <a:solidFill>
                            <a:schemeClr val="dk1"/>
                          </a:solidFill>
                          <a:latin typeface="+mn-lt"/>
                          <a:ea typeface="+mn-ea"/>
                          <a:cs typeface="+mn-cs"/>
                        </a:rPr>
                        <a:t>2.66</a:t>
                      </a:r>
                    </a:p>
                  </a:txBody>
                  <a:tcPr marL="9525" marR="9525" marT="9525" marB="0" anchor="ctr">
                    <a:solidFill>
                      <a:schemeClr val="accent5">
                        <a:lumMod val="75000"/>
                      </a:schemeClr>
                    </a:solidFill>
                  </a:tcPr>
                </a:tc>
                <a:tc>
                  <a:txBody>
                    <a:bodyPr/>
                    <a:lstStyle/>
                    <a:p>
                      <a:pPr algn="ctr"/>
                      <a:r>
                        <a:rPr lang="en-US" sz="1200" kern="1200" dirty="0">
                          <a:solidFill>
                            <a:schemeClr val="dk1"/>
                          </a:solidFill>
                          <a:latin typeface="+mn-lt"/>
                          <a:ea typeface="+mn-ea"/>
                          <a:cs typeface="+mn-cs"/>
                        </a:rPr>
                        <a:t>1.53</a:t>
                      </a:r>
                    </a:p>
                  </a:txBody>
                  <a:tcPr marL="9525" marR="9525" marT="9525" marB="0" anchor="ctr">
                    <a:solidFill>
                      <a:schemeClr val="accent5">
                        <a:lumMod val="75000"/>
                      </a:schemeClr>
                    </a:solid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1E6A531-E170-4D2F-AC5A-CAFE2F1639CE}"/>
                  </a:ext>
                </a:extLst>
              </p:cNvPr>
              <p:cNvSpPr txBox="1"/>
              <p:nvPr/>
            </p:nvSpPr>
            <p:spPr>
              <a:xfrm>
                <a:off x="8132685" y="941896"/>
                <a:ext cx="2500556" cy="6905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nary>
                    </m:oMath>
                  </m:oMathPara>
                </a14:m>
                <a:endParaRPr lang="en-US" dirty="0"/>
              </a:p>
            </p:txBody>
          </p:sp>
        </mc:Choice>
        <mc:Fallback xmlns="">
          <p:sp>
            <p:nvSpPr>
              <p:cNvPr id="4" name="TextBox 3">
                <a:extLst>
                  <a:ext uri="{FF2B5EF4-FFF2-40B4-BE49-F238E27FC236}">
                    <a16:creationId xmlns:a16="http://schemas.microsoft.com/office/drawing/2014/main" id="{F1E6A531-E170-4D2F-AC5A-CAFE2F1639CE}"/>
                  </a:ext>
                </a:extLst>
              </p:cNvPr>
              <p:cNvSpPr txBox="1">
                <a:spLocks noRot="1" noChangeAspect="1" noMove="1" noResize="1" noEditPoints="1" noAdjustHandles="1" noChangeArrowheads="1" noChangeShapeType="1" noTextEdit="1"/>
              </p:cNvSpPr>
              <p:nvPr/>
            </p:nvSpPr>
            <p:spPr>
              <a:xfrm>
                <a:off x="8132685" y="941896"/>
                <a:ext cx="2500556" cy="6905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979F7F8-BB6F-41E1-9D1E-AAD4329CE60C}"/>
                  </a:ext>
                </a:extLst>
              </p:cNvPr>
              <p:cNvSpPr txBox="1"/>
              <p:nvPr/>
            </p:nvSpPr>
            <p:spPr>
              <a:xfrm>
                <a:off x="8122328" y="1845830"/>
                <a:ext cx="3633302"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std</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mean</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e>
                                    <m:sup>
                                      <m:r>
                                        <a:rPr lang="en-US" b="0" i="1" smtClean="0">
                                          <a:latin typeface="Cambria Math" panose="02040503050406030204" pitchFamily="18" charset="0"/>
                                        </a:rPr>
                                        <m:t>2</m:t>
                                      </m:r>
                                    </m:sup>
                                  </m:sSup>
                                </m:e>
                              </m:nary>
                            </m:num>
                            <m:den>
                              <m:r>
                                <a:rPr lang="en-US" b="0" i="1" smtClean="0">
                                  <a:solidFill>
                                    <a:srgbClr val="FF0000"/>
                                  </a:solidFill>
                                  <a:latin typeface="Cambria Math" panose="02040503050406030204" pitchFamily="18" charset="0"/>
                                </a:rPr>
                                <m:t>𝑁</m:t>
                              </m:r>
                            </m:den>
                          </m:f>
                        </m:e>
                      </m:rad>
                    </m:oMath>
                  </m:oMathPara>
                </a14:m>
                <a:endParaRPr lang="en-US" dirty="0"/>
              </a:p>
            </p:txBody>
          </p:sp>
        </mc:Choice>
        <mc:Fallback xmlns="">
          <p:sp>
            <p:nvSpPr>
              <p:cNvPr id="9" name="TextBox 8">
                <a:extLst>
                  <a:ext uri="{FF2B5EF4-FFF2-40B4-BE49-F238E27FC236}">
                    <a16:creationId xmlns:a16="http://schemas.microsoft.com/office/drawing/2014/main" id="{B979F7F8-BB6F-41E1-9D1E-AAD4329CE60C}"/>
                  </a:ext>
                </a:extLst>
              </p:cNvPr>
              <p:cNvSpPr txBox="1">
                <a:spLocks noRot="1" noChangeAspect="1" noMove="1" noResize="1" noEditPoints="1" noAdjustHandles="1" noChangeArrowheads="1" noChangeShapeType="1" noTextEdit="1"/>
              </p:cNvSpPr>
              <p:nvPr/>
            </p:nvSpPr>
            <p:spPr>
              <a:xfrm>
                <a:off x="8122328" y="1845830"/>
                <a:ext cx="3633302" cy="910699"/>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0491AF5-9E7A-4828-80CC-5FE93B30E5AA}"/>
              </a:ext>
            </a:extLst>
          </p:cNvPr>
          <p:cNvSpPr txBox="1"/>
          <p:nvPr/>
        </p:nvSpPr>
        <p:spPr>
          <a:xfrm>
            <a:off x="8229600" y="3078359"/>
            <a:ext cx="3903633" cy="646331"/>
          </a:xfrm>
          <a:prstGeom prst="rect">
            <a:avLst/>
          </a:prstGeom>
          <a:noFill/>
        </p:spPr>
        <p:txBody>
          <a:bodyPr wrap="none" rtlCol="0">
            <a:spAutoFit/>
          </a:bodyPr>
          <a:lstStyle/>
          <a:p>
            <a:r>
              <a:rPr lang="en-US" dirty="0"/>
              <a:t>Average “distance” from the mean</a:t>
            </a:r>
          </a:p>
          <a:p>
            <a:r>
              <a:rPr lang="en-US" dirty="0"/>
              <a:t>N may be N-1: population vs sample</a:t>
            </a:r>
          </a:p>
        </p:txBody>
      </p:sp>
    </p:spTree>
    <p:extLst>
      <p:ext uri="{BB962C8B-B14F-4D97-AF65-F5344CB8AC3E}">
        <p14:creationId xmlns:p14="http://schemas.microsoft.com/office/powerpoint/2010/main" val="2166684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a:t>
            </a:r>
          </a:p>
          <a:p>
            <a:pPr lvl="1"/>
            <a:r>
              <a:rPr lang="en-US" dirty="0"/>
              <a:t>E.g., probability that the user will visit the restaurant again</a:t>
            </a:r>
          </a:p>
          <a:p>
            <a:pPr lvl="1"/>
            <a:r>
              <a:rPr lang="en-US" dirty="0"/>
              <a:t>Different from “probability that the user will select one among the three”</a:t>
            </a:r>
          </a:p>
          <a:p>
            <a:r>
              <a:rPr lang="en-US" dirty="0"/>
              <a:t>One idea: </a:t>
            </a:r>
            <a:r>
              <a:rPr lang="en-US" dirty="0">
                <a:solidFill>
                  <a:schemeClr val="accent6">
                    <a:lumMod val="75000"/>
                  </a:schemeClr>
                </a:solidFill>
              </a:rPr>
              <a:t>Normalize by the max score</a:t>
            </a:r>
            <a:r>
              <a:rPr lang="en-US" dirty="0"/>
              <a:t>:</a:t>
            </a:r>
          </a:p>
          <a:p>
            <a:endParaRPr lang="en-US" dirty="0"/>
          </a:p>
          <a:p>
            <a:endParaRPr lang="en-US" dirty="0"/>
          </a:p>
          <a:p>
            <a:endParaRPr lang="en-US" dirty="0"/>
          </a:p>
          <a:p>
            <a:r>
              <a:rPr lang="en-US" dirty="0"/>
              <a:t>Problem with that?</a:t>
            </a:r>
          </a:p>
          <a:p>
            <a:pPr lvl="1"/>
            <a:r>
              <a:rPr lang="en-US" dirty="0"/>
              <a:t>We have probability 1, too strong</a:t>
            </a:r>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13911546"/>
              </p:ext>
            </p:extLst>
          </p:nvPr>
        </p:nvGraphicFramePr>
        <p:xfrm>
          <a:off x="2362200" y="36576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1</a:t>
                      </a:r>
                    </a:p>
                  </a:txBody>
                  <a:tcPr marL="9525" marR="9525" marT="9525" marB="0" anchor="ctr"/>
                </a:tc>
                <a:tc>
                  <a:txBody>
                    <a:bodyPr/>
                    <a:lstStyle/>
                    <a:p>
                      <a:pPr algn="ctr" fontAlgn="b"/>
                      <a:r>
                        <a:rPr lang="en-US" sz="1800" kern="1200" dirty="0">
                          <a:solidFill>
                            <a:schemeClr val="dk1"/>
                          </a:solidFill>
                          <a:latin typeface="+mn-lt"/>
                          <a:ea typeface="+mn-ea"/>
                          <a:cs typeface="+mn-cs"/>
                        </a:rPr>
                        <a:t>0.4</a:t>
                      </a:r>
                    </a:p>
                  </a:txBody>
                  <a:tcPr marL="9525" marR="9525" marT="9525" marB="0" anchor="ctr"/>
                </a:tc>
                <a:tc>
                  <a:txBody>
                    <a:bodyPr/>
                    <a:lstStyle/>
                    <a:p>
                      <a:pPr algn="ctr" fontAlgn="b"/>
                      <a:r>
                        <a:rPr lang="en-US" sz="1800" kern="1200" dirty="0">
                          <a:solidFill>
                            <a:schemeClr val="dk1"/>
                          </a:solidFill>
                          <a:latin typeface="+mn-lt"/>
                          <a:ea typeface="+mn-ea"/>
                          <a:cs typeface="+mn-cs"/>
                        </a:rPr>
                        <a:t>0.6</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0.25</a:t>
                      </a:r>
                    </a:p>
                  </a:txBody>
                  <a:tcPr marL="9525" marR="9525" marT="9525" marB="0" anchor="ctr"/>
                </a:tc>
                <a:tc>
                  <a:txBody>
                    <a:bodyPr/>
                    <a:lstStyle/>
                    <a:p>
                      <a:pPr algn="ctr" fontAlgn="b"/>
                      <a:r>
                        <a:rPr lang="en-US" sz="1800" kern="1200" dirty="0">
                          <a:solidFill>
                            <a:schemeClr val="dk1"/>
                          </a:solidFill>
                          <a:latin typeface="+mn-lt"/>
                          <a:ea typeface="+mn-ea"/>
                          <a:cs typeface="+mn-cs"/>
                        </a:rPr>
                        <a:t>0.75</a:t>
                      </a:r>
                    </a:p>
                  </a:txBody>
                  <a:tcPr marL="9525" marR="9525" marT="9525" marB="0" anchor="ctr"/>
                </a:tc>
                <a:tc>
                  <a:txBody>
                    <a:bodyPr/>
                    <a:lstStyle/>
                    <a:p>
                      <a:pPr algn="ctr" fontAlgn="b"/>
                      <a:r>
                        <a:rPr lang="en-US" sz="1800" kern="1200" dirty="0">
                          <a:solidFill>
                            <a:schemeClr val="dk1"/>
                          </a:solidFill>
                          <a:latin typeface="+mn-lt"/>
                          <a:ea typeface="+mn-ea"/>
                          <a:cs typeface="+mn-cs"/>
                        </a:rPr>
                        <a:t>1</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86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813172"/>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0.99</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0.88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0.73</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0.95</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0.98</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66870331"/>
              </p:ext>
            </p:extLst>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506153" cy="369332"/>
          </a:xfrm>
          <a:prstGeom prst="rect">
            <a:avLst/>
          </a:prstGeom>
          <a:noFill/>
        </p:spPr>
        <p:txBody>
          <a:bodyPr wrap="none" rtlCol="0">
            <a:spAutoFit/>
          </a:bodyPr>
          <a:lstStyle/>
          <a:p>
            <a:r>
              <a:rPr lang="en-US" dirty="0"/>
              <a:t>Too big values for all restaurants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5054EC-F7CC-4531-9554-E685B6A1C815}"/>
                  </a:ext>
                </a:extLst>
              </p:cNvPr>
              <p:cNvSpPr txBox="1"/>
              <p:nvPr/>
            </p:nvSpPr>
            <p:spPr>
              <a:xfrm>
                <a:off x="8019166" y="1600200"/>
                <a:ext cx="2402068" cy="79239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𝑥</m:t>
                              </m:r>
                            </m:sup>
                          </m:sSup>
                        </m:den>
                      </m:f>
                    </m:oMath>
                  </m:oMathPara>
                </a14:m>
                <a:endParaRPr lang="en-US" sz="2400" dirty="0"/>
              </a:p>
            </p:txBody>
          </p:sp>
        </mc:Choice>
        <mc:Fallback xmlns="">
          <p:sp>
            <p:nvSpPr>
              <p:cNvPr id="4" name="TextBox 3">
                <a:extLst>
                  <a:ext uri="{FF2B5EF4-FFF2-40B4-BE49-F238E27FC236}">
                    <a16:creationId xmlns:a16="http://schemas.microsoft.com/office/drawing/2014/main" id="{C45054EC-F7CC-4531-9554-E685B6A1C815}"/>
                  </a:ext>
                </a:extLst>
              </p:cNvPr>
              <p:cNvSpPr txBox="1">
                <a:spLocks noRot="1" noChangeAspect="1" noMove="1" noResize="1" noEditPoints="1" noAdjustHandles="1" noChangeArrowheads="1" noChangeShapeType="1" noTextEdit="1"/>
              </p:cNvSpPr>
              <p:nvPr/>
            </p:nvSpPr>
            <p:spPr>
              <a:xfrm>
                <a:off x="8019166" y="1600200"/>
                <a:ext cx="2402068" cy="792396"/>
              </a:xfrm>
              <a:prstGeom prst="rect">
                <a:avLst/>
              </a:prstGeom>
              <a:blipFill>
                <a:blip r:embed="rId3"/>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399741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function</a:t>
            </a:r>
          </a:p>
        </p:txBody>
      </p:sp>
      <p:sp>
        <p:nvSpPr>
          <p:cNvPr id="3" name="Content Placeholder 2"/>
          <p:cNvSpPr>
            <a:spLocks noGrp="1"/>
          </p:cNvSpPr>
          <p:nvPr>
            <p:ph idx="1"/>
          </p:nvPr>
        </p:nvSpPr>
        <p:spPr/>
        <p:txBody>
          <a:bodyPr>
            <a:normAutofit/>
          </a:bodyPr>
          <a:lstStyle/>
          <a:p>
            <a:r>
              <a:rPr lang="en-US" dirty="0"/>
              <a:t>Another idea: Use the </a:t>
            </a:r>
            <a:r>
              <a:rPr lang="en-US" dirty="0">
                <a:solidFill>
                  <a:srgbClr val="FF3300"/>
                </a:solidFill>
              </a:rPr>
              <a:t>logistic function</a:t>
            </a:r>
            <a:r>
              <a:rPr lang="en-US" dirty="0"/>
              <a:t>:</a:t>
            </a:r>
          </a:p>
          <a:p>
            <a:pPr lvl="1"/>
            <a:r>
              <a:rPr lang="en-US" dirty="0"/>
              <a:t>Maps reals to the [0,1] range</a:t>
            </a:r>
          </a:p>
          <a:p>
            <a:pPr lvl="1"/>
            <a:r>
              <a:rPr lang="en-US" dirty="0"/>
              <a:t>Mimics the step function</a:t>
            </a:r>
          </a:p>
          <a:p>
            <a:pPr lvl="1"/>
            <a:r>
              <a:rPr lang="en-US" dirty="0"/>
              <a:t>In the class of </a:t>
            </a:r>
            <a:r>
              <a:rPr lang="en-US" dirty="0">
                <a:solidFill>
                  <a:srgbClr val="FF3300"/>
                </a:solidFill>
              </a:rPr>
              <a:t>sigmoid</a:t>
            </a:r>
            <a:r>
              <a:rPr lang="en-US" dirty="0"/>
              <a:t> functions</a:t>
            </a:r>
          </a:p>
          <a:p>
            <a:endParaRPr lang="en-US" dirty="0"/>
          </a:p>
          <a:p>
            <a:endParaRPr lang="en-US" dirty="0"/>
          </a:p>
          <a:p>
            <a:endParaRPr lang="en-US" dirty="0"/>
          </a:p>
          <a:p>
            <a:pPr lv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22820761"/>
              </p:ext>
            </p:extLst>
          </p:nvPr>
        </p:nvGraphicFramePr>
        <p:xfrm>
          <a:off x="5410200" y="33528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marL="0" algn="ctr" defTabSz="914400" rtl="0" eaLnBrk="1" fontAlgn="b" latinLnBrk="0" hangingPunct="1"/>
                      <a:r>
                        <a:rPr lang="en-US" dirty="0"/>
                        <a:t>0.84</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0.20</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0.42</a:t>
                      </a:r>
                    </a:p>
                  </a:txBody>
                  <a:tcPr marL="9525" marR="9525" marT="9525" marB="0" anchor="b"/>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0.16</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0.58</a:t>
                      </a:r>
                    </a:p>
                  </a:txBody>
                  <a:tcPr marL="9525" marR="9525" marT="9525" marB="0" anchor="b"/>
                </a:tc>
                <a:tc>
                  <a:txBody>
                    <a:bodyPr/>
                    <a:lstStyle/>
                    <a:p>
                      <a:pPr marL="0" algn="ctr" defTabSz="914400" rtl="0" eaLnBrk="1" fontAlgn="b" latinLnBrk="0" hangingPunct="1"/>
                      <a:r>
                        <a:rPr lang="en-US" sz="1800" kern="1200" dirty="0">
                          <a:solidFill>
                            <a:schemeClr val="dk1"/>
                          </a:solidFill>
                          <a:latin typeface="+mn-lt"/>
                          <a:ea typeface="+mn-ea"/>
                          <a:cs typeface="+mn-cs"/>
                        </a:rPr>
                        <a:t>0.79</a:t>
                      </a:r>
                    </a:p>
                  </a:txBody>
                  <a:tcPr marL="9525" marR="9525" marT="9525" marB="0" anchor="b"/>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pic>
        <p:nvPicPr>
          <p:cNvPr id="10" name="Picture 9" descr="A screenshot of a map&#10;&#10;Description automatically generated">
            <a:extLst>
              <a:ext uri="{FF2B5EF4-FFF2-40B4-BE49-F238E27FC236}">
                <a16:creationId xmlns:a16="http://schemas.microsoft.com/office/drawing/2014/main" id="{B0410FE6-94DB-4CD4-BB30-20F07BAC4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510440"/>
            <a:ext cx="4724400" cy="3003550"/>
          </a:xfrm>
          <a:prstGeom prst="rect">
            <a:avLst/>
          </a:prstGeom>
        </p:spPr>
      </p:pic>
      <p:sp>
        <p:nvSpPr>
          <p:cNvPr id="13" name="TextBox 12">
            <a:extLst>
              <a:ext uri="{FF2B5EF4-FFF2-40B4-BE49-F238E27FC236}">
                <a16:creationId xmlns:a16="http://schemas.microsoft.com/office/drawing/2014/main" id="{27EA2BE0-90E1-402E-85F9-E1947C31A21B}"/>
              </a:ext>
            </a:extLst>
          </p:cNvPr>
          <p:cNvSpPr txBox="1"/>
          <p:nvPr/>
        </p:nvSpPr>
        <p:spPr>
          <a:xfrm>
            <a:off x="6400800" y="4953000"/>
            <a:ext cx="3647152" cy="646331"/>
          </a:xfrm>
          <a:prstGeom prst="rect">
            <a:avLst/>
          </a:prstGeom>
          <a:noFill/>
        </p:spPr>
        <p:txBody>
          <a:bodyPr wrap="none" rtlCol="0">
            <a:spAutoFit/>
          </a:bodyPr>
          <a:lstStyle/>
          <a:p>
            <a:r>
              <a:rPr lang="en-US" dirty="0"/>
              <a:t>Subtract the mean</a:t>
            </a:r>
          </a:p>
          <a:p>
            <a:r>
              <a:rPr lang="en-US" dirty="0"/>
              <a:t>Mean value gets 50-50 probability</a:t>
            </a:r>
          </a:p>
        </p:txBody>
      </p:sp>
    </p:spTree>
    <p:extLst>
      <p:ext uri="{BB962C8B-B14F-4D97-AF65-F5344CB8AC3E}">
        <p14:creationId xmlns:p14="http://schemas.microsoft.com/office/powerpoint/2010/main" val="24804208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Sigmoid function</a:t>
            </a:r>
          </a:p>
        </p:txBody>
      </p:sp>
      <p:sp>
        <p:nvSpPr>
          <p:cNvPr id="3" name="Content Placeholder 2"/>
          <p:cNvSpPr>
            <a:spLocks noGrp="1"/>
          </p:cNvSpPr>
          <p:nvPr>
            <p:ph idx="1"/>
          </p:nvPr>
        </p:nvSpPr>
        <p:spPr/>
        <p:txBody>
          <a:bodyPr>
            <a:normAutofit/>
          </a:bodyPr>
          <a:lstStyle/>
          <a:p>
            <a:r>
              <a:rPr lang="en-US" dirty="0"/>
              <a:t>General sigmoid function:</a:t>
            </a:r>
          </a:p>
          <a:p>
            <a:pPr lvl="1"/>
            <a:r>
              <a:rPr lang="en-US" dirty="0"/>
              <a:t>We can control the zero point and the slope</a:t>
            </a:r>
          </a:p>
          <a:p>
            <a:endParaRPr lang="en-US" dirty="0"/>
          </a:p>
          <a:p>
            <a:endParaRPr lang="en-US" dirty="0"/>
          </a:p>
          <a:p>
            <a:endParaRPr lang="en-US" dirty="0"/>
          </a:p>
          <a:p>
            <a:pPr lvl="1"/>
            <a:endParaRPr lang="en-US" dirty="0"/>
          </a:p>
        </p:txBody>
      </p:sp>
      <p:pic>
        <p:nvPicPr>
          <p:cNvPr id="5" name="Picture 4" descr="A close up of a map&#10;&#10;Description automatically generated">
            <a:extLst>
              <a:ext uri="{FF2B5EF4-FFF2-40B4-BE49-F238E27FC236}">
                <a16:creationId xmlns:a16="http://schemas.microsoft.com/office/drawing/2014/main" id="{2761D439-23BD-4CA3-A865-4138081ED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581936"/>
            <a:ext cx="6410325" cy="4276064"/>
          </a:xfrm>
          <a:prstGeom prst="rect">
            <a:avLst/>
          </a:prstGeom>
        </p:spPr>
      </p:pic>
      <p:sp>
        <p:nvSpPr>
          <p:cNvPr id="4" name="Oval 3">
            <a:extLst>
              <a:ext uri="{FF2B5EF4-FFF2-40B4-BE49-F238E27FC236}">
                <a16:creationId xmlns:a16="http://schemas.microsoft.com/office/drawing/2014/main" id="{4BEF6DAA-C0F1-464F-A910-DD8FA8AD0B23}"/>
              </a:ext>
            </a:extLst>
          </p:cNvPr>
          <p:cNvSpPr/>
          <p:nvPr/>
        </p:nvSpPr>
        <p:spPr>
          <a:xfrm rot="20161958">
            <a:off x="6213480" y="3110346"/>
            <a:ext cx="533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allout: Bent Line 6">
                <a:extLst>
                  <a:ext uri="{FF2B5EF4-FFF2-40B4-BE49-F238E27FC236}">
                    <a16:creationId xmlns:a16="http://schemas.microsoft.com/office/drawing/2014/main" id="{5014100C-F5C6-4D24-BEFD-6CFB08BF8B8F}"/>
                  </a:ext>
                </a:extLst>
              </p:cNvPr>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Higher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1</m:t>
                        </m:r>
                      </m:sub>
                    </m:sSub>
                  </m:oMath>
                </a14:m>
                <a:r>
                  <a:rPr lang="en-US" dirty="0">
                    <a:solidFill>
                      <a:schemeClr val="tx1"/>
                    </a:solidFill>
                  </a:rPr>
                  <a:t>closer to a step function</a:t>
                </a:r>
              </a:p>
            </p:txBody>
          </p:sp>
        </mc:Choice>
        <mc:Fallback xmlns="">
          <p:sp>
            <p:nvSpPr>
              <p:cNvPr id="7" name="Callout: Bent Line 6">
                <a:extLst>
                  <a:ext uri="{FF2B5EF4-FFF2-40B4-BE49-F238E27FC236}">
                    <a16:creationId xmlns:a16="http://schemas.microsoft.com/office/drawing/2014/main" id="{5014100C-F5C6-4D24-BEFD-6CFB08BF8B8F}"/>
                  </a:ext>
                </a:extLst>
              </p:cNvPr>
              <p:cNvSpPr>
                <a:spLocks noRot="1" noChangeAspect="1" noMove="1" noResize="1" noEditPoints="1" noAdjustHandles="1" noChangeArrowheads="1" noChangeShapeType="1" noTextEdit="1"/>
              </p:cNvSpPr>
              <p:nvPr/>
            </p:nvSpPr>
            <p:spPr>
              <a:xfrm>
                <a:off x="9455160" y="3886200"/>
                <a:ext cx="2127240" cy="685800"/>
              </a:xfrm>
              <a:prstGeom prst="borderCallout2">
                <a:avLst>
                  <a:gd name="adj1" fmla="val 18750"/>
                  <a:gd name="adj2" fmla="val -8333"/>
                  <a:gd name="adj3" fmla="val 18750"/>
                  <a:gd name="adj4" fmla="val -16667"/>
                  <a:gd name="adj5" fmla="val -16640"/>
                  <a:gd name="adj6" fmla="val -123280"/>
                </a:avLst>
              </a:prstGeom>
              <a:blipFill>
                <a:blip r:embed="rId3"/>
                <a:stretch>
                  <a:fillRect r="-639" b="-7407"/>
                </a:stretch>
              </a:blipFill>
              <a:ln>
                <a:solidFill>
                  <a:srgbClr val="FF0000"/>
                </a:solidFill>
              </a:ln>
            </p:spPr>
            <p:txBody>
              <a:bodyPr/>
              <a:lstStyle/>
              <a:p>
                <a:r>
                  <a:rPr lang="en-US">
                    <a:noFill/>
                  </a:rPr>
                  <a:t> </a:t>
                </a:r>
              </a:p>
            </p:txBody>
          </p:sp>
        </mc:Fallback>
      </mc:AlternateContent>
      <p:sp>
        <p:nvSpPr>
          <p:cNvPr id="9" name="Oval 8">
            <a:extLst>
              <a:ext uri="{FF2B5EF4-FFF2-40B4-BE49-F238E27FC236}">
                <a16:creationId xmlns:a16="http://schemas.microsoft.com/office/drawing/2014/main" id="{5E308B11-94B7-4BAB-996A-70E67A896A19}"/>
              </a:ext>
            </a:extLst>
          </p:cNvPr>
          <p:cNvSpPr/>
          <p:nvPr/>
        </p:nvSpPr>
        <p:spPr>
          <a:xfrm>
            <a:off x="5675049" y="4334690"/>
            <a:ext cx="380999" cy="2438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llout: Bent Line 9">
            <a:extLst>
              <a:ext uri="{FF2B5EF4-FFF2-40B4-BE49-F238E27FC236}">
                <a16:creationId xmlns:a16="http://schemas.microsoft.com/office/drawing/2014/main" id="{BB84C26E-387A-41D6-92F0-00D3346910CB}"/>
              </a:ext>
            </a:extLst>
          </p:cNvPr>
          <p:cNvSpPr/>
          <p:nvPr/>
        </p:nvSpPr>
        <p:spPr>
          <a:xfrm rot="10800000">
            <a:off x="609600" y="5105400"/>
            <a:ext cx="2667000" cy="685800"/>
          </a:xfrm>
          <a:prstGeom prst="borderCallout2">
            <a:avLst>
              <a:gd name="adj1" fmla="val 18750"/>
              <a:gd name="adj2" fmla="val -8333"/>
              <a:gd name="adj3" fmla="val 18750"/>
              <a:gd name="adj4" fmla="val -16667"/>
              <a:gd name="adj5" fmla="val -2401"/>
              <a:gd name="adj6" fmla="val -893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F4FEC0-4112-48EC-AF93-3EB3B2DC62D9}"/>
                  </a:ext>
                </a:extLst>
              </p:cNvPr>
              <p:cNvSpPr txBox="1"/>
              <p:nvPr/>
            </p:nvSpPr>
            <p:spPr>
              <a:xfrm>
                <a:off x="609599" y="5164213"/>
                <a:ext cx="2667001" cy="646331"/>
              </a:xfrm>
              <a:prstGeom prst="rect">
                <a:avLst/>
              </a:prstGeom>
              <a:noFill/>
            </p:spPr>
            <p:txBody>
              <a:bodyPr wrap="square" rtlCol="0">
                <a:sp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a14:m>
                <a:r>
                  <a:rPr lang="en-US" dirty="0"/>
                  <a:t> controls the 0.5 point – change of slope</a:t>
                </a:r>
              </a:p>
            </p:txBody>
          </p:sp>
        </mc:Choice>
        <mc:Fallback xmlns="">
          <p:sp>
            <p:nvSpPr>
              <p:cNvPr id="13" name="TextBox 12">
                <a:extLst>
                  <a:ext uri="{FF2B5EF4-FFF2-40B4-BE49-F238E27FC236}">
                    <a16:creationId xmlns:a16="http://schemas.microsoft.com/office/drawing/2014/main" id="{E8F4FEC0-4112-48EC-AF93-3EB3B2DC62D9}"/>
                  </a:ext>
                </a:extLst>
              </p:cNvPr>
              <p:cNvSpPr txBox="1">
                <a:spLocks noRot="1" noChangeAspect="1" noMove="1" noResize="1" noEditPoints="1" noAdjustHandles="1" noChangeArrowheads="1" noChangeShapeType="1" noTextEdit="1"/>
              </p:cNvSpPr>
              <p:nvPr/>
            </p:nvSpPr>
            <p:spPr>
              <a:xfrm>
                <a:off x="609599" y="5164213"/>
                <a:ext cx="2667001" cy="646331"/>
              </a:xfrm>
              <a:prstGeom prst="rect">
                <a:avLst/>
              </a:prstGeom>
              <a:blipFill>
                <a:blip r:embed="rId4"/>
                <a:stretch>
                  <a:fillRect l="-1826" t="-4717" r="-685" b="-14151"/>
                </a:stretch>
              </a:blipFill>
            </p:spPr>
            <p:txBody>
              <a:bodyPr/>
              <a:lstStyle/>
              <a:p>
                <a:r>
                  <a:rPr lang="en-US">
                    <a:noFill/>
                  </a:rPr>
                  <a:t> </a:t>
                </a:r>
              </a:p>
            </p:txBody>
          </p:sp>
        </mc:Fallback>
      </mc:AlternateContent>
    </p:spTree>
    <p:extLst>
      <p:ext uri="{BB962C8B-B14F-4D97-AF65-F5344CB8AC3E}">
        <p14:creationId xmlns:p14="http://schemas.microsoft.com/office/powerpoint/2010/main" val="12868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Softmax</a:t>
            </a:r>
            <a:r>
              <a:rPr lang="en-US" dirty="0"/>
              <a:t>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What if we want to transform the scores into </a:t>
                </a:r>
                <a:r>
                  <a:rPr lang="en-US" dirty="0">
                    <a:solidFill>
                      <a:srgbClr val="0070C0"/>
                    </a:solidFill>
                  </a:rPr>
                  <a:t>probabilities</a:t>
                </a:r>
                <a:r>
                  <a:rPr lang="en-US" dirty="0"/>
                  <a:t> that sum to one, but we capture the single selection of the user?</a:t>
                </a:r>
              </a:p>
              <a:p>
                <a:r>
                  <a:rPr lang="en-US" dirty="0"/>
                  <a:t>Use the </a:t>
                </a:r>
                <a:r>
                  <a:rPr lang="en-US" dirty="0" err="1">
                    <a:solidFill>
                      <a:srgbClr val="FF0000"/>
                    </a:solidFill>
                  </a:rPr>
                  <a:t>softmax</a:t>
                </a:r>
                <a:r>
                  <a:rPr lang="en-US" dirty="0"/>
                  <a:t> function</a:t>
                </a:r>
              </a:p>
              <a:p>
                <a:pPr marL="274320"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num>
                        <m:den>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sup>
                              </m:sSup>
                            </m:e>
                          </m:nary>
                        </m:den>
                      </m:f>
                    </m:oMath>
                  </m:oMathPara>
                </a14:m>
                <a:endParaRPr lang="en-US" dirty="0"/>
              </a:p>
              <a:p>
                <a:endParaRPr lang="en-US" dirty="0"/>
              </a:p>
              <a:p>
                <a:endParaRPr lang="en-US"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22" t="-1375" r="-56"/>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946026303"/>
              </p:ext>
            </p:extLst>
          </p:nvPr>
        </p:nvGraphicFramePr>
        <p:xfrm>
          <a:off x="2514600" y="4343400"/>
          <a:ext cx="6477000" cy="1112520"/>
        </p:xfrm>
        <a:graphic>
          <a:graphicData uri="http://schemas.openxmlformats.org/drawingml/2006/table">
            <a:tbl>
              <a:tblPr firstRow="1" firstCol="1" bandRow="1">
                <a:tableStyleId>{5C22544A-7EE6-4342-B048-85BDC9FD1C3A}</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Restaurant 1</a:t>
                      </a:r>
                    </a:p>
                  </a:txBody>
                  <a:tcPr/>
                </a:tc>
                <a:tc>
                  <a:txBody>
                    <a:bodyPr/>
                    <a:lstStyle/>
                    <a:p>
                      <a:r>
                        <a:rPr lang="en-US" dirty="0"/>
                        <a:t>Restaurant 2</a:t>
                      </a:r>
                    </a:p>
                  </a:txBody>
                  <a:tcPr/>
                </a:tc>
                <a:tc>
                  <a:txBody>
                    <a:bodyPr/>
                    <a:lstStyle/>
                    <a:p>
                      <a:r>
                        <a:rPr lang="en-US" dirty="0"/>
                        <a:t>Restaurant 3</a:t>
                      </a:r>
                    </a:p>
                  </a:txBody>
                  <a:tcPr/>
                </a:tc>
                <a:extLst>
                  <a:ext uri="{0D108BD9-81ED-4DB2-BD59-A6C34878D82A}">
                    <a16:rowId xmlns:a16="http://schemas.microsoft.com/office/drawing/2014/main" val="10000"/>
                  </a:ext>
                </a:extLst>
              </a:tr>
              <a:tr h="370840">
                <a:tc>
                  <a:txBody>
                    <a:bodyPr/>
                    <a:lstStyle/>
                    <a:p>
                      <a:r>
                        <a:rPr lang="en-US" dirty="0"/>
                        <a:t>User 1</a:t>
                      </a:r>
                    </a:p>
                  </a:txBody>
                  <a:tcPr/>
                </a:tc>
                <a:tc>
                  <a:txBody>
                    <a:bodyPr/>
                    <a:lstStyle/>
                    <a:p>
                      <a:pPr algn="ctr" fontAlgn="b"/>
                      <a:r>
                        <a:rPr lang="en-US" sz="1800" kern="1200" dirty="0">
                          <a:solidFill>
                            <a:schemeClr val="dk1"/>
                          </a:solidFill>
                          <a:latin typeface="+mn-lt"/>
                          <a:ea typeface="+mn-ea"/>
                          <a:cs typeface="+mn-cs"/>
                        </a:rPr>
                        <a:t>0.72</a:t>
                      </a:r>
                    </a:p>
                  </a:txBody>
                  <a:tcPr marL="9525" marR="9525" marT="9525" marB="0" anchor="ctr"/>
                </a:tc>
                <a:tc>
                  <a:txBody>
                    <a:bodyPr/>
                    <a:lstStyle/>
                    <a:p>
                      <a:pPr algn="ctr" fontAlgn="b"/>
                      <a:r>
                        <a:rPr lang="en-US" sz="1800" kern="1200" dirty="0">
                          <a:solidFill>
                            <a:schemeClr val="dk1"/>
                          </a:solidFill>
                          <a:latin typeface="+mn-lt"/>
                          <a:ea typeface="+mn-ea"/>
                          <a:cs typeface="+mn-cs"/>
                        </a:rPr>
                        <a:t>0.10</a:t>
                      </a:r>
                    </a:p>
                  </a:txBody>
                  <a:tcPr marL="9525" marR="9525" marT="9525" marB="0" anchor="ctr"/>
                </a:tc>
                <a:tc>
                  <a:txBody>
                    <a:bodyPr/>
                    <a:lstStyle/>
                    <a:p>
                      <a:pPr algn="ctr" fontAlgn="b"/>
                      <a:r>
                        <a:rPr lang="en-US" sz="1800" kern="1200" dirty="0">
                          <a:solidFill>
                            <a:schemeClr val="dk1"/>
                          </a:solidFill>
                          <a:latin typeface="+mn-lt"/>
                          <a:ea typeface="+mn-ea"/>
                          <a:cs typeface="+mn-cs"/>
                        </a:rPr>
                        <a:t>0.18</a:t>
                      </a:r>
                    </a:p>
                  </a:txBody>
                  <a:tcPr marL="9525" marR="9525" marT="9525" marB="0" anchor="ctr"/>
                </a:tc>
                <a:extLst>
                  <a:ext uri="{0D108BD9-81ED-4DB2-BD59-A6C34878D82A}">
                    <a16:rowId xmlns:a16="http://schemas.microsoft.com/office/drawing/2014/main" val="10001"/>
                  </a:ext>
                </a:extLst>
              </a:tr>
              <a:tr h="370840">
                <a:tc>
                  <a:txBody>
                    <a:bodyPr/>
                    <a:lstStyle/>
                    <a:p>
                      <a:r>
                        <a:rPr lang="en-US" dirty="0"/>
                        <a:t>User 2</a:t>
                      </a:r>
                    </a:p>
                  </a:txBody>
                  <a:tcPr/>
                </a:tc>
                <a:tc>
                  <a:txBody>
                    <a:bodyPr/>
                    <a:lstStyle/>
                    <a:p>
                      <a:pPr algn="ctr" fontAlgn="b"/>
                      <a:r>
                        <a:rPr lang="en-US" sz="1800" kern="1200" dirty="0">
                          <a:solidFill>
                            <a:schemeClr val="dk1"/>
                          </a:solidFill>
                          <a:latin typeface="+mn-lt"/>
                          <a:ea typeface="+mn-ea"/>
                          <a:cs typeface="+mn-cs"/>
                        </a:rPr>
                        <a:t>0.07</a:t>
                      </a:r>
                    </a:p>
                  </a:txBody>
                  <a:tcPr marL="9525" marR="9525" marT="9525" marB="0" anchor="ctr"/>
                </a:tc>
                <a:tc>
                  <a:txBody>
                    <a:bodyPr/>
                    <a:lstStyle/>
                    <a:p>
                      <a:pPr algn="ctr" fontAlgn="b"/>
                      <a:r>
                        <a:rPr lang="en-US" sz="1800" kern="1200" dirty="0">
                          <a:solidFill>
                            <a:schemeClr val="dk1"/>
                          </a:solidFill>
                          <a:latin typeface="+mn-lt"/>
                          <a:ea typeface="+mn-ea"/>
                          <a:cs typeface="+mn-cs"/>
                        </a:rPr>
                        <a:t>0.31</a:t>
                      </a:r>
                    </a:p>
                  </a:txBody>
                  <a:tcPr marL="9525" marR="9525" marT="9525" marB="0" anchor="ctr"/>
                </a:tc>
                <a:tc>
                  <a:txBody>
                    <a:bodyPr/>
                    <a:lstStyle/>
                    <a:p>
                      <a:pPr algn="ctr" fontAlgn="b"/>
                      <a:r>
                        <a:rPr lang="en-US" sz="1800" kern="1200" dirty="0">
                          <a:solidFill>
                            <a:schemeClr val="dk1"/>
                          </a:solidFill>
                          <a:latin typeface="+mn-lt"/>
                          <a:ea typeface="+mn-ea"/>
                          <a:cs typeface="+mn-cs"/>
                        </a:rPr>
                        <a:t>0.62</a:t>
                      </a: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6858000" y="5913120"/>
          <a:ext cx="4724400" cy="822960"/>
        </p:xfrm>
        <a:graphic>
          <a:graphicData uri="http://schemas.openxmlformats.org/drawingml/2006/table">
            <a:tbl>
              <a:tblPr firstRow="1" firstCol="1" bandRow="1">
                <a:tableStyleId>{073A0DAA-6AF3-43AB-8588-CEC1D06C72B9}</a:tableStyleId>
              </a:tblPr>
              <a:tblGrid>
                <a:gridCol w="11811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gridCol w="1181100">
                  <a:extLst>
                    <a:ext uri="{9D8B030D-6E8A-4147-A177-3AD203B41FA5}">
                      <a16:colId xmlns:a16="http://schemas.microsoft.com/office/drawing/2014/main" val="20003"/>
                    </a:ext>
                  </a:extLst>
                </a:gridCol>
              </a:tblGrid>
              <a:tr h="269240">
                <a:tc>
                  <a:txBody>
                    <a:bodyPr/>
                    <a:lstStyle/>
                    <a:p>
                      <a:endParaRPr lang="en-US" sz="1200" dirty="0"/>
                    </a:p>
                  </a:txBody>
                  <a:tcPr/>
                </a:tc>
                <a:tc>
                  <a:txBody>
                    <a:bodyPr/>
                    <a:lstStyle/>
                    <a:p>
                      <a:r>
                        <a:rPr lang="en-US" sz="1200" dirty="0"/>
                        <a:t>Restaurant 1</a:t>
                      </a:r>
                    </a:p>
                  </a:txBody>
                  <a:tcPr/>
                </a:tc>
                <a:tc>
                  <a:txBody>
                    <a:bodyPr/>
                    <a:lstStyle/>
                    <a:p>
                      <a:r>
                        <a:rPr lang="en-US" sz="1200" dirty="0"/>
                        <a:t>Restaurant 2</a:t>
                      </a:r>
                    </a:p>
                  </a:txBody>
                  <a:tcPr/>
                </a:tc>
                <a:tc>
                  <a:txBody>
                    <a:bodyPr/>
                    <a:lstStyle/>
                    <a:p>
                      <a:r>
                        <a:rPr lang="en-US" sz="1200" dirty="0"/>
                        <a:t>Restaurant 3</a:t>
                      </a:r>
                    </a:p>
                  </a:txBody>
                  <a:tcPr/>
                </a:tc>
                <a:extLst>
                  <a:ext uri="{0D108BD9-81ED-4DB2-BD59-A6C34878D82A}">
                    <a16:rowId xmlns:a16="http://schemas.microsoft.com/office/drawing/2014/main" val="10000"/>
                  </a:ext>
                </a:extLst>
              </a:tr>
              <a:tr h="269240">
                <a:tc>
                  <a:txBody>
                    <a:bodyPr/>
                    <a:lstStyle/>
                    <a:p>
                      <a:r>
                        <a:rPr lang="en-US" sz="1200" dirty="0"/>
                        <a:t>User 1</a:t>
                      </a:r>
                    </a:p>
                  </a:txBody>
                  <a:tcPr/>
                </a:tc>
                <a:tc>
                  <a:txBody>
                    <a:bodyPr/>
                    <a:lstStyle/>
                    <a:p>
                      <a:pPr algn="ctr"/>
                      <a:r>
                        <a:rPr lang="en-US" sz="1200" dirty="0"/>
                        <a:t>5</a:t>
                      </a:r>
                    </a:p>
                  </a:txBody>
                  <a:tcPr anchor="ctr"/>
                </a:tc>
                <a:tc>
                  <a:txBody>
                    <a:bodyPr/>
                    <a:lstStyle/>
                    <a:p>
                      <a:pPr algn="ctr"/>
                      <a:r>
                        <a:rPr lang="en-US" sz="1200" dirty="0"/>
                        <a:t>2</a:t>
                      </a:r>
                    </a:p>
                  </a:txBody>
                  <a:tcPr anchor="ctr"/>
                </a:tc>
                <a:tc>
                  <a:txBody>
                    <a:bodyPr/>
                    <a:lstStyle/>
                    <a:p>
                      <a:pPr algn="ctr"/>
                      <a:r>
                        <a:rPr lang="en-US" sz="1200" dirty="0"/>
                        <a:t>3</a:t>
                      </a:r>
                    </a:p>
                  </a:txBody>
                  <a:tcPr anchor="ctr"/>
                </a:tc>
                <a:extLst>
                  <a:ext uri="{0D108BD9-81ED-4DB2-BD59-A6C34878D82A}">
                    <a16:rowId xmlns:a16="http://schemas.microsoft.com/office/drawing/2014/main" val="10001"/>
                  </a:ext>
                </a:extLst>
              </a:tr>
              <a:tr h="269240">
                <a:tc>
                  <a:txBody>
                    <a:bodyPr/>
                    <a:lstStyle/>
                    <a:p>
                      <a:r>
                        <a:rPr lang="en-US" sz="1200" dirty="0"/>
                        <a:t>User 2</a:t>
                      </a:r>
                    </a:p>
                  </a:txBody>
                  <a:tcPr/>
                </a:tc>
                <a:tc>
                  <a:txBody>
                    <a:bodyPr/>
                    <a:lstStyle/>
                    <a:p>
                      <a:pPr algn="ctr"/>
                      <a:r>
                        <a:rPr lang="en-US" sz="1200" dirty="0"/>
                        <a:t>1</a:t>
                      </a:r>
                    </a:p>
                  </a:txBody>
                  <a:tcPr anchor="ctr"/>
                </a:tc>
                <a:tc>
                  <a:txBody>
                    <a:bodyPr/>
                    <a:lstStyle/>
                    <a:p>
                      <a:pPr algn="ctr"/>
                      <a:r>
                        <a:rPr lang="en-US" sz="1200" dirty="0"/>
                        <a:t>3</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55630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Sometimes a data row/column may have a very wide range of values. Normalizing in this case will obliviate small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84619841"/>
              </p:ext>
            </p:extLst>
          </p:nvPr>
        </p:nvGraphicFramePr>
        <p:xfrm>
          <a:off x="2743200" y="2608788"/>
          <a:ext cx="2971800" cy="4249212"/>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4126022361"/>
                    </a:ext>
                  </a:extLst>
                </a:gridCol>
                <a:gridCol w="1905000">
                  <a:extLst>
                    <a:ext uri="{9D8B030D-6E8A-4147-A177-3AD203B41FA5}">
                      <a16:colId xmlns:a16="http://schemas.microsoft.com/office/drawing/2014/main" val="1517346585"/>
                    </a:ext>
                  </a:extLst>
                </a:gridCol>
              </a:tblGrid>
              <a:tr h="386292">
                <a:tc>
                  <a:txBody>
                    <a:bodyPr/>
                    <a:lstStyle/>
                    <a:p>
                      <a:pPr algn="ctr"/>
                      <a:r>
                        <a:rPr lang="en-US" dirty="0"/>
                        <a:t>User id</a:t>
                      </a:r>
                    </a:p>
                  </a:txBody>
                  <a:tcPr/>
                </a:tc>
                <a:tc>
                  <a:txBody>
                    <a:bodyPr/>
                    <a:lstStyle/>
                    <a:p>
                      <a:pPr algn="ctr"/>
                      <a:r>
                        <a:rPr lang="en-US" dirty="0"/>
                        <a:t>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extLst>
                  <a:ext uri="{0D108BD9-81ED-4DB2-BD59-A6C34878D82A}">
                    <a16:rowId xmlns:a16="http://schemas.microsoft.com/office/drawing/2014/main" val="85456649"/>
                  </a:ext>
                </a:extLst>
              </a:tr>
            </a:tbl>
          </a:graphicData>
        </a:graphic>
      </p:graphicFrame>
      <p:sp>
        <p:nvSpPr>
          <p:cNvPr id="5" name="TextBox 4">
            <a:extLst>
              <a:ext uri="{FF2B5EF4-FFF2-40B4-BE49-F238E27FC236}">
                <a16:creationId xmlns:a16="http://schemas.microsoft.com/office/drawing/2014/main" id="{D0F4AB18-DC55-45DD-B68A-89BFB5F57857}"/>
              </a:ext>
            </a:extLst>
          </p:cNvPr>
          <p:cNvSpPr txBox="1"/>
          <p:nvPr/>
        </p:nvSpPr>
        <p:spPr>
          <a:xfrm>
            <a:off x="7543800" y="3810000"/>
            <a:ext cx="1841210" cy="369332"/>
          </a:xfrm>
          <a:prstGeom prst="rect">
            <a:avLst/>
          </a:prstGeom>
          <a:noFill/>
        </p:spPr>
        <p:txBody>
          <a:bodyPr wrap="none" rtlCol="0">
            <a:spAutoFit/>
          </a:bodyPr>
          <a:lstStyle/>
          <a:p>
            <a:r>
              <a:rPr lang="en-US" dirty="0"/>
              <a:t>Average = 170K</a:t>
            </a:r>
          </a:p>
        </p:txBody>
      </p:sp>
    </p:spTree>
    <p:extLst>
      <p:ext uri="{BB962C8B-B14F-4D97-AF65-F5344CB8AC3E}">
        <p14:creationId xmlns:p14="http://schemas.microsoft.com/office/powerpoint/2010/main" val="28464347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AC21F-7BA7-4F9A-B11E-422F657AD5CE}"/>
              </a:ext>
            </a:extLst>
          </p:cNvPr>
          <p:cNvSpPr>
            <a:spLocks noGrp="1"/>
          </p:cNvSpPr>
          <p:nvPr>
            <p:ph type="title"/>
          </p:nvPr>
        </p:nvSpPr>
        <p:spPr/>
        <p:txBody>
          <a:bodyPr/>
          <a:lstStyle/>
          <a:p>
            <a:r>
              <a:rPr lang="en-US" dirty="0"/>
              <a:t>Logarithm function</a:t>
            </a:r>
          </a:p>
        </p:txBody>
      </p:sp>
      <p:sp>
        <p:nvSpPr>
          <p:cNvPr id="3" name="Content Placeholder 2">
            <a:extLst>
              <a:ext uri="{FF2B5EF4-FFF2-40B4-BE49-F238E27FC236}">
                <a16:creationId xmlns:a16="http://schemas.microsoft.com/office/drawing/2014/main" id="{C48C135C-958C-4D24-A0A1-26F07664524B}"/>
              </a:ext>
            </a:extLst>
          </p:cNvPr>
          <p:cNvSpPr>
            <a:spLocks noGrp="1"/>
          </p:cNvSpPr>
          <p:nvPr>
            <p:ph idx="1"/>
          </p:nvPr>
        </p:nvSpPr>
        <p:spPr/>
        <p:txBody>
          <a:bodyPr/>
          <a:lstStyle/>
          <a:p>
            <a:r>
              <a:rPr lang="en-US" dirty="0"/>
              <a:t>We can bring the values to the same scale by applying a logarithm to the column values.</a:t>
            </a:r>
          </a:p>
        </p:txBody>
      </p:sp>
      <p:graphicFrame>
        <p:nvGraphicFramePr>
          <p:cNvPr id="4" name="Table 4">
            <a:extLst>
              <a:ext uri="{FF2B5EF4-FFF2-40B4-BE49-F238E27FC236}">
                <a16:creationId xmlns:a16="http://schemas.microsoft.com/office/drawing/2014/main" id="{75735F08-6F1C-47C9-9EFB-123B59422136}"/>
              </a:ext>
            </a:extLst>
          </p:cNvPr>
          <p:cNvGraphicFramePr>
            <a:graphicFrameLocks noGrp="1"/>
          </p:cNvGraphicFramePr>
          <p:nvPr>
            <p:extLst>
              <p:ext uri="{D42A27DB-BD31-4B8C-83A1-F6EECF244321}">
                <p14:modId xmlns:p14="http://schemas.microsoft.com/office/powerpoint/2010/main" val="1318353804"/>
              </p:ext>
            </p:extLst>
          </p:nvPr>
        </p:nvGraphicFramePr>
        <p:xfrm>
          <a:off x="762000" y="2514600"/>
          <a:ext cx="4724400" cy="4249212"/>
        </p:xfrm>
        <a:graphic>
          <a:graphicData uri="http://schemas.openxmlformats.org/drawingml/2006/table">
            <a:tbl>
              <a:tblPr firstRow="1" bandRow="1">
                <a:tableStyleId>{5C22544A-7EE6-4342-B048-85BDC9FD1C3A}</a:tableStyleId>
              </a:tblPr>
              <a:tblGrid>
                <a:gridCol w="1033462">
                  <a:extLst>
                    <a:ext uri="{9D8B030D-6E8A-4147-A177-3AD203B41FA5}">
                      <a16:colId xmlns:a16="http://schemas.microsoft.com/office/drawing/2014/main" val="4126022361"/>
                    </a:ext>
                  </a:extLst>
                </a:gridCol>
                <a:gridCol w="1845469">
                  <a:extLst>
                    <a:ext uri="{9D8B030D-6E8A-4147-A177-3AD203B41FA5}">
                      <a16:colId xmlns:a16="http://schemas.microsoft.com/office/drawing/2014/main" val="1517346585"/>
                    </a:ext>
                  </a:extLst>
                </a:gridCol>
                <a:gridCol w="1845469">
                  <a:extLst>
                    <a:ext uri="{9D8B030D-6E8A-4147-A177-3AD203B41FA5}">
                      <a16:colId xmlns:a16="http://schemas.microsoft.com/office/drawing/2014/main" val="1112012778"/>
                    </a:ext>
                  </a:extLst>
                </a:gridCol>
              </a:tblGrid>
              <a:tr h="386292">
                <a:tc>
                  <a:txBody>
                    <a:bodyPr/>
                    <a:lstStyle/>
                    <a:p>
                      <a:pPr algn="ctr"/>
                      <a:r>
                        <a:rPr lang="en-US" dirty="0"/>
                        <a:t>User id</a:t>
                      </a:r>
                    </a:p>
                  </a:txBody>
                  <a:tcPr/>
                </a:tc>
                <a:tc>
                  <a:txBody>
                    <a:bodyPr/>
                    <a:lstStyle/>
                    <a:p>
                      <a:pPr algn="ctr"/>
                      <a:r>
                        <a:rPr lang="en-US" dirty="0"/>
                        <a:t>Income</a:t>
                      </a:r>
                    </a:p>
                  </a:txBody>
                  <a:tcPr/>
                </a:tc>
                <a:tc>
                  <a:txBody>
                    <a:bodyPr/>
                    <a:lstStyle/>
                    <a:p>
                      <a:pPr algn="ctr"/>
                      <a:r>
                        <a:rPr lang="en-US" dirty="0"/>
                        <a:t>Log Income</a:t>
                      </a:r>
                    </a:p>
                  </a:txBody>
                  <a:tcPr/>
                </a:tc>
                <a:extLst>
                  <a:ext uri="{0D108BD9-81ED-4DB2-BD59-A6C34878D82A}">
                    <a16:rowId xmlns:a16="http://schemas.microsoft.com/office/drawing/2014/main" val="1847184349"/>
                  </a:ext>
                </a:extLst>
              </a:tr>
              <a:tr h="386292">
                <a:tc>
                  <a:txBody>
                    <a:bodyPr/>
                    <a:lstStyle/>
                    <a:p>
                      <a:pPr algn="ctr"/>
                      <a:r>
                        <a:rPr lang="en-US" dirty="0"/>
                        <a:t>1</a:t>
                      </a:r>
                    </a:p>
                  </a:txBody>
                  <a:tcPr/>
                </a:tc>
                <a:tc>
                  <a:txBody>
                    <a:bodyPr/>
                    <a:lstStyle/>
                    <a:p>
                      <a:pPr algn="ctr" fontAlgn="b"/>
                      <a:r>
                        <a:rPr lang="en-US" sz="1800" kern="1200" dirty="0">
                          <a:solidFill>
                            <a:schemeClr val="dk1"/>
                          </a:solidFill>
                          <a:latin typeface="+mn-lt"/>
                          <a:ea typeface="+mn-ea"/>
                          <a:cs typeface="+mn-cs"/>
                        </a:rPr>
                        <a:t>6000</a:t>
                      </a:r>
                    </a:p>
                  </a:txBody>
                  <a:tcPr marL="9525" marR="9525" marT="9525" marB="0" anchor="b"/>
                </a:tc>
                <a:tc>
                  <a:txBody>
                    <a:bodyPr/>
                    <a:lstStyle/>
                    <a:p>
                      <a:pPr algn="ctr" fontAlgn="b"/>
                      <a:r>
                        <a:rPr lang="en-US" sz="1800" kern="1200" dirty="0">
                          <a:solidFill>
                            <a:schemeClr val="dk1"/>
                          </a:solidFill>
                          <a:latin typeface="+mn-lt"/>
                          <a:ea typeface="+mn-ea"/>
                          <a:cs typeface="+mn-cs"/>
                        </a:rPr>
                        <a:t>3.778151</a:t>
                      </a:r>
                    </a:p>
                  </a:txBody>
                  <a:tcPr marL="9525" marR="9525" marT="9525" marB="0" anchor="b"/>
                </a:tc>
                <a:extLst>
                  <a:ext uri="{0D108BD9-81ED-4DB2-BD59-A6C34878D82A}">
                    <a16:rowId xmlns:a16="http://schemas.microsoft.com/office/drawing/2014/main" val="3269188836"/>
                  </a:ext>
                </a:extLst>
              </a:tr>
              <a:tr h="386292">
                <a:tc>
                  <a:txBody>
                    <a:bodyPr/>
                    <a:lstStyle/>
                    <a:p>
                      <a:pPr algn="ctr"/>
                      <a:r>
                        <a:rPr lang="en-US" dirty="0"/>
                        <a:t>2</a:t>
                      </a:r>
                    </a:p>
                  </a:txBody>
                  <a:tcPr/>
                </a:tc>
                <a:tc>
                  <a:txBody>
                    <a:bodyPr/>
                    <a:lstStyle/>
                    <a:p>
                      <a:pPr algn="ctr" fontAlgn="b"/>
                      <a:r>
                        <a:rPr lang="en-US" sz="1800" kern="1200" dirty="0">
                          <a:solidFill>
                            <a:schemeClr val="dk1"/>
                          </a:solidFill>
                          <a:latin typeface="+mn-lt"/>
                          <a:ea typeface="+mn-ea"/>
                          <a:cs typeface="+mn-cs"/>
                        </a:rPr>
                        <a:t>6500</a:t>
                      </a:r>
                    </a:p>
                  </a:txBody>
                  <a:tcPr marL="9525" marR="9525" marT="9525" marB="0" anchor="b"/>
                </a:tc>
                <a:tc>
                  <a:txBody>
                    <a:bodyPr/>
                    <a:lstStyle/>
                    <a:p>
                      <a:pPr algn="ctr" fontAlgn="b"/>
                      <a:r>
                        <a:rPr lang="en-US" sz="1800" kern="1200" dirty="0">
                          <a:solidFill>
                            <a:schemeClr val="dk1"/>
                          </a:solidFill>
                          <a:latin typeface="+mn-lt"/>
                          <a:ea typeface="+mn-ea"/>
                          <a:cs typeface="+mn-cs"/>
                        </a:rPr>
                        <a:t>3.812913</a:t>
                      </a:r>
                    </a:p>
                  </a:txBody>
                  <a:tcPr marL="9525" marR="9525" marT="9525" marB="0" anchor="b"/>
                </a:tc>
                <a:extLst>
                  <a:ext uri="{0D108BD9-81ED-4DB2-BD59-A6C34878D82A}">
                    <a16:rowId xmlns:a16="http://schemas.microsoft.com/office/drawing/2014/main" val="933935360"/>
                  </a:ext>
                </a:extLst>
              </a:tr>
              <a:tr h="386292">
                <a:tc>
                  <a:txBody>
                    <a:bodyPr/>
                    <a:lstStyle/>
                    <a:p>
                      <a:pPr algn="ctr"/>
                      <a:r>
                        <a:rPr lang="en-US" dirty="0"/>
                        <a:t>3</a:t>
                      </a:r>
                    </a:p>
                  </a:txBody>
                  <a:tcPr/>
                </a:tc>
                <a:tc>
                  <a:txBody>
                    <a:bodyPr/>
                    <a:lstStyle/>
                    <a:p>
                      <a:pPr algn="ctr" fontAlgn="b"/>
                      <a:r>
                        <a:rPr lang="en-US" sz="1800" kern="1200" dirty="0">
                          <a:solidFill>
                            <a:schemeClr val="dk1"/>
                          </a:solidFill>
                          <a:latin typeface="+mn-lt"/>
                          <a:ea typeface="+mn-ea"/>
                          <a:cs typeface="+mn-cs"/>
                        </a:rPr>
                        <a:t>7000</a:t>
                      </a:r>
                    </a:p>
                  </a:txBody>
                  <a:tcPr marL="9525" marR="9525" marT="9525" marB="0" anchor="b"/>
                </a:tc>
                <a:tc>
                  <a:txBody>
                    <a:bodyPr/>
                    <a:lstStyle/>
                    <a:p>
                      <a:pPr algn="ctr" fontAlgn="b"/>
                      <a:r>
                        <a:rPr lang="en-US" sz="1800" kern="1200" dirty="0">
                          <a:solidFill>
                            <a:schemeClr val="dk1"/>
                          </a:solidFill>
                          <a:latin typeface="+mn-lt"/>
                          <a:ea typeface="+mn-ea"/>
                          <a:cs typeface="+mn-cs"/>
                        </a:rPr>
                        <a:t>3.845098</a:t>
                      </a:r>
                    </a:p>
                  </a:txBody>
                  <a:tcPr marL="9525" marR="9525" marT="9525" marB="0" anchor="b"/>
                </a:tc>
                <a:extLst>
                  <a:ext uri="{0D108BD9-81ED-4DB2-BD59-A6C34878D82A}">
                    <a16:rowId xmlns:a16="http://schemas.microsoft.com/office/drawing/2014/main" val="3007615689"/>
                  </a:ext>
                </a:extLst>
              </a:tr>
              <a:tr h="386292">
                <a:tc>
                  <a:txBody>
                    <a:bodyPr/>
                    <a:lstStyle/>
                    <a:p>
                      <a:pPr algn="ctr"/>
                      <a:r>
                        <a:rPr lang="en-US" dirty="0"/>
                        <a:t>4</a:t>
                      </a:r>
                    </a:p>
                  </a:txBody>
                  <a:tcPr/>
                </a:tc>
                <a:tc>
                  <a:txBody>
                    <a:bodyPr/>
                    <a:lstStyle/>
                    <a:p>
                      <a:pPr algn="ctr" fontAlgn="b"/>
                      <a:r>
                        <a:rPr lang="en-US" sz="1800" kern="1200" dirty="0">
                          <a:solidFill>
                            <a:schemeClr val="dk1"/>
                          </a:solidFill>
                          <a:latin typeface="+mn-lt"/>
                          <a:ea typeface="+mn-ea"/>
                          <a:cs typeface="+mn-cs"/>
                        </a:rPr>
                        <a:t>4000</a:t>
                      </a:r>
                    </a:p>
                  </a:txBody>
                  <a:tcPr marL="9525" marR="9525" marT="9525" marB="0" anchor="b"/>
                </a:tc>
                <a:tc>
                  <a:txBody>
                    <a:bodyPr/>
                    <a:lstStyle/>
                    <a:p>
                      <a:pPr algn="ctr" fontAlgn="b"/>
                      <a:r>
                        <a:rPr lang="en-US" sz="1800" kern="1200" dirty="0">
                          <a:solidFill>
                            <a:schemeClr val="dk1"/>
                          </a:solidFill>
                          <a:latin typeface="+mn-lt"/>
                          <a:ea typeface="+mn-ea"/>
                          <a:cs typeface="+mn-cs"/>
                        </a:rPr>
                        <a:t>3.60206</a:t>
                      </a:r>
                    </a:p>
                  </a:txBody>
                  <a:tcPr marL="9525" marR="9525" marT="9525" marB="0" anchor="b"/>
                </a:tc>
                <a:extLst>
                  <a:ext uri="{0D108BD9-81ED-4DB2-BD59-A6C34878D82A}">
                    <a16:rowId xmlns:a16="http://schemas.microsoft.com/office/drawing/2014/main" val="1242150565"/>
                  </a:ext>
                </a:extLst>
              </a:tr>
              <a:tr h="386292">
                <a:tc>
                  <a:txBody>
                    <a:bodyPr/>
                    <a:lstStyle/>
                    <a:p>
                      <a:pPr algn="ctr"/>
                      <a:r>
                        <a:rPr lang="en-US" dirty="0"/>
                        <a:t>5</a:t>
                      </a:r>
                    </a:p>
                  </a:txBody>
                  <a:tcPr/>
                </a:tc>
                <a:tc>
                  <a:txBody>
                    <a:bodyPr/>
                    <a:lstStyle/>
                    <a:p>
                      <a:pPr algn="ctr" fontAlgn="b"/>
                      <a:r>
                        <a:rPr lang="en-US" sz="1800" kern="1200" dirty="0">
                          <a:solidFill>
                            <a:schemeClr val="dk1"/>
                          </a:solidFill>
                          <a:latin typeface="+mn-lt"/>
                          <a:ea typeface="+mn-ea"/>
                          <a:cs typeface="+mn-cs"/>
                        </a:rPr>
                        <a:t>8000</a:t>
                      </a:r>
                    </a:p>
                  </a:txBody>
                  <a:tcPr marL="9525" marR="9525" marT="9525" marB="0" anchor="b"/>
                </a:tc>
                <a:tc>
                  <a:txBody>
                    <a:bodyPr/>
                    <a:lstStyle/>
                    <a:p>
                      <a:pPr algn="ctr" fontAlgn="b"/>
                      <a:r>
                        <a:rPr lang="en-US" sz="1800" kern="1200" dirty="0">
                          <a:solidFill>
                            <a:schemeClr val="dk1"/>
                          </a:solidFill>
                          <a:latin typeface="+mn-lt"/>
                          <a:ea typeface="+mn-ea"/>
                          <a:cs typeface="+mn-cs"/>
                        </a:rPr>
                        <a:t>3.90309</a:t>
                      </a:r>
                    </a:p>
                  </a:txBody>
                  <a:tcPr marL="9525" marR="9525" marT="9525" marB="0" anchor="b"/>
                </a:tc>
                <a:extLst>
                  <a:ext uri="{0D108BD9-81ED-4DB2-BD59-A6C34878D82A}">
                    <a16:rowId xmlns:a16="http://schemas.microsoft.com/office/drawing/2014/main" val="3998687497"/>
                  </a:ext>
                </a:extLst>
              </a:tr>
              <a:tr h="386292">
                <a:tc>
                  <a:txBody>
                    <a:bodyPr/>
                    <a:lstStyle/>
                    <a:p>
                      <a:pPr algn="ctr"/>
                      <a:r>
                        <a:rPr lang="en-US" dirty="0"/>
                        <a:t>6</a:t>
                      </a:r>
                    </a:p>
                  </a:txBody>
                  <a:tcPr/>
                </a:tc>
                <a:tc>
                  <a:txBody>
                    <a:bodyPr/>
                    <a:lstStyle/>
                    <a:p>
                      <a:pPr algn="ctr" fontAlgn="b"/>
                      <a:r>
                        <a:rPr lang="en-US" sz="1800" kern="1200" dirty="0">
                          <a:solidFill>
                            <a:schemeClr val="dk1"/>
                          </a:solidFill>
                          <a:latin typeface="+mn-lt"/>
                          <a:ea typeface="+mn-ea"/>
                          <a:cs typeface="+mn-cs"/>
                        </a:rPr>
                        <a:t>9000</a:t>
                      </a:r>
                    </a:p>
                  </a:txBody>
                  <a:tcPr marL="9525" marR="9525" marT="9525" marB="0" anchor="b"/>
                </a:tc>
                <a:tc>
                  <a:txBody>
                    <a:bodyPr/>
                    <a:lstStyle/>
                    <a:p>
                      <a:pPr algn="ctr" fontAlgn="b"/>
                      <a:r>
                        <a:rPr lang="en-US" sz="1800" kern="1200" dirty="0">
                          <a:solidFill>
                            <a:schemeClr val="dk1"/>
                          </a:solidFill>
                          <a:latin typeface="+mn-lt"/>
                          <a:ea typeface="+mn-ea"/>
                          <a:cs typeface="+mn-cs"/>
                        </a:rPr>
                        <a:t>3.954243</a:t>
                      </a:r>
                    </a:p>
                  </a:txBody>
                  <a:tcPr marL="9525" marR="9525" marT="9525" marB="0" anchor="b"/>
                </a:tc>
                <a:extLst>
                  <a:ext uri="{0D108BD9-81ED-4DB2-BD59-A6C34878D82A}">
                    <a16:rowId xmlns:a16="http://schemas.microsoft.com/office/drawing/2014/main" val="1584714932"/>
                  </a:ext>
                </a:extLst>
              </a:tr>
              <a:tr h="386292">
                <a:tc>
                  <a:txBody>
                    <a:bodyPr/>
                    <a:lstStyle/>
                    <a:p>
                      <a:pPr algn="ctr"/>
                      <a:r>
                        <a:rPr lang="en-US" dirty="0"/>
                        <a:t>7</a:t>
                      </a:r>
                    </a:p>
                  </a:txBody>
                  <a:tcPr/>
                </a:tc>
                <a:tc>
                  <a:txBody>
                    <a:bodyPr/>
                    <a:lstStyle/>
                    <a:p>
                      <a:pPr algn="ctr" fontAlgn="b"/>
                      <a:r>
                        <a:rPr lang="en-US" sz="1800" kern="1200" dirty="0">
                          <a:solidFill>
                            <a:schemeClr val="dk1"/>
                          </a:solidFill>
                          <a:latin typeface="+mn-lt"/>
                          <a:ea typeface="+mn-ea"/>
                          <a:cs typeface="+mn-cs"/>
                        </a:rPr>
                        <a:t>18000</a:t>
                      </a:r>
                    </a:p>
                  </a:txBody>
                  <a:tcPr marL="9525" marR="9525" marT="9525" marB="0" anchor="b"/>
                </a:tc>
                <a:tc>
                  <a:txBody>
                    <a:bodyPr/>
                    <a:lstStyle/>
                    <a:p>
                      <a:pPr algn="ctr" fontAlgn="b"/>
                      <a:r>
                        <a:rPr lang="en-US" sz="1800" kern="1200" dirty="0">
                          <a:solidFill>
                            <a:schemeClr val="dk1"/>
                          </a:solidFill>
                          <a:latin typeface="+mn-lt"/>
                          <a:ea typeface="+mn-ea"/>
                          <a:cs typeface="+mn-cs"/>
                        </a:rPr>
                        <a:t>4.255273</a:t>
                      </a:r>
                    </a:p>
                  </a:txBody>
                  <a:tcPr marL="9525" marR="9525" marT="9525" marB="0" anchor="b"/>
                </a:tc>
                <a:extLst>
                  <a:ext uri="{0D108BD9-81ED-4DB2-BD59-A6C34878D82A}">
                    <a16:rowId xmlns:a16="http://schemas.microsoft.com/office/drawing/2014/main" val="3518662197"/>
                  </a:ext>
                </a:extLst>
              </a:tr>
              <a:tr h="386292">
                <a:tc>
                  <a:txBody>
                    <a:bodyPr/>
                    <a:lstStyle/>
                    <a:p>
                      <a:pPr algn="ctr"/>
                      <a:r>
                        <a:rPr lang="en-US" dirty="0"/>
                        <a:t>8</a:t>
                      </a:r>
                    </a:p>
                  </a:txBody>
                  <a:tcPr/>
                </a:tc>
                <a:tc>
                  <a:txBody>
                    <a:bodyPr/>
                    <a:lstStyle/>
                    <a:p>
                      <a:pPr algn="ctr" fontAlgn="b"/>
                      <a:r>
                        <a:rPr lang="en-US" sz="1800" kern="1200" dirty="0">
                          <a:solidFill>
                            <a:schemeClr val="dk1"/>
                          </a:solidFill>
                          <a:latin typeface="+mn-lt"/>
                          <a:ea typeface="+mn-ea"/>
                          <a:cs typeface="+mn-cs"/>
                        </a:rPr>
                        <a:t>36000</a:t>
                      </a:r>
                    </a:p>
                  </a:txBody>
                  <a:tcPr marL="9525" marR="9525" marT="9525" marB="0" anchor="b"/>
                </a:tc>
                <a:tc>
                  <a:txBody>
                    <a:bodyPr/>
                    <a:lstStyle/>
                    <a:p>
                      <a:pPr algn="ctr" fontAlgn="b"/>
                      <a:r>
                        <a:rPr lang="en-US" sz="1800" kern="1200" dirty="0">
                          <a:solidFill>
                            <a:schemeClr val="dk1"/>
                          </a:solidFill>
                          <a:latin typeface="+mn-lt"/>
                          <a:ea typeface="+mn-ea"/>
                          <a:cs typeface="+mn-cs"/>
                        </a:rPr>
                        <a:t>4.556303</a:t>
                      </a:r>
                    </a:p>
                  </a:txBody>
                  <a:tcPr marL="9525" marR="9525" marT="9525" marB="0" anchor="b"/>
                </a:tc>
                <a:extLst>
                  <a:ext uri="{0D108BD9-81ED-4DB2-BD59-A6C34878D82A}">
                    <a16:rowId xmlns:a16="http://schemas.microsoft.com/office/drawing/2014/main" val="2094603152"/>
                  </a:ext>
                </a:extLst>
              </a:tr>
              <a:tr h="386292">
                <a:tc>
                  <a:txBody>
                    <a:bodyPr/>
                    <a:lstStyle/>
                    <a:p>
                      <a:pPr algn="ctr"/>
                      <a:r>
                        <a:rPr lang="en-US" dirty="0"/>
                        <a:t>9</a:t>
                      </a:r>
                    </a:p>
                  </a:txBody>
                  <a:tcPr/>
                </a:tc>
                <a:tc>
                  <a:txBody>
                    <a:bodyPr/>
                    <a:lstStyle/>
                    <a:p>
                      <a:pPr algn="ctr" fontAlgn="b"/>
                      <a:r>
                        <a:rPr lang="en-US" sz="1800" kern="1200" dirty="0">
                          <a:solidFill>
                            <a:schemeClr val="dk1"/>
                          </a:solidFill>
                          <a:latin typeface="+mn-lt"/>
                          <a:ea typeface="+mn-ea"/>
                          <a:cs typeface="+mn-cs"/>
                        </a:rPr>
                        <a:t>600000</a:t>
                      </a:r>
                    </a:p>
                  </a:txBody>
                  <a:tcPr marL="9525" marR="9525" marT="9525" marB="0" anchor="b"/>
                </a:tc>
                <a:tc>
                  <a:txBody>
                    <a:bodyPr/>
                    <a:lstStyle/>
                    <a:p>
                      <a:pPr algn="ctr" fontAlgn="b"/>
                      <a:r>
                        <a:rPr lang="en-US" sz="1800" kern="1200" dirty="0">
                          <a:solidFill>
                            <a:schemeClr val="dk1"/>
                          </a:solidFill>
                          <a:latin typeface="+mn-lt"/>
                          <a:ea typeface="+mn-ea"/>
                          <a:cs typeface="+mn-cs"/>
                        </a:rPr>
                        <a:t>5.778151</a:t>
                      </a:r>
                    </a:p>
                  </a:txBody>
                  <a:tcPr marL="9525" marR="9525" marT="9525" marB="0" anchor="b"/>
                </a:tc>
                <a:extLst>
                  <a:ext uri="{0D108BD9-81ED-4DB2-BD59-A6C34878D82A}">
                    <a16:rowId xmlns:a16="http://schemas.microsoft.com/office/drawing/2014/main" val="1499351094"/>
                  </a:ext>
                </a:extLst>
              </a:tr>
              <a:tr h="386292">
                <a:tc>
                  <a:txBody>
                    <a:bodyPr/>
                    <a:lstStyle/>
                    <a:p>
                      <a:pPr algn="ctr"/>
                      <a:r>
                        <a:rPr lang="en-US" dirty="0"/>
                        <a:t>10</a:t>
                      </a:r>
                    </a:p>
                  </a:txBody>
                  <a:tcPr/>
                </a:tc>
                <a:tc>
                  <a:txBody>
                    <a:bodyPr/>
                    <a:lstStyle/>
                    <a:p>
                      <a:pPr algn="ctr" fontAlgn="b"/>
                      <a:r>
                        <a:rPr lang="en-US" sz="1800" kern="1200" dirty="0">
                          <a:solidFill>
                            <a:schemeClr val="dk1"/>
                          </a:solidFill>
                          <a:latin typeface="+mn-lt"/>
                          <a:ea typeface="+mn-ea"/>
                          <a:cs typeface="+mn-cs"/>
                        </a:rPr>
                        <a:t>1000000</a:t>
                      </a:r>
                    </a:p>
                  </a:txBody>
                  <a:tcPr marL="9525" marR="9525" marT="9525" marB="0" anchor="b"/>
                </a:tc>
                <a:tc>
                  <a:txBody>
                    <a:bodyPr/>
                    <a:lstStyle/>
                    <a:p>
                      <a:pPr algn="ctr" fontAlgn="b"/>
                      <a:r>
                        <a:rPr lang="en-US" sz="1800" kern="1200" dirty="0">
                          <a:solidFill>
                            <a:schemeClr val="dk1"/>
                          </a:solidFill>
                          <a:latin typeface="+mn-lt"/>
                          <a:ea typeface="+mn-ea"/>
                          <a:cs typeface="+mn-cs"/>
                        </a:rPr>
                        <a:t>6</a:t>
                      </a:r>
                    </a:p>
                  </a:txBody>
                  <a:tcPr marL="9525" marR="9525" marT="9525" marB="0" anchor="b"/>
                </a:tc>
                <a:extLst>
                  <a:ext uri="{0D108BD9-81ED-4DB2-BD59-A6C34878D82A}">
                    <a16:rowId xmlns:a16="http://schemas.microsoft.com/office/drawing/2014/main" val="85456649"/>
                  </a:ext>
                </a:extLst>
              </a:tr>
            </a:tbl>
          </a:graphicData>
        </a:graphic>
      </p:graphicFrame>
      <p:pic>
        <p:nvPicPr>
          <p:cNvPr id="7" name="Picture 6">
            <a:extLst>
              <a:ext uri="{FF2B5EF4-FFF2-40B4-BE49-F238E27FC236}">
                <a16:creationId xmlns:a16="http://schemas.microsoft.com/office/drawing/2014/main" id="{45E052A3-9753-4DFC-80FD-9BCD4EEB446B}"/>
              </a:ext>
            </a:extLst>
          </p:cNvPr>
          <p:cNvPicPr>
            <a:picLocks noChangeAspect="1"/>
          </p:cNvPicPr>
          <p:nvPr/>
        </p:nvPicPr>
        <p:blipFill>
          <a:blip r:embed="rId2"/>
          <a:stretch>
            <a:fillRect/>
          </a:stretch>
        </p:blipFill>
        <p:spPr>
          <a:xfrm>
            <a:off x="6218660" y="2514600"/>
            <a:ext cx="5212080" cy="2080260"/>
          </a:xfrm>
          <a:prstGeom prst="rect">
            <a:avLst/>
          </a:prstGeom>
        </p:spPr>
      </p:pic>
    </p:spTree>
    <p:extLst>
      <p:ext uri="{BB962C8B-B14F-4D97-AF65-F5344CB8AC3E}">
        <p14:creationId xmlns:p14="http://schemas.microsoft.com/office/powerpoint/2010/main" val="275837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52719087"/>
              </p:ext>
            </p:extLst>
          </p:nvPr>
        </p:nvGraphicFramePr>
        <p:xfrm>
          <a:off x="1957755" y="3505200"/>
          <a:ext cx="8100645" cy="2123440"/>
        </p:xfrm>
        <a:graphic>
          <a:graphicData uri="http://schemas.openxmlformats.org/drawingml/2006/table">
            <a:tbl>
              <a:tblPr firstRow="1" bandRow="1">
                <a:tableStyleId>{073A0DAA-6AF3-43AB-8588-CEC1D06C72B9}</a:tableStyleId>
              </a:tblPr>
              <a:tblGrid>
                <a:gridCol w="1157235">
                  <a:extLst>
                    <a:ext uri="{9D8B030D-6E8A-4147-A177-3AD203B41FA5}">
                      <a16:colId xmlns:a16="http://schemas.microsoft.com/office/drawing/2014/main" val="20000"/>
                    </a:ext>
                  </a:extLst>
                </a:gridCol>
                <a:gridCol w="1157235">
                  <a:extLst>
                    <a:ext uri="{9D8B030D-6E8A-4147-A177-3AD203B41FA5}">
                      <a16:colId xmlns:a16="http://schemas.microsoft.com/office/drawing/2014/main" val="20001"/>
                    </a:ext>
                  </a:extLst>
                </a:gridCol>
                <a:gridCol w="1157235">
                  <a:extLst>
                    <a:ext uri="{9D8B030D-6E8A-4147-A177-3AD203B41FA5}">
                      <a16:colId xmlns:a16="http://schemas.microsoft.com/office/drawing/2014/main" val="20002"/>
                    </a:ext>
                  </a:extLst>
                </a:gridCol>
                <a:gridCol w="1157235">
                  <a:extLst>
                    <a:ext uri="{9D8B030D-6E8A-4147-A177-3AD203B41FA5}">
                      <a16:colId xmlns:a16="http://schemas.microsoft.com/office/drawing/2014/main" val="20003"/>
                    </a:ext>
                  </a:extLst>
                </a:gridCol>
                <a:gridCol w="1157235">
                  <a:extLst>
                    <a:ext uri="{9D8B030D-6E8A-4147-A177-3AD203B41FA5}">
                      <a16:colId xmlns:a16="http://schemas.microsoft.com/office/drawing/2014/main" val="20004"/>
                    </a:ext>
                  </a:extLst>
                </a:gridCol>
                <a:gridCol w="1157235">
                  <a:extLst>
                    <a:ext uri="{9D8B030D-6E8A-4147-A177-3AD203B41FA5}">
                      <a16:colId xmlns:a16="http://schemas.microsoft.com/office/drawing/2014/main" val="20005"/>
                    </a:ext>
                  </a:extLst>
                </a:gridCol>
                <a:gridCol w="1157235">
                  <a:extLst>
                    <a:ext uri="{9D8B030D-6E8A-4147-A177-3AD203B41FA5}">
                      <a16:colId xmlns:a16="http://schemas.microsoft.com/office/drawing/2014/main" val="20006"/>
                    </a:ext>
                  </a:extLst>
                </a:gridCol>
              </a:tblGrid>
              <a:tr h="370840">
                <a:tc>
                  <a:txBody>
                    <a:bodyPr/>
                    <a:lstStyle/>
                    <a:p>
                      <a:r>
                        <a:rPr lang="en-US" dirty="0"/>
                        <a:t>ID Number</a:t>
                      </a:r>
                    </a:p>
                  </a:txBody>
                  <a:tcPr/>
                </a:tc>
                <a:tc>
                  <a:txBody>
                    <a:bodyPr/>
                    <a:lstStyle/>
                    <a:p>
                      <a:r>
                        <a:rPr lang="en-US" dirty="0">
                          <a:solidFill>
                            <a:srgbClr val="0070C0"/>
                          </a:solidFill>
                        </a:rPr>
                        <a:t>Zip Code</a:t>
                      </a:r>
                    </a:p>
                  </a:txBody>
                  <a:tcPr/>
                </a:tc>
                <a:tc>
                  <a:txBody>
                    <a:bodyPr/>
                    <a:lstStyle/>
                    <a:p>
                      <a:r>
                        <a:rPr lang="en-US" dirty="0">
                          <a:solidFill>
                            <a:schemeClr val="accent6">
                              <a:lumMod val="75000"/>
                            </a:schemeClr>
                          </a:solidFill>
                        </a:rPr>
                        <a:t>Age</a:t>
                      </a:r>
                    </a:p>
                  </a:txBody>
                  <a:tcPr/>
                </a:tc>
                <a:tc>
                  <a:txBody>
                    <a:bodyPr/>
                    <a:lstStyle/>
                    <a:p>
                      <a:r>
                        <a:rPr lang="en-US" dirty="0">
                          <a:solidFill>
                            <a:srgbClr val="0070C0"/>
                          </a:solidFill>
                        </a:rPr>
                        <a:t>Marital Status</a:t>
                      </a:r>
                    </a:p>
                  </a:txBody>
                  <a:tcPr/>
                </a:tc>
                <a:tc>
                  <a:txBody>
                    <a:bodyPr/>
                    <a:lstStyle/>
                    <a:p>
                      <a:r>
                        <a:rPr lang="en-US" dirty="0">
                          <a:solidFill>
                            <a:schemeClr val="accent6">
                              <a:lumMod val="75000"/>
                            </a:schemeClr>
                          </a:solidFill>
                        </a:rPr>
                        <a:t>Income</a:t>
                      </a:r>
                    </a:p>
                  </a:txBody>
                  <a:tcPr/>
                </a:tc>
                <a:tc>
                  <a:txBody>
                    <a:bodyPr/>
                    <a:lstStyle/>
                    <a:p>
                      <a:r>
                        <a:rPr lang="en-US" dirty="0">
                          <a:solidFill>
                            <a:srgbClr val="0070C0"/>
                          </a:solidFill>
                        </a:rPr>
                        <a:t>Income Bracket</a:t>
                      </a:r>
                    </a:p>
                  </a:txBody>
                  <a:tcPr/>
                </a:tc>
                <a:tc>
                  <a:txBody>
                    <a:bodyPr/>
                    <a:lstStyle/>
                    <a:p>
                      <a:r>
                        <a:rPr lang="en-US" dirty="0">
                          <a:solidFill>
                            <a:srgbClr val="0070C0"/>
                          </a:solidFill>
                        </a:rPr>
                        <a:t>Refund</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55</a:t>
                      </a:r>
                    </a:p>
                  </a:txBody>
                  <a:tcPr/>
                </a:tc>
                <a:tc>
                  <a:txBody>
                    <a:bodyPr/>
                    <a:lstStyle/>
                    <a:p>
                      <a:pPr algn="ctr"/>
                      <a:r>
                        <a:rPr lang="en-US" dirty="0"/>
                        <a:t>Single </a:t>
                      </a:r>
                    </a:p>
                  </a:txBody>
                  <a:tcPr/>
                </a:tc>
                <a:tc>
                  <a:txBody>
                    <a:bodyPr/>
                    <a:lstStyle/>
                    <a:p>
                      <a:pPr algn="ctr"/>
                      <a:r>
                        <a:rPr lang="en-US" dirty="0"/>
                        <a:t>250000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25</a:t>
                      </a:r>
                    </a:p>
                  </a:txBody>
                  <a:tcPr/>
                </a:tc>
                <a:tc>
                  <a:txBody>
                    <a:bodyPr/>
                    <a:lstStyle/>
                    <a:p>
                      <a:pPr algn="ctr"/>
                      <a:r>
                        <a:rPr lang="en-US" dirty="0"/>
                        <a:t>Married</a:t>
                      </a:r>
                    </a:p>
                  </a:txBody>
                  <a:tcPr/>
                </a:tc>
                <a:tc>
                  <a:txBody>
                    <a:bodyPr/>
                    <a:lstStyle/>
                    <a:p>
                      <a:pPr algn="ctr"/>
                      <a:r>
                        <a:rPr lang="en-US" dirty="0"/>
                        <a:t>30000</a:t>
                      </a:r>
                    </a:p>
                  </a:txBody>
                  <a:tcPr/>
                </a:tc>
                <a:tc>
                  <a:txBody>
                    <a:bodyPr/>
                    <a:lstStyle/>
                    <a:p>
                      <a:pPr algn="ctr"/>
                      <a:r>
                        <a:rPr lang="en-US" dirty="0"/>
                        <a:t>Low</a:t>
                      </a:r>
                    </a:p>
                  </a:txBody>
                  <a:tcPr/>
                </a:tc>
                <a:tc>
                  <a:txBody>
                    <a:bodyPr/>
                    <a:lstStyle/>
                    <a:p>
                      <a:pPr algn="ctr"/>
                      <a:r>
                        <a:rPr lang="en-US" dirty="0"/>
                        <a:t>Yes</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45</a:t>
                      </a:r>
                    </a:p>
                  </a:txBody>
                  <a:tcPr/>
                </a:tc>
                <a:tc>
                  <a:txBody>
                    <a:bodyPr/>
                    <a:lstStyle/>
                    <a:p>
                      <a:pPr algn="ctr"/>
                      <a:r>
                        <a:rPr lang="en-US" dirty="0"/>
                        <a:t>Divorced</a:t>
                      </a:r>
                    </a:p>
                  </a:txBody>
                  <a:tcPr/>
                </a:tc>
                <a:tc>
                  <a:txBody>
                    <a:bodyPr/>
                    <a:lstStyle/>
                    <a:p>
                      <a:pPr algn="ctr"/>
                      <a:r>
                        <a:rPr lang="en-US" dirty="0"/>
                        <a:t>200000</a:t>
                      </a:r>
                    </a:p>
                  </a:txBody>
                  <a:tcPr/>
                </a:tc>
                <a:tc>
                  <a:txBody>
                    <a:bodyPr/>
                    <a:lstStyle/>
                    <a:p>
                      <a:pPr algn="ctr"/>
                      <a:r>
                        <a:rPr lang="en-US" dirty="0"/>
                        <a:t>High</a:t>
                      </a:r>
                    </a:p>
                  </a:txBody>
                  <a:tcPr/>
                </a:tc>
                <a:tc>
                  <a:txBody>
                    <a:bodyPr/>
                    <a:lstStyle/>
                    <a:p>
                      <a:pPr algn="ctr"/>
                      <a:r>
                        <a:rPr lang="en-US" dirty="0"/>
                        <a:t>No</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43</a:t>
                      </a:r>
                    </a:p>
                  </a:txBody>
                  <a:tcPr/>
                </a:tc>
                <a:tc>
                  <a:txBody>
                    <a:bodyPr/>
                    <a:lstStyle/>
                    <a:p>
                      <a:pPr algn="ctr"/>
                      <a:r>
                        <a:rPr lang="en-US" dirty="0"/>
                        <a:t>Single</a:t>
                      </a:r>
                    </a:p>
                  </a:txBody>
                  <a:tcPr/>
                </a:tc>
                <a:tc>
                  <a:txBody>
                    <a:bodyPr/>
                    <a:lstStyle/>
                    <a:p>
                      <a:pPr algn="ctr"/>
                      <a:r>
                        <a:rPr lang="en-US" dirty="0"/>
                        <a:t>150000</a:t>
                      </a:r>
                    </a:p>
                  </a:txBody>
                  <a:tcPr/>
                </a:tc>
                <a:tc>
                  <a:txBody>
                    <a:bodyPr/>
                    <a:lstStyle/>
                    <a:p>
                      <a:pPr algn="ctr"/>
                      <a:r>
                        <a:rPr lang="en-US" dirty="0"/>
                        <a:t>Medium</a:t>
                      </a:r>
                    </a:p>
                  </a:txBody>
                  <a:tcPr/>
                </a:tc>
                <a:tc>
                  <a:txBody>
                    <a:bodyPr/>
                    <a:lstStyle/>
                    <a:p>
                      <a:pPr algn="ctr"/>
                      <a:r>
                        <a:rPr lang="en-US" dirty="0"/>
                        <a:t>No</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0251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2C1D2-5CEF-4F44-A973-8EAD29D56317}"/>
              </a:ext>
            </a:extLst>
          </p:cNvPr>
          <p:cNvSpPr>
            <a:spLocks noGrp="1"/>
          </p:cNvSpPr>
          <p:nvPr>
            <p:ph type="title"/>
          </p:nvPr>
        </p:nvSpPr>
        <p:spPr/>
        <p:txBody>
          <a:bodyPr/>
          <a:lstStyle/>
          <a:p>
            <a:r>
              <a:rPr lang="en-US" dirty="0"/>
              <a:t>Practical advices for pre-processing</a:t>
            </a:r>
          </a:p>
        </p:txBody>
      </p:sp>
      <p:sp>
        <p:nvSpPr>
          <p:cNvPr id="3" name="Content Placeholder 2">
            <a:extLst>
              <a:ext uri="{FF2B5EF4-FFF2-40B4-BE49-F238E27FC236}">
                <a16:creationId xmlns:a16="http://schemas.microsoft.com/office/drawing/2014/main" id="{46D16662-18DF-45AA-946D-D02744044632}"/>
              </a:ext>
            </a:extLst>
          </p:cNvPr>
          <p:cNvSpPr>
            <a:spLocks noGrp="1"/>
          </p:cNvSpPr>
          <p:nvPr>
            <p:ph idx="1"/>
          </p:nvPr>
        </p:nvSpPr>
        <p:spPr/>
        <p:txBody>
          <a:bodyPr>
            <a:normAutofit lnSpcReduction="10000"/>
          </a:bodyPr>
          <a:lstStyle/>
          <a:p>
            <a:r>
              <a:rPr lang="en-US" dirty="0"/>
              <a:t>Never throw out raw data!</a:t>
            </a:r>
          </a:p>
          <a:p>
            <a:pPr lvl="1"/>
            <a:r>
              <a:rPr lang="en-US" dirty="0"/>
              <a:t>It is usually painful to collect, so raw data is precious. Always keep a copy so you can go back and change the processing</a:t>
            </a:r>
          </a:p>
          <a:p>
            <a:r>
              <a:rPr lang="en-US" dirty="0"/>
              <a:t>Keep the output of intermediate steps</a:t>
            </a:r>
          </a:p>
          <a:p>
            <a:pPr lvl="1"/>
            <a:r>
              <a:rPr lang="en-US" dirty="0"/>
              <a:t>Useful for making small changes at different points in the pipeline and not run everything from scratch</a:t>
            </a:r>
          </a:p>
          <a:p>
            <a:r>
              <a:rPr lang="en-US" dirty="0"/>
              <a:t>Carefully document the pre-processing steps</a:t>
            </a:r>
          </a:p>
          <a:p>
            <a:pPr lvl="1"/>
            <a:r>
              <a:rPr lang="en-US" dirty="0"/>
              <a:t>The output you will get is for the specific pre-processing you have applied. </a:t>
            </a:r>
          </a:p>
          <a:p>
            <a:pPr lvl="1"/>
            <a:r>
              <a:rPr lang="en-US" dirty="0"/>
              <a:t>For example, if you remove outliers, you lose any information they may carry</a:t>
            </a:r>
          </a:p>
          <a:p>
            <a:pPr lvl="1"/>
            <a:r>
              <a:rPr lang="en-US" dirty="0"/>
              <a:t>If you throw out some parts of the data (e.g., reviews not in English) you now have a biased sample of your data, and this bias should be documented</a:t>
            </a:r>
          </a:p>
        </p:txBody>
      </p:sp>
    </p:spTree>
    <p:extLst>
      <p:ext uri="{BB962C8B-B14F-4D97-AF65-F5344CB8AC3E}">
        <p14:creationId xmlns:p14="http://schemas.microsoft.com/office/powerpoint/2010/main" val="39037649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FA8D82-4338-4A6D-8065-6AF0A226268E}"/>
              </a:ext>
            </a:extLst>
          </p:cNvPr>
          <p:cNvSpPr>
            <a:spLocks noGrp="1"/>
          </p:cNvSpPr>
          <p:nvPr>
            <p:ph type="title"/>
          </p:nvPr>
        </p:nvSpPr>
        <p:spPr/>
        <p:txBody>
          <a:bodyPr/>
          <a:lstStyle/>
          <a:p>
            <a:r>
              <a:rPr lang="en-US" dirty="0"/>
              <a:t>POST-PROCESSING</a:t>
            </a:r>
          </a:p>
        </p:txBody>
      </p:sp>
      <p:sp>
        <p:nvSpPr>
          <p:cNvPr id="5" name="Text Placeholder 4">
            <a:extLst>
              <a:ext uri="{FF2B5EF4-FFF2-40B4-BE49-F238E27FC236}">
                <a16:creationId xmlns:a16="http://schemas.microsoft.com/office/drawing/2014/main" id="{3D8EB7DA-3EDC-483A-8EE0-364D6AAA1E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40843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Result </a:t>
            </a:r>
          </a:p>
          <a:p>
            <a:pPr algn="ctr"/>
            <a:r>
              <a:rPr lang="en-US" dirty="0">
                <a:solidFill>
                  <a:srgbClr val="0070C0"/>
                </a:solidFill>
              </a:rPr>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685800" y="4343400"/>
            <a:ext cx="10820400" cy="2439655"/>
          </a:xfrm>
        </p:spPr>
        <p:txBody>
          <a:bodyPr>
            <a:normAutofit/>
          </a:bodyPr>
          <a:lstStyle/>
          <a:p>
            <a:r>
              <a:rPr lang="en-US" dirty="0">
                <a:solidFill>
                  <a:schemeClr val="accent6">
                    <a:lumMod val="75000"/>
                  </a:schemeClr>
                </a:solidFill>
              </a:rPr>
              <a:t>Post-Processing</a:t>
            </a:r>
            <a:r>
              <a:rPr lang="en-US" dirty="0"/>
              <a:t>: Make the data actionable and useful to the user</a:t>
            </a:r>
          </a:p>
          <a:p>
            <a:pPr lvl="1"/>
            <a:r>
              <a:rPr lang="en-US" dirty="0"/>
              <a:t>Statistical analysis of importance of results</a:t>
            </a:r>
          </a:p>
          <a:p>
            <a:pPr lvl="1"/>
            <a:r>
              <a:rPr lang="en-US" dirty="0"/>
              <a:t>Visualization </a:t>
            </a:r>
          </a:p>
          <a:p>
            <a:pPr lvl="1"/>
            <a:endParaRPr lang="en-US" dirty="0"/>
          </a:p>
        </p:txBody>
      </p:sp>
    </p:spTree>
    <p:extLst>
      <p:ext uri="{BB962C8B-B14F-4D97-AF65-F5344CB8AC3E}">
        <p14:creationId xmlns:p14="http://schemas.microsoft.com/office/powerpoint/2010/main" val="37267386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Post-processing</a:t>
            </a:r>
          </a:p>
        </p:txBody>
      </p:sp>
      <p:sp>
        <p:nvSpPr>
          <p:cNvPr id="3" name="Content Placeholder 2"/>
          <p:cNvSpPr>
            <a:spLocks noGrp="1"/>
          </p:cNvSpPr>
          <p:nvPr>
            <p:ph idx="1"/>
          </p:nvPr>
        </p:nvSpPr>
        <p:spPr/>
        <p:txBody>
          <a:bodyPr>
            <a:normAutofit/>
          </a:bodyPr>
          <a:lstStyle/>
          <a:p>
            <a:r>
              <a:rPr lang="en-US" dirty="0"/>
              <a:t>Visualization</a:t>
            </a:r>
          </a:p>
          <a:p>
            <a:pPr lvl="1"/>
            <a:r>
              <a:rPr lang="en-US" dirty="0"/>
              <a:t>The </a:t>
            </a:r>
            <a:r>
              <a:rPr lang="en-US" dirty="0">
                <a:solidFill>
                  <a:schemeClr val="accent6">
                    <a:lumMod val="75000"/>
                  </a:schemeClr>
                </a:solidFill>
              </a:rPr>
              <a:t>human eye </a:t>
            </a:r>
            <a:r>
              <a:rPr lang="en-US" dirty="0"/>
              <a:t>is a powerful analytical tool</a:t>
            </a:r>
          </a:p>
          <a:p>
            <a:pPr lvl="1"/>
            <a:r>
              <a:rPr lang="en-US" dirty="0"/>
              <a:t>If we visualize the data properly, we can discover patterns and demonstrate trends</a:t>
            </a:r>
          </a:p>
          <a:p>
            <a:pPr lvl="1"/>
            <a:r>
              <a:rPr lang="en-US" dirty="0"/>
              <a:t>Visualization is the way to present the data so that patterns can be seen</a:t>
            </a:r>
          </a:p>
          <a:p>
            <a:pPr lvl="2"/>
            <a:r>
              <a:rPr lang="en-US" dirty="0"/>
              <a:t>E.g., histograms and plots are a form of visualization</a:t>
            </a:r>
          </a:p>
          <a:p>
            <a:pPr lvl="2"/>
            <a:r>
              <a:rPr lang="en-US" dirty="0"/>
              <a:t>There are multiple techniques (a field on its own)</a:t>
            </a:r>
          </a:p>
        </p:txBody>
      </p:sp>
    </p:spTree>
    <p:extLst>
      <p:ext uri="{BB962C8B-B14F-4D97-AF65-F5344CB8AC3E}">
        <p14:creationId xmlns:p14="http://schemas.microsoft.com/office/powerpoint/2010/main" val="4250940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 on a map</a:t>
            </a:r>
          </a:p>
        </p:txBody>
      </p:sp>
      <p:sp>
        <p:nvSpPr>
          <p:cNvPr id="3" name="Content Placeholder 2"/>
          <p:cNvSpPr>
            <a:spLocks noGrp="1"/>
          </p:cNvSpPr>
          <p:nvPr>
            <p:ph idx="1"/>
          </p:nvPr>
        </p:nvSpPr>
        <p:spPr/>
        <p:txBody>
          <a:bodyPr/>
          <a:lstStyle/>
          <a:p>
            <a:r>
              <a:rPr lang="en-US" dirty="0"/>
              <a:t>John Snow, London 1854</a:t>
            </a:r>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2213134"/>
            <a:ext cx="6781800" cy="443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8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73386"/>
            <a:ext cx="8229600" cy="541015"/>
          </a:xfrm>
        </p:spPr>
        <p:txBody>
          <a:bodyPr>
            <a:normAutofit fontScale="90000"/>
          </a:bodyPr>
          <a:lstStyle/>
          <a:p>
            <a:r>
              <a:rPr lang="en-US" dirty="0"/>
              <a:t>Charles </a:t>
            </a:r>
            <a:r>
              <a:rPr lang="en-US" dirty="0" err="1"/>
              <a:t>Minard</a:t>
            </a:r>
            <a:r>
              <a:rPr lang="en-US" dirty="0"/>
              <a:t> map</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99" b="13899"/>
          <a:stretch/>
        </p:blipFill>
        <p:spPr>
          <a:xfrm>
            <a:off x="2362201" y="916363"/>
            <a:ext cx="8299938" cy="5325521"/>
          </a:xfrm>
          <a:prstGeom prst="rect">
            <a:avLst/>
          </a:prstGeom>
        </p:spPr>
      </p:pic>
      <p:sp>
        <p:nvSpPr>
          <p:cNvPr id="3" name="Content Placeholder 2"/>
          <p:cNvSpPr>
            <a:spLocks noGrp="1"/>
          </p:cNvSpPr>
          <p:nvPr>
            <p:ph idx="1"/>
          </p:nvPr>
        </p:nvSpPr>
        <p:spPr>
          <a:xfrm>
            <a:off x="1676400" y="6019537"/>
            <a:ext cx="3200400" cy="749492"/>
          </a:xfrm>
          <a:solidFill>
            <a:srgbClr val="92D050"/>
          </a:solidFill>
        </p:spPr>
        <p:txBody>
          <a:bodyPr>
            <a:normAutofit fontScale="70000" lnSpcReduction="20000"/>
          </a:bodyPr>
          <a:lstStyle/>
          <a:p>
            <a:pPr marL="0" indent="0">
              <a:buNone/>
            </a:pPr>
            <a:r>
              <a:rPr lang="en-US" sz="2400" dirty="0"/>
              <a:t>Six types of data in one plot: size of army, temperature, direction, location, dates </a:t>
            </a:r>
            <a:r>
              <a:rPr lang="en-US" sz="2400" dirty="0" err="1"/>
              <a:t>etc</a:t>
            </a:r>
            <a:endParaRPr lang="en-US" sz="2400" dirty="0"/>
          </a:p>
        </p:txBody>
      </p:sp>
    </p:spTree>
    <p:extLst>
      <p:ext uri="{BB962C8B-B14F-4D97-AF65-F5344CB8AC3E}">
        <p14:creationId xmlns:p14="http://schemas.microsoft.com/office/powerpoint/2010/main" val="38370336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8EF0-D0E4-41AF-A65F-B60BAD4BE3CB}"/>
              </a:ext>
            </a:extLst>
          </p:cNvPr>
          <p:cNvSpPr>
            <a:spLocks noGrp="1"/>
          </p:cNvSpPr>
          <p:nvPr>
            <p:ph type="title"/>
          </p:nvPr>
        </p:nvSpPr>
        <p:spPr/>
        <p:txBody>
          <a:bodyPr/>
          <a:lstStyle/>
          <a:p>
            <a:r>
              <a:rPr lang="en-US" dirty="0"/>
              <a:t>Another interesting visualization</a:t>
            </a:r>
          </a:p>
        </p:txBody>
      </p:sp>
      <p:sp>
        <p:nvSpPr>
          <p:cNvPr id="3" name="Content Placeholder 2">
            <a:extLst>
              <a:ext uri="{FF2B5EF4-FFF2-40B4-BE49-F238E27FC236}">
                <a16:creationId xmlns:a16="http://schemas.microsoft.com/office/drawing/2014/main" id="{374608A0-59C9-4273-A6D9-0CC94486D727}"/>
              </a:ext>
            </a:extLst>
          </p:cNvPr>
          <p:cNvSpPr>
            <a:spLocks noGrp="1"/>
          </p:cNvSpPr>
          <p:nvPr>
            <p:ph idx="1"/>
          </p:nvPr>
        </p:nvSpPr>
        <p:spPr/>
        <p:txBody>
          <a:bodyPr/>
          <a:lstStyle/>
          <a:p>
            <a:r>
              <a:rPr lang="en-US" dirty="0">
                <a:hlinkClick r:id="rId2"/>
              </a:rPr>
              <a:t>China growth over the years</a:t>
            </a:r>
            <a:endParaRPr lang="en-US" dirty="0"/>
          </a:p>
          <a:p>
            <a:endParaRPr lang="en-US" dirty="0"/>
          </a:p>
          <a:p>
            <a:r>
              <a:rPr lang="en-US" dirty="0">
                <a:hlinkClick r:id="rId3"/>
              </a:rPr>
              <a:t>XKCD: Earth Temperature Over Time</a:t>
            </a:r>
            <a:endParaRPr lang="en-US" dirty="0"/>
          </a:p>
        </p:txBody>
      </p:sp>
    </p:spTree>
    <p:extLst>
      <p:ext uri="{BB962C8B-B14F-4D97-AF65-F5344CB8AC3E}">
        <p14:creationId xmlns:p14="http://schemas.microsoft.com/office/powerpoint/2010/main" val="15404552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Clouds</a:t>
            </a:r>
          </a:p>
        </p:txBody>
      </p:sp>
      <p:sp>
        <p:nvSpPr>
          <p:cNvPr id="3" name="Content Placeholder 2"/>
          <p:cNvSpPr>
            <a:spLocks noGrp="1"/>
          </p:cNvSpPr>
          <p:nvPr>
            <p:ph idx="1"/>
          </p:nvPr>
        </p:nvSpPr>
        <p:spPr/>
        <p:txBody>
          <a:bodyPr/>
          <a:lstStyle/>
          <a:p>
            <a:r>
              <a:rPr lang="en-US" dirty="0"/>
              <a:t>A fancy way to visualize a document or collection of documents.</a:t>
            </a:r>
          </a:p>
        </p:txBody>
      </p:sp>
      <p:pic>
        <p:nvPicPr>
          <p:cNvPr id="36867" name="Picture 3" descr="C:\Users\tsap\SkyDrive\Documents\Teaching\DataMining\CSE012-2015\lectures\moby_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2667001"/>
            <a:ext cx="5715001"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7548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468"/>
            <a:ext cx="8229600" cy="990600"/>
          </a:xfrm>
        </p:spPr>
        <p:txBody>
          <a:bodyPr/>
          <a:lstStyle/>
          <a:p>
            <a:r>
              <a:rPr lang="en-US" dirty="0" err="1"/>
              <a:t>Heatmaps</a:t>
            </a:r>
            <a:endParaRPr lang="en-US" dirty="0"/>
          </a:p>
        </p:txBody>
      </p:sp>
      <p:sp>
        <p:nvSpPr>
          <p:cNvPr id="3" name="Content Placeholder 2"/>
          <p:cNvSpPr>
            <a:spLocks noGrp="1"/>
          </p:cNvSpPr>
          <p:nvPr>
            <p:ph idx="1"/>
          </p:nvPr>
        </p:nvSpPr>
        <p:spPr>
          <a:xfrm>
            <a:off x="381000" y="1294608"/>
            <a:ext cx="9859108" cy="1524793"/>
          </a:xfrm>
        </p:spPr>
        <p:txBody>
          <a:bodyPr>
            <a:normAutofit/>
          </a:bodyPr>
          <a:lstStyle/>
          <a:p>
            <a:r>
              <a:rPr lang="en-US" dirty="0"/>
              <a:t>Plot a point-to-point similarity matrix using a </a:t>
            </a:r>
            <a:r>
              <a:rPr lang="en-US" dirty="0" err="1"/>
              <a:t>heatmap</a:t>
            </a:r>
            <a:r>
              <a:rPr lang="en-US" dirty="0"/>
              <a:t>:</a:t>
            </a:r>
          </a:p>
          <a:p>
            <a:pPr lvl="1"/>
            <a:r>
              <a:rPr lang="en-US" dirty="0"/>
              <a:t>Deep red = high values (hot)</a:t>
            </a:r>
          </a:p>
          <a:p>
            <a:pPr lvl="1"/>
            <a:r>
              <a:rPr lang="en-US" dirty="0"/>
              <a:t>Dark blue = low values (cold)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520" y="2819401"/>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864" y="2743200"/>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0" y="6172200"/>
            <a:ext cx="5750292" cy="369332"/>
          </a:xfrm>
          <a:prstGeom prst="rect">
            <a:avLst/>
          </a:prstGeom>
          <a:noFill/>
        </p:spPr>
        <p:txBody>
          <a:bodyPr wrap="none" rtlCol="0">
            <a:spAutoFit/>
          </a:bodyPr>
          <a:lstStyle/>
          <a:p>
            <a:r>
              <a:rPr lang="en-US" dirty="0"/>
              <a:t>The clustering structure becomes clear in the </a:t>
            </a:r>
            <a:r>
              <a:rPr lang="en-US" dirty="0" err="1"/>
              <a:t>heatmap</a:t>
            </a:r>
            <a:endParaRPr lang="en-US" dirty="0"/>
          </a:p>
        </p:txBody>
      </p:sp>
    </p:spTree>
    <p:extLst>
      <p:ext uri="{BB962C8B-B14F-4D97-AF65-F5344CB8AC3E}">
        <p14:creationId xmlns:p14="http://schemas.microsoft.com/office/powerpoint/2010/main" val="32634476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Heatmaps</a:t>
            </a:r>
            <a:endParaRPr lang="en-US" dirty="0"/>
          </a:p>
        </p:txBody>
      </p:sp>
      <p:sp>
        <p:nvSpPr>
          <p:cNvPr id="3" name="Content Placeholder 2"/>
          <p:cNvSpPr>
            <a:spLocks noGrp="1"/>
          </p:cNvSpPr>
          <p:nvPr>
            <p:ph idx="1"/>
          </p:nvPr>
        </p:nvSpPr>
        <p:spPr/>
        <p:txBody>
          <a:bodyPr/>
          <a:lstStyle/>
          <a:p>
            <a:r>
              <a:rPr lang="en-US" dirty="0" err="1"/>
              <a:t>Heatmap</a:t>
            </a:r>
            <a:r>
              <a:rPr lang="en-US" dirty="0"/>
              <a:t> (grey scale) of the data matrix</a:t>
            </a:r>
          </a:p>
          <a:p>
            <a:pPr lvl="1"/>
            <a:r>
              <a:rPr lang="en-US" dirty="0"/>
              <a:t>Document-word frequencies</a:t>
            </a:r>
          </a:p>
        </p:txBody>
      </p:sp>
      <p:pic>
        <p:nvPicPr>
          <p:cNvPr id="4" name="Picture 3" descr="C3ordered_with_words"/>
          <p:cNvPicPr>
            <a:picLocks noChangeAspect="1" noChangeArrowheads="1"/>
          </p:cNvPicPr>
          <p:nvPr/>
        </p:nvPicPr>
        <p:blipFill>
          <a:blip r:embed="rId2">
            <a:extLst>
              <a:ext uri="{28A0092B-C50C-407E-A947-70E740481C1C}">
                <a14:useLocalDpi xmlns:a14="http://schemas.microsoft.com/office/drawing/2010/main" val="0"/>
              </a:ext>
            </a:extLst>
          </a:blip>
          <a:srcRect l="19855" t="12424" r="1985" b="16942"/>
          <a:stretch>
            <a:fillRect/>
          </a:stretch>
        </p:blipFill>
        <p:spPr bwMode="auto">
          <a:xfrm>
            <a:off x="6322891" y="2944814"/>
            <a:ext cx="387032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816" y="3048001"/>
            <a:ext cx="29622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rot="16200000">
            <a:off x="1037309" y="4174332"/>
            <a:ext cx="22860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Documents</a:t>
            </a:r>
          </a:p>
        </p:txBody>
      </p:sp>
      <p:sp>
        <p:nvSpPr>
          <p:cNvPr id="7" name="Text Box 6"/>
          <p:cNvSpPr txBox="1">
            <a:spLocks noChangeArrowheads="1"/>
          </p:cNvSpPr>
          <p:nvPr/>
        </p:nvSpPr>
        <p:spPr bwMode="auto">
          <a:xfrm>
            <a:off x="2344615" y="5729288"/>
            <a:ext cx="25908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atin typeface="Arial" charset="0"/>
                <a:ea typeface="ＭＳ Ｐゴシック" charset="0"/>
              </a:rPr>
              <a:t>Words</a:t>
            </a:r>
          </a:p>
        </p:txBody>
      </p:sp>
      <p:sp>
        <p:nvSpPr>
          <p:cNvPr id="9" name="TextBox 8"/>
          <p:cNvSpPr txBox="1"/>
          <p:nvPr/>
        </p:nvSpPr>
        <p:spPr>
          <a:xfrm>
            <a:off x="3019507" y="6165156"/>
            <a:ext cx="1915909" cy="369332"/>
          </a:xfrm>
          <a:prstGeom prst="rect">
            <a:avLst/>
          </a:prstGeom>
          <a:solidFill>
            <a:srgbClr val="92D050"/>
          </a:solidFill>
        </p:spPr>
        <p:txBody>
          <a:bodyPr wrap="none" rtlCol="0">
            <a:spAutoFit/>
          </a:bodyPr>
          <a:lstStyle/>
          <a:p>
            <a:r>
              <a:rPr lang="en-US" dirty="0"/>
              <a:t>Before clustering</a:t>
            </a:r>
          </a:p>
        </p:txBody>
      </p:sp>
      <p:sp>
        <p:nvSpPr>
          <p:cNvPr id="10" name="TextBox 9"/>
          <p:cNvSpPr txBox="1"/>
          <p:nvPr/>
        </p:nvSpPr>
        <p:spPr>
          <a:xfrm>
            <a:off x="7300098" y="6152250"/>
            <a:ext cx="1723549" cy="369332"/>
          </a:xfrm>
          <a:prstGeom prst="rect">
            <a:avLst/>
          </a:prstGeom>
          <a:solidFill>
            <a:srgbClr val="92D050"/>
          </a:solidFill>
        </p:spPr>
        <p:txBody>
          <a:bodyPr wrap="none" rtlCol="0">
            <a:spAutoFit/>
          </a:bodyPr>
          <a:lstStyle/>
          <a:p>
            <a:r>
              <a:rPr lang="en-US" dirty="0"/>
              <a:t>After clustering</a:t>
            </a:r>
          </a:p>
        </p:txBody>
      </p:sp>
    </p:spTree>
    <p:extLst>
      <p:ext uri="{BB962C8B-B14F-4D97-AF65-F5344CB8AC3E}">
        <p14:creationId xmlns:p14="http://schemas.microsoft.com/office/powerpoint/2010/main" val="202049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both </a:t>
            </a:r>
            <a:r>
              <a:rPr lang="en-US" dirty="0">
                <a:solidFill>
                  <a:schemeClr val="accent6">
                    <a:lumMod val="75000"/>
                  </a:schemeClr>
                </a:solidFill>
              </a:rPr>
              <a:t>numeric</a:t>
            </a:r>
            <a:r>
              <a:rPr lang="en-US" dirty="0"/>
              <a:t> and </a:t>
            </a:r>
            <a:r>
              <a:rPr lang="en-US" dirty="0">
                <a:solidFill>
                  <a:srgbClr val="0070C0"/>
                </a:solidFill>
              </a:rPr>
              <a:t>categorical</a:t>
            </a:r>
            <a:r>
              <a:rPr lang="en-US" dirty="0">
                <a:solidFill>
                  <a:schemeClr val="accent6">
                    <a:lumMod val="75000"/>
                  </a:schemeClr>
                </a:solidFill>
              </a:rPr>
              <a:t>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83232022"/>
              </p:ext>
            </p:extLst>
          </p:nvPr>
        </p:nvGraphicFramePr>
        <p:xfrm>
          <a:off x="1981200" y="3048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20000"/>
                    </a:ext>
                  </a:extLst>
                </a:gridCol>
                <a:gridCol w="1382486">
                  <a:extLst>
                    <a:ext uri="{9D8B030D-6E8A-4147-A177-3AD203B41FA5}">
                      <a16:colId xmlns:a16="http://schemas.microsoft.com/office/drawing/2014/main" val="20001"/>
                    </a:ext>
                  </a:extLst>
                </a:gridCol>
                <a:gridCol w="1382486">
                  <a:extLst>
                    <a:ext uri="{9D8B030D-6E8A-4147-A177-3AD203B41FA5}">
                      <a16:colId xmlns:a16="http://schemas.microsoft.com/office/drawing/2014/main" val="20002"/>
                    </a:ext>
                  </a:extLst>
                </a:gridCol>
                <a:gridCol w="1382486">
                  <a:extLst>
                    <a:ext uri="{9D8B030D-6E8A-4147-A177-3AD203B41FA5}">
                      <a16:colId xmlns:a16="http://schemas.microsoft.com/office/drawing/2014/main" val="20003"/>
                    </a:ext>
                  </a:extLst>
                </a:gridCol>
                <a:gridCol w="1382486">
                  <a:extLst>
                    <a:ext uri="{9D8B030D-6E8A-4147-A177-3AD203B41FA5}">
                      <a16:colId xmlns:a16="http://schemas.microsoft.com/office/drawing/2014/main" val="20004"/>
                    </a:ext>
                  </a:extLst>
                </a:gridCol>
                <a:gridCol w="1382486">
                  <a:extLst>
                    <a:ext uri="{9D8B030D-6E8A-4147-A177-3AD203B41FA5}">
                      <a16:colId xmlns:a16="http://schemas.microsoft.com/office/drawing/2014/main" val="20005"/>
                    </a:ext>
                  </a:extLst>
                </a:gridCol>
                <a:gridCol w="1382486">
                  <a:extLst>
                    <a:ext uri="{9D8B030D-6E8A-4147-A177-3AD203B41FA5}">
                      <a16:colId xmlns:a16="http://schemas.microsoft.com/office/drawing/2014/main" val="20006"/>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55</a:t>
                      </a:r>
                    </a:p>
                  </a:txBody>
                  <a:tcPr/>
                </a:tc>
                <a:tc>
                  <a:txBody>
                    <a:bodyPr/>
                    <a:lstStyle/>
                    <a:p>
                      <a:pPr algn="ctr"/>
                      <a:r>
                        <a:rPr lang="en-US" sz="2000" dirty="0"/>
                        <a:t>Single </a:t>
                      </a:r>
                    </a:p>
                  </a:txBody>
                  <a:tcPr/>
                </a:tc>
                <a:tc>
                  <a:txBody>
                    <a:bodyPr/>
                    <a:lstStyle/>
                    <a:p>
                      <a:pPr algn="ctr"/>
                      <a:r>
                        <a:rPr lang="en-US" sz="2000" dirty="0"/>
                        <a:t>250000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1"/>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25</a:t>
                      </a:r>
                    </a:p>
                  </a:txBody>
                  <a:tcPr/>
                </a:tc>
                <a:tc>
                  <a:txBody>
                    <a:bodyPr/>
                    <a:lstStyle/>
                    <a:p>
                      <a:pPr algn="ctr"/>
                      <a:r>
                        <a:rPr lang="en-US" sz="2000" dirty="0"/>
                        <a:t>Married</a:t>
                      </a:r>
                    </a:p>
                  </a:txBody>
                  <a:tcPr/>
                </a:tc>
                <a:tc>
                  <a:txBody>
                    <a:bodyPr/>
                    <a:lstStyle/>
                    <a:p>
                      <a:pPr algn="ctr"/>
                      <a:r>
                        <a:rPr lang="en-US" sz="2000" dirty="0"/>
                        <a:t>30000</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1000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45</a:t>
                      </a:r>
                    </a:p>
                  </a:txBody>
                  <a:tcPr/>
                </a:tc>
                <a:tc>
                  <a:txBody>
                    <a:bodyPr/>
                    <a:lstStyle/>
                    <a:p>
                      <a:pPr algn="ctr"/>
                      <a:r>
                        <a:rPr lang="en-US" sz="2000" dirty="0"/>
                        <a:t>Divorced</a:t>
                      </a:r>
                    </a:p>
                  </a:txBody>
                  <a:tcPr/>
                </a:tc>
                <a:tc>
                  <a:txBody>
                    <a:bodyPr/>
                    <a:lstStyle/>
                    <a:p>
                      <a:pPr algn="ctr"/>
                      <a:r>
                        <a:rPr lang="en-US" sz="2000" dirty="0"/>
                        <a:t>200000</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10003"/>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43</a:t>
                      </a:r>
                    </a:p>
                  </a:txBody>
                  <a:tcPr/>
                </a:tc>
                <a:tc>
                  <a:txBody>
                    <a:bodyPr/>
                    <a:lstStyle/>
                    <a:p>
                      <a:pPr algn="ctr"/>
                      <a:r>
                        <a:rPr lang="en-US" sz="2000" dirty="0"/>
                        <a:t>Single</a:t>
                      </a:r>
                    </a:p>
                  </a:txBody>
                  <a:tcPr/>
                </a:tc>
                <a:tc>
                  <a:txBody>
                    <a:bodyPr/>
                    <a:lstStyle/>
                    <a:p>
                      <a:pPr algn="ctr"/>
                      <a:r>
                        <a:rPr lang="en-US" sz="2000" dirty="0"/>
                        <a:t>150000</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52400" y="5486400"/>
            <a:ext cx="11887200" cy="1200329"/>
          </a:xfrm>
          <a:prstGeom prst="rect">
            <a:avLst/>
          </a:prstGeom>
          <a:noFill/>
        </p:spPr>
        <p:txBody>
          <a:bodyPr wrap="square" rtlCol="0">
            <a:spAutoFit/>
          </a:bodyPr>
          <a:lstStyle/>
          <a:p>
            <a:r>
              <a:rPr lang="en-US" sz="2400" dirty="0">
                <a:solidFill>
                  <a:schemeClr val="accent6">
                    <a:lumMod val="75000"/>
                  </a:schemeClr>
                </a:solidFill>
              </a:rPr>
              <a:t>Boolean attributes </a:t>
            </a:r>
            <a:r>
              <a:rPr lang="en-US" sz="2400" dirty="0"/>
              <a:t>can be thought as both numeric and categorical</a:t>
            </a:r>
          </a:p>
          <a:p>
            <a:r>
              <a:rPr lang="en-US" sz="2400" dirty="0"/>
              <a:t>When appearing together with other attributes they make more sense as </a:t>
            </a:r>
            <a:r>
              <a:rPr lang="en-US" sz="2400" dirty="0">
                <a:solidFill>
                  <a:srgbClr val="0070C0"/>
                </a:solidFill>
              </a:rPr>
              <a:t>categorical</a:t>
            </a:r>
          </a:p>
          <a:p>
            <a:r>
              <a:rPr lang="en-US" sz="2400" dirty="0"/>
              <a:t>They are often represented as numeric though</a:t>
            </a:r>
          </a:p>
        </p:txBody>
      </p:sp>
      <p:sp>
        <p:nvSpPr>
          <p:cNvPr id="4" name="Oval 3">
            <a:extLst>
              <a:ext uri="{FF2B5EF4-FFF2-40B4-BE49-F238E27FC236}">
                <a16:creationId xmlns:a16="http://schemas.microsoft.com/office/drawing/2014/main" id="{DF9E4921-3B88-4820-80C6-14D7840AF943}"/>
              </a:ext>
            </a:extLst>
          </p:cNvPr>
          <p:cNvSpPr/>
          <p:nvPr/>
        </p:nvSpPr>
        <p:spPr>
          <a:xfrm>
            <a:off x="3276600" y="2667000"/>
            <a:ext cx="1447800" cy="2971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F033D33-929D-4908-A1E8-0BE0D0EB5923}"/>
              </a:ext>
            </a:extLst>
          </p:cNvPr>
          <p:cNvGrpSpPr/>
          <p:nvPr/>
        </p:nvGrpSpPr>
        <p:grpSpPr>
          <a:xfrm>
            <a:off x="304800" y="3048000"/>
            <a:ext cx="1676400" cy="1629728"/>
            <a:chOff x="304800" y="3048000"/>
            <a:chExt cx="1676400" cy="1629728"/>
          </a:xfrm>
        </p:grpSpPr>
        <p:sp>
          <p:nvSpPr>
            <p:cNvPr id="5" name="Callout: Line 4">
              <a:extLst>
                <a:ext uri="{FF2B5EF4-FFF2-40B4-BE49-F238E27FC236}">
                  <a16:creationId xmlns:a16="http://schemas.microsoft.com/office/drawing/2014/main" id="{824080DF-9A05-46AC-AEAB-CE47557CACB1}"/>
                </a:ext>
              </a:extLst>
            </p:cNvPr>
            <p:cNvSpPr/>
            <p:nvPr/>
          </p:nvSpPr>
          <p:spPr>
            <a:xfrm>
              <a:off x="304800" y="3048000"/>
              <a:ext cx="1447800" cy="1629728"/>
            </a:xfrm>
            <a:prstGeom prst="borderCallout1">
              <a:avLst>
                <a:gd name="adj1" fmla="val -6813"/>
                <a:gd name="adj2" fmla="val 53545"/>
                <a:gd name="adj3" fmla="val -15806"/>
                <a:gd name="adj4" fmla="val 2101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B7DF505-EE41-4E4C-AA0C-E900C366C0A2}"/>
                </a:ext>
              </a:extLst>
            </p:cNvPr>
            <p:cNvSpPr txBox="1"/>
            <p:nvPr/>
          </p:nvSpPr>
          <p:spPr>
            <a:xfrm>
              <a:off x="316588" y="3124200"/>
              <a:ext cx="1664612" cy="1477328"/>
            </a:xfrm>
            <a:prstGeom prst="rect">
              <a:avLst/>
            </a:prstGeom>
            <a:noFill/>
          </p:spPr>
          <p:txBody>
            <a:bodyPr wrap="square" rtlCol="0">
              <a:spAutoFit/>
            </a:bodyPr>
            <a:lstStyle/>
            <a:p>
              <a:r>
                <a:rPr lang="en-US" dirty="0"/>
                <a:t>Takes numerical values  but it is actually categorical</a:t>
              </a:r>
            </a:p>
          </p:txBody>
        </p:sp>
      </p:grpSp>
    </p:spTree>
    <p:extLst>
      <p:ext uri="{BB962C8B-B14F-4D97-AF65-F5344CB8AC3E}">
        <p14:creationId xmlns:p14="http://schemas.microsoft.com/office/powerpoint/2010/main" val="150881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308" y="357554"/>
            <a:ext cx="8229600" cy="556846"/>
          </a:xfrm>
        </p:spPr>
        <p:txBody>
          <a:bodyPr>
            <a:normAutofit fontScale="90000"/>
          </a:bodyPr>
          <a:lstStyle/>
          <a:p>
            <a:r>
              <a:rPr lang="en-US" dirty="0" err="1"/>
              <a:t>Heatmaps</a:t>
            </a:r>
            <a:endParaRPr lang="en-US" dirty="0"/>
          </a:p>
        </p:txBody>
      </p:sp>
      <p:pic>
        <p:nvPicPr>
          <p:cNvPr id="15" name="Picture 14"/>
          <p:cNvPicPr/>
          <p:nvPr/>
        </p:nvPicPr>
        <p:blipFill rotWithShape="1">
          <a:blip r:embed="rId2"/>
          <a:srcRect l="17924" t="8196" r="19811" b="26230"/>
          <a:stretch/>
        </p:blipFill>
        <p:spPr>
          <a:xfrm>
            <a:off x="1828800" y="1371600"/>
            <a:ext cx="8305800" cy="5029200"/>
          </a:xfrm>
          <a:prstGeom prst="rect">
            <a:avLst/>
          </a:prstGeom>
        </p:spPr>
      </p:pic>
      <p:sp>
        <p:nvSpPr>
          <p:cNvPr id="13" name="TextBox 12"/>
          <p:cNvSpPr txBox="1"/>
          <p:nvPr/>
        </p:nvSpPr>
        <p:spPr>
          <a:xfrm>
            <a:off x="1553309" y="1186934"/>
            <a:ext cx="3852401" cy="369332"/>
          </a:xfrm>
          <a:prstGeom prst="rect">
            <a:avLst/>
          </a:prstGeom>
          <a:noFill/>
        </p:spPr>
        <p:txBody>
          <a:bodyPr wrap="none" rtlCol="0">
            <a:spAutoFit/>
          </a:bodyPr>
          <a:lstStyle/>
          <a:p>
            <a:r>
              <a:rPr lang="en-US" dirty="0"/>
              <a:t>A very popular way to visualize data</a:t>
            </a:r>
          </a:p>
        </p:txBody>
      </p:sp>
      <p:sp>
        <p:nvSpPr>
          <p:cNvPr id="14" name="TextBox 13"/>
          <p:cNvSpPr txBox="1"/>
          <p:nvPr/>
        </p:nvSpPr>
        <p:spPr>
          <a:xfrm>
            <a:off x="2438401" y="6433066"/>
            <a:ext cx="6237605" cy="369332"/>
          </a:xfrm>
          <a:prstGeom prst="rect">
            <a:avLst/>
          </a:prstGeom>
          <a:noFill/>
        </p:spPr>
        <p:txBody>
          <a:bodyPr wrap="none" rtlCol="0">
            <a:spAutoFit/>
          </a:bodyPr>
          <a:lstStyle/>
          <a:p>
            <a:r>
              <a:rPr lang="en-US" dirty="0"/>
              <a:t>http://projects.oregonlive.com/ucc-shooting/gun-deaths.php</a:t>
            </a:r>
          </a:p>
        </p:txBody>
      </p:sp>
    </p:spTree>
    <p:extLst>
      <p:ext uri="{BB962C8B-B14F-4D97-AF65-F5344CB8AC3E}">
        <p14:creationId xmlns:p14="http://schemas.microsoft.com/office/powerpoint/2010/main" val="21670539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a:bodyPr>
          <a:lstStyle/>
          <a:p>
            <a:r>
              <a:rPr lang="en-US" dirty="0"/>
              <a:t>The human eye is limited to processing visualizations in two (at most three) dimensions</a:t>
            </a:r>
          </a:p>
          <a:p>
            <a:r>
              <a:rPr lang="en-US" dirty="0"/>
              <a:t>One of the great challenges in visualization is to visualize </a:t>
            </a:r>
            <a:r>
              <a:rPr lang="en-US" dirty="0">
                <a:solidFill>
                  <a:schemeClr val="accent6">
                    <a:lumMod val="75000"/>
                  </a:schemeClr>
                </a:solidFill>
              </a:rPr>
              <a:t>high-dimensional data </a:t>
            </a:r>
            <a:r>
              <a:rPr lang="en-US" dirty="0"/>
              <a:t>into a </a:t>
            </a:r>
            <a:r>
              <a:rPr lang="en-US" dirty="0">
                <a:solidFill>
                  <a:srgbClr val="0070C0"/>
                </a:solidFill>
              </a:rPr>
              <a:t>two-dimensional</a:t>
            </a:r>
            <a:r>
              <a:rPr lang="en-US" dirty="0"/>
              <a:t> space</a:t>
            </a:r>
          </a:p>
          <a:p>
            <a:r>
              <a:rPr lang="en-US" dirty="0"/>
              <a:t>We can use </a:t>
            </a:r>
            <a:r>
              <a:rPr lang="en-US" dirty="0">
                <a:solidFill>
                  <a:srgbClr val="FF0000"/>
                </a:solidFill>
              </a:rPr>
              <a:t>dimensionality reduction</a:t>
            </a:r>
            <a:r>
              <a:rPr lang="en-US" dirty="0"/>
              <a:t> for this task</a:t>
            </a:r>
          </a:p>
          <a:p>
            <a:r>
              <a:rPr lang="en-US" dirty="0"/>
              <a:t>Similar to this are </a:t>
            </a:r>
            <a:r>
              <a:rPr lang="en-US" dirty="0">
                <a:solidFill>
                  <a:srgbClr val="FF0000"/>
                </a:solidFill>
              </a:rPr>
              <a:t>distance preserving embeddings</a:t>
            </a:r>
          </a:p>
        </p:txBody>
      </p:sp>
    </p:spTree>
    <p:extLst>
      <p:ext uri="{BB962C8B-B14F-4D97-AF65-F5344CB8AC3E}">
        <p14:creationId xmlns:p14="http://schemas.microsoft.com/office/powerpoint/2010/main" val="231879587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0" y="2362200"/>
                <a:ext cx="9372600" cy="403860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oMath>
                  </m:oMathPara>
                </a14:m>
                <a:endParaRPr lang="en-US" dirty="0"/>
              </a:p>
              <a:p>
                <a:pPr marL="0" indent="0">
                  <a:buNone/>
                </a:pPr>
                <a:endParaRPr lang="en-US"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0" y="2362200"/>
                <a:ext cx="9372600" cy="4038600"/>
              </a:xfrm>
              <a:prstGeom prst="rect">
                <a:avLst/>
              </a:prstGeom>
              <a:blipFill>
                <a:blip r:embed="rId3"/>
                <a:stretch>
                  <a:fillRect l="-781" t="-1511"/>
                </a:stretch>
              </a:blipFill>
            </p:spPr>
            <p:txBody>
              <a:bodyPr/>
              <a:lstStyle/>
              <a:p>
                <a:r>
                  <a:rPr lang="en-US">
                    <a:noFill/>
                  </a:rPr>
                  <a:t> </a:t>
                </a:r>
              </a:p>
            </p:txBody>
          </p:sp>
        </mc:Fallback>
      </mc:AlternateContent>
      <p:cxnSp>
        <p:nvCxnSpPr>
          <p:cNvPr id="6" name="Straight Arrow Connector 5"/>
          <p:cNvCxnSpPr/>
          <p:nvPr/>
        </p:nvCxnSpPr>
        <p:spPr>
          <a:xfrm>
            <a:off x="7848600" y="5562600"/>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848600" y="3505200"/>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4582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0" y="54864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724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458200" y="4800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72400" y="41148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03669" y="6031468"/>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7603668" y="3962400"/>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315057" y="5334000"/>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8161498" y="4312637"/>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7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Significance</a:t>
            </a:r>
          </a:p>
        </p:txBody>
      </p:sp>
      <p:sp>
        <p:nvSpPr>
          <p:cNvPr id="3" name="Content Placeholder 2"/>
          <p:cNvSpPr>
            <a:spLocks noGrp="1"/>
          </p:cNvSpPr>
          <p:nvPr>
            <p:ph idx="1"/>
          </p:nvPr>
        </p:nvSpPr>
        <p:spPr/>
        <p:txBody>
          <a:bodyPr>
            <a:normAutofit/>
          </a:bodyPr>
          <a:lstStyle/>
          <a:p>
            <a:r>
              <a:rPr lang="en-US" dirty="0"/>
              <a:t>When we extract knowledge from a large dataset we need to make sure that what we found is not an </a:t>
            </a:r>
            <a:r>
              <a:rPr lang="en-US" dirty="0">
                <a:solidFill>
                  <a:schemeClr val="accent6">
                    <a:lumMod val="75000"/>
                  </a:schemeClr>
                </a:solidFill>
              </a:rPr>
              <a:t>artifact of randomness</a:t>
            </a:r>
          </a:p>
          <a:p>
            <a:pPr lvl="1"/>
            <a:r>
              <a:rPr lang="en-US" dirty="0"/>
              <a:t>E.g., we find that many people buy milk and toilet paper together.</a:t>
            </a:r>
          </a:p>
          <a:p>
            <a:pPr lvl="1"/>
            <a:r>
              <a:rPr lang="en-US" dirty="0"/>
              <a:t>But many (more) people buy milk and toilet paper </a:t>
            </a:r>
            <a:r>
              <a:rPr lang="en-US" dirty="0">
                <a:solidFill>
                  <a:srgbClr val="0070C0"/>
                </a:solidFill>
              </a:rPr>
              <a:t>independently</a:t>
            </a:r>
          </a:p>
          <a:p>
            <a:r>
              <a:rPr lang="en-US" dirty="0"/>
              <a:t>Statistical tests compare the results of an experiment with those generated by a </a:t>
            </a:r>
            <a:r>
              <a:rPr lang="en-US" dirty="0">
                <a:solidFill>
                  <a:schemeClr val="accent6">
                    <a:lumMod val="75000"/>
                  </a:schemeClr>
                </a:solidFill>
              </a:rPr>
              <a:t>null hypothesis</a:t>
            </a:r>
          </a:p>
          <a:p>
            <a:pPr lvl="1"/>
            <a:r>
              <a:rPr lang="en-US" dirty="0"/>
              <a:t>E.g., a null hypothesis is that people select items independently.</a:t>
            </a:r>
          </a:p>
          <a:p>
            <a:r>
              <a:rPr lang="en-US" dirty="0"/>
              <a:t>A result is interesting if it cannot be produced by </a:t>
            </a:r>
            <a:r>
              <a:rPr lang="en-US" dirty="0">
                <a:solidFill>
                  <a:srgbClr val="0070C0"/>
                </a:solidFill>
              </a:rPr>
              <a:t>randomness</a:t>
            </a:r>
            <a:r>
              <a:rPr lang="en-US" dirty="0"/>
              <a:t>.</a:t>
            </a:r>
          </a:p>
          <a:p>
            <a:pPr lvl="1"/>
            <a:r>
              <a:rPr lang="en-US" dirty="0"/>
              <a:t>An important problem is to define the null hypothesis correctly: What is random?</a:t>
            </a:r>
          </a:p>
        </p:txBody>
      </p:sp>
    </p:spTree>
    <p:extLst>
      <p:ext uri="{BB962C8B-B14F-4D97-AF65-F5344CB8AC3E}">
        <p14:creationId xmlns:p14="http://schemas.microsoft.com/office/powerpoint/2010/main" val="19278777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AB338F-EC04-47BF-A173-E04007272B66}" type="slidenum">
              <a:rPr lang="en-US"/>
              <a:pPr/>
              <a:t>124</a:t>
            </a:fld>
            <a:endParaRPr lang="en-US"/>
          </a:p>
        </p:txBody>
      </p:sp>
      <p:sp>
        <p:nvSpPr>
          <p:cNvPr id="18434" name="Rectangle 2"/>
          <p:cNvSpPr>
            <a:spLocks noGrp="1" noChangeArrowheads="1"/>
          </p:cNvSpPr>
          <p:nvPr>
            <p:ph type="title"/>
          </p:nvPr>
        </p:nvSpPr>
        <p:spPr>
          <a:xfrm>
            <a:off x="614916" y="304800"/>
            <a:ext cx="7772400" cy="1143000"/>
          </a:xfrm>
        </p:spPr>
        <p:txBody>
          <a:bodyPr/>
          <a:lstStyle/>
          <a:p>
            <a:r>
              <a:rPr lang="en-US" dirty="0"/>
              <a:t>Meaningfulness of Answers</a:t>
            </a:r>
          </a:p>
        </p:txBody>
      </p:sp>
      <p:sp>
        <p:nvSpPr>
          <p:cNvPr id="18435" name="Rectangle 3"/>
          <p:cNvSpPr>
            <a:spLocks noGrp="1" noChangeArrowheads="1"/>
          </p:cNvSpPr>
          <p:nvPr>
            <p:ph type="body" idx="1"/>
          </p:nvPr>
        </p:nvSpPr>
        <p:spPr>
          <a:xfrm>
            <a:off x="762000" y="1752600"/>
            <a:ext cx="10820400" cy="4419600"/>
          </a:xfrm>
        </p:spPr>
        <p:txBody>
          <a:bodyPr/>
          <a:lstStyle/>
          <a:p>
            <a:r>
              <a:rPr lang="en-US" dirty="0"/>
              <a:t>A big data-mining risk is that you will “discover” patterns that are meaningless.</a:t>
            </a:r>
          </a:p>
          <a:p>
            <a:r>
              <a:rPr lang="en-US" dirty="0"/>
              <a:t>Statisticians call it </a:t>
            </a:r>
            <a:r>
              <a:rPr lang="en-US" dirty="0" err="1">
                <a:solidFill>
                  <a:schemeClr val="accent6">
                    <a:lumMod val="75000"/>
                  </a:schemeClr>
                </a:solidFill>
              </a:rPr>
              <a:t>Bonferroni’s</a:t>
            </a:r>
            <a:r>
              <a:rPr lang="en-US" dirty="0">
                <a:solidFill>
                  <a:schemeClr val="accent6">
                    <a:lumMod val="75000"/>
                  </a:schemeClr>
                </a:solidFill>
              </a:rPr>
              <a:t> principle</a:t>
            </a:r>
            <a:r>
              <a:rPr lang="en-US" dirty="0"/>
              <a:t>: (roughly) if you look in more places for interesting patterns than your amount of data will support, you are bound to find crap. </a:t>
            </a:r>
          </a:p>
          <a:p>
            <a:r>
              <a:rPr lang="en-US" dirty="0"/>
              <a:t>The </a:t>
            </a:r>
            <a:r>
              <a:rPr lang="en-US" dirty="0">
                <a:solidFill>
                  <a:schemeClr val="accent6">
                    <a:lumMod val="75000"/>
                  </a:schemeClr>
                </a:solidFill>
              </a:rPr>
              <a:t>Rhine Paradox</a:t>
            </a:r>
            <a:r>
              <a:rPr lang="en-US" dirty="0"/>
              <a:t>: a great example of how </a:t>
            </a:r>
            <a:r>
              <a:rPr lang="en-US" dirty="0">
                <a:solidFill>
                  <a:srgbClr val="FF0000"/>
                </a:solidFill>
              </a:rPr>
              <a:t>not</a:t>
            </a:r>
            <a:r>
              <a:rPr lang="en-US" dirty="0"/>
              <a:t> to conduct scientific research.</a:t>
            </a:r>
          </a:p>
          <a:p>
            <a:endParaRPr lang="en-US" dirty="0"/>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15586306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F3079F-E358-4AF7-B1FA-A0B8EFB7260F}" type="slidenum">
              <a:rPr lang="en-US"/>
              <a:pPr/>
              <a:t>125</a:t>
            </a:fld>
            <a:endParaRPr lang="en-US"/>
          </a:p>
        </p:txBody>
      </p:sp>
      <p:sp>
        <p:nvSpPr>
          <p:cNvPr id="35842" name="Rectangle 2"/>
          <p:cNvSpPr>
            <a:spLocks noGrp="1" noChangeArrowheads="1"/>
          </p:cNvSpPr>
          <p:nvPr>
            <p:ph type="title"/>
          </p:nvPr>
        </p:nvSpPr>
        <p:spPr/>
        <p:txBody>
          <a:bodyPr/>
          <a:lstStyle/>
          <a:p>
            <a:r>
              <a:rPr lang="en-US"/>
              <a:t>Rhine Paradox – (1)</a:t>
            </a:r>
          </a:p>
        </p:txBody>
      </p:sp>
      <p:sp>
        <p:nvSpPr>
          <p:cNvPr id="35843" name="Rectangle 3"/>
          <p:cNvSpPr>
            <a:spLocks noGrp="1" noChangeArrowheads="1"/>
          </p:cNvSpPr>
          <p:nvPr>
            <p:ph type="body" idx="1"/>
          </p:nvPr>
        </p:nvSpPr>
        <p:spPr>
          <a:xfrm>
            <a:off x="533400" y="1981200"/>
            <a:ext cx="11049000" cy="4495800"/>
          </a:xfrm>
        </p:spPr>
        <p:txBody>
          <a:bodyPr/>
          <a:lstStyle/>
          <a:p>
            <a:r>
              <a:rPr lang="en-US" dirty="0"/>
              <a:t>Joseph Rhine was a parapsychologist in the 1950’s who hypothesized that some people had Extra-Sensory Perception.</a:t>
            </a:r>
          </a:p>
          <a:p>
            <a:r>
              <a:rPr lang="en-US" dirty="0"/>
              <a:t>He devised (something like) an experiment where subjects were asked to guess 10 hidden cards – </a:t>
            </a:r>
            <a:r>
              <a:rPr lang="en-US" dirty="0">
                <a:solidFill>
                  <a:srgbClr val="FF0000"/>
                </a:solidFill>
              </a:rPr>
              <a:t>red </a:t>
            </a:r>
            <a:r>
              <a:rPr lang="en-US" dirty="0"/>
              <a:t>or </a:t>
            </a:r>
            <a:r>
              <a:rPr lang="en-US" dirty="0">
                <a:solidFill>
                  <a:srgbClr val="0070C0"/>
                </a:solidFill>
              </a:rPr>
              <a:t>blue</a:t>
            </a:r>
            <a:r>
              <a:rPr lang="en-US" dirty="0"/>
              <a:t>.</a:t>
            </a:r>
          </a:p>
          <a:p>
            <a:r>
              <a:rPr lang="en-US" dirty="0"/>
              <a:t>He discovered that almost 1 in 1000 had ESP – they were able to get all 10 right!</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6866484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4CD794-1BFC-416A-B563-04CF51B9CD2A}" type="slidenum">
              <a:rPr lang="en-US"/>
              <a:pPr/>
              <a:t>126</a:t>
            </a:fld>
            <a:endParaRPr lang="en-US"/>
          </a:p>
        </p:txBody>
      </p:sp>
      <p:sp>
        <p:nvSpPr>
          <p:cNvPr id="36866" name="Rectangle 2"/>
          <p:cNvSpPr>
            <a:spLocks noGrp="1" noChangeArrowheads="1"/>
          </p:cNvSpPr>
          <p:nvPr>
            <p:ph type="title"/>
          </p:nvPr>
        </p:nvSpPr>
        <p:spPr/>
        <p:txBody>
          <a:bodyPr/>
          <a:lstStyle/>
          <a:p>
            <a:r>
              <a:rPr lang="en-US"/>
              <a:t>Rhine Paradox – (2)</a:t>
            </a:r>
          </a:p>
        </p:txBody>
      </p:sp>
      <p:sp>
        <p:nvSpPr>
          <p:cNvPr id="36867" name="Rectangle 3"/>
          <p:cNvSpPr>
            <a:spLocks noGrp="1" noChangeArrowheads="1"/>
          </p:cNvSpPr>
          <p:nvPr>
            <p:ph type="body" idx="1"/>
          </p:nvPr>
        </p:nvSpPr>
        <p:spPr/>
        <p:txBody>
          <a:bodyPr/>
          <a:lstStyle/>
          <a:p>
            <a:r>
              <a:rPr lang="en-US" dirty="0"/>
              <a:t>He told these people they had ESP and called them in for another test of the same type.</a:t>
            </a:r>
          </a:p>
          <a:p>
            <a:r>
              <a:rPr lang="en-US" dirty="0"/>
              <a:t>Alas, he discovered that almost all of them had lost their ESP.</a:t>
            </a:r>
          </a:p>
          <a:p>
            <a:pPr lvl="1"/>
            <a:r>
              <a:rPr lang="en-US" dirty="0"/>
              <a:t>Why?</a:t>
            </a:r>
          </a:p>
          <a:p>
            <a:endParaRPr lang="en-US" dirty="0"/>
          </a:p>
          <a:p>
            <a:r>
              <a:rPr lang="en-US" dirty="0"/>
              <a:t>What did he conclude?</a:t>
            </a:r>
          </a:p>
          <a:p>
            <a:pPr lvl="1"/>
            <a:r>
              <a:rPr lang="en-US" dirty="0"/>
              <a:t>Answer on next slide.</a:t>
            </a:r>
          </a:p>
        </p:txBody>
      </p:sp>
      <p:sp>
        <p:nvSpPr>
          <p:cNvPr id="5" name="TextBox 4"/>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38268879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020DCB-4163-4F3B-A537-1EFC5252F6BB}" type="slidenum">
              <a:rPr lang="en-US"/>
              <a:pPr/>
              <a:t>127</a:t>
            </a:fld>
            <a:endParaRPr lang="en-US"/>
          </a:p>
        </p:txBody>
      </p:sp>
      <p:sp>
        <p:nvSpPr>
          <p:cNvPr id="37890" name="Rectangle 2"/>
          <p:cNvSpPr>
            <a:spLocks noGrp="1" noChangeArrowheads="1"/>
          </p:cNvSpPr>
          <p:nvPr>
            <p:ph type="title"/>
          </p:nvPr>
        </p:nvSpPr>
        <p:spPr/>
        <p:txBody>
          <a:bodyPr/>
          <a:lstStyle/>
          <a:p>
            <a:r>
              <a:rPr lang="en-US"/>
              <a:t>Rhine Paradox – (3)</a:t>
            </a:r>
          </a:p>
        </p:txBody>
      </p:sp>
      <p:sp>
        <p:nvSpPr>
          <p:cNvPr id="37891" name="Rectangle 3"/>
          <p:cNvSpPr>
            <a:spLocks noGrp="1" noChangeArrowheads="1"/>
          </p:cNvSpPr>
          <p:nvPr>
            <p:ph type="body" idx="1"/>
          </p:nvPr>
        </p:nvSpPr>
        <p:spPr/>
        <p:txBody>
          <a:bodyPr/>
          <a:lstStyle/>
          <a:p>
            <a:r>
              <a:rPr lang="en-US" dirty="0"/>
              <a:t>He concluded that you shouldn’t tell people they have ESP; it causes them to lose it.</a:t>
            </a:r>
          </a:p>
        </p:txBody>
      </p:sp>
      <p:sp>
        <p:nvSpPr>
          <p:cNvPr id="2" name="TextBox 1"/>
          <p:cNvSpPr txBox="1"/>
          <p:nvPr/>
        </p:nvSpPr>
        <p:spPr>
          <a:xfrm>
            <a:off x="2209800" y="6477000"/>
            <a:ext cx="7391400" cy="338554"/>
          </a:xfrm>
          <a:prstGeom prst="rect">
            <a:avLst/>
          </a:prstGeom>
          <a:noFill/>
        </p:spPr>
        <p:txBody>
          <a:bodyPr wrap="square" rtlCol="0">
            <a:spAutoFit/>
          </a:bodyPr>
          <a:lstStyle/>
          <a:p>
            <a:pPr lvl="1"/>
            <a:r>
              <a:rPr lang="en-US" sz="1600" dirty="0">
                <a:solidFill>
                  <a:schemeClr val="accent4">
                    <a:lumMod val="75000"/>
                  </a:schemeClr>
                </a:solidFill>
              </a:rPr>
              <a:t>CS345A Data Mining on the Web: </a:t>
            </a:r>
            <a:r>
              <a:rPr lang="en-US" sz="1600" dirty="0" err="1">
                <a:solidFill>
                  <a:schemeClr val="accent4">
                    <a:lumMod val="75000"/>
                  </a:schemeClr>
                </a:solidFill>
              </a:rPr>
              <a:t>Anand</a:t>
            </a:r>
            <a:r>
              <a:rPr lang="en-US" sz="1600" dirty="0">
                <a:solidFill>
                  <a:schemeClr val="accent4">
                    <a:lumMod val="75000"/>
                  </a:schemeClr>
                </a:solidFill>
              </a:rPr>
              <a:t> </a:t>
            </a:r>
            <a:r>
              <a:rPr lang="en-US" sz="1600" dirty="0" err="1">
                <a:solidFill>
                  <a:schemeClr val="accent4">
                    <a:lumMod val="75000"/>
                  </a:schemeClr>
                </a:solidFill>
              </a:rPr>
              <a:t>Rajaraman</a:t>
            </a:r>
            <a:r>
              <a:rPr lang="en-US" sz="1600" dirty="0">
                <a:solidFill>
                  <a:schemeClr val="accent4">
                    <a:lumMod val="75000"/>
                  </a:schemeClr>
                </a:solidFill>
              </a:rPr>
              <a:t>, Jeff Ullman</a:t>
            </a:r>
          </a:p>
        </p:txBody>
      </p:sp>
    </p:spTree>
    <p:extLst>
      <p:ext uri="{BB962C8B-B14F-4D97-AF65-F5344CB8AC3E}">
        <p14:creationId xmlns:p14="http://schemas.microsoft.com/office/powerpoint/2010/main" val="412834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categorical</a:t>
            </a:r>
            <a:r>
              <a:rPr lang="en-US" dirty="0">
                <a:solidFill>
                  <a:schemeClr val="accent6">
                    <a:lumMod val="75000"/>
                  </a:schemeClr>
                </a:solidFill>
              </a:rPr>
              <a:t> </a:t>
            </a:r>
            <a:r>
              <a:rPr lang="en-US" dirty="0"/>
              <a:t>attributes as </a:t>
            </a:r>
            <a:r>
              <a:rPr lang="en-US" dirty="0" err="1">
                <a:solidFill>
                  <a:schemeClr val="accent6">
                    <a:lumMod val="75000"/>
                  </a:schemeClr>
                </a:solidFill>
              </a:rPr>
              <a:t>boolean</a:t>
            </a:r>
            <a:r>
              <a:rPr lang="en-US" dirty="0"/>
              <a:t>.</a:t>
            </a:r>
          </a:p>
          <a:p>
            <a:pPr lvl="1"/>
            <a:r>
              <a:rPr lang="en-US" dirty="0"/>
              <a:t>Add a Boolean attribute for each possible value of the attribute</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55313864"/>
              </p:ext>
            </p:extLst>
          </p:nvPr>
        </p:nvGraphicFramePr>
        <p:xfrm>
          <a:off x="304800" y="3200400"/>
          <a:ext cx="11506199" cy="2497756"/>
        </p:xfrm>
        <a:graphic>
          <a:graphicData uri="http://schemas.openxmlformats.org/drawingml/2006/table">
            <a:tbl>
              <a:tblPr firstRow="1" bandRow="1">
                <a:tableStyleId>{073A0DAA-6AF3-43AB-8588-CEC1D06C72B9}</a:tableStyleId>
              </a:tblPr>
              <a:tblGrid>
                <a:gridCol w="1273108">
                  <a:extLst>
                    <a:ext uri="{9D8B030D-6E8A-4147-A177-3AD203B41FA5}">
                      <a16:colId xmlns:a16="http://schemas.microsoft.com/office/drawing/2014/main" val="20000"/>
                    </a:ext>
                  </a:extLst>
                </a:gridCol>
                <a:gridCol w="1028133">
                  <a:extLst>
                    <a:ext uri="{9D8B030D-6E8A-4147-A177-3AD203B41FA5}">
                      <a16:colId xmlns:a16="http://schemas.microsoft.com/office/drawing/2014/main" val="20001"/>
                    </a:ext>
                  </a:extLst>
                </a:gridCol>
                <a:gridCol w="1150620">
                  <a:extLst>
                    <a:ext uri="{9D8B030D-6E8A-4147-A177-3AD203B41FA5}">
                      <a16:colId xmlns:a16="http://schemas.microsoft.com/office/drawing/2014/main" val="20002"/>
                    </a:ext>
                  </a:extLst>
                </a:gridCol>
                <a:gridCol w="1028430">
                  <a:extLst>
                    <a:ext uri="{9D8B030D-6E8A-4147-A177-3AD203B41FA5}">
                      <a16:colId xmlns:a16="http://schemas.microsoft.com/office/drawing/2014/main" val="20003"/>
                    </a:ext>
                  </a:extLst>
                </a:gridCol>
                <a:gridCol w="916422">
                  <a:extLst>
                    <a:ext uri="{9D8B030D-6E8A-4147-A177-3AD203B41FA5}">
                      <a16:colId xmlns:a16="http://schemas.microsoft.com/office/drawing/2014/main" val="20004"/>
                    </a:ext>
                  </a:extLst>
                </a:gridCol>
                <a:gridCol w="1221896">
                  <a:extLst>
                    <a:ext uri="{9D8B030D-6E8A-4147-A177-3AD203B41FA5}">
                      <a16:colId xmlns:a16="http://schemas.microsoft.com/office/drawing/2014/main" val="20005"/>
                    </a:ext>
                  </a:extLst>
                </a:gridCol>
                <a:gridCol w="1120074">
                  <a:extLst>
                    <a:ext uri="{9D8B030D-6E8A-4147-A177-3AD203B41FA5}">
                      <a16:colId xmlns:a16="http://schemas.microsoft.com/office/drawing/2014/main" val="20006"/>
                    </a:ext>
                  </a:extLst>
                </a:gridCol>
                <a:gridCol w="1323722">
                  <a:extLst>
                    <a:ext uri="{9D8B030D-6E8A-4147-A177-3AD203B41FA5}">
                      <a16:colId xmlns:a16="http://schemas.microsoft.com/office/drawing/2014/main" val="20007"/>
                    </a:ext>
                  </a:extLst>
                </a:gridCol>
                <a:gridCol w="1293174">
                  <a:extLst>
                    <a:ext uri="{9D8B030D-6E8A-4147-A177-3AD203B41FA5}">
                      <a16:colId xmlns:a16="http://schemas.microsoft.com/office/drawing/2014/main" val="20008"/>
                    </a:ext>
                  </a:extLst>
                </a:gridCol>
                <a:gridCol w="1150620">
                  <a:extLst>
                    <a:ext uri="{9D8B030D-6E8A-4147-A177-3AD203B41FA5}">
                      <a16:colId xmlns:a16="http://schemas.microsoft.com/office/drawing/2014/main" val="20009"/>
                    </a:ext>
                  </a:extLst>
                </a:gridCol>
              </a:tblGrid>
              <a:tr h="641685">
                <a:tc>
                  <a:txBody>
                    <a:bodyPr/>
                    <a:lstStyle/>
                    <a:p>
                      <a:r>
                        <a:rPr lang="en-US" sz="2000" dirty="0"/>
                        <a:t>ID</a:t>
                      </a:r>
                    </a:p>
                  </a:txBody>
                  <a:tcPr/>
                </a:tc>
                <a:tc>
                  <a:txBody>
                    <a:bodyPr/>
                    <a:lstStyle/>
                    <a:p>
                      <a:r>
                        <a:rPr lang="en-US" sz="2000" dirty="0">
                          <a:solidFill>
                            <a:srgbClr val="0070C0"/>
                          </a:solidFill>
                        </a:rPr>
                        <a:t>Zip</a:t>
                      </a:r>
                      <a:r>
                        <a:rPr lang="en-US" sz="2000" baseline="0" dirty="0">
                          <a:solidFill>
                            <a:srgbClr val="0070C0"/>
                          </a:solidFill>
                        </a:rPr>
                        <a:t> 45221</a:t>
                      </a:r>
                      <a:endParaRPr lang="en-US" sz="2000" dirty="0">
                        <a:solidFill>
                          <a:srgbClr val="0070C0"/>
                        </a:solidFill>
                      </a:endParaRPr>
                    </a:p>
                  </a:txBody>
                  <a:tcPr/>
                </a:tc>
                <a:tc>
                  <a:txBody>
                    <a:bodyPr/>
                    <a:lstStyle/>
                    <a:p>
                      <a:r>
                        <a:rPr lang="en-US" sz="2000" b="1" kern="1200" dirty="0">
                          <a:solidFill>
                            <a:srgbClr val="0070C0"/>
                          </a:solidFill>
                          <a:latin typeface="+mn-lt"/>
                          <a:ea typeface="+mn-ea"/>
                          <a:cs typeface="+mn-cs"/>
                        </a:rPr>
                        <a:t>Zip 45223</a:t>
                      </a:r>
                    </a:p>
                  </a:txBody>
                  <a:tcPr/>
                </a:tc>
                <a:tc>
                  <a:txBody>
                    <a:bodyPr/>
                    <a:lstStyle/>
                    <a:p>
                      <a:r>
                        <a:rPr lang="en-US" sz="2000" b="1" kern="1200" dirty="0">
                          <a:solidFill>
                            <a:srgbClr val="0070C0"/>
                          </a:solidFill>
                          <a:latin typeface="+mn-lt"/>
                          <a:ea typeface="+mn-ea"/>
                          <a:cs typeface="+mn-cs"/>
                        </a:rPr>
                        <a:t>Zip 45224</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Single</a:t>
                      </a:r>
                    </a:p>
                  </a:txBody>
                  <a:tcPr/>
                </a:tc>
                <a:tc>
                  <a:txBody>
                    <a:bodyPr/>
                    <a:lstStyle/>
                    <a:p>
                      <a:r>
                        <a:rPr lang="en-US" sz="2000" dirty="0">
                          <a:solidFill>
                            <a:srgbClr val="0070C0"/>
                          </a:solidFill>
                        </a:rPr>
                        <a:t>Married</a:t>
                      </a:r>
                    </a:p>
                  </a:txBody>
                  <a:tcPr/>
                </a:tc>
                <a:tc>
                  <a:txBody>
                    <a:bodyPr/>
                    <a:lstStyle/>
                    <a:p>
                      <a:r>
                        <a:rPr lang="en-US" sz="2000" dirty="0">
                          <a:solidFill>
                            <a:srgbClr val="0070C0"/>
                          </a:solidFill>
                        </a:rPr>
                        <a:t>Divorced</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10000"/>
                  </a:ext>
                </a:extLst>
              </a:tr>
              <a:tr h="449179">
                <a:tc>
                  <a:txBody>
                    <a:bodyPr/>
                    <a:lstStyle/>
                    <a:p>
                      <a:pPr algn="ctr"/>
                      <a:r>
                        <a:rPr lang="en-US" sz="2000" dirty="0"/>
                        <a:t>1129842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55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250000</a:t>
                      </a:r>
                    </a:p>
                  </a:txBody>
                  <a:tcPr/>
                </a:tc>
                <a:tc>
                  <a:txBody>
                    <a:bodyPr/>
                    <a:lstStyle/>
                    <a:p>
                      <a:pPr algn="ctr"/>
                      <a:r>
                        <a:rPr lang="en-US" sz="2000" dirty="0"/>
                        <a:t>0</a:t>
                      </a:r>
                    </a:p>
                  </a:txBody>
                  <a:tcPr/>
                </a:tc>
                <a:extLst>
                  <a:ext uri="{0D108BD9-81ED-4DB2-BD59-A6C34878D82A}">
                    <a16:rowId xmlns:a16="http://schemas.microsoft.com/office/drawing/2014/main" val="10001"/>
                  </a:ext>
                </a:extLst>
              </a:tr>
              <a:tr h="449179">
                <a:tc>
                  <a:txBody>
                    <a:bodyPr/>
                    <a:lstStyle/>
                    <a:p>
                      <a:pPr algn="ctr"/>
                      <a:r>
                        <a:rPr lang="en-US" sz="2000" dirty="0"/>
                        <a:t>2342345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25</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30000</a:t>
                      </a:r>
                    </a:p>
                  </a:txBody>
                  <a:tcPr/>
                </a:tc>
                <a:tc>
                  <a:txBody>
                    <a:bodyPr/>
                    <a:lstStyle/>
                    <a:p>
                      <a:pPr algn="ctr"/>
                      <a:r>
                        <a:rPr lang="en-US" sz="2000" dirty="0"/>
                        <a:t>1</a:t>
                      </a:r>
                    </a:p>
                  </a:txBody>
                  <a:tcPr/>
                </a:tc>
                <a:extLst>
                  <a:ext uri="{0D108BD9-81ED-4DB2-BD59-A6C34878D82A}">
                    <a16:rowId xmlns:a16="http://schemas.microsoft.com/office/drawing/2014/main" val="10002"/>
                  </a:ext>
                </a:extLst>
              </a:tr>
              <a:tr h="449179">
                <a:tc>
                  <a:txBody>
                    <a:bodyPr/>
                    <a:lstStyle/>
                    <a:p>
                      <a:pPr algn="ctr"/>
                      <a:r>
                        <a:rPr lang="en-US" sz="2000" dirty="0"/>
                        <a:t>1234542</a:t>
                      </a:r>
                    </a:p>
                  </a:txBody>
                  <a:tcPr/>
                </a:tc>
                <a:tc>
                  <a:txBody>
                    <a:bodyPr/>
                    <a:lstStyle/>
                    <a:p>
                      <a:pPr algn="ctr"/>
                      <a:r>
                        <a:rPr lang="en-US" sz="2000" dirty="0"/>
                        <a:t>1</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45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200000</a:t>
                      </a:r>
                    </a:p>
                  </a:txBody>
                  <a:tcPr/>
                </a:tc>
                <a:tc>
                  <a:txBody>
                    <a:bodyPr/>
                    <a:lstStyle/>
                    <a:p>
                      <a:pPr algn="ctr"/>
                      <a:r>
                        <a:rPr lang="en-US" sz="2000" dirty="0"/>
                        <a:t>0</a:t>
                      </a:r>
                    </a:p>
                  </a:txBody>
                  <a:tcPr/>
                </a:tc>
                <a:extLst>
                  <a:ext uri="{0D108BD9-81ED-4DB2-BD59-A6C34878D82A}">
                    <a16:rowId xmlns:a16="http://schemas.microsoft.com/office/drawing/2014/main" val="10003"/>
                  </a:ext>
                </a:extLst>
              </a:tr>
              <a:tr h="449179">
                <a:tc>
                  <a:txBody>
                    <a:bodyPr/>
                    <a:lstStyle/>
                    <a:p>
                      <a:pPr algn="ctr"/>
                      <a:r>
                        <a:rPr lang="en-US" sz="2000" dirty="0"/>
                        <a:t>1243535</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a:t>
                      </a:r>
                    </a:p>
                  </a:txBody>
                  <a:tcPr/>
                </a:tc>
                <a:tc>
                  <a:txBody>
                    <a:bodyPr/>
                    <a:lstStyle/>
                    <a:p>
                      <a:pPr algn="ctr"/>
                      <a:r>
                        <a:rPr lang="en-US" sz="2000" dirty="0"/>
                        <a:t>43</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0</a:t>
                      </a:r>
                    </a:p>
                  </a:txBody>
                  <a:tcPr/>
                </a:tc>
                <a:tc>
                  <a:txBody>
                    <a:bodyPr/>
                    <a:lstStyle/>
                    <a:p>
                      <a:pPr algn="ctr"/>
                      <a:r>
                        <a:rPr lang="en-US" sz="2000" dirty="0"/>
                        <a:t>150000</a:t>
                      </a:r>
                    </a:p>
                  </a:txBody>
                  <a:tcPr/>
                </a:tc>
                <a:tc>
                  <a:txBody>
                    <a:bodyPr/>
                    <a:lstStyle/>
                    <a:p>
                      <a:pPr algn="ctr"/>
                      <a:r>
                        <a:rPr lang="en-US" sz="2000" dirty="0"/>
                        <a:t>0</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762000" y="6012719"/>
            <a:ext cx="7553606" cy="523220"/>
          </a:xfrm>
          <a:prstGeom prst="rect">
            <a:avLst/>
          </a:prstGeom>
          <a:noFill/>
        </p:spPr>
        <p:txBody>
          <a:bodyPr wrap="none" rtlCol="0">
            <a:spAutoFit/>
          </a:bodyPr>
          <a:lstStyle/>
          <a:p>
            <a:r>
              <a:rPr lang="en-US" sz="2800" dirty="0"/>
              <a:t>We can now view the whole vector as </a:t>
            </a:r>
            <a:r>
              <a:rPr lang="en-US" sz="2800" dirty="0">
                <a:solidFill>
                  <a:schemeClr val="accent6">
                    <a:lumMod val="75000"/>
                  </a:schemeClr>
                </a:solidFill>
              </a:rPr>
              <a:t>numeric</a:t>
            </a:r>
          </a:p>
        </p:txBody>
      </p:sp>
    </p:spTree>
    <p:extLst>
      <p:ext uri="{BB962C8B-B14F-4D97-AF65-F5344CB8AC3E}">
        <p14:creationId xmlns:p14="http://schemas.microsoft.com/office/powerpoint/2010/main" val="257579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Mixed Relational Data </a:t>
            </a:r>
          </a:p>
        </p:txBody>
      </p:sp>
      <p:sp>
        <p:nvSpPr>
          <p:cNvPr id="771079" name="Rectangle 7"/>
          <p:cNvSpPr>
            <a:spLocks noGrp="1" noChangeArrowheads="1"/>
          </p:cNvSpPr>
          <p:nvPr>
            <p:ph type="body" idx="1"/>
          </p:nvPr>
        </p:nvSpPr>
        <p:spPr/>
        <p:txBody>
          <a:bodyPr/>
          <a:lstStyle/>
          <a:p>
            <a:r>
              <a:rPr lang="en-US" dirty="0"/>
              <a:t>Sometimes it is convenient to represent </a:t>
            </a:r>
            <a:r>
              <a:rPr lang="en-US" dirty="0">
                <a:solidFill>
                  <a:srgbClr val="0070C0"/>
                </a:solidFill>
              </a:rPr>
              <a:t>numerical</a:t>
            </a:r>
            <a:r>
              <a:rPr lang="en-US" dirty="0">
                <a:solidFill>
                  <a:schemeClr val="accent6">
                    <a:lumMod val="75000"/>
                  </a:schemeClr>
                </a:solidFill>
              </a:rPr>
              <a:t> </a:t>
            </a:r>
            <a:r>
              <a:rPr lang="en-US" dirty="0"/>
              <a:t>attributes as </a:t>
            </a:r>
            <a:r>
              <a:rPr lang="en-US" dirty="0">
                <a:solidFill>
                  <a:schemeClr val="accent6">
                    <a:lumMod val="75000"/>
                  </a:schemeClr>
                </a:solidFill>
              </a:rPr>
              <a:t>categorical</a:t>
            </a:r>
            <a:r>
              <a:rPr lang="en-US" dirty="0"/>
              <a:t>.</a:t>
            </a:r>
          </a:p>
          <a:p>
            <a:pPr lvl="1"/>
            <a:r>
              <a:rPr lang="en-US" dirty="0"/>
              <a:t>Group the values of the numerical attributes into </a:t>
            </a:r>
            <a:r>
              <a:rPr lang="en-US" dirty="0">
                <a:solidFill>
                  <a:schemeClr val="accent6">
                    <a:lumMod val="75000"/>
                  </a:schemeClr>
                </a:solidFill>
              </a:rPr>
              <a:t>bins</a:t>
            </a:r>
          </a:p>
          <a:p>
            <a:pPr lvl="1"/>
            <a:endParaRPr lang="en-US" dirty="0"/>
          </a:p>
          <a:p>
            <a:pPr lvl="1"/>
            <a:endParaRPr lang="en-US" dirty="0"/>
          </a:p>
        </p:txBody>
      </p:sp>
      <p:graphicFrame>
        <p:nvGraphicFramePr>
          <p:cNvPr id="3" name="Table 2">
            <a:extLst>
              <a:ext uri="{FF2B5EF4-FFF2-40B4-BE49-F238E27FC236}">
                <a16:creationId xmlns:a16="http://schemas.microsoft.com/office/drawing/2014/main" id="{A93C4A89-EFDF-499B-B3B3-D71DB5DF6B25}"/>
              </a:ext>
            </a:extLst>
          </p:cNvPr>
          <p:cNvGraphicFramePr>
            <a:graphicFrameLocks noGrp="1"/>
          </p:cNvGraphicFramePr>
          <p:nvPr>
            <p:extLst>
              <p:ext uri="{D42A27DB-BD31-4B8C-83A1-F6EECF244321}">
                <p14:modId xmlns:p14="http://schemas.microsoft.com/office/powerpoint/2010/main" val="209430567"/>
              </p:ext>
            </p:extLst>
          </p:nvPr>
        </p:nvGraphicFramePr>
        <p:xfrm>
          <a:off x="685800" y="3429000"/>
          <a:ext cx="9677402" cy="2286000"/>
        </p:xfrm>
        <a:graphic>
          <a:graphicData uri="http://schemas.openxmlformats.org/drawingml/2006/table">
            <a:tbl>
              <a:tblPr firstRow="1" bandRow="1">
                <a:tableStyleId>{073A0DAA-6AF3-43AB-8588-CEC1D06C72B9}</a:tableStyleId>
              </a:tblPr>
              <a:tblGrid>
                <a:gridCol w="1382486">
                  <a:extLst>
                    <a:ext uri="{9D8B030D-6E8A-4147-A177-3AD203B41FA5}">
                      <a16:colId xmlns:a16="http://schemas.microsoft.com/office/drawing/2014/main" val="495757733"/>
                    </a:ext>
                  </a:extLst>
                </a:gridCol>
                <a:gridCol w="1382486">
                  <a:extLst>
                    <a:ext uri="{9D8B030D-6E8A-4147-A177-3AD203B41FA5}">
                      <a16:colId xmlns:a16="http://schemas.microsoft.com/office/drawing/2014/main" val="1147096220"/>
                    </a:ext>
                  </a:extLst>
                </a:gridCol>
                <a:gridCol w="1382486">
                  <a:extLst>
                    <a:ext uri="{9D8B030D-6E8A-4147-A177-3AD203B41FA5}">
                      <a16:colId xmlns:a16="http://schemas.microsoft.com/office/drawing/2014/main" val="1553609664"/>
                    </a:ext>
                  </a:extLst>
                </a:gridCol>
                <a:gridCol w="1382486">
                  <a:extLst>
                    <a:ext uri="{9D8B030D-6E8A-4147-A177-3AD203B41FA5}">
                      <a16:colId xmlns:a16="http://schemas.microsoft.com/office/drawing/2014/main" val="1684733431"/>
                    </a:ext>
                  </a:extLst>
                </a:gridCol>
                <a:gridCol w="1382486">
                  <a:extLst>
                    <a:ext uri="{9D8B030D-6E8A-4147-A177-3AD203B41FA5}">
                      <a16:colId xmlns:a16="http://schemas.microsoft.com/office/drawing/2014/main" val="3064115353"/>
                    </a:ext>
                  </a:extLst>
                </a:gridCol>
                <a:gridCol w="1382486">
                  <a:extLst>
                    <a:ext uri="{9D8B030D-6E8A-4147-A177-3AD203B41FA5}">
                      <a16:colId xmlns:a16="http://schemas.microsoft.com/office/drawing/2014/main" val="3812900564"/>
                    </a:ext>
                  </a:extLst>
                </a:gridCol>
                <a:gridCol w="1382486">
                  <a:extLst>
                    <a:ext uri="{9D8B030D-6E8A-4147-A177-3AD203B41FA5}">
                      <a16:colId xmlns:a16="http://schemas.microsoft.com/office/drawing/2014/main" val="2161542125"/>
                    </a:ext>
                  </a:extLst>
                </a:gridCol>
              </a:tblGrid>
              <a:tr h="370840">
                <a:tc>
                  <a:txBody>
                    <a:bodyPr/>
                    <a:lstStyle/>
                    <a:p>
                      <a:r>
                        <a:rPr lang="en-US" sz="2000" dirty="0"/>
                        <a:t>ID Number</a:t>
                      </a:r>
                    </a:p>
                  </a:txBody>
                  <a:tcPr/>
                </a:tc>
                <a:tc>
                  <a:txBody>
                    <a:bodyPr/>
                    <a:lstStyle/>
                    <a:p>
                      <a:r>
                        <a:rPr lang="en-US" sz="2000" dirty="0">
                          <a:solidFill>
                            <a:srgbClr val="0070C0"/>
                          </a:solidFill>
                        </a:rPr>
                        <a:t>Zip Code</a:t>
                      </a:r>
                    </a:p>
                  </a:txBody>
                  <a:tcPr/>
                </a:tc>
                <a:tc>
                  <a:txBody>
                    <a:bodyPr/>
                    <a:lstStyle/>
                    <a:p>
                      <a:r>
                        <a:rPr lang="en-US" sz="2000" dirty="0">
                          <a:solidFill>
                            <a:schemeClr val="accent6">
                              <a:lumMod val="75000"/>
                            </a:schemeClr>
                          </a:solidFill>
                        </a:rPr>
                        <a:t>Age</a:t>
                      </a:r>
                    </a:p>
                  </a:txBody>
                  <a:tcPr/>
                </a:tc>
                <a:tc>
                  <a:txBody>
                    <a:bodyPr/>
                    <a:lstStyle/>
                    <a:p>
                      <a:r>
                        <a:rPr lang="en-US" sz="2000" dirty="0">
                          <a:solidFill>
                            <a:srgbClr val="0070C0"/>
                          </a:solidFill>
                        </a:rPr>
                        <a:t>Marital Status</a:t>
                      </a:r>
                    </a:p>
                  </a:txBody>
                  <a:tcPr/>
                </a:tc>
                <a:tc>
                  <a:txBody>
                    <a:bodyPr/>
                    <a:lstStyle/>
                    <a:p>
                      <a:r>
                        <a:rPr lang="en-US" sz="2000" dirty="0">
                          <a:solidFill>
                            <a:schemeClr val="accent6">
                              <a:lumMod val="75000"/>
                            </a:schemeClr>
                          </a:solidFill>
                        </a:rPr>
                        <a:t>Income</a:t>
                      </a:r>
                    </a:p>
                  </a:txBody>
                  <a:tcPr/>
                </a:tc>
                <a:tc>
                  <a:txBody>
                    <a:bodyPr/>
                    <a:lstStyle/>
                    <a:p>
                      <a:r>
                        <a:rPr lang="en-US" sz="2000" dirty="0">
                          <a:solidFill>
                            <a:srgbClr val="0070C0"/>
                          </a:solidFill>
                        </a:rPr>
                        <a:t>Income Bracket</a:t>
                      </a:r>
                    </a:p>
                  </a:txBody>
                  <a:tcPr/>
                </a:tc>
                <a:tc>
                  <a:txBody>
                    <a:bodyPr/>
                    <a:lstStyle/>
                    <a:p>
                      <a:r>
                        <a:rPr lang="en-US" sz="2000" dirty="0">
                          <a:solidFill>
                            <a:schemeClr val="accent6">
                              <a:lumMod val="75000"/>
                            </a:schemeClr>
                          </a:solidFill>
                        </a:rPr>
                        <a:t>Refund</a:t>
                      </a:r>
                    </a:p>
                  </a:txBody>
                  <a:tcPr/>
                </a:tc>
                <a:extLst>
                  <a:ext uri="{0D108BD9-81ED-4DB2-BD59-A6C34878D82A}">
                    <a16:rowId xmlns:a16="http://schemas.microsoft.com/office/drawing/2014/main" val="4092536289"/>
                  </a:ext>
                </a:extLst>
              </a:tr>
              <a:tr h="370840">
                <a:tc>
                  <a:txBody>
                    <a:bodyPr/>
                    <a:lstStyle/>
                    <a:p>
                      <a:pPr algn="ctr"/>
                      <a:r>
                        <a:rPr lang="en-US" sz="2000" dirty="0"/>
                        <a:t>1129842</a:t>
                      </a:r>
                    </a:p>
                  </a:txBody>
                  <a:tcPr/>
                </a:tc>
                <a:tc>
                  <a:txBody>
                    <a:bodyPr/>
                    <a:lstStyle/>
                    <a:p>
                      <a:pPr algn="ctr"/>
                      <a:r>
                        <a:rPr lang="en-US" sz="2000" dirty="0"/>
                        <a:t>45221</a:t>
                      </a:r>
                    </a:p>
                  </a:txBody>
                  <a:tcPr/>
                </a:tc>
                <a:tc>
                  <a:txBody>
                    <a:bodyPr/>
                    <a:lstStyle/>
                    <a:p>
                      <a:pPr algn="ctr"/>
                      <a:r>
                        <a:rPr lang="en-US" sz="2000" dirty="0"/>
                        <a:t>50s</a:t>
                      </a:r>
                    </a:p>
                  </a:txBody>
                  <a:tcPr>
                    <a:solidFill>
                      <a:srgbClr val="FFFF00"/>
                    </a:solidFill>
                  </a:tcPr>
                </a:tc>
                <a:tc>
                  <a:txBody>
                    <a:bodyPr/>
                    <a:lstStyle/>
                    <a:p>
                      <a:pPr algn="ctr"/>
                      <a:r>
                        <a:rPr lang="en-US" sz="2000" dirty="0"/>
                        <a:t>Single </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4222056352"/>
                  </a:ext>
                </a:extLst>
              </a:tr>
              <a:tr h="370840">
                <a:tc>
                  <a:txBody>
                    <a:bodyPr/>
                    <a:lstStyle/>
                    <a:p>
                      <a:pPr algn="ctr"/>
                      <a:r>
                        <a:rPr lang="en-US" sz="2000" dirty="0"/>
                        <a:t>2342345</a:t>
                      </a:r>
                    </a:p>
                  </a:txBody>
                  <a:tcPr/>
                </a:tc>
                <a:tc>
                  <a:txBody>
                    <a:bodyPr/>
                    <a:lstStyle/>
                    <a:p>
                      <a:pPr algn="ctr"/>
                      <a:r>
                        <a:rPr lang="en-US" sz="2000" dirty="0"/>
                        <a:t>45223</a:t>
                      </a:r>
                    </a:p>
                  </a:txBody>
                  <a:tcPr/>
                </a:tc>
                <a:tc>
                  <a:txBody>
                    <a:bodyPr/>
                    <a:lstStyle/>
                    <a:p>
                      <a:pPr algn="ctr"/>
                      <a:r>
                        <a:rPr lang="en-US" sz="2000" dirty="0"/>
                        <a:t>20s</a:t>
                      </a:r>
                    </a:p>
                  </a:txBody>
                  <a:tcPr>
                    <a:solidFill>
                      <a:srgbClr val="FFFF00"/>
                    </a:solidFill>
                  </a:tcPr>
                </a:tc>
                <a:tc>
                  <a:txBody>
                    <a:bodyPr/>
                    <a:lstStyle/>
                    <a:p>
                      <a:pPr algn="ctr"/>
                      <a:r>
                        <a:rPr lang="en-US" sz="2000" dirty="0"/>
                        <a:t>Married</a:t>
                      </a:r>
                    </a:p>
                  </a:txBody>
                  <a:tcPr/>
                </a:tc>
                <a:tc>
                  <a:txBody>
                    <a:bodyPr/>
                    <a:lstStyle/>
                    <a:p>
                      <a:pPr algn="ctr"/>
                      <a:r>
                        <a:rPr lang="en-US" sz="2000" dirty="0"/>
                        <a:t>Low</a:t>
                      </a:r>
                    </a:p>
                  </a:txBody>
                  <a:tcPr/>
                </a:tc>
                <a:tc>
                  <a:txBody>
                    <a:bodyPr/>
                    <a:lstStyle/>
                    <a:p>
                      <a:pPr algn="ctr"/>
                      <a:r>
                        <a:rPr lang="en-US" sz="2000" dirty="0"/>
                        <a:t>Low</a:t>
                      </a:r>
                    </a:p>
                  </a:txBody>
                  <a:tcPr/>
                </a:tc>
                <a:tc>
                  <a:txBody>
                    <a:bodyPr/>
                    <a:lstStyle/>
                    <a:p>
                      <a:pPr algn="ctr"/>
                      <a:r>
                        <a:rPr lang="en-US" sz="2000" dirty="0"/>
                        <a:t>1</a:t>
                      </a:r>
                    </a:p>
                  </a:txBody>
                  <a:tcPr/>
                </a:tc>
                <a:extLst>
                  <a:ext uri="{0D108BD9-81ED-4DB2-BD59-A6C34878D82A}">
                    <a16:rowId xmlns:a16="http://schemas.microsoft.com/office/drawing/2014/main" val="7954932"/>
                  </a:ext>
                </a:extLst>
              </a:tr>
              <a:tr h="370840">
                <a:tc>
                  <a:txBody>
                    <a:bodyPr/>
                    <a:lstStyle/>
                    <a:p>
                      <a:pPr algn="ctr"/>
                      <a:r>
                        <a:rPr lang="en-US" sz="2000" dirty="0"/>
                        <a:t>1234542</a:t>
                      </a:r>
                    </a:p>
                  </a:txBody>
                  <a:tcPr/>
                </a:tc>
                <a:tc>
                  <a:txBody>
                    <a:bodyPr/>
                    <a:lstStyle/>
                    <a:p>
                      <a:pPr algn="ctr"/>
                      <a:r>
                        <a:rPr lang="en-US" sz="2000" dirty="0"/>
                        <a:t>45221</a:t>
                      </a:r>
                    </a:p>
                  </a:txBody>
                  <a:tcPr/>
                </a:tc>
                <a:tc>
                  <a:txBody>
                    <a:bodyPr/>
                    <a:lstStyle/>
                    <a:p>
                      <a:pPr algn="ctr"/>
                      <a:r>
                        <a:rPr lang="en-US" sz="2000" dirty="0"/>
                        <a:t>40s</a:t>
                      </a:r>
                    </a:p>
                  </a:txBody>
                  <a:tcPr>
                    <a:solidFill>
                      <a:srgbClr val="FFFF00"/>
                    </a:solidFill>
                  </a:tcPr>
                </a:tc>
                <a:tc>
                  <a:txBody>
                    <a:bodyPr/>
                    <a:lstStyle/>
                    <a:p>
                      <a:pPr algn="ctr"/>
                      <a:r>
                        <a:rPr lang="en-US" sz="2000" dirty="0"/>
                        <a:t>Divorced</a:t>
                      </a:r>
                    </a:p>
                  </a:txBody>
                  <a:tcPr/>
                </a:tc>
                <a:tc>
                  <a:txBody>
                    <a:bodyPr/>
                    <a:lstStyle/>
                    <a:p>
                      <a:pPr algn="ctr"/>
                      <a:r>
                        <a:rPr lang="en-US" sz="2000" dirty="0"/>
                        <a:t>High</a:t>
                      </a:r>
                    </a:p>
                  </a:txBody>
                  <a:tcPr/>
                </a:tc>
                <a:tc>
                  <a:txBody>
                    <a:bodyPr/>
                    <a:lstStyle/>
                    <a:p>
                      <a:pPr algn="ctr"/>
                      <a:r>
                        <a:rPr lang="en-US" sz="2000" dirty="0"/>
                        <a:t>High</a:t>
                      </a:r>
                    </a:p>
                  </a:txBody>
                  <a:tcPr/>
                </a:tc>
                <a:tc>
                  <a:txBody>
                    <a:bodyPr/>
                    <a:lstStyle/>
                    <a:p>
                      <a:pPr algn="ctr"/>
                      <a:r>
                        <a:rPr lang="en-US" sz="2000" dirty="0"/>
                        <a:t>0</a:t>
                      </a:r>
                    </a:p>
                  </a:txBody>
                  <a:tcPr/>
                </a:tc>
                <a:extLst>
                  <a:ext uri="{0D108BD9-81ED-4DB2-BD59-A6C34878D82A}">
                    <a16:rowId xmlns:a16="http://schemas.microsoft.com/office/drawing/2014/main" val="958341084"/>
                  </a:ext>
                </a:extLst>
              </a:tr>
              <a:tr h="370840">
                <a:tc>
                  <a:txBody>
                    <a:bodyPr/>
                    <a:lstStyle/>
                    <a:p>
                      <a:pPr algn="ctr"/>
                      <a:r>
                        <a:rPr lang="en-US" sz="2000" dirty="0"/>
                        <a:t>1243535</a:t>
                      </a:r>
                    </a:p>
                  </a:txBody>
                  <a:tcPr/>
                </a:tc>
                <a:tc>
                  <a:txBody>
                    <a:bodyPr/>
                    <a:lstStyle/>
                    <a:p>
                      <a:pPr algn="ctr"/>
                      <a:r>
                        <a:rPr lang="en-US" sz="2000" dirty="0"/>
                        <a:t>45224</a:t>
                      </a:r>
                    </a:p>
                  </a:txBody>
                  <a:tcPr/>
                </a:tc>
                <a:tc>
                  <a:txBody>
                    <a:bodyPr/>
                    <a:lstStyle/>
                    <a:p>
                      <a:pPr algn="ctr"/>
                      <a:r>
                        <a:rPr lang="en-US" sz="2000" dirty="0"/>
                        <a:t>40s</a:t>
                      </a:r>
                    </a:p>
                  </a:txBody>
                  <a:tcPr>
                    <a:solidFill>
                      <a:srgbClr val="FFFF00"/>
                    </a:solidFill>
                  </a:tcPr>
                </a:tc>
                <a:tc>
                  <a:txBody>
                    <a:bodyPr/>
                    <a:lstStyle/>
                    <a:p>
                      <a:pPr algn="ctr"/>
                      <a:r>
                        <a:rPr lang="en-US" sz="2000" dirty="0"/>
                        <a:t>Single</a:t>
                      </a:r>
                    </a:p>
                  </a:txBody>
                  <a:tcPr/>
                </a:tc>
                <a:tc>
                  <a:txBody>
                    <a:bodyPr/>
                    <a:lstStyle/>
                    <a:p>
                      <a:pPr algn="ctr"/>
                      <a:r>
                        <a:rPr lang="en-US" sz="2000" dirty="0"/>
                        <a:t>Medium</a:t>
                      </a:r>
                    </a:p>
                  </a:txBody>
                  <a:tcPr/>
                </a:tc>
                <a:tc>
                  <a:txBody>
                    <a:bodyPr/>
                    <a:lstStyle/>
                    <a:p>
                      <a:pPr algn="ctr"/>
                      <a:r>
                        <a:rPr lang="en-US" sz="2000" dirty="0"/>
                        <a:t>Medium</a:t>
                      </a:r>
                    </a:p>
                  </a:txBody>
                  <a:tcPr/>
                </a:tc>
                <a:tc>
                  <a:txBody>
                    <a:bodyPr/>
                    <a:lstStyle/>
                    <a:p>
                      <a:pPr algn="ctr"/>
                      <a:r>
                        <a:rPr lang="en-US" sz="2000" dirty="0"/>
                        <a:t>0</a:t>
                      </a:r>
                    </a:p>
                  </a:txBody>
                  <a:tcPr/>
                </a:tc>
                <a:extLst>
                  <a:ext uri="{0D108BD9-81ED-4DB2-BD59-A6C34878D82A}">
                    <a16:rowId xmlns:a16="http://schemas.microsoft.com/office/drawing/2014/main" val="2440499630"/>
                  </a:ext>
                </a:extLst>
              </a:tr>
            </a:tbl>
          </a:graphicData>
        </a:graphic>
      </p:graphicFrame>
    </p:spTree>
    <p:extLst>
      <p:ext uri="{BB962C8B-B14F-4D97-AF65-F5344CB8AC3E}">
        <p14:creationId xmlns:p14="http://schemas.microsoft.com/office/powerpoint/2010/main" val="19658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EBBE-2CAD-4717-B004-370CB025A582}"/>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CE9B11F6-702C-4424-9F72-4D3722FF1190}"/>
              </a:ext>
            </a:extLst>
          </p:cNvPr>
          <p:cNvSpPr>
            <a:spLocks noGrp="1"/>
          </p:cNvSpPr>
          <p:nvPr>
            <p:ph idx="1"/>
          </p:nvPr>
        </p:nvSpPr>
        <p:spPr/>
        <p:txBody>
          <a:bodyPr>
            <a:normAutofit lnSpcReduction="10000"/>
          </a:bodyPr>
          <a:lstStyle/>
          <a:p>
            <a:r>
              <a:rPr lang="en-US" dirty="0"/>
              <a:t>Idea: split the range of the domain of the numerical attribute into bins (intervals).</a:t>
            </a:r>
          </a:p>
          <a:p>
            <a:r>
              <a:rPr lang="en-US" dirty="0"/>
              <a:t>Every bucket defines a categorical value</a:t>
            </a:r>
          </a:p>
          <a:p>
            <a:endParaRPr lang="en-US" dirty="0"/>
          </a:p>
          <a:p>
            <a:endParaRPr lang="en-US" dirty="0"/>
          </a:p>
          <a:p>
            <a:endParaRPr lang="en-US" dirty="0"/>
          </a:p>
          <a:p>
            <a:endParaRPr lang="en-US" dirty="0"/>
          </a:p>
          <a:p>
            <a:r>
              <a:rPr lang="en-US" dirty="0"/>
              <a:t>How do we decide the number of bins?</a:t>
            </a:r>
          </a:p>
          <a:p>
            <a:pPr lvl="1"/>
            <a:r>
              <a:rPr lang="en-US" dirty="0"/>
              <a:t>Depends on the granularity of the data that we want</a:t>
            </a:r>
            <a:endParaRPr lang="el-GR" dirty="0"/>
          </a:p>
          <a:p>
            <a:pPr lvl="1"/>
            <a:r>
              <a:rPr lang="en-US" dirty="0"/>
              <a:t>Sometimes domain knowledge is also used</a:t>
            </a:r>
          </a:p>
        </p:txBody>
      </p:sp>
      <p:sp>
        <p:nvSpPr>
          <p:cNvPr id="160" name="TextBox 159">
            <a:extLst>
              <a:ext uri="{FF2B5EF4-FFF2-40B4-BE49-F238E27FC236}">
                <a16:creationId xmlns:a16="http://schemas.microsoft.com/office/drawing/2014/main" id="{18744621-15BF-4213-A72A-7EF79BB30AD1}"/>
              </a:ext>
            </a:extLst>
          </p:cNvPr>
          <p:cNvSpPr txBox="1"/>
          <p:nvPr/>
        </p:nvSpPr>
        <p:spPr>
          <a:xfrm>
            <a:off x="6896759" y="4245225"/>
            <a:ext cx="1111203" cy="400110"/>
          </a:xfrm>
          <a:prstGeom prst="rect">
            <a:avLst/>
          </a:prstGeom>
          <a:noFill/>
        </p:spPr>
        <p:txBody>
          <a:bodyPr wrap="none" rtlCol="0" anchor="ctr" anchorCtr="1">
            <a:spAutoFit/>
          </a:bodyPr>
          <a:lstStyle/>
          <a:p>
            <a:pPr algn="ctr"/>
            <a:r>
              <a:rPr lang="en-US" sz="2000">
                <a:solidFill>
                  <a:srgbClr val="E71225"/>
                </a:solidFill>
              </a:rPr>
              <a:t>200,000</a:t>
            </a:r>
          </a:p>
        </p:txBody>
      </p:sp>
      <p:sp>
        <p:nvSpPr>
          <p:cNvPr id="132" name="TextBox 131">
            <a:extLst>
              <a:ext uri="{FF2B5EF4-FFF2-40B4-BE49-F238E27FC236}">
                <a16:creationId xmlns:a16="http://schemas.microsoft.com/office/drawing/2014/main" id="{0BC9A1E3-3F72-4333-B64B-B170681AED5B}"/>
              </a:ext>
            </a:extLst>
          </p:cNvPr>
          <p:cNvSpPr txBox="1"/>
          <p:nvPr/>
        </p:nvSpPr>
        <p:spPr>
          <a:xfrm>
            <a:off x="4015913" y="4226865"/>
            <a:ext cx="968535" cy="400110"/>
          </a:xfrm>
          <a:prstGeom prst="rect">
            <a:avLst/>
          </a:prstGeom>
          <a:noFill/>
        </p:spPr>
        <p:txBody>
          <a:bodyPr wrap="none" rtlCol="0" anchor="ctr" anchorCtr="1">
            <a:spAutoFit/>
          </a:bodyPr>
          <a:lstStyle/>
          <a:p>
            <a:pPr algn="ctr"/>
            <a:r>
              <a:rPr lang="en-US" sz="2000">
                <a:solidFill>
                  <a:srgbClr val="E71225"/>
                </a:solidFill>
              </a:rPr>
              <a:t>50,000</a:t>
            </a:r>
          </a:p>
        </p:txBody>
      </p:sp>
      <p:sp>
        <p:nvSpPr>
          <p:cNvPr id="17" name="Straight Connector 16">
            <a:extLst>
              <a:ext uri="{FF2B5EF4-FFF2-40B4-BE49-F238E27FC236}">
                <a16:creationId xmlns:a16="http://schemas.microsoft.com/office/drawing/2014/main" id="{5462C212-605E-4558-AD61-B8F2B72A5D08}"/>
              </a:ext>
            </a:extLst>
          </p:cNvPr>
          <p:cNvSpPr/>
          <p:nvPr/>
        </p:nvSpPr>
        <p:spPr>
          <a:xfrm>
            <a:off x="2088360" y="4071780"/>
            <a:ext cx="7680960" cy="0"/>
          </a:xfrm>
          <a:prstGeom prst="line">
            <a:avLst/>
          </a:prstGeom>
          <a:solidFill>
            <a:srgbClr val="E71225">
              <a:alpha val="5000"/>
            </a:srgbClr>
          </a:solidFill>
          <a:ln w="36000">
            <a:solidFill>
              <a:srgbClr val="E71225"/>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tr-TR">
              <a:solidFill>
                <a:srgbClr val="00B0F0"/>
              </a:solidFill>
            </a:endParaRPr>
          </a:p>
        </p:txBody>
      </p:sp>
      <p:cxnSp>
        <p:nvCxnSpPr>
          <p:cNvPr id="154" name="Straight Connector 153">
            <a:extLst>
              <a:ext uri="{FF2B5EF4-FFF2-40B4-BE49-F238E27FC236}">
                <a16:creationId xmlns:a16="http://schemas.microsoft.com/office/drawing/2014/main" id="{66BAC015-6E54-4B65-95BF-6FBB4FF11529}"/>
              </a:ext>
            </a:extLst>
          </p:cNvPr>
          <p:cNvCxnSpPr/>
          <p:nvPr/>
        </p:nvCxnSpPr>
        <p:spPr>
          <a:xfrm>
            <a:off x="4419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C39C1485-51B0-4F0D-B16B-653DB25F6950}"/>
              </a:ext>
            </a:extLst>
          </p:cNvPr>
          <p:cNvCxnSpPr/>
          <p:nvPr/>
        </p:nvCxnSpPr>
        <p:spPr>
          <a:xfrm>
            <a:off x="7467600" y="3828360"/>
            <a:ext cx="0" cy="41686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5" name="TextBox 154">
            <a:extLst>
              <a:ext uri="{FF2B5EF4-FFF2-40B4-BE49-F238E27FC236}">
                <a16:creationId xmlns:a16="http://schemas.microsoft.com/office/drawing/2014/main" id="{50D2D224-03A7-4905-AC91-64EB22910F9E}"/>
              </a:ext>
            </a:extLst>
          </p:cNvPr>
          <p:cNvSpPr txBox="1"/>
          <p:nvPr/>
        </p:nvSpPr>
        <p:spPr>
          <a:xfrm>
            <a:off x="2819400" y="3335125"/>
            <a:ext cx="750526" cy="461665"/>
          </a:xfrm>
          <a:prstGeom prst="rect">
            <a:avLst/>
          </a:prstGeom>
          <a:noFill/>
        </p:spPr>
        <p:txBody>
          <a:bodyPr wrap="none" rtlCol="0">
            <a:spAutoFit/>
          </a:bodyPr>
          <a:lstStyle/>
          <a:p>
            <a:r>
              <a:rPr lang="en-US" sz="2400" dirty="0">
                <a:solidFill>
                  <a:srgbClr val="00B0F0"/>
                </a:solidFill>
              </a:rPr>
              <a:t>Low</a:t>
            </a:r>
          </a:p>
        </p:txBody>
      </p:sp>
      <p:sp>
        <p:nvSpPr>
          <p:cNvPr id="167" name="TextBox 166">
            <a:extLst>
              <a:ext uri="{FF2B5EF4-FFF2-40B4-BE49-F238E27FC236}">
                <a16:creationId xmlns:a16="http://schemas.microsoft.com/office/drawing/2014/main" id="{66E5B288-93EA-4EA8-B9E6-EE77B2EDD286}"/>
              </a:ext>
            </a:extLst>
          </p:cNvPr>
          <p:cNvSpPr txBox="1"/>
          <p:nvPr/>
        </p:nvSpPr>
        <p:spPr>
          <a:xfrm>
            <a:off x="5257800" y="3335125"/>
            <a:ext cx="1281120" cy="461665"/>
          </a:xfrm>
          <a:prstGeom prst="rect">
            <a:avLst/>
          </a:prstGeom>
          <a:noFill/>
        </p:spPr>
        <p:txBody>
          <a:bodyPr wrap="none" rtlCol="0">
            <a:spAutoFit/>
          </a:bodyPr>
          <a:lstStyle/>
          <a:p>
            <a:r>
              <a:rPr lang="en-US" sz="2400" dirty="0">
                <a:solidFill>
                  <a:srgbClr val="00B0F0"/>
                </a:solidFill>
              </a:rPr>
              <a:t>Medium</a:t>
            </a:r>
          </a:p>
        </p:txBody>
      </p:sp>
      <p:sp>
        <p:nvSpPr>
          <p:cNvPr id="168" name="TextBox 167">
            <a:extLst>
              <a:ext uri="{FF2B5EF4-FFF2-40B4-BE49-F238E27FC236}">
                <a16:creationId xmlns:a16="http://schemas.microsoft.com/office/drawing/2014/main" id="{7B2ADD41-71FE-4925-AB8F-95F770C7BE01}"/>
              </a:ext>
            </a:extLst>
          </p:cNvPr>
          <p:cNvSpPr txBox="1"/>
          <p:nvPr/>
        </p:nvSpPr>
        <p:spPr>
          <a:xfrm>
            <a:off x="7924800" y="3355333"/>
            <a:ext cx="819455" cy="461665"/>
          </a:xfrm>
          <a:prstGeom prst="rect">
            <a:avLst/>
          </a:prstGeom>
          <a:noFill/>
        </p:spPr>
        <p:txBody>
          <a:bodyPr wrap="none" rtlCol="0">
            <a:spAutoFit/>
          </a:bodyPr>
          <a:lstStyle/>
          <a:p>
            <a:r>
              <a:rPr lang="en-US" sz="2400" dirty="0">
                <a:solidFill>
                  <a:srgbClr val="00B0F0"/>
                </a:solidFill>
              </a:rPr>
              <a:t>High</a:t>
            </a:r>
          </a:p>
        </p:txBody>
      </p:sp>
      <p:cxnSp>
        <p:nvCxnSpPr>
          <p:cNvPr id="171" name="Straight Connector 170">
            <a:extLst>
              <a:ext uri="{FF2B5EF4-FFF2-40B4-BE49-F238E27FC236}">
                <a16:creationId xmlns:a16="http://schemas.microsoft.com/office/drawing/2014/main" id="{E8A51F7A-A6B1-4FE1-99B9-F0C1A95F482F}"/>
              </a:ext>
            </a:extLst>
          </p:cNvPr>
          <p:cNvCxnSpPr/>
          <p:nvPr/>
        </p:nvCxnSpPr>
        <p:spPr>
          <a:xfrm>
            <a:off x="3657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5C29B05-0D39-45A2-84BC-278DEA75A56F}"/>
              </a:ext>
            </a:extLst>
          </p:cNvPr>
          <p:cNvCxnSpPr/>
          <p:nvPr/>
        </p:nvCxnSpPr>
        <p:spPr>
          <a:xfrm>
            <a:off x="48768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F011CDD-60E1-4F1A-B902-18670EA3F57A}"/>
              </a:ext>
            </a:extLst>
          </p:cNvPr>
          <p:cNvCxnSpPr/>
          <p:nvPr/>
        </p:nvCxnSpPr>
        <p:spPr>
          <a:xfrm>
            <a:off x="5224962"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FD9D48F9-C3FB-48ED-984D-87AC6887347A}"/>
              </a:ext>
            </a:extLst>
          </p:cNvPr>
          <p:cNvCxnSpPr/>
          <p:nvPr/>
        </p:nvCxnSpPr>
        <p:spPr>
          <a:xfrm>
            <a:off x="5562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4A3DD10-8C1D-4547-A70F-F3E2619AD6BB}"/>
              </a:ext>
            </a:extLst>
          </p:cNvPr>
          <p:cNvCxnSpPr/>
          <p:nvPr/>
        </p:nvCxnSpPr>
        <p:spPr>
          <a:xfrm>
            <a:off x="653892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B52B5A10-F0F5-43B8-82F7-1759F626B490}"/>
              </a:ext>
            </a:extLst>
          </p:cNvPr>
          <p:cNvCxnSpPr/>
          <p:nvPr/>
        </p:nvCxnSpPr>
        <p:spPr>
          <a:xfrm>
            <a:off x="6919527"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8316239-A26F-4126-A1ED-AAFA7A362977}"/>
              </a:ext>
            </a:extLst>
          </p:cNvPr>
          <p:cNvCxnSpPr/>
          <p:nvPr/>
        </p:nvCxnSpPr>
        <p:spPr>
          <a:xfrm>
            <a:off x="9220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692683D-23B3-4867-BA7B-8D228751EAAF}"/>
              </a:ext>
            </a:extLst>
          </p:cNvPr>
          <p:cNvCxnSpPr/>
          <p:nvPr/>
        </p:nvCxnSpPr>
        <p:spPr>
          <a:xfrm>
            <a:off x="26670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CDD35625-FDC5-479E-BC77-9AE8E060ACE8}"/>
              </a:ext>
            </a:extLst>
          </p:cNvPr>
          <p:cNvCxnSpPr/>
          <p:nvPr/>
        </p:nvCxnSpPr>
        <p:spPr>
          <a:xfrm>
            <a:off x="31242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902F70E-8356-4D3E-B33F-5C115DC02B3B}"/>
              </a:ext>
            </a:extLst>
          </p:cNvPr>
          <p:cNvCxnSpPr/>
          <p:nvPr/>
        </p:nvCxnSpPr>
        <p:spPr>
          <a:xfrm>
            <a:off x="2895600" y="3904560"/>
            <a:ext cx="0" cy="26446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2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11D1-462B-4BD6-BA25-C8714EB266B8}"/>
              </a:ext>
            </a:extLst>
          </p:cNvPr>
          <p:cNvSpPr>
            <a:spLocks noGrp="1"/>
          </p:cNvSpPr>
          <p:nvPr>
            <p:ph type="title"/>
          </p:nvPr>
        </p:nvSpPr>
        <p:spPr/>
        <p:txBody>
          <a:bodyPr>
            <a:normAutofit/>
          </a:bodyPr>
          <a:lstStyle/>
          <a:p>
            <a:r>
              <a:rPr lang="en-US" dirty="0" err="1"/>
              <a:t>Bucketization</a:t>
            </a:r>
            <a:r>
              <a:rPr lang="en-US" dirty="0"/>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3BD383-1137-4FA7-B177-E74A8D9F4EA7}"/>
                  </a:ext>
                </a:extLst>
              </p:cNvPr>
              <p:cNvSpPr>
                <a:spLocks noGrp="1"/>
              </p:cNvSpPr>
              <p:nvPr>
                <p:ph idx="1"/>
              </p:nvPr>
            </p:nvSpPr>
            <p:spPr/>
            <p:txBody>
              <a:bodyPr>
                <a:normAutofit fontScale="85000" lnSpcReduction="10000"/>
              </a:bodyPr>
              <a:lstStyle/>
              <a:p>
                <a:r>
                  <a:rPr lang="en-US" dirty="0"/>
                  <a:t>How do we decide the size of the bucket?</a:t>
                </a:r>
              </a:p>
              <a:p>
                <a:pPr lvl="1"/>
                <a:r>
                  <a:rPr lang="en-US" dirty="0"/>
                  <a:t>Depends on the data and our application</a:t>
                </a:r>
              </a:p>
              <a:p>
                <a:r>
                  <a:rPr lang="en-US" dirty="0" err="1">
                    <a:solidFill>
                      <a:schemeClr val="accent6">
                        <a:lumMod val="75000"/>
                      </a:schemeClr>
                    </a:solidFill>
                  </a:rPr>
                  <a:t>Equi</a:t>
                </a:r>
                <a:r>
                  <a:rPr lang="en-US" dirty="0">
                    <a:solidFill>
                      <a:schemeClr val="accent6">
                        <a:lumMod val="75000"/>
                      </a:schemeClr>
                    </a:solidFill>
                  </a:rPr>
                  <a:t>-width</a:t>
                </a:r>
                <a:r>
                  <a:rPr lang="en-US" dirty="0"/>
                  <a:t> bins: All bins have the same size</a:t>
                </a:r>
              </a:p>
              <a:p>
                <a:pPr lvl="1"/>
                <a:r>
                  <a:rPr lang="en-US" dirty="0"/>
                  <a:t>Example: split time into decades</a:t>
                </a:r>
              </a:p>
              <a:p>
                <a:pPr lvl="1"/>
                <a:r>
                  <a:rPr lang="en-US" dirty="0"/>
                  <a:t>Problem: some bins may be very sparse or empty</a:t>
                </a:r>
              </a:p>
              <a:p>
                <a:r>
                  <a:rPr lang="en-US" dirty="0" err="1">
                    <a:solidFill>
                      <a:schemeClr val="accent6">
                        <a:lumMod val="75000"/>
                      </a:schemeClr>
                    </a:solidFill>
                  </a:rPr>
                  <a:t>Equi</a:t>
                </a:r>
                <a:r>
                  <a:rPr lang="en-US" dirty="0">
                    <a:solidFill>
                      <a:schemeClr val="accent6">
                        <a:lumMod val="75000"/>
                      </a:schemeClr>
                    </a:solidFill>
                  </a:rPr>
                  <a:t>-size (depth)</a:t>
                </a:r>
                <a:r>
                  <a:rPr lang="en-US" dirty="0"/>
                  <a:t> bins: Select the bins so that they all contain the same number of elements</a:t>
                </a:r>
              </a:p>
              <a:p>
                <a:pPr lvl="1"/>
                <a:r>
                  <a:rPr lang="en-US" dirty="0"/>
                  <a:t>This splits data into </a:t>
                </a:r>
                <a:r>
                  <a:rPr lang="en-US" dirty="0">
                    <a:solidFill>
                      <a:srgbClr val="0070C0"/>
                    </a:solidFill>
                  </a:rPr>
                  <a:t>quantiles</a:t>
                </a:r>
                <a:r>
                  <a:rPr lang="en-US" dirty="0"/>
                  <a:t>: top-10%, second 10% </a:t>
                </a:r>
                <a:r>
                  <a:rPr lang="en-US" dirty="0" err="1"/>
                  <a:t>etc</a:t>
                </a:r>
                <a:endParaRPr lang="en-US" dirty="0"/>
              </a:p>
              <a:p>
                <a:pPr lvl="1"/>
                <a:r>
                  <a:rPr lang="en-US" dirty="0"/>
                  <a:t>Some bins may be very small</a:t>
                </a:r>
              </a:p>
              <a:p>
                <a:r>
                  <a:rPr lang="en-US" dirty="0" err="1">
                    <a:solidFill>
                      <a:schemeClr val="accent6">
                        <a:lumMod val="75000"/>
                      </a:schemeClr>
                    </a:solidFill>
                  </a:rPr>
                  <a:t>Equi</a:t>
                </a:r>
                <a:r>
                  <a:rPr lang="en-US" dirty="0">
                    <a:solidFill>
                      <a:schemeClr val="accent6">
                        <a:lumMod val="75000"/>
                      </a:schemeClr>
                    </a:solidFill>
                  </a:rPr>
                  <a:t>-log</a:t>
                </a:r>
                <a:r>
                  <a:rPr lang="en-US" dirty="0"/>
                  <a:t> bins:</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𝑒𝑛𝑑</m:t>
                        </m:r>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𝑠𝑡𝑎𝑟𝑡</m:t>
                        </m:r>
                      </m:e>
                    </m:func>
                  </m:oMath>
                </a14:m>
                <a:r>
                  <a:rPr lang="en-US" dirty="0"/>
                  <a:t> is constant</a:t>
                </a:r>
              </a:p>
              <a:p>
                <a:pPr lvl="1"/>
                <a:r>
                  <a:rPr lang="en-US" dirty="0"/>
                  <a:t>The size of the previous bin is a fraction of the current one</a:t>
                </a:r>
              </a:p>
              <a:p>
                <a:pPr lvl="1"/>
                <a:r>
                  <a:rPr lang="en-US" dirty="0"/>
                  <a:t>Better for skewed distributions</a:t>
                </a:r>
              </a:p>
              <a:p>
                <a:r>
                  <a:rPr lang="en-US" dirty="0">
                    <a:solidFill>
                      <a:schemeClr val="accent6">
                        <a:lumMod val="75000"/>
                      </a:schemeClr>
                    </a:solidFill>
                  </a:rPr>
                  <a:t>Optimized</a:t>
                </a:r>
                <a:r>
                  <a:rPr lang="en-US" dirty="0"/>
                  <a:t> bins: Use a 1-dimensional clustering algorithm to create the bins</a:t>
                </a:r>
              </a:p>
              <a:p>
                <a:pPr lvl="1"/>
                <a:endParaRPr lang="en-US" dirty="0"/>
              </a:p>
            </p:txBody>
          </p:sp>
        </mc:Choice>
        <mc:Fallback xmlns="">
          <p:sp>
            <p:nvSpPr>
              <p:cNvPr id="3" name="Content Placeholder 2">
                <a:extLst>
                  <a:ext uri="{FF2B5EF4-FFF2-40B4-BE49-F238E27FC236}">
                    <a16:creationId xmlns:a16="http://schemas.microsoft.com/office/drawing/2014/main" id="{673BD383-1137-4FA7-B177-E74A8D9F4EA7}"/>
                  </a:ext>
                </a:extLst>
              </p:cNvPr>
              <p:cNvSpPr>
                <a:spLocks noGrp="1" noRot="1" noChangeAspect="1" noMove="1" noResize="1" noEditPoints="1" noAdjustHandles="1" noChangeArrowheads="1" noChangeShapeType="1" noTextEdit="1"/>
              </p:cNvSpPr>
              <p:nvPr>
                <p:ph idx="1"/>
              </p:nvPr>
            </p:nvSpPr>
            <p:spPr>
              <a:blipFill>
                <a:blip r:embed="rId2"/>
                <a:stretch>
                  <a:fillRect l="-500" t="-1625"/>
                </a:stretch>
              </a:blipFill>
            </p:spPr>
            <p:txBody>
              <a:bodyPr/>
              <a:lstStyle/>
              <a:p>
                <a:r>
                  <a:rPr lang="en-US">
                    <a:noFill/>
                  </a:rPr>
                  <a:t> </a:t>
                </a:r>
              </a:p>
            </p:txBody>
          </p:sp>
        </mc:Fallback>
      </mc:AlternateContent>
    </p:spTree>
    <p:extLst>
      <p:ext uri="{BB962C8B-B14F-4D97-AF65-F5344CB8AC3E}">
        <p14:creationId xmlns:p14="http://schemas.microsoft.com/office/powerpoint/2010/main" val="248849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E66E0-73C0-4860-8C24-C0681644FCD2}"/>
              </a:ext>
            </a:extLst>
          </p:cNvPr>
          <p:cNvSpPr>
            <a:spLocks noGrp="1"/>
          </p:cNvSpPr>
          <p:nvPr>
            <p:ph type="title"/>
          </p:nvPr>
        </p:nvSpPr>
        <p:spPr/>
        <p:txBody>
          <a:bodyPr/>
          <a:lstStyle/>
          <a:p>
            <a:r>
              <a:rPr lang="en-US" dirty="0"/>
              <a:t>Example</a:t>
            </a:r>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14C543DA-7EB5-44AD-A9F3-1C4705ED1E71}"/>
                  </a:ext>
                </a:extLst>
              </p14:cNvPr>
              <p14:cNvContentPartPr/>
              <p14:nvPr/>
            </p14:nvContentPartPr>
            <p14:xfrm>
              <a:off x="-1007206" y="6042397"/>
              <a:ext cx="360" cy="360"/>
            </p14:xfrm>
          </p:contentPart>
        </mc:Choice>
        <mc:Fallback xmlns="">
          <p:pic>
            <p:nvPicPr>
              <p:cNvPr id="79" name="Ink 78">
                <a:extLst>
                  <a:ext uri="{FF2B5EF4-FFF2-40B4-BE49-F238E27FC236}">
                    <a16:creationId xmlns:a16="http://schemas.microsoft.com/office/drawing/2014/main" id="{14C543DA-7EB5-44AD-A9F3-1C4705ED1E71}"/>
                  </a:ext>
                </a:extLst>
              </p:cNvPr>
              <p:cNvPicPr/>
              <p:nvPr/>
            </p:nvPicPr>
            <p:blipFill>
              <a:blip r:embed="rId57"/>
              <a:stretch>
                <a:fillRect/>
              </a:stretch>
            </p:blipFill>
            <p:spPr>
              <a:xfrm>
                <a:off x="-1025206" y="6024757"/>
                <a:ext cx="36000" cy="3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257" name="Ink 256">
                <a:extLst>
                  <a:ext uri="{FF2B5EF4-FFF2-40B4-BE49-F238E27FC236}">
                    <a16:creationId xmlns:a16="http://schemas.microsoft.com/office/drawing/2014/main" id="{C1410AE9-AD51-476C-AAB8-74451C396A26}"/>
                  </a:ext>
                </a:extLst>
              </p14:cNvPr>
              <p14:cNvContentPartPr/>
              <p14:nvPr/>
            </p14:nvContentPartPr>
            <p14:xfrm>
              <a:off x="13233929" y="5341248"/>
              <a:ext cx="360" cy="360"/>
            </p14:xfrm>
          </p:contentPart>
        </mc:Choice>
        <mc:Fallback xmlns="">
          <p:pic>
            <p:nvPicPr>
              <p:cNvPr id="257" name="Ink 256">
                <a:extLst>
                  <a:ext uri="{FF2B5EF4-FFF2-40B4-BE49-F238E27FC236}">
                    <a16:creationId xmlns:a16="http://schemas.microsoft.com/office/drawing/2014/main" id="{C1410AE9-AD51-476C-AAB8-74451C396A26}"/>
                  </a:ext>
                </a:extLst>
              </p:cNvPr>
              <p:cNvPicPr/>
              <p:nvPr/>
            </p:nvPicPr>
            <p:blipFill>
              <a:blip r:embed="rId299"/>
              <a:stretch>
                <a:fillRect/>
              </a:stretch>
            </p:blipFill>
            <p:spPr>
              <a:xfrm>
                <a:off x="13215929" y="5233248"/>
                <a:ext cx="36000" cy="216000"/>
              </a:xfrm>
              <a:prstGeom prst="rect">
                <a:avLst/>
              </a:prstGeom>
            </p:spPr>
          </p:pic>
        </mc:Fallback>
      </mc:AlternateContent>
      <p:sp>
        <p:nvSpPr>
          <p:cNvPr id="2" name="TextBox 1">
            <a:extLst>
              <a:ext uri="{FF2B5EF4-FFF2-40B4-BE49-F238E27FC236}">
                <a16:creationId xmlns:a16="http://schemas.microsoft.com/office/drawing/2014/main" id="{1B40D559-66CC-41E1-AF66-A11A200B0938}"/>
              </a:ext>
            </a:extLst>
          </p:cNvPr>
          <p:cNvSpPr txBox="1"/>
          <p:nvPr/>
        </p:nvSpPr>
        <p:spPr>
          <a:xfrm>
            <a:off x="1030433" y="3750392"/>
            <a:ext cx="5650906" cy="584775"/>
          </a:xfrm>
          <a:prstGeom prst="rect">
            <a:avLst/>
          </a:prstGeom>
          <a:noFill/>
        </p:spPr>
        <p:txBody>
          <a:bodyPr wrap="none" rtlCol="0">
            <a:spAutoFit/>
          </a:bodyPr>
          <a:lstStyle/>
          <a:p>
            <a:r>
              <a:rPr lang="en-US" sz="3200" dirty="0">
                <a:solidFill>
                  <a:srgbClr val="0070C0"/>
                </a:solidFill>
              </a:rPr>
              <a:t>Blue: </a:t>
            </a:r>
            <a:r>
              <a:rPr lang="en-US" sz="3200" dirty="0" err="1">
                <a:solidFill>
                  <a:srgbClr val="0070C0"/>
                </a:solidFill>
              </a:rPr>
              <a:t>Equi</a:t>
            </a:r>
            <a:r>
              <a:rPr lang="en-US" sz="3200" dirty="0">
                <a:solidFill>
                  <a:srgbClr val="0070C0"/>
                </a:solidFill>
              </a:rPr>
              <a:t>-width [20,40,60,80]</a:t>
            </a:r>
          </a:p>
        </p:txBody>
      </p:sp>
      <p:sp>
        <p:nvSpPr>
          <p:cNvPr id="182" name="TextBox 181">
            <a:extLst>
              <a:ext uri="{FF2B5EF4-FFF2-40B4-BE49-F238E27FC236}">
                <a16:creationId xmlns:a16="http://schemas.microsoft.com/office/drawing/2014/main" id="{871A206D-2A7F-4867-896C-29440B65AEAC}"/>
              </a:ext>
            </a:extLst>
          </p:cNvPr>
          <p:cNvSpPr txBox="1"/>
          <p:nvPr/>
        </p:nvSpPr>
        <p:spPr>
          <a:xfrm>
            <a:off x="1030433" y="4616807"/>
            <a:ext cx="6332183" cy="584775"/>
          </a:xfrm>
          <a:prstGeom prst="rect">
            <a:avLst/>
          </a:prstGeom>
          <a:noFill/>
        </p:spPr>
        <p:txBody>
          <a:bodyPr wrap="none" rtlCol="0">
            <a:spAutoFit/>
          </a:bodyPr>
          <a:lstStyle/>
          <a:p>
            <a:r>
              <a:rPr lang="en-US" sz="3200" dirty="0">
                <a:solidFill>
                  <a:srgbClr val="FF0000"/>
                </a:solidFill>
              </a:rPr>
              <a:t>Red: </a:t>
            </a:r>
            <a:r>
              <a:rPr lang="en-US" sz="3200" dirty="0" err="1">
                <a:solidFill>
                  <a:srgbClr val="FF0000"/>
                </a:solidFill>
              </a:rPr>
              <a:t>Equi</a:t>
            </a:r>
            <a:r>
              <a:rPr lang="en-US" sz="3200" dirty="0">
                <a:solidFill>
                  <a:srgbClr val="FF0000"/>
                </a:solidFill>
              </a:rPr>
              <a:t>-depth (2 points per bin)</a:t>
            </a:r>
          </a:p>
        </p:txBody>
      </p:sp>
      <mc:AlternateContent xmlns:mc="http://schemas.openxmlformats.org/markup-compatibility/2006" xmlns:a14="http://schemas.microsoft.com/office/drawing/2010/main">
        <mc:Choice Requires="a14">
          <p:sp>
            <p:nvSpPr>
              <p:cNvPr id="183" name="TextBox 182">
                <a:extLst>
                  <a:ext uri="{FF2B5EF4-FFF2-40B4-BE49-F238E27FC236}">
                    <a16:creationId xmlns:a16="http://schemas.microsoft.com/office/drawing/2014/main" id="{C48D1AAA-845E-4343-9614-581BC0A77806}"/>
                  </a:ext>
                </a:extLst>
              </p:cNvPr>
              <p:cNvSpPr txBox="1"/>
              <p:nvPr/>
            </p:nvSpPr>
            <p:spPr>
              <a:xfrm>
                <a:off x="1030433" y="5483223"/>
                <a:ext cx="4963603" cy="801630"/>
              </a:xfrm>
              <a:prstGeom prst="rect">
                <a:avLst/>
              </a:prstGeom>
              <a:noFill/>
            </p:spPr>
            <p:txBody>
              <a:bodyPr wrap="none" rtlCol="0">
                <a:spAutoFit/>
              </a:bodyPr>
              <a:lstStyle/>
              <a:p>
                <a:r>
                  <a:rPr lang="en-US" sz="3200" dirty="0">
                    <a:solidFill>
                      <a:srgbClr val="00B050"/>
                    </a:solidFill>
                  </a:rPr>
                  <a:t>Green: </a:t>
                </a:r>
                <a:r>
                  <a:rPr lang="en-US" sz="3200" dirty="0" err="1">
                    <a:solidFill>
                      <a:srgbClr val="00B050"/>
                    </a:solidFill>
                  </a:rPr>
                  <a:t>Equi</a:t>
                </a:r>
                <a:r>
                  <a:rPr lang="en-US" sz="3200" dirty="0">
                    <a:solidFill>
                      <a:srgbClr val="00B050"/>
                    </a:solidFill>
                  </a:rPr>
                  <a:t>-log (</a:t>
                </a:r>
                <a14:m>
                  <m:oMath xmlns:m="http://schemas.openxmlformats.org/officeDocument/2006/math">
                    <m:f>
                      <m:fPr>
                        <m:ctrlPr>
                          <a:rPr lang="en-US" sz="3200" b="0" i="1" smtClean="0">
                            <a:solidFill>
                              <a:srgbClr val="00B050"/>
                            </a:solidFill>
                            <a:latin typeface="Cambria Math" panose="02040503050406030204" pitchFamily="18" charset="0"/>
                          </a:rPr>
                        </m:ctrlPr>
                      </m:fPr>
                      <m:num>
                        <m:r>
                          <a:rPr lang="en-US" sz="3200" b="0" i="1" smtClean="0">
                            <a:solidFill>
                              <a:srgbClr val="00B050"/>
                            </a:solidFill>
                            <a:latin typeface="Cambria Math" panose="02040503050406030204" pitchFamily="18" charset="0"/>
                          </a:rPr>
                          <m:t>𝑒𝑛𝑑</m:t>
                        </m:r>
                      </m:num>
                      <m:den>
                        <m:r>
                          <a:rPr lang="en-US" sz="3200" b="0" i="1" smtClean="0">
                            <a:solidFill>
                              <a:srgbClr val="00B050"/>
                            </a:solidFill>
                            <a:latin typeface="Cambria Math" panose="02040503050406030204" pitchFamily="18" charset="0"/>
                          </a:rPr>
                          <m:t>𝑠𝑡𝑎𝑟𝑡</m:t>
                        </m:r>
                      </m:den>
                    </m:f>
                    <m:r>
                      <a:rPr lang="en-US" sz="3200" b="0" i="1" smtClean="0">
                        <a:solidFill>
                          <a:srgbClr val="00B050"/>
                        </a:solidFill>
                        <a:latin typeface="Cambria Math" panose="02040503050406030204" pitchFamily="18" charset="0"/>
                      </a:rPr>
                      <m:t>=2</m:t>
                    </m:r>
                  </m:oMath>
                </a14:m>
                <a:r>
                  <a:rPr lang="en-US" sz="3200" dirty="0">
                    <a:solidFill>
                      <a:srgbClr val="00B050"/>
                    </a:solidFill>
                  </a:rPr>
                  <a:t>)</a:t>
                </a:r>
              </a:p>
            </p:txBody>
          </p:sp>
        </mc:Choice>
        <mc:Fallback xmlns="">
          <p:sp>
            <p:nvSpPr>
              <p:cNvPr id="183" name="TextBox 182">
                <a:extLst>
                  <a:ext uri="{FF2B5EF4-FFF2-40B4-BE49-F238E27FC236}">
                    <a16:creationId xmlns:a16="http://schemas.microsoft.com/office/drawing/2014/main" id="{C48D1AAA-845E-4343-9614-581BC0A77806}"/>
                  </a:ext>
                </a:extLst>
              </p:cNvPr>
              <p:cNvSpPr txBox="1">
                <a:spLocks noRot="1" noChangeAspect="1" noMove="1" noResize="1" noEditPoints="1" noAdjustHandles="1" noChangeArrowheads="1" noChangeShapeType="1" noTextEdit="1"/>
              </p:cNvSpPr>
              <p:nvPr/>
            </p:nvSpPr>
            <p:spPr>
              <a:xfrm>
                <a:off x="1030433" y="5483223"/>
                <a:ext cx="4963603" cy="801630"/>
              </a:xfrm>
              <a:prstGeom prst="rect">
                <a:avLst/>
              </a:prstGeom>
              <a:blipFill>
                <a:blip r:embed="rId300"/>
                <a:stretch>
                  <a:fillRect l="-3071" r="-2211" b="-9091"/>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B7079CAD-ED72-4150-99B1-EBF5491CC5F1}"/>
              </a:ext>
            </a:extLst>
          </p:cNvPr>
          <p:cNvCxnSpPr>
            <a:cxnSpLocks/>
          </p:cNvCxnSpPr>
          <p:nvPr/>
        </p:nvCxnSpPr>
        <p:spPr>
          <a:xfrm flipV="1">
            <a:off x="1114099" y="2523338"/>
            <a:ext cx="9612357" cy="7703"/>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A888938-36F0-43D1-BCE4-84C784962DC5}"/>
              </a:ext>
            </a:extLst>
          </p:cNvPr>
          <p:cNvSpPr txBox="1"/>
          <p:nvPr/>
        </p:nvSpPr>
        <p:spPr>
          <a:xfrm>
            <a:off x="957646" y="2742297"/>
            <a:ext cx="312906" cy="369332"/>
          </a:xfrm>
          <a:prstGeom prst="rect">
            <a:avLst/>
          </a:prstGeom>
          <a:noFill/>
        </p:spPr>
        <p:txBody>
          <a:bodyPr wrap="none" rtlCol="0">
            <a:spAutoFit/>
          </a:bodyPr>
          <a:lstStyle/>
          <a:p>
            <a:r>
              <a:rPr lang="en-US" b="1" dirty="0"/>
              <a:t>0</a:t>
            </a:r>
          </a:p>
        </p:txBody>
      </p:sp>
      <p:sp>
        <p:nvSpPr>
          <p:cNvPr id="10" name="Oval 9">
            <a:extLst>
              <a:ext uri="{FF2B5EF4-FFF2-40B4-BE49-F238E27FC236}">
                <a16:creationId xmlns:a16="http://schemas.microsoft.com/office/drawing/2014/main" id="{B487E6D0-9919-40E0-AB34-8D1896BE4651}"/>
              </a:ext>
            </a:extLst>
          </p:cNvPr>
          <p:cNvSpPr/>
          <p:nvPr/>
        </p:nvSpPr>
        <p:spPr>
          <a:xfrm>
            <a:off x="1332596"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D2FC9014-AEDD-46F8-A643-2608845B1256}"/>
              </a:ext>
            </a:extLst>
          </p:cNvPr>
          <p:cNvSpPr/>
          <p:nvPr/>
        </p:nvSpPr>
        <p:spPr>
          <a:xfrm>
            <a:off x="1613277" y="2432722"/>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51CD3755-A5DD-476D-9F53-AEC686E72B3D}"/>
              </a:ext>
            </a:extLst>
          </p:cNvPr>
          <p:cNvSpPr/>
          <p:nvPr/>
        </p:nvSpPr>
        <p:spPr>
          <a:xfrm>
            <a:off x="2160062" y="2432285"/>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AF12AAF5-BA70-4246-BA68-66308C20193F}"/>
              </a:ext>
            </a:extLst>
          </p:cNvPr>
          <p:cNvSpPr/>
          <p:nvPr/>
        </p:nvSpPr>
        <p:spPr>
          <a:xfrm>
            <a:off x="2582660" y="242766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5DAF715F-B463-4779-85F4-0F6F20F871C3}"/>
              </a:ext>
            </a:extLst>
          </p:cNvPr>
          <p:cNvSpPr/>
          <p:nvPr/>
        </p:nvSpPr>
        <p:spPr>
          <a:xfrm>
            <a:off x="3512235" y="2437530"/>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FAD9A0CE-0E84-4D84-B8FE-444097474F3C}"/>
              </a:ext>
            </a:extLst>
          </p:cNvPr>
          <p:cNvSpPr/>
          <p:nvPr/>
        </p:nvSpPr>
        <p:spPr>
          <a:xfrm>
            <a:off x="4070281"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1440863-4A72-492B-BA3C-6F2C8FF6D5D7}"/>
              </a:ext>
            </a:extLst>
          </p:cNvPr>
          <p:cNvSpPr/>
          <p:nvPr/>
        </p:nvSpPr>
        <p:spPr>
          <a:xfrm>
            <a:off x="4760223" y="2443921"/>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A4ACF014-F643-4391-A3A8-96854A00EA7A}"/>
              </a:ext>
            </a:extLst>
          </p:cNvPr>
          <p:cNvSpPr/>
          <p:nvPr/>
        </p:nvSpPr>
        <p:spPr>
          <a:xfrm>
            <a:off x="5671522"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2C596E17-DBC7-4653-83F0-8E205ACCCC75}"/>
              </a:ext>
            </a:extLst>
          </p:cNvPr>
          <p:cNvSpPr/>
          <p:nvPr/>
        </p:nvSpPr>
        <p:spPr>
          <a:xfrm>
            <a:off x="662090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889D1E1E-B2AD-45CA-9F16-28184BBD9DDA}"/>
              </a:ext>
            </a:extLst>
          </p:cNvPr>
          <p:cNvSpPr/>
          <p:nvPr/>
        </p:nvSpPr>
        <p:spPr>
          <a:xfrm>
            <a:off x="9800715" y="2436218"/>
            <a:ext cx="162734" cy="17424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1A480881-CE6A-451E-AAAD-B2D705DB13A3}"/>
              </a:ext>
            </a:extLst>
          </p:cNvPr>
          <p:cNvSpPr txBox="1"/>
          <p:nvPr/>
        </p:nvSpPr>
        <p:spPr>
          <a:xfrm>
            <a:off x="984014" y="2233476"/>
            <a:ext cx="304892" cy="523220"/>
          </a:xfrm>
          <a:prstGeom prst="rect">
            <a:avLst/>
          </a:prstGeom>
          <a:noFill/>
        </p:spPr>
        <p:txBody>
          <a:bodyPr wrap="none" rtlCol="0">
            <a:spAutoFit/>
          </a:bodyPr>
          <a:lstStyle/>
          <a:p>
            <a:r>
              <a:rPr lang="en-US" sz="2800" b="1" dirty="0"/>
              <a:t>[</a:t>
            </a:r>
          </a:p>
        </p:txBody>
      </p:sp>
      <p:sp>
        <p:nvSpPr>
          <p:cNvPr id="131" name="TextBox 130">
            <a:extLst>
              <a:ext uri="{FF2B5EF4-FFF2-40B4-BE49-F238E27FC236}">
                <a16:creationId xmlns:a16="http://schemas.microsoft.com/office/drawing/2014/main" id="{62B0808C-34DD-4566-AFEE-C15A3BB5D752}"/>
              </a:ext>
            </a:extLst>
          </p:cNvPr>
          <p:cNvSpPr txBox="1"/>
          <p:nvPr/>
        </p:nvSpPr>
        <p:spPr>
          <a:xfrm>
            <a:off x="10595770" y="2214928"/>
            <a:ext cx="304892" cy="523220"/>
          </a:xfrm>
          <a:prstGeom prst="rect">
            <a:avLst/>
          </a:prstGeom>
          <a:noFill/>
        </p:spPr>
        <p:txBody>
          <a:bodyPr wrap="none" rtlCol="0">
            <a:spAutoFit/>
          </a:bodyPr>
          <a:lstStyle/>
          <a:p>
            <a:r>
              <a:rPr lang="en-US" sz="2800" b="1" dirty="0"/>
              <a:t>]</a:t>
            </a:r>
          </a:p>
        </p:txBody>
      </p:sp>
      <p:sp>
        <p:nvSpPr>
          <p:cNvPr id="132" name="TextBox 131">
            <a:extLst>
              <a:ext uri="{FF2B5EF4-FFF2-40B4-BE49-F238E27FC236}">
                <a16:creationId xmlns:a16="http://schemas.microsoft.com/office/drawing/2014/main" id="{13AEB900-B796-4C7A-98EA-1264208A292E}"/>
              </a:ext>
            </a:extLst>
          </p:cNvPr>
          <p:cNvSpPr txBox="1"/>
          <p:nvPr/>
        </p:nvSpPr>
        <p:spPr>
          <a:xfrm>
            <a:off x="2805416" y="2732042"/>
            <a:ext cx="441146" cy="369332"/>
          </a:xfrm>
          <a:prstGeom prst="rect">
            <a:avLst/>
          </a:prstGeom>
          <a:noFill/>
        </p:spPr>
        <p:txBody>
          <a:bodyPr wrap="none" rtlCol="0">
            <a:spAutoFit/>
          </a:bodyPr>
          <a:lstStyle/>
          <a:p>
            <a:r>
              <a:rPr lang="el-GR" b="1" dirty="0"/>
              <a:t>2</a:t>
            </a:r>
            <a:r>
              <a:rPr lang="en-US" b="1" dirty="0"/>
              <a:t>0</a:t>
            </a:r>
          </a:p>
        </p:txBody>
      </p:sp>
      <p:cxnSp>
        <p:nvCxnSpPr>
          <p:cNvPr id="30" name="Straight Connector 29">
            <a:extLst>
              <a:ext uri="{FF2B5EF4-FFF2-40B4-BE49-F238E27FC236}">
                <a16:creationId xmlns:a16="http://schemas.microsoft.com/office/drawing/2014/main" id="{DB7806D0-578C-4FCE-A6C0-B2EBCF6492B4}"/>
              </a:ext>
            </a:extLst>
          </p:cNvPr>
          <p:cNvCxnSpPr/>
          <p:nvPr/>
        </p:nvCxnSpPr>
        <p:spPr>
          <a:xfrm>
            <a:off x="3041705" y="2438857"/>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F43EEDC9-B206-4033-B171-558D05651F06}"/>
              </a:ext>
            </a:extLst>
          </p:cNvPr>
          <p:cNvCxnSpPr/>
          <p:nvPr/>
        </p:nvCxnSpPr>
        <p:spPr>
          <a:xfrm>
            <a:off x="4948202"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1E38DBBA-2167-4C92-AB85-92A3E747E0B6}"/>
              </a:ext>
            </a:extLst>
          </p:cNvPr>
          <p:cNvCxnSpPr/>
          <p:nvPr/>
        </p:nvCxnSpPr>
        <p:spPr>
          <a:xfrm>
            <a:off x="6823702" y="24304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FC09AA9-D018-4FF7-B840-DBA600ABDEF5}"/>
              </a:ext>
            </a:extLst>
          </p:cNvPr>
          <p:cNvCxnSpPr/>
          <p:nvPr/>
        </p:nvCxnSpPr>
        <p:spPr>
          <a:xfrm>
            <a:off x="8741425"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A5A73CE6-1566-43F7-B6CD-8EE4FA70DEB8}"/>
              </a:ext>
            </a:extLst>
          </p:cNvPr>
          <p:cNvCxnSpPr/>
          <p:nvPr/>
        </p:nvCxnSpPr>
        <p:spPr>
          <a:xfrm>
            <a:off x="2069002" y="2446560"/>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33CD9374-715E-403B-AC65-358ED6B6B225}"/>
              </a:ext>
            </a:extLst>
          </p:cNvPr>
          <p:cNvCxnSpPr/>
          <p:nvPr/>
        </p:nvCxnSpPr>
        <p:spPr>
          <a:xfrm>
            <a:off x="3983537" y="2436218"/>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4EEA8E61-019B-4E8D-94B5-D3100D3E192A}"/>
              </a:ext>
            </a:extLst>
          </p:cNvPr>
          <p:cNvCxnSpPr/>
          <p:nvPr/>
        </p:nvCxnSpPr>
        <p:spPr>
          <a:xfrm>
            <a:off x="5907415" y="244392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A63278C2-3C4D-4A4A-B72D-B0506D9776B7}"/>
              </a:ext>
            </a:extLst>
          </p:cNvPr>
          <p:cNvCxnSpPr/>
          <p:nvPr/>
        </p:nvCxnSpPr>
        <p:spPr>
          <a:xfrm>
            <a:off x="7796710" y="2427661"/>
            <a:ext cx="0" cy="174240"/>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E6633C9-9CA3-4160-A433-B1F15508DE4A}"/>
              </a:ext>
            </a:extLst>
          </p:cNvPr>
          <p:cNvCxnSpPr/>
          <p:nvPr/>
        </p:nvCxnSpPr>
        <p:spPr>
          <a:xfrm>
            <a:off x="9715851" y="2436218"/>
            <a:ext cx="0" cy="174240"/>
          </a:xfrm>
          <a:prstGeom prst="line">
            <a:avLst/>
          </a:prstGeom>
        </p:spPr>
        <p:style>
          <a:lnRef idx="1">
            <a:schemeClr val="dk1"/>
          </a:lnRef>
          <a:fillRef idx="0">
            <a:schemeClr val="dk1"/>
          </a:fillRef>
          <a:effectRef idx="0">
            <a:schemeClr val="dk1"/>
          </a:effectRef>
          <a:fontRef idx="minor">
            <a:schemeClr val="tx1"/>
          </a:fontRef>
        </p:style>
      </p:cxnSp>
      <p:sp>
        <p:nvSpPr>
          <p:cNvPr id="142" name="TextBox 141">
            <a:extLst>
              <a:ext uri="{FF2B5EF4-FFF2-40B4-BE49-F238E27FC236}">
                <a16:creationId xmlns:a16="http://schemas.microsoft.com/office/drawing/2014/main" id="{1396B5CE-6654-4289-BAE5-A8F215077F32}"/>
              </a:ext>
            </a:extLst>
          </p:cNvPr>
          <p:cNvSpPr txBox="1"/>
          <p:nvPr/>
        </p:nvSpPr>
        <p:spPr>
          <a:xfrm>
            <a:off x="4778320" y="2754882"/>
            <a:ext cx="441146" cy="369332"/>
          </a:xfrm>
          <a:prstGeom prst="rect">
            <a:avLst/>
          </a:prstGeom>
          <a:noFill/>
        </p:spPr>
        <p:txBody>
          <a:bodyPr wrap="none" rtlCol="0">
            <a:spAutoFit/>
          </a:bodyPr>
          <a:lstStyle/>
          <a:p>
            <a:r>
              <a:rPr lang="el-GR" b="1" dirty="0"/>
              <a:t>4</a:t>
            </a:r>
            <a:r>
              <a:rPr lang="en-US" b="1" dirty="0"/>
              <a:t>0</a:t>
            </a:r>
          </a:p>
        </p:txBody>
      </p:sp>
      <p:sp>
        <p:nvSpPr>
          <p:cNvPr id="144" name="TextBox 143">
            <a:extLst>
              <a:ext uri="{FF2B5EF4-FFF2-40B4-BE49-F238E27FC236}">
                <a16:creationId xmlns:a16="http://schemas.microsoft.com/office/drawing/2014/main" id="{97A155F4-B4DD-4591-A1C9-F0829F9AF9CC}"/>
              </a:ext>
            </a:extLst>
          </p:cNvPr>
          <p:cNvSpPr txBox="1"/>
          <p:nvPr/>
        </p:nvSpPr>
        <p:spPr>
          <a:xfrm>
            <a:off x="6629400" y="2733613"/>
            <a:ext cx="441146" cy="369332"/>
          </a:xfrm>
          <a:prstGeom prst="rect">
            <a:avLst/>
          </a:prstGeom>
          <a:noFill/>
        </p:spPr>
        <p:txBody>
          <a:bodyPr wrap="none" rtlCol="0">
            <a:spAutoFit/>
          </a:bodyPr>
          <a:lstStyle/>
          <a:p>
            <a:r>
              <a:rPr lang="el-GR" b="1" dirty="0"/>
              <a:t>6</a:t>
            </a:r>
            <a:r>
              <a:rPr lang="en-US" b="1" dirty="0"/>
              <a:t>0</a:t>
            </a:r>
          </a:p>
        </p:txBody>
      </p:sp>
      <p:sp>
        <p:nvSpPr>
          <p:cNvPr id="146" name="TextBox 145">
            <a:extLst>
              <a:ext uri="{FF2B5EF4-FFF2-40B4-BE49-F238E27FC236}">
                <a16:creationId xmlns:a16="http://schemas.microsoft.com/office/drawing/2014/main" id="{4DB9A5B4-CEB8-4FC3-94D7-230E0C7C2C85}"/>
              </a:ext>
            </a:extLst>
          </p:cNvPr>
          <p:cNvSpPr txBox="1"/>
          <p:nvPr/>
        </p:nvSpPr>
        <p:spPr>
          <a:xfrm>
            <a:off x="8514009" y="2732042"/>
            <a:ext cx="441146" cy="369332"/>
          </a:xfrm>
          <a:prstGeom prst="rect">
            <a:avLst/>
          </a:prstGeom>
          <a:noFill/>
        </p:spPr>
        <p:txBody>
          <a:bodyPr wrap="none" rtlCol="0">
            <a:spAutoFit/>
          </a:bodyPr>
          <a:lstStyle/>
          <a:p>
            <a:r>
              <a:rPr lang="el-GR" b="1" dirty="0"/>
              <a:t>8</a:t>
            </a:r>
            <a:r>
              <a:rPr lang="en-US" b="1" dirty="0"/>
              <a:t>0</a:t>
            </a:r>
          </a:p>
        </p:txBody>
      </p:sp>
      <p:sp>
        <p:nvSpPr>
          <p:cNvPr id="147" name="TextBox 146">
            <a:extLst>
              <a:ext uri="{FF2B5EF4-FFF2-40B4-BE49-F238E27FC236}">
                <a16:creationId xmlns:a16="http://schemas.microsoft.com/office/drawing/2014/main" id="{380BBF5B-33D4-4CE4-A309-B0BB382FDCE2}"/>
              </a:ext>
            </a:extLst>
          </p:cNvPr>
          <p:cNvSpPr txBox="1"/>
          <p:nvPr/>
        </p:nvSpPr>
        <p:spPr>
          <a:xfrm>
            <a:off x="10505883" y="2667374"/>
            <a:ext cx="569387" cy="369332"/>
          </a:xfrm>
          <a:prstGeom prst="rect">
            <a:avLst/>
          </a:prstGeom>
          <a:noFill/>
        </p:spPr>
        <p:txBody>
          <a:bodyPr wrap="none" rtlCol="0">
            <a:spAutoFit/>
          </a:bodyPr>
          <a:lstStyle/>
          <a:p>
            <a:r>
              <a:rPr lang="en-US" b="1" dirty="0"/>
              <a:t>10</a:t>
            </a:r>
            <a:r>
              <a:rPr lang="el-GR" b="1" dirty="0"/>
              <a:t>0</a:t>
            </a:r>
            <a:endParaRPr lang="en-US" b="1" dirty="0"/>
          </a:p>
        </p:txBody>
      </p:sp>
      <p:grpSp>
        <p:nvGrpSpPr>
          <p:cNvPr id="17" name="Group 16">
            <a:extLst>
              <a:ext uri="{FF2B5EF4-FFF2-40B4-BE49-F238E27FC236}">
                <a16:creationId xmlns:a16="http://schemas.microsoft.com/office/drawing/2014/main" id="{A2FE5B61-E7BD-4E38-9880-86448CB95AEA}"/>
              </a:ext>
            </a:extLst>
          </p:cNvPr>
          <p:cNvGrpSpPr/>
          <p:nvPr/>
        </p:nvGrpSpPr>
        <p:grpSpPr>
          <a:xfrm>
            <a:off x="3049766" y="2324281"/>
            <a:ext cx="5691659" cy="397260"/>
            <a:chOff x="3049766" y="2324281"/>
            <a:chExt cx="5691659" cy="397260"/>
          </a:xfrm>
        </p:grpSpPr>
        <p:cxnSp>
          <p:nvCxnSpPr>
            <p:cNvPr id="8" name="Straight Connector 7">
              <a:extLst>
                <a:ext uri="{FF2B5EF4-FFF2-40B4-BE49-F238E27FC236}">
                  <a16:creationId xmlns:a16="http://schemas.microsoft.com/office/drawing/2014/main" id="{70AC665E-5B4E-4373-A36F-3BDC5DDAB7E8}"/>
                </a:ext>
              </a:extLst>
            </p:cNvPr>
            <p:cNvCxnSpPr>
              <a:cxnSpLocks/>
            </p:cNvCxnSpPr>
            <p:nvPr/>
          </p:nvCxnSpPr>
          <p:spPr>
            <a:xfrm>
              <a:off x="3049766"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949C6BE-1F24-4576-9AB3-34C016BF15DC}"/>
                </a:ext>
              </a:extLst>
            </p:cNvPr>
            <p:cNvCxnSpPr>
              <a:cxnSpLocks/>
            </p:cNvCxnSpPr>
            <p:nvPr/>
          </p:nvCxnSpPr>
          <p:spPr>
            <a:xfrm>
              <a:off x="4965562" y="234054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26DE89A-2BA7-497C-87C6-C315AA8A4FB8}"/>
                </a:ext>
              </a:extLst>
            </p:cNvPr>
            <p:cNvCxnSpPr>
              <a:cxnSpLocks/>
            </p:cNvCxnSpPr>
            <p:nvPr/>
          </p:nvCxnSpPr>
          <p:spPr>
            <a:xfrm>
              <a:off x="6823702" y="2332838"/>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715B3E9-0F17-48D4-ACF7-BE64C01AEC7A}"/>
                </a:ext>
              </a:extLst>
            </p:cNvPr>
            <p:cNvCxnSpPr>
              <a:cxnSpLocks/>
            </p:cNvCxnSpPr>
            <p:nvPr/>
          </p:nvCxnSpPr>
          <p:spPr>
            <a:xfrm>
              <a:off x="8741425" y="2324281"/>
              <a:ext cx="0" cy="38100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F85D721-408E-4206-A304-AF8ECD706700}"/>
              </a:ext>
            </a:extLst>
          </p:cNvPr>
          <p:cNvGrpSpPr/>
          <p:nvPr/>
        </p:nvGrpSpPr>
        <p:grpSpPr>
          <a:xfrm>
            <a:off x="1979112" y="2340541"/>
            <a:ext cx="4231196" cy="391501"/>
            <a:chOff x="1979112" y="2340541"/>
            <a:chExt cx="4231196" cy="391501"/>
          </a:xfrm>
        </p:grpSpPr>
        <p:cxnSp>
          <p:nvCxnSpPr>
            <p:cNvPr id="151" name="Straight Connector 150">
              <a:extLst>
                <a:ext uri="{FF2B5EF4-FFF2-40B4-BE49-F238E27FC236}">
                  <a16:creationId xmlns:a16="http://schemas.microsoft.com/office/drawing/2014/main" id="{CB4A4058-C5CC-4725-BFC6-4248836DBFA8}"/>
                </a:ext>
              </a:extLst>
            </p:cNvPr>
            <p:cNvCxnSpPr/>
            <p:nvPr/>
          </p:nvCxnSpPr>
          <p:spPr>
            <a:xfrm>
              <a:off x="1979112" y="2351042"/>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9913387-068A-4DDD-85F6-F4142C9E6A45}"/>
                </a:ext>
              </a:extLst>
            </p:cNvPr>
            <p:cNvCxnSpPr/>
            <p:nvPr/>
          </p:nvCxnSpPr>
          <p:spPr>
            <a:xfrm>
              <a:off x="3149002"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2A0214-A04A-45F5-851C-DEF11E42E1C9}"/>
                </a:ext>
              </a:extLst>
            </p:cNvPr>
            <p:cNvCxnSpPr/>
            <p:nvPr/>
          </p:nvCxnSpPr>
          <p:spPr>
            <a:xfrm>
              <a:off x="448722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B6064AC-1FB0-4B47-B641-6DBFD0D3763F}"/>
                </a:ext>
              </a:extLst>
            </p:cNvPr>
            <p:cNvCxnSpPr/>
            <p:nvPr/>
          </p:nvCxnSpPr>
          <p:spPr>
            <a:xfrm>
              <a:off x="6210308" y="2340541"/>
              <a:ext cx="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1564065-65E4-412D-AD15-FCE96F4A48DE}"/>
              </a:ext>
            </a:extLst>
          </p:cNvPr>
          <p:cNvGrpSpPr/>
          <p:nvPr/>
        </p:nvGrpSpPr>
        <p:grpSpPr>
          <a:xfrm>
            <a:off x="2071455" y="2324281"/>
            <a:ext cx="6756679" cy="407761"/>
            <a:chOff x="2071455" y="2324281"/>
            <a:chExt cx="6756679" cy="407761"/>
          </a:xfrm>
        </p:grpSpPr>
        <p:cxnSp>
          <p:nvCxnSpPr>
            <p:cNvPr id="155" name="Straight Connector 154">
              <a:extLst>
                <a:ext uri="{FF2B5EF4-FFF2-40B4-BE49-F238E27FC236}">
                  <a16:creationId xmlns:a16="http://schemas.microsoft.com/office/drawing/2014/main" id="{C464B9D1-BC54-4D99-84BF-5429E38A2C4F}"/>
                </a:ext>
              </a:extLst>
            </p:cNvPr>
            <p:cNvCxnSpPr/>
            <p:nvPr/>
          </p:nvCxnSpPr>
          <p:spPr>
            <a:xfrm>
              <a:off x="2071455" y="2351042"/>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F1D23586-AAD5-4C08-AD4B-23C32D5A38BF}"/>
                </a:ext>
              </a:extLst>
            </p:cNvPr>
            <p:cNvCxnSpPr/>
            <p:nvPr/>
          </p:nvCxnSpPr>
          <p:spPr>
            <a:xfrm>
              <a:off x="3025989"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0C13FF2-BE4D-440F-AA94-83ABDE4D86C6}"/>
                </a:ext>
              </a:extLst>
            </p:cNvPr>
            <p:cNvCxnSpPr/>
            <p:nvPr/>
          </p:nvCxnSpPr>
          <p:spPr>
            <a:xfrm>
              <a:off x="5014705" y="234054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086D015-D353-4A03-BC3F-0218717D68A8}"/>
                </a:ext>
              </a:extLst>
            </p:cNvPr>
            <p:cNvCxnSpPr/>
            <p:nvPr/>
          </p:nvCxnSpPr>
          <p:spPr>
            <a:xfrm>
              <a:off x="8828134" y="2324281"/>
              <a:ext cx="0" cy="381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65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2" grpId="0"/>
      <p:bldP spid="1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p:txBody>
          <a:bodyPr>
            <a:normAutofit lnSpcReduction="10000"/>
          </a:bodyPr>
          <a:lstStyle/>
          <a:p>
            <a:r>
              <a:rPr lang="en-US" dirty="0"/>
              <a:t>Stored in a </a:t>
            </a:r>
            <a:r>
              <a:rPr lang="en-US" dirty="0">
                <a:solidFill>
                  <a:srgbClr val="0070C0"/>
                </a:solidFill>
              </a:rPr>
              <a:t>Relational Database</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endParaRPr lang="en-US" dirty="0">
              <a:solidFill>
                <a:srgbClr val="0070C0"/>
              </a:solidFill>
            </a:endParaRPr>
          </a:p>
          <a:p>
            <a:r>
              <a:rPr lang="en-US" dirty="0">
                <a:solidFill>
                  <a:srgbClr val="0070C0"/>
                </a:solidFill>
              </a:rPr>
              <a:t>Tab or Comma separated</a:t>
            </a:r>
            <a:r>
              <a:rPr lang="en-US" dirty="0"/>
              <a:t> files (TSV/CSV), </a:t>
            </a:r>
            <a:r>
              <a:rPr lang="en-US" dirty="0">
                <a:solidFill>
                  <a:schemeClr val="accent6">
                    <a:lumMod val="75000"/>
                  </a:schemeClr>
                </a:solidFill>
              </a:rPr>
              <a:t>Excel </a:t>
            </a:r>
            <a:r>
              <a:rPr lang="en-US" dirty="0"/>
              <a:t>sheets, </a:t>
            </a:r>
            <a:r>
              <a:rPr lang="en-US" dirty="0">
                <a:solidFill>
                  <a:srgbClr val="0070C0"/>
                </a:solidFill>
              </a:rPr>
              <a:t>relational tables</a:t>
            </a:r>
          </a:p>
          <a:p>
            <a:pPr lvl="1"/>
            <a:r>
              <a:rPr lang="en-US" dirty="0"/>
              <a:t>Assumes a strict </a:t>
            </a:r>
            <a:r>
              <a:rPr lang="en-US" dirty="0">
                <a:solidFill>
                  <a:schemeClr val="accent6">
                    <a:lumMod val="75000"/>
                  </a:schemeClr>
                </a:solidFill>
              </a:rPr>
              <a:t>schema</a:t>
            </a:r>
            <a:r>
              <a:rPr lang="en-US" dirty="0"/>
              <a:t> and relatively </a:t>
            </a:r>
            <a:r>
              <a:rPr lang="en-US" dirty="0">
                <a:solidFill>
                  <a:schemeClr val="accent6">
                    <a:lumMod val="75000"/>
                  </a:schemeClr>
                </a:solidFill>
              </a:rPr>
              <a:t>dense</a:t>
            </a:r>
            <a:r>
              <a:rPr lang="en-US" dirty="0"/>
              <a:t> data (few missing/Null values)</a:t>
            </a:r>
          </a:p>
          <a:p>
            <a:r>
              <a:rPr lang="en-US" dirty="0"/>
              <a:t>Flat file with </a:t>
            </a:r>
            <a:r>
              <a:rPr lang="en-US" dirty="0">
                <a:solidFill>
                  <a:srgbClr val="0070C0"/>
                </a:solidFill>
              </a:rPr>
              <a:t>triplets</a:t>
            </a:r>
            <a:r>
              <a:rPr lang="en-US" dirty="0"/>
              <a:t> (record id, attribute, attribute value)</a:t>
            </a:r>
          </a:p>
          <a:p>
            <a:pPr lvl="1"/>
            <a:r>
              <a:rPr lang="en-US" dirty="0"/>
              <a:t>A very flexible data format, allows multiple values for the same attribute (e.g., phone number)</a:t>
            </a:r>
          </a:p>
          <a:p>
            <a:r>
              <a:rPr lang="en-US" dirty="0">
                <a:solidFill>
                  <a:schemeClr val="accent6">
                    <a:lumMod val="75000"/>
                  </a:schemeClr>
                </a:solidFill>
              </a:rPr>
              <a:t>JSON, XML format</a:t>
            </a:r>
          </a:p>
          <a:p>
            <a:pPr lvl="1"/>
            <a:r>
              <a:rPr lang="en-US" dirty="0"/>
              <a:t>Standards for data description that are more flexible than relational tables</a:t>
            </a:r>
          </a:p>
          <a:p>
            <a:pPr lvl="1"/>
            <a:r>
              <a:rPr lang="en-US" dirty="0"/>
              <a:t>There exist parsers for reading such data.</a:t>
            </a:r>
          </a:p>
          <a:p>
            <a:pPr lvl="1"/>
            <a:endParaRPr lang="en-US" dirty="0"/>
          </a:p>
        </p:txBody>
      </p:sp>
    </p:spTree>
    <p:extLst>
      <p:ext uri="{BB962C8B-B14F-4D97-AF65-F5344CB8AC3E}">
        <p14:creationId xmlns:p14="http://schemas.microsoft.com/office/powerpoint/2010/main" val="67673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7" name="Text Placeholder 6"/>
          <p:cNvSpPr>
            <a:spLocks noGrp="1"/>
          </p:cNvSpPr>
          <p:nvPr>
            <p:ph type="body" idx="1"/>
          </p:nvPr>
        </p:nvSpPr>
        <p:spPr/>
        <p:txBody>
          <a:bodyPr/>
          <a:lstStyle/>
          <a:p>
            <a:r>
              <a:rPr lang="en-US" dirty="0"/>
              <a:t>Comma Separated File</a:t>
            </a:r>
          </a:p>
        </p:txBody>
      </p:sp>
      <p:sp>
        <p:nvSpPr>
          <p:cNvPr id="8" name="Content Placeholder 7"/>
          <p:cNvSpPr>
            <a:spLocks noGrp="1"/>
          </p:cNvSpPr>
          <p:nvPr>
            <p:ph sz="half" idx="2"/>
          </p:nvPr>
        </p:nvSpPr>
        <p:spPr/>
        <p:txBody>
          <a:bodyPr/>
          <a:lstStyle/>
          <a:p>
            <a:endParaRPr lang="en-US" dirty="0"/>
          </a:p>
          <a:p>
            <a:endParaRPr lang="en-US" dirty="0"/>
          </a:p>
          <a:p>
            <a:endParaRPr lang="en-US" dirty="0"/>
          </a:p>
          <a:p>
            <a:endParaRPr lang="en-US" dirty="0"/>
          </a:p>
          <a:p>
            <a:endParaRPr lang="en-US" dirty="0"/>
          </a:p>
          <a:p>
            <a:r>
              <a:rPr lang="en-US" dirty="0"/>
              <a:t>Can be processed with simple parsers, or loaded to excel or a database</a:t>
            </a:r>
          </a:p>
        </p:txBody>
      </p:sp>
      <p:sp>
        <p:nvSpPr>
          <p:cNvPr id="9" name="Text Placeholder 8"/>
          <p:cNvSpPr>
            <a:spLocks noGrp="1"/>
          </p:cNvSpPr>
          <p:nvPr>
            <p:ph type="body" sz="quarter" idx="3"/>
          </p:nvPr>
        </p:nvSpPr>
        <p:spPr/>
        <p:txBody>
          <a:bodyPr/>
          <a:lstStyle/>
          <a:p>
            <a:r>
              <a:rPr lang="en-US" dirty="0"/>
              <a:t>Triple-store</a:t>
            </a:r>
          </a:p>
        </p:txBody>
      </p:sp>
      <p:sp>
        <p:nvSpPr>
          <p:cNvPr id="10" name="Content Placeholder 9"/>
          <p:cNvSpPr>
            <a:spLocks noGrp="1"/>
          </p:cNvSpPr>
          <p:nvPr>
            <p:ph sz="quarter" idx="4"/>
          </p:nvPr>
        </p:nvSpPr>
        <p:spPr>
          <a:xfrm>
            <a:off x="6278880" y="2438400"/>
            <a:ext cx="3931920" cy="4343400"/>
          </a:xfrm>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Easy to deal with missing values</a:t>
            </a:r>
          </a:p>
        </p:txBody>
      </p:sp>
      <p:grpSp>
        <p:nvGrpSpPr>
          <p:cNvPr id="11" name="Group 10"/>
          <p:cNvGrpSpPr/>
          <p:nvPr/>
        </p:nvGrpSpPr>
        <p:grpSpPr>
          <a:xfrm>
            <a:off x="2057400" y="2511039"/>
            <a:ext cx="3503926" cy="2057400"/>
            <a:chOff x="389788" y="2209800"/>
            <a:chExt cx="3503926" cy="2057400"/>
          </a:xfrm>
        </p:grpSpPr>
        <p:sp>
          <p:nvSpPr>
            <p:cNvPr id="5" name="Flowchart: Document 4"/>
            <p:cNvSpPr/>
            <p:nvPr/>
          </p:nvSpPr>
          <p:spPr>
            <a:xfrm>
              <a:off x="389788" y="2209800"/>
              <a:ext cx="3503926" cy="20574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64048" y="2286000"/>
              <a:ext cx="3355406" cy="1477328"/>
            </a:xfrm>
            <a:prstGeom prst="rect">
              <a:avLst/>
            </a:prstGeom>
            <a:noFill/>
          </p:spPr>
          <p:txBody>
            <a:bodyPr wrap="none" rtlCol="0">
              <a:spAutoFit/>
            </a:bodyPr>
            <a:lstStyle/>
            <a:p>
              <a:r>
                <a:rPr lang="en-US" b="1" dirty="0" err="1">
                  <a:latin typeface="Courier New" panose="02070309020205020404" pitchFamily="49" charset="0"/>
                  <a:cs typeface="Courier New" panose="02070309020205020404" pitchFamily="49" charset="0"/>
                </a:rPr>
                <a:t>id,Name,Surname,Age,Zip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1,John,Smith,25,10021</a:t>
              </a:r>
            </a:p>
            <a:p>
              <a:r>
                <a:rPr lang="en-US" b="1" dirty="0">
                  <a:latin typeface="Courier New" panose="02070309020205020404" pitchFamily="49" charset="0"/>
                  <a:cs typeface="Courier New" panose="02070309020205020404" pitchFamily="49" charset="0"/>
                </a:rPr>
                <a:t>2,Mary,Jones,50,96107</a:t>
              </a:r>
            </a:p>
            <a:p>
              <a:r>
                <a:rPr lang="en-US" b="1" dirty="0">
                  <a:latin typeface="Courier New" panose="02070309020205020404" pitchFamily="49" charset="0"/>
                  <a:cs typeface="Courier New" panose="02070309020205020404" pitchFamily="49" charset="0"/>
                </a:rPr>
                <a:t>3,Joe ,Doe,80,80235</a:t>
              </a:r>
            </a:p>
            <a:p>
              <a:endParaRPr lang="en-US" b="1" dirty="0">
                <a:latin typeface="Courier New" panose="02070309020205020404" pitchFamily="49" charset="0"/>
                <a:cs typeface="Courier New" panose="02070309020205020404" pitchFamily="49" charset="0"/>
              </a:endParaRPr>
            </a:p>
          </p:txBody>
        </p:sp>
      </p:grpSp>
      <p:grpSp>
        <p:nvGrpSpPr>
          <p:cNvPr id="12" name="Group 11"/>
          <p:cNvGrpSpPr/>
          <p:nvPr/>
        </p:nvGrpSpPr>
        <p:grpSpPr>
          <a:xfrm>
            <a:off x="6400800" y="2514600"/>
            <a:ext cx="3503926" cy="3733800"/>
            <a:chOff x="389788" y="2209800"/>
            <a:chExt cx="3503926" cy="4038600"/>
          </a:xfrm>
        </p:grpSpPr>
        <p:sp>
          <p:nvSpPr>
            <p:cNvPr id="13" name="Flowchart: Document 12"/>
            <p:cNvSpPr/>
            <p:nvPr/>
          </p:nvSpPr>
          <p:spPr>
            <a:xfrm>
              <a:off x="389788" y="2209800"/>
              <a:ext cx="3503926" cy="40386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4048" y="2286000"/>
              <a:ext cx="2528256" cy="3695203"/>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 Name, John</a:t>
              </a:r>
            </a:p>
            <a:p>
              <a:r>
                <a:rPr lang="en-US" b="1" dirty="0">
                  <a:latin typeface="Courier New" panose="02070309020205020404" pitchFamily="49" charset="0"/>
                  <a:cs typeface="Courier New" panose="02070309020205020404" pitchFamily="49" charset="0"/>
                </a:rPr>
                <a:t>1, Surname, Smith</a:t>
              </a:r>
            </a:p>
            <a:p>
              <a:r>
                <a:rPr lang="en-US" b="1" dirty="0">
                  <a:latin typeface="Courier New" panose="02070309020205020404" pitchFamily="49" charset="0"/>
                  <a:cs typeface="Courier New" panose="02070309020205020404" pitchFamily="49" charset="0"/>
                </a:rPr>
                <a:t>1, Age, 25</a:t>
              </a:r>
            </a:p>
            <a:p>
              <a:r>
                <a:rPr lang="en-US" b="1" dirty="0">
                  <a:latin typeface="Courier New" panose="02070309020205020404" pitchFamily="49" charset="0"/>
                  <a:cs typeface="Courier New" panose="02070309020205020404" pitchFamily="49" charset="0"/>
                </a:rPr>
                <a:t>1, Zip, 10021</a:t>
              </a:r>
            </a:p>
            <a:p>
              <a:r>
                <a:rPr lang="en-US" b="1" dirty="0">
                  <a:latin typeface="Courier New" panose="02070309020205020404" pitchFamily="49" charset="0"/>
                  <a:cs typeface="Courier New" panose="02070309020205020404" pitchFamily="49" charset="0"/>
                </a:rPr>
                <a:t>2, Name, Mary</a:t>
              </a:r>
            </a:p>
            <a:p>
              <a:r>
                <a:rPr lang="en-US" b="1" dirty="0">
                  <a:latin typeface="Courier New" panose="02070309020205020404" pitchFamily="49" charset="0"/>
                  <a:cs typeface="Courier New" panose="02070309020205020404" pitchFamily="49" charset="0"/>
                </a:rPr>
                <a:t>2, Surname, Jones</a:t>
              </a:r>
            </a:p>
            <a:p>
              <a:r>
                <a:rPr lang="en-US" b="1" dirty="0">
                  <a:latin typeface="Courier New" panose="02070309020205020404" pitchFamily="49" charset="0"/>
                  <a:cs typeface="Courier New" panose="02070309020205020404" pitchFamily="49" charset="0"/>
                </a:rPr>
                <a:t>2, Age, 50</a:t>
              </a:r>
            </a:p>
            <a:p>
              <a:r>
                <a:rPr lang="en-US" b="1" dirty="0">
                  <a:latin typeface="Courier New" panose="02070309020205020404" pitchFamily="49" charset="0"/>
                  <a:cs typeface="Courier New" panose="02070309020205020404" pitchFamily="49" charset="0"/>
                </a:rPr>
                <a:t>2, Zip, 96107</a:t>
              </a:r>
            </a:p>
            <a:p>
              <a:r>
                <a:rPr lang="en-US" b="1" dirty="0">
                  <a:latin typeface="Courier New" panose="02070309020205020404" pitchFamily="49" charset="0"/>
                  <a:cs typeface="Courier New" panose="02070309020205020404" pitchFamily="49" charset="0"/>
                </a:rPr>
                <a:t>3, Name, Joe</a:t>
              </a:r>
            </a:p>
            <a:p>
              <a:r>
                <a:rPr lang="en-US" b="1" dirty="0">
                  <a:latin typeface="Courier New" panose="02070309020205020404" pitchFamily="49" charset="0"/>
                  <a:cs typeface="Courier New" panose="02070309020205020404" pitchFamily="49" charset="0"/>
                </a:rPr>
                <a:t>3, Surname, Doe</a:t>
              </a:r>
            </a:p>
            <a:p>
              <a:r>
                <a:rPr lang="en-US" b="1" dirty="0">
                  <a:latin typeface="Courier New" panose="02070309020205020404" pitchFamily="49" charset="0"/>
                  <a:cs typeface="Courier New" panose="02070309020205020404" pitchFamily="49" charset="0"/>
                </a:rPr>
                <a:t>3, Age, 80</a:t>
              </a:r>
            </a:p>
            <a:p>
              <a:r>
                <a:rPr lang="en-US" b="1" dirty="0">
                  <a:latin typeface="Courier New" panose="02070309020205020404" pitchFamily="49" charset="0"/>
                  <a:cs typeface="Courier New" panose="02070309020205020404" pitchFamily="49" charset="0"/>
                </a:rPr>
                <a:t>3, Zip, 80235</a:t>
              </a:r>
            </a:p>
          </p:txBody>
        </p:sp>
      </p:grpSp>
    </p:spTree>
    <p:extLst>
      <p:ext uri="{BB962C8B-B14F-4D97-AF65-F5344CB8AC3E}">
        <p14:creationId xmlns:p14="http://schemas.microsoft.com/office/powerpoint/2010/main" val="269115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a:xfrm>
            <a:off x="609600" y="1600200"/>
            <a:ext cx="10972800" cy="5105400"/>
          </a:xfrm>
        </p:spPr>
        <p:txBody>
          <a:bodyPr>
            <a:normAutofit/>
          </a:bodyPr>
          <a:lstStyle/>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a:p>
            <a:endParaRPr lang="en-US" dirty="0"/>
          </a:p>
          <a:p>
            <a:endParaRPr lang="en-US" dirty="0"/>
          </a:p>
          <a:p>
            <a:endParaRPr lang="en-US" dirty="0"/>
          </a:p>
          <a:p>
            <a:endParaRPr lang="en-US" dirty="0"/>
          </a:p>
          <a:p>
            <a:endParaRPr lang="en-US" dirty="0"/>
          </a:p>
          <a:p>
            <a:endParaRPr lang="en-US" dirty="0"/>
          </a:p>
          <a:p>
            <a:r>
              <a:rPr lang="en-US" dirty="0"/>
              <a:t>Essentially, anything that has to do with data is data mining</a:t>
            </a:r>
          </a:p>
        </p:txBody>
      </p:sp>
      <p:sp>
        <p:nvSpPr>
          <p:cNvPr id="4" name="Arrow: Right 3">
            <a:extLst>
              <a:ext uri="{FF2B5EF4-FFF2-40B4-BE49-F238E27FC236}">
                <a16:creationId xmlns:a16="http://schemas.microsoft.com/office/drawing/2014/main" id="{B4E676C9-BD26-4E8C-B30D-4F64EA388CC5}"/>
              </a:ext>
            </a:extLst>
          </p:cNvPr>
          <p:cNvSpPr/>
          <p:nvPr/>
        </p:nvSpPr>
        <p:spPr>
          <a:xfrm>
            <a:off x="1683243" y="33528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3EACE50A-653B-4A2B-8AA5-1CCC976BDB1B}"/>
              </a:ext>
            </a:extLst>
          </p:cNvPr>
          <p:cNvSpPr/>
          <p:nvPr/>
        </p:nvSpPr>
        <p:spPr>
          <a:xfrm>
            <a:off x="4693142" y="25908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E942236-06E5-4454-8D47-0A0E59C1DC13}"/>
              </a:ext>
            </a:extLst>
          </p:cNvPr>
          <p:cNvSpPr txBox="1"/>
          <p:nvPr/>
        </p:nvSpPr>
        <p:spPr>
          <a:xfrm rot="10800000" flipV="1">
            <a:off x="5112243" y="40011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06078AE2-095B-4934-91A9-C98CC7979999}"/>
              </a:ext>
            </a:extLst>
          </p:cNvPr>
          <p:cNvSpPr/>
          <p:nvPr/>
        </p:nvSpPr>
        <p:spPr>
          <a:xfrm>
            <a:off x="8408692" y="33528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866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229600" cy="990600"/>
          </a:xfrm>
        </p:spPr>
        <p:txBody>
          <a:bodyPr/>
          <a:lstStyle/>
          <a:p>
            <a:r>
              <a:rPr lang="en-US" dirty="0"/>
              <a:t>Examples</a:t>
            </a:r>
          </a:p>
        </p:txBody>
      </p:sp>
      <p:sp>
        <p:nvSpPr>
          <p:cNvPr id="8" name="Content Placeholder 7"/>
          <p:cNvSpPr>
            <a:spLocks noGrp="1"/>
          </p:cNvSpPr>
          <p:nvPr>
            <p:ph sz="half" idx="1"/>
          </p:nvPr>
        </p:nvSpPr>
        <p:spPr>
          <a:xfrm>
            <a:off x="1676400" y="1175121"/>
            <a:ext cx="4191000" cy="5530479"/>
          </a:xfrm>
          <a:solidFill>
            <a:schemeClr val="accent6">
              <a:lumMod val="40000"/>
              <a:lumOff val="60000"/>
            </a:schemeClr>
          </a:solidFill>
        </p:spPr>
        <p:txBody>
          <a:bodyPr>
            <a:normAutofit fontScale="25000" lnSpcReduction="20000"/>
          </a:bodyPr>
          <a:lstStyle/>
          <a:p>
            <a:pPr marL="0" indent="0">
              <a:buNone/>
            </a:pPr>
            <a:r>
              <a:rPr lang="en-US" sz="6400" b="1" dirty="0">
                <a:latin typeface="+mj-lt"/>
                <a:cs typeface="Courier New" panose="02070309020205020404" pitchFamily="49" charset="0"/>
              </a:rPr>
              <a:t>JSON EXAMPLE – Record of a person</a:t>
            </a:r>
          </a:p>
          <a:p>
            <a:pPr marL="0" indent="0">
              <a:buNone/>
            </a:pPr>
            <a:endParaRPr lang="en-US" sz="3200"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 "John",</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 "Smith",</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isAlive</a:t>
            </a:r>
            <a:r>
              <a:rPr lang="en-US" sz="5600" b="1" dirty="0">
                <a:latin typeface="Courier New" panose="02070309020205020404" pitchFamily="49" charset="0"/>
                <a:cs typeface="Courier New" panose="02070309020205020404" pitchFamily="49" charset="0"/>
              </a:rPr>
              <a:t>": true,</a:t>
            </a:r>
          </a:p>
          <a:p>
            <a:pPr marL="0" indent="0">
              <a:buNone/>
            </a:pPr>
            <a:r>
              <a:rPr lang="en-US" sz="5600" b="1" dirty="0">
                <a:latin typeface="Courier New" panose="02070309020205020404" pitchFamily="49" charset="0"/>
                <a:cs typeface="Courier New" panose="02070309020205020404" pitchFamily="49" charset="0"/>
              </a:rPr>
              <a:t>  "age": 25,</a:t>
            </a:r>
          </a:p>
          <a:p>
            <a:pPr marL="0" indent="0">
              <a:buNone/>
            </a:pPr>
            <a:r>
              <a:rPr lang="en-US" sz="5600" b="1" dirty="0">
                <a:latin typeface="Courier New" panose="02070309020205020404" pitchFamily="49" charset="0"/>
                <a:cs typeface="Courier New" panose="02070309020205020404" pitchFamily="49" charset="0"/>
              </a:rPr>
              <a:t>  "address":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 "21 2nd Street",</a:t>
            </a:r>
          </a:p>
          <a:p>
            <a:pPr marL="0" indent="0">
              <a:buNone/>
            </a:pPr>
            <a:r>
              <a:rPr lang="en-US" sz="5600" b="1" dirty="0">
                <a:latin typeface="Courier New" panose="02070309020205020404" pitchFamily="49" charset="0"/>
                <a:cs typeface="Courier New" panose="02070309020205020404" pitchFamily="49" charset="0"/>
              </a:rPr>
              <a:t>    "city": "New York",</a:t>
            </a:r>
          </a:p>
          <a:p>
            <a:pPr marL="0" indent="0">
              <a:buNone/>
            </a:pPr>
            <a:r>
              <a:rPr lang="en-US" sz="5600" b="1" dirty="0">
                <a:latin typeface="Courier New" panose="02070309020205020404" pitchFamily="49" charset="0"/>
                <a:cs typeface="Courier New" panose="02070309020205020404" pitchFamily="49" charset="0"/>
              </a:rPr>
              <a:t>    "state": "NY",</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 "10021-3100"</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"home",</a:t>
            </a:r>
          </a:p>
          <a:p>
            <a:pPr marL="0" indent="0">
              <a:buNone/>
            </a:pPr>
            <a:r>
              <a:rPr lang="en-US" sz="5600" b="1" dirty="0">
                <a:latin typeface="Courier New" panose="02070309020205020404" pitchFamily="49" charset="0"/>
                <a:cs typeface="Courier New" panose="02070309020205020404" pitchFamily="49" charset="0"/>
              </a:rPr>
              <a:t>      "number": "212 555-1234"</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"type": "office",</a:t>
            </a:r>
          </a:p>
          <a:p>
            <a:pPr marL="0" indent="0">
              <a:buNone/>
            </a:pPr>
            <a:r>
              <a:rPr lang="en-US" sz="5600" b="1" dirty="0">
                <a:latin typeface="Courier New" panose="02070309020205020404" pitchFamily="49" charset="0"/>
                <a:cs typeface="Courier New" panose="02070309020205020404" pitchFamily="49" charset="0"/>
              </a:rPr>
              <a:t>      "number": "646 555-4567"</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a:t>
            </a:r>
          </a:p>
          <a:p>
            <a:pPr marL="0" indent="0">
              <a:buNone/>
            </a:pPr>
            <a:r>
              <a:rPr lang="en-US" sz="5600" b="1" dirty="0">
                <a:latin typeface="Courier New" panose="02070309020205020404" pitchFamily="49" charset="0"/>
                <a:cs typeface="Courier New" panose="02070309020205020404" pitchFamily="49" charset="0"/>
              </a:rPr>
              <a:t>  "children": [],</a:t>
            </a:r>
          </a:p>
          <a:p>
            <a:pPr marL="0" indent="0">
              <a:buNone/>
            </a:pPr>
            <a:r>
              <a:rPr lang="en-US" sz="5600" b="1" dirty="0">
                <a:latin typeface="Courier New" panose="02070309020205020404" pitchFamily="49" charset="0"/>
                <a:cs typeface="Courier New" panose="02070309020205020404" pitchFamily="49" charset="0"/>
              </a:rPr>
              <a:t>  "spouse": null</a:t>
            </a:r>
          </a:p>
          <a:p>
            <a:pPr marL="0" indent="0">
              <a:buNone/>
            </a:pPr>
            <a:r>
              <a:rPr lang="en-US" sz="5600" b="1" dirty="0">
                <a:latin typeface="Courier New" panose="02070309020205020404" pitchFamily="49" charset="0"/>
                <a:cs typeface="Courier New" panose="02070309020205020404" pitchFamily="49" charset="0"/>
              </a:rPr>
              <a:t>}</a:t>
            </a:r>
          </a:p>
        </p:txBody>
      </p:sp>
      <p:sp>
        <p:nvSpPr>
          <p:cNvPr id="9" name="Content Placeholder 8"/>
          <p:cNvSpPr>
            <a:spLocks noGrp="1"/>
          </p:cNvSpPr>
          <p:nvPr>
            <p:ph sz="half" idx="2"/>
          </p:nvPr>
        </p:nvSpPr>
        <p:spPr>
          <a:xfrm>
            <a:off x="5867400" y="838200"/>
            <a:ext cx="4724400" cy="5867400"/>
          </a:xfrm>
          <a:solidFill>
            <a:schemeClr val="accent3">
              <a:lumMod val="40000"/>
              <a:lumOff val="60000"/>
            </a:schemeClr>
          </a:solidFill>
        </p:spPr>
        <p:txBody>
          <a:bodyPr>
            <a:normAutofit fontScale="25000" lnSpcReduction="20000"/>
          </a:bodyPr>
          <a:lstStyle/>
          <a:p>
            <a:pPr marL="0" indent="0">
              <a:buClr>
                <a:srgbClr val="F79646"/>
              </a:buClr>
              <a:buNone/>
            </a:pPr>
            <a:r>
              <a:rPr lang="en-US" sz="6400" b="1" dirty="0">
                <a:solidFill>
                  <a:prstClr val="black"/>
                </a:solidFill>
                <a:cs typeface="Courier New" panose="02070309020205020404" pitchFamily="49" charset="0"/>
              </a:rPr>
              <a:t>XML EXAMPLE – Record of a person</a:t>
            </a:r>
          </a:p>
          <a:p>
            <a:pPr marL="0" indent="0">
              <a:buNone/>
            </a:pPr>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sz="5600" b="1" dirty="0">
                <a:latin typeface="Courier New" panose="02070309020205020404" pitchFamily="49" charset="0"/>
                <a:cs typeface="Courier New" panose="02070309020205020404" pitchFamily="49" charset="0"/>
              </a:rPr>
              <a:t>&lt;person&gt;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&gt;John&lt;/</a:t>
            </a:r>
            <a:r>
              <a:rPr lang="en-US" sz="5600" b="1" dirty="0" err="1">
                <a:latin typeface="Courier New" panose="02070309020205020404" pitchFamily="49" charset="0"/>
                <a:cs typeface="Courier New" panose="02070309020205020404" pitchFamily="49" charset="0"/>
              </a:rPr>
              <a:t>firstName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&gt;Smith&lt;/</a:t>
            </a:r>
            <a:r>
              <a:rPr lang="en-US" sz="5600" b="1" dirty="0" err="1">
                <a:latin typeface="Courier New" panose="02070309020205020404" pitchFamily="49" charset="0"/>
                <a:cs typeface="Courier New" panose="02070309020205020404" pitchFamily="49" charset="0"/>
              </a:rPr>
              <a:t>lastName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&lt;age&gt;25&lt;/age&gt;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&gt;21 2nd Street&lt;/</a:t>
            </a:r>
            <a:r>
              <a:rPr lang="en-US" sz="5600" b="1" dirty="0" err="1">
                <a:latin typeface="Courier New" panose="02070309020205020404" pitchFamily="49" charset="0"/>
                <a:cs typeface="Courier New" panose="02070309020205020404" pitchFamily="49" charset="0"/>
              </a:rPr>
              <a:t>streetAddress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&lt;city&gt;New York&lt;/city&gt;</a:t>
            </a:r>
          </a:p>
          <a:p>
            <a:pPr marL="0" indent="0">
              <a:buNone/>
            </a:pPr>
            <a:r>
              <a:rPr lang="en-US" sz="5600" b="1" dirty="0">
                <a:latin typeface="Courier New" panose="02070309020205020404" pitchFamily="49" charset="0"/>
                <a:cs typeface="Courier New" panose="02070309020205020404" pitchFamily="49" charset="0"/>
              </a:rPr>
              <a:t>    &lt;state&gt;NY&lt;/state&gt;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&gt;10021&lt;/</a:t>
            </a:r>
            <a:r>
              <a:rPr lang="en-US" sz="5600" b="1" dirty="0" err="1">
                <a:latin typeface="Courier New" panose="02070309020205020404" pitchFamily="49" charset="0"/>
                <a:cs typeface="Courier New" panose="02070309020205020404" pitchFamily="49" charset="0"/>
              </a:rPr>
              <a:t>postalCode</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&lt;/address&gt;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&lt;type&gt;home&lt;/type&gt;</a:t>
            </a:r>
          </a:p>
          <a:p>
            <a:pPr marL="0" indent="0">
              <a:buNone/>
            </a:pPr>
            <a:r>
              <a:rPr lang="en-US" sz="5600" b="1" dirty="0">
                <a:latin typeface="Courier New" panose="02070309020205020404" pitchFamily="49" charset="0"/>
                <a:cs typeface="Courier New" panose="02070309020205020404" pitchFamily="49" charset="0"/>
              </a:rPr>
              <a:t>      &lt;number&gt;212 555-1234&lt;/number&gt;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&lt;type&gt;fax&lt;/type&gt;</a:t>
            </a:r>
          </a:p>
          <a:p>
            <a:pPr marL="0" indent="0">
              <a:buNone/>
            </a:pPr>
            <a:r>
              <a:rPr lang="en-US" sz="5600" b="1" dirty="0">
                <a:latin typeface="Courier New" panose="02070309020205020404" pitchFamily="49" charset="0"/>
                <a:cs typeface="Courier New" panose="02070309020205020404" pitchFamily="49" charset="0"/>
              </a:rPr>
              <a:t>      &lt;number&gt;646 555-4567&lt;/number&gt;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a:t>
            </a:r>
            <a:r>
              <a:rPr lang="en-US" sz="5600" b="1" dirty="0" err="1">
                <a:latin typeface="Courier New" panose="02070309020205020404" pitchFamily="49" charset="0"/>
                <a:cs typeface="Courier New" panose="02070309020205020404" pitchFamily="49" charset="0"/>
              </a:rPr>
              <a:t>phoneNumbers</a:t>
            </a:r>
            <a:r>
              <a:rPr lang="en-US" sz="5600" b="1" dirty="0">
                <a:latin typeface="Courier New" panose="02070309020205020404" pitchFamily="49" charset="0"/>
                <a:cs typeface="Courier New" panose="02070309020205020404" pitchFamily="49" charset="0"/>
              </a:rPr>
              <a:t>&gt;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    &lt;type&gt;male&lt;/type&gt;</a:t>
            </a:r>
          </a:p>
          <a:p>
            <a:pPr marL="0" indent="0">
              <a:buNone/>
            </a:pPr>
            <a:r>
              <a:rPr lang="en-US" sz="5600" b="1" dirty="0">
                <a:latin typeface="Courier New" panose="02070309020205020404" pitchFamily="49" charset="0"/>
                <a:cs typeface="Courier New" panose="02070309020205020404" pitchFamily="49" charset="0"/>
              </a:rPr>
              <a:t>  &lt;/gender&gt;</a:t>
            </a:r>
          </a:p>
          <a:p>
            <a:pPr marL="0" indent="0">
              <a:buNone/>
            </a:pPr>
            <a:r>
              <a:rPr lang="en-US" sz="5600" b="1" dirty="0">
                <a:latin typeface="Courier New" panose="02070309020205020404" pitchFamily="49" charset="0"/>
                <a:cs typeface="Courier New" panose="02070309020205020404" pitchFamily="49" charset="0"/>
              </a:rPr>
              <a:t>&lt;/person&gt;</a:t>
            </a:r>
          </a:p>
        </p:txBody>
      </p:sp>
    </p:spTree>
    <p:extLst>
      <p:ext uri="{BB962C8B-B14F-4D97-AF65-F5344CB8AC3E}">
        <p14:creationId xmlns:p14="http://schemas.microsoft.com/office/powerpoint/2010/main" val="239232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relational data: 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Transaction data</a:t>
            </a:r>
          </a:p>
          <a:p>
            <a:pPr lvl="1"/>
            <a:r>
              <a:rPr lang="en-US" dirty="0"/>
              <a:t>Also called </a:t>
            </a:r>
            <a:r>
              <a:rPr lang="en-US" dirty="0">
                <a:solidFill>
                  <a:schemeClr val="accent6">
                    <a:lumMod val="75000"/>
                  </a:schemeClr>
                </a:solidFill>
              </a:rPr>
              <a:t>market-basket data</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59016620"/>
              </p:ext>
            </p:extLst>
          </p:nvPr>
        </p:nvGraphicFramePr>
        <p:xfrm>
          <a:off x="3200400" y="3581400"/>
          <a:ext cx="5486400" cy="2743200"/>
        </p:xfrm>
        <a:graphic>
          <a:graphicData uri="http://schemas.openxmlformats.org/drawingml/2006/table">
            <a:tbl>
              <a:tblPr firstRow="1" firstCol="1" bandRow="1">
                <a:tableStyleId>{5C22544A-7EE6-4342-B048-85BDC9FD1C3A}</a:tableStyleId>
              </a:tblPr>
              <a:tblGrid>
                <a:gridCol w="754381">
                  <a:extLst>
                    <a:ext uri="{9D8B030D-6E8A-4147-A177-3AD203B41FA5}">
                      <a16:colId xmlns:a16="http://schemas.microsoft.com/office/drawing/2014/main" val="20000"/>
                    </a:ext>
                  </a:extLst>
                </a:gridCol>
                <a:gridCol w="4732019">
                  <a:extLst>
                    <a:ext uri="{9D8B030D-6E8A-4147-A177-3AD203B41FA5}">
                      <a16:colId xmlns:a16="http://schemas.microsoft.com/office/drawing/2014/main" val="20001"/>
                    </a:ext>
                  </a:extLst>
                </a:gridCol>
              </a:tblGrid>
              <a:tr h="370840">
                <a:tc>
                  <a:txBody>
                    <a:bodyPr/>
                    <a:lstStyle/>
                    <a:p>
                      <a:r>
                        <a:rPr lang="en-US" sz="2400" dirty="0"/>
                        <a:t>TID</a:t>
                      </a:r>
                    </a:p>
                  </a:txBody>
                  <a:tcPr/>
                </a:tc>
                <a:tc>
                  <a:txBody>
                    <a:bodyPr/>
                    <a:lstStyle/>
                    <a:p>
                      <a:r>
                        <a:rPr lang="en-US" sz="2400" dirty="0"/>
                        <a:t>Items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Bread, Coke, Milk</a:t>
                      </a:r>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Beer, Bread</a:t>
                      </a:r>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Beer, Coke, Diaper, Milk</a:t>
                      </a:r>
                    </a:p>
                  </a:txBody>
                  <a:tcPr/>
                </a:tc>
                <a:extLst>
                  <a:ext uri="{0D108BD9-81ED-4DB2-BD59-A6C34878D82A}">
                    <a16:rowId xmlns:a16="http://schemas.microsoft.com/office/drawing/2014/main" val="10003"/>
                  </a:ext>
                </a:extLst>
              </a:tr>
              <a:tr h="370840">
                <a:tc>
                  <a:txBody>
                    <a:bodyPr/>
                    <a:lstStyle/>
                    <a:p>
                      <a:r>
                        <a:rPr lang="en-US" sz="2400" dirty="0"/>
                        <a:t>4</a:t>
                      </a:r>
                    </a:p>
                  </a:txBody>
                  <a:tcPr/>
                </a:tc>
                <a:tc>
                  <a:txBody>
                    <a:bodyPr/>
                    <a:lstStyle/>
                    <a:p>
                      <a:r>
                        <a:rPr lang="en-US" sz="2400" dirty="0"/>
                        <a:t>Beer,</a:t>
                      </a:r>
                      <a:r>
                        <a:rPr lang="en-US" sz="2400" baseline="0" dirty="0"/>
                        <a:t> Bread, Diaper, Milk</a:t>
                      </a:r>
                      <a:endParaRPr lang="en-US" sz="2400" dirty="0"/>
                    </a:p>
                  </a:txBody>
                  <a:tcPr/>
                </a:tc>
                <a:extLst>
                  <a:ext uri="{0D108BD9-81ED-4DB2-BD59-A6C34878D82A}">
                    <a16:rowId xmlns:a16="http://schemas.microsoft.com/office/drawing/2014/main" val="10004"/>
                  </a:ext>
                </a:extLst>
              </a:tr>
              <a:tr h="370840">
                <a:tc>
                  <a:txBody>
                    <a:bodyPr/>
                    <a:lstStyle/>
                    <a:p>
                      <a:r>
                        <a:rPr lang="en-US" sz="2400" dirty="0"/>
                        <a:t>5</a:t>
                      </a:r>
                    </a:p>
                  </a:txBody>
                  <a:tcPr/>
                </a:tc>
                <a:tc>
                  <a:txBody>
                    <a:bodyPr/>
                    <a:lstStyle/>
                    <a:p>
                      <a:r>
                        <a:rPr lang="en-US" sz="2400" dirty="0"/>
                        <a:t>Coke,</a:t>
                      </a:r>
                      <a:r>
                        <a:rPr lang="en-US" sz="2400" baseline="0" dirty="0"/>
                        <a:t> Diaper, Milk</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55517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 data</a:t>
            </a:r>
          </a:p>
        </p:txBody>
      </p:sp>
      <p:sp>
        <p:nvSpPr>
          <p:cNvPr id="3" name="Content Placeholder 2"/>
          <p:cNvSpPr>
            <a:spLocks noGrp="1"/>
          </p:cNvSpPr>
          <p:nvPr>
            <p:ph idx="1"/>
          </p:nvPr>
        </p:nvSpPr>
        <p:spPr/>
        <p:txBody>
          <a:bodyPr/>
          <a:lstStyle/>
          <a:p>
            <a:r>
              <a:rPr lang="en-US" dirty="0"/>
              <a:t>Each record is a </a:t>
            </a:r>
            <a:r>
              <a:rPr lang="en-US" dirty="0">
                <a:solidFill>
                  <a:srgbClr val="0070C0"/>
                </a:solidFill>
              </a:rPr>
              <a:t>set of items</a:t>
            </a:r>
            <a:r>
              <a:rPr lang="en-US" dirty="0"/>
              <a:t> from a space of possible items</a:t>
            </a:r>
          </a:p>
          <a:p>
            <a:r>
              <a:rPr lang="en-US" dirty="0"/>
              <a:t>Example: Document data</a:t>
            </a:r>
          </a:p>
          <a:p>
            <a:pPr lvl="1"/>
            <a:r>
              <a:rPr lang="en-US" dirty="0"/>
              <a:t>Also called </a:t>
            </a:r>
            <a:r>
              <a:rPr lang="en-US" dirty="0">
                <a:solidFill>
                  <a:schemeClr val="accent6">
                    <a:lumMod val="75000"/>
                  </a:schemeClr>
                </a:solidFill>
              </a:rPr>
              <a:t>bag-of-words </a:t>
            </a:r>
            <a:r>
              <a:rPr lang="en-US" dirty="0"/>
              <a:t>representation</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06047503"/>
              </p:ext>
            </p:extLst>
          </p:nvPr>
        </p:nvGraphicFramePr>
        <p:xfrm>
          <a:off x="2438400" y="3886200"/>
          <a:ext cx="5867400" cy="1828800"/>
        </p:xfrm>
        <a:graphic>
          <a:graphicData uri="http://schemas.openxmlformats.org/drawingml/2006/table">
            <a:tbl>
              <a:tblPr firstRow="1" firstCol="1" bandRow="1">
                <a:tableStyleId>{00A15C55-8517-42AA-B614-E9B94910E393}</a:tableStyleId>
              </a:tblPr>
              <a:tblGrid>
                <a:gridCol w="1213945">
                  <a:extLst>
                    <a:ext uri="{9D8B030D-6E8A-4147-A177-3AD203B41FA5}">
                      <a16:colId xmlns:a16="http://schemas.microsoft.com/office/drawing/2014/main" val="20000"/>
                    </a:ext>
                  </a:extLst>
                </a:gridCol>
                <a:gridCol w="4653455">
                  <a:extLst>
                    <a:ext uri="{9D8B030D-6E8A-4147-A177-3AD203B41FA5}">
                      <a16:colId xmlns:a16="http://schemas.microsoft.com/office/drawing/2014/main" val="20001"/>
                    </a:ext>
                  </a:extLst>
                </a:gridCol>
              </a:tblGrid>
              <a:tr h="370840">
                <a:tc>
                  <a:txBody>
                    <a:bodyPr/>
                    <a:lstStyle/>
                    <a:p>
                      <a:r>
                        <a:rPr lang="en-US" sz="2400" dirty="0"/>
                        <a:t>Doc Id</a:t>
                      </a:r>
                    </a:p>
                  </a:txBody>
                  <a:tcPr/>
                </a:tc>
                <a:tc>
                  <a:txBody>
                    <a:bodyPr/>
                    <a:lstStyle/>
                    <a:p>
                      <a:r>
                        <a:rPr lang="en-US" sz="2400" dirty="0"/>
                        <a:t>Words</a:t>
                      </a:r>
                    </a:p>
                  </a:txBody>
                  <a:tcPr/>
                </a:tc>
                <a:extLst>
                  <a:ext uri="{0D108BD9-81ED-4DB2-BD59-A6C34878D82A}">
                    <a16:rowId xmlns:a16="http://schemas.microsoft.com/office/drawing/2014/main" val="10000"/>
                  </a:ext>
                </a:extLst>
              </a:tr>
              <a:tr h="370840">
                <a:tc>
                  <a:txBody>
                    <a:bodyPr/>
                    <a:lstStyle/>
                    <a:p>
                      <a:r>
                        <a:rPr lang="en-US" sz="2400" dirty="0"/>
                        <a:t>1</a:t>
                      </a:r>
                    </a:p>
                  </a:txBody>
                  <a:tcPr/>
                </a:tc>
                <a:tc>
                  <a:txBody>
                    <a:bodyPr/>
                    <a:lstStyle/>
                    <a:p>
                      <a:r>
                        <a:rPr lang="en-US" sz="2400" dirty="0"/>
                        <a:t>the, dog, followed</a:t>
                      </a:r>
                      <a:r>
                        <a:rPr lang="en-US" sz="2400" baseline="0" dirty="0"/>
                        <a:t>, the, cat</a:t>
                      </a:r>
                      <a:endParaRPr lang="en-US" sz="2400" dirty="0"/>
                    </a:p>
                  </a:txBody>
                  <a:tcPr/>
                </a:tc>
                <a:extLst>
                  <a:ext uri="{0D108BD9-81ED-4DB2-BD59-A6C34878D82A}">
                    <a16:rowId xmlns:a16="http://schemas.microsoft.com/office/drawing/2014/main" val="10001"/>
                  </a:ext>
                </a:extLst>
              </a:tr>
              <a:tr h="370840">
                <a:tc>
                  <a:txBody>
                    <a:bodyPr/>
                    <a:lstStyle/>
                    <a:p>
                      <a:r>
                        <a:rPr lang="en-US" sz="2400" dirty="0"/>
                        <a:t>2</a:t>
                      </a:r>
                    </a:p>
                  </a:txBody>
                  <a:tcPr/>
                </a:tc>
                <a:tc>
                  <a:txBody>
                    <a:bodyPr/>
                    <a:lstStyle/>
                    <a:p>
                      <a:r>
                        <a:rPr lang="en-US" sz="2400" dirty="0"/>
                        <a:t>the, cat,</a:t>
                      </a:r>
                      <a:r>
                        <a:rPr lang="en-US" sz="2400" baseline="0" dirty="0"/>
                        <a:t> chased, the, cat</a:t>
                      </a:r>
                      <a:endParaRPr lang="en-US" sz="2400" dirty="0"/>
                    </a:p>
                  </a:txBody>
                  <a:tcPr/>
                </a:tc>
                <a:extLst>
                  <a:ext uri="{0D108BD9-81ED-4DB2-BD59-A6C34878D82A}">
                    <a16:rowId xmlns:a16="http://schemas.microsoft.com/office/drawing/2014/main" val="10002"/>
                  </a:ext>
                </a:extLst>
              </a:tr>
              <a:tr h="370840">
                <a:tc>
                  <a:txBody>
                    <a:bodyPr/>
                    <a:lstStyle/>
                    <a:p>
                      <a:r>
                        <a:rPr lang="en-US" sz="2400" dirty="0"/>
                        <a:t>3</a:t>
                      </a:r>
                    </a:p>
                  </a:txBody>
                  <a:tcPr/>
                </a:tc>
                <a:tc>
                  <a:txBody>
                    <a:bodyPr/>
                    <a:lstStyle/>
                    <a:p>
                      <a:r>
                        <a:rPr lang="en-US" sz="2400" dirty="0"/>
                        <a:t>the, man, walked, the,</a:t>
                      </a:r>
                      <a:r>
                        <a:rPr lang="en-US" sz="2400" baseline="0" dirty="0"/>
                        <a:t> dog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570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387" y="472542"/>
            <a:ext cx="8534400" cy="990600"/>
          </a:xfrm>
        </p:spPr>
        <p:txBody>
          <a:bodyPr>
            <a:normAutofit fontScale="90000"/>
          </a:bodyPr>
          <a:lstStyle/>
          <a:p>
            <a:r>
              <a:rPr lang="en-US" dirty="0"/>
              <a:t>Vector representation of market-basket data</a:t>
            </a:r>
          </a:p>
        </p:txBody>
      </p:sp>
      <p:sp>
        <p:nvSpPr>
          <p:cNvPr id="3" name="Content Placeholder 2"/>
          <p:cNvSpPr>
            <a:spLocks noGrp="1"/>
          </p:cNvSpPr>
          <p:nvPr>
            <p:ph idx="1"/>
          </p:nvPr>
        </p:nvSpPr>
        <p:spPr>
          <a:xfrm>
            <a:off x="457200" y="1600200"/>
            <a:ext cx="11125200" cy="4876800"/>
          </a:xfrm>
        </p:spPr>
        <p:txBody>
          <a:bodyPr/>
          <a:lstStyle/>
          <a:p>
            <a:r>
              <a:rPr lang="en-US" dirty="0"/>
              <a:t>Market-basket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items</a:t>
            </a:r>
          </a:p>
          <a:p>
            <a:pPr lvl="1"/>
            <a:r>
              <a:rPr lang="en-US" dirty="0"/>
              <a:t>The values are </a:t>
            </a:r>
            <a:r>
              <a:rPr lang="en-US" dirty="0">
                <a:solidFill>
                  <a:schemeClr val="accent6">
                    <a:lumMod val="75000"/>
                  </a:schemeClr>
                </a:solidFill>
              </a:rPr>
              <a:t>binary</a:t>
            </a:r>
            <a:r>
              <a:rPr lang="en-US" dirty="0"/>
              <a:t> (the item appears or not in the set)</a:t>
            </a:r>
          </a:p>
        </p:txBody>
      </p:sp>
      <p:graphicFrame>
        <p:nvGraphicFramePr>
          <p:cNvPr id="4" name="Table 3"/>
          <p:cNvGraphicFramePr>
            <a:graphicFrameLocks noGrp="1"/>
          </p:cNvGraphicFramePr>
          <p:nvPr>
            <p:extLst>
              <p:ext uri="{D42A27DB-BD31-4B8C-83A1-F6EECF244321}">
                <p14:modId xmlns:p14="http://schemas.microsoft.com/office/powerpoint/2010/main" val="3173503677"/>
              </p:ext>
            </p:extLst>
          </p:nvPr>
        </p:nvGraphicFramePr>
        <p:xfrm>
          <a:off x="1752600" y="4038600"/>
          <a:ext cx="4419600" cy="2225040"/>
        </p:xfrm>
        <a:graphic>
          <a:graphicData uri="http://schemas.openxmlformats.org/drawingml/2006/table">
            <a:tbl>
              <a:tblPr firstRow="1" firstCol="1" bandRow="1">
                <a:tableStyleId>{5C22544A-7EE6-4342-B048-85BDC9FD1C3A}</a:tableStyleId>
              </a:tblPr>
              <a:tblGrid>
                <a:gridCol w="607696">
                  <a:extLst>
                    <a:ext uri="{9D8B030D-6E8A-4147-A177-3AD203B41FA5}">
                      <a16:colId xmlns:a16="http://schemas.microsoft.com/office/drawing/2014/main" val="20000"/>
                    </a:ext>
                  </a:extLst>
                </a:gridCol>
                <a:gridCol w="3811904">
                  <a:extLst>
                    <a:ext uri="{9D8B030D-6E8A-4147-A177-3AD203B41FA5}">
                      <a16:colId xmlns:a16="http://schemas.microsoft.com/office/drawing/2014/main" val="20001"/>
                    </a:ext>
                  </a:extLst>
                </a:gridCol>
              </a:tblGrid>
              <a:tr h="370840">
                <a:tc>
                  <a:txBody>
                    <a:bodyPr/>
                    <a:lstStyle/>
                    <a:p>
                      <a:r>
                        <a:rPr lang="en-US" dirty="0"/>
                        <a:t>TID</a:t>
                      </a:r>
                    </a:p>
                  </a:txBody>
                  <a:tcPr/>
                </a:tc>
                <a:tc>
                  <a:txBody>
                    <a:bodyPr/>
                    <a:lstStyle/>
                    <a:p>
                      <a:r>
                        <a:rPr lang="en-US" dirty="0"/>
                        <a:t>Items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Bread, Coke, Milk</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Beer, Bread</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Beer, Coke, Diaper, Milk</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Beer,</a:t>
                      </a:r>
                      <a:r>
                        <a:rPr lang="en-US" baseline="0" dirty="0"/>
                        <a:t> Bread, Diaper, Milk</a:t>
                      </a:r>
                      <a:endParaRPr lang="en-US" dirty="0"/>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Coke,</a:t>
                      </a:r>
                      <a:r>
                        <a:rPr lang="en-US" baseline="0" dirty="0"/>
                        <a:t> Diaper, Milk</a:t>
                      </a:r>
                      <a:endParaRPr lang="en-US" dirty="0"/>
                    </a:p>
                  </a:txBody>
                  <a:tcP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3070257"/>
              </p:ext>
            </p:extLst>
          </p:nvPr>
        </p:nvGraphicFramePr>
        <p:xfrm>
          <a:off x="6705601" y="3581400"/>
          <a:ext cx="3247291" cy="2682241"/>
        </p:xfrm>
        <a:graphic>
          <a:graphicData uri="http://schemas.openxmlformats.org/drawingml/2006/table">
            <a:tbl>
              <a:tblPr firstRow="1" firstCol="1" bandRow="1">
                <a:tableStyleId>{5C22544A-7EE6-4342-B048-85BDC9FD1C3A}</a:tableStyleId>
              </a:tblPr>
              <a:tblGrid>
                <a:gridCol w="555972">
                  <a:extLst>
                    <a:ext uri="{9D8B030D-6E8A-4147-A177-3AD203B41FA5}">
                      <a16:colId xmlns:a16="http://schemas.microsoft.com/office/drawing/2014/main" val="20000"/>
                    </a:ext>
                  </a:extLst>
                </a:gridCol>
                <a:gridCol w="510828">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80291">
                  <a:extLst>
                    <a:ext uri="{9D8B030D-6E8A-4147-A177-3AD203B41FA5}">
                      <a16:colId xmlns:a16="http://schemas.microsoft.com/office/drawing/2014/main" val="20005"/>
                    </a:ext>
                  </a:extLst>
                </a:gridCol>
              </a:tblGrid>
              <a:tr h="828041">
                <a:tc>
                  <a:txBody>
                    <a:bodyPr/>
                    <a:lstStyle/>
                    <a:p>
                      <a:r>
                        <a:rPr lang="en-US" dirty="0"/>
                        <a:t>TID</a:t>
                      </a:r>
                    </a:p>
                  </a:txBody>
                  <a:tcPr anchor="b"/>
                </a:tc>
                <a:tc>
                  <a:txBody>
                    <a:bodyPr/>
                    <a:lstStyle/>
                    <a:p>
                      <a:r>
                        <a:rPr lang="en-US" dirty="0"/>
                        <a:t>Bread</a:t>
                      </a:r>
                    </a:p>
                  </a:txBody>
                  <a:tcPr vert="vert270"/>
                </a:tc>
                <a:tc>
                  <a:txBody>
                    <a:bodyPr/>
                    <a:lstStyle/>
                    <a:p>
                      <a:r>
                        <a:rPr lang="en-US" dirty="0"/>
                        <a:t>Coke</a:t>
                      </a:r>
                    </a:p>
                  </a:txBody>
                  <a:tcPr vert="vert270"/>
                </a:tc>
                <a:tc>
                  <a:txBody>
                    <a:bodyPr/>
                    <a:lstStyle/>
                    <a:p>
                      <a:r>
                        <a:rPr lang="en-US" dirty="0"/>
                        <a:t>Milk</a:t>
                      </a:r>
                    </a:p>
                  </a:txBody>
                  <a:tcPr vert="vert270"/>
                </a:tc>
                <a:tc>
                  <a:txBody>
                    <a:bodyPr/>
                    <a:lstStyle/>
                    <a:p>
                      <a:r>
                        <a:rPr lang="en-US" dirty="0"/>
                        <a:t>Beer</a:t>
                      </a:r>
                    </a:p>
                  </a:txBody>
                  <a:tcPr vert="vert270"/>
                </a:tc>
                <a:tc>
                  <a:txBody>
                    <a:bodyPr/>
                    <a:lstStyle/>
                    <a:p>
                      <a:r>
                        <a:rPr lang="en-US" dirty="0"/>
                        <a:t>Diaper</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1752600" y="6399014"/>
            <a:ext cx="6647974"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baskets contain few items</a:t>
            </a:r>
          </a:p>
        </p:txBody>
      </p:sp>
    </p:spTree>
    <p:extLst>
      <p:ext uri="{BB962C8B-B14F-4D97-AF65-F5344CB8AC3E}">
        <p14:creationId xmlns:p14="http://schemas.microsoft.com/office/powerpoint/2010/main" val="115677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Vector representation of document data</a:t>
            </a:r>
          </a:p>
        </p:txBody>
      </p:sp>
      <p:sp>
        <p:nvSpPr>
          <p:cNvPr id="3" name="Content Placeholder 2"/>
          <p:cNvSpPr>
            <a:spLocks noGrp="1"/>
          </p:cNvSpPr>
          <p:nvPr>
            <p:ph idx="1"/>
          </p:nvPr>
        </p:nvSpPr>
        <p:spPr>
          <a:xfrm>
            <a:off x="457200" y="1600200"/>
            <a:ext cx="11277600" cy="4876800"/>
          </a:xfrm>
        </p:spPr>
        <p:txBody>
          <a:bodyPr/>
          <a:lstStyle/>
          <a:p>
            <a:r>
              <a:rPr lang="en-US" dirty="0"/>
              <a:t>Document data can be </a:t>
            </a:r>
            <a:r>
              <a:rPr lang="en-US" dirty="0">
                <a:solidFill>
                  <a:schemeClr val="accent6">
                    <a:lumMod val="75000"/>
                  </a:schemeClr>
                </a:solidFill>
              </a:rPr>
              <a:t>represented</a:t>
            </a:r>
            <a:r>
              <a:rPr lang="en-US" dirty="0"/>
              <a:t>, or </a:t>
            </a:r>
            <a:r>
              <a:rPr lang="en-US" dirty="0">
                <a:solidFill>
                  <a:srgbClr val="C00000"/>
                </a:solidFill>
              </a:rPr>
              <a:t>thought of</a:t>
            </a:r>
            <a:r>
              <a:rPr lang="en-US" dirty="0"/>
              <a:t>, as </a:t>
            </a:r>
            <a:r>
              <a:rPr lang="en-US" dirty="0">
                <a:solidFill>
                  <a:srgbClr val="0070C0"/>
                </a:solidFill>
              </a:rPr>
              <a:t>numeric vector data</a:t>
            </a:r>
          </a:p>
          <a:p>
            <a:pPr lvl="1"/>
            <a:r>
              <a:rPr lang="en-US" dirty="0"/>
              <a:t>The vector is defined over the set of </a:t>
            </a:r>
            <a:r>
              <a:rPr lang="en-US" dirty="0">
                <a:solidFill>
                  <a:schemeClr val="accent6">
                    <a:lumMod val="75000"/>
                  </a:schemeClr>
                </a:solidFill>
              </a:rPr>
              <a:t>all possible words</a:t>
            </a:r>
          </a:p>
          <a:p>
            <a:pPr lvl="1"/>
            <a:r>
              <a:rPr lang="en-US" dirty="0"/>
              <a:t>The values are the </a:t>
            </a:r>
            <a:r>
              <a:rPr lang="en-US" dirty="0">
                <a:solidFill>
                  <a:schemeClr val="accent6">
                    <a:lumMod val="75000"/>
                  </a:schemeClr>
                </a:solidFill>
              </a:rPr>
              <a:t>counts</a:t>
            </a:r>
            <a:r>
              <a:rPr lang="en-US" dirty="0"/>
              <a:t> (number of times a word appears in the document)</a:t>
            </a:r>
          </a:p>
        </p:txBody>
      </p:sp>
      <p:graphicFrame>
        <p:nvGraphicFramePr>
          <p:cNvPr id="5" name="Table 4"/>
          <p:cNvGraphicFramePr>
            <a:graphicFrameLocks noGrp="1"/>
          </p:cNvGraphicFramePr>
          <p:nvPr>
            <p:extLst>
              <p:ext uri="{D42A27DB-BD31-4B8C-83A1-F6EECF244321}">
                <p14:modId xmlns:p14="http://schemas.microsoft.com/office/powerpoint/2010/main" val="3181570905"/>
              </p:ext>
            </p:extLst>
          </p:nvPr>
        </p:nvGraphicFramePr>
        <p:xfrm>
          <a:off x="6553201" y="3886200"/>
          <a:ext cx="3886201" cy="2016760"/>
        </p:xfrm>
        <a:graphic>
          <a:graphicData uri="http://schemas.openxmlformats.org/drawingml/2006/table">
            <a:tbl>
              <a:tblPr firstRow="1" firstCol="1" bandRow="1">
                <a:tableStyleId>{00A15C55-8517-42AA-B614-E9B94910E393}</a:tableStyleId>
              </a:tblPr>
              <a:tblGrid>
                <a:gridCol w="664636">
                  <a:extLst>
                    <a:ext uri="{9D8B030D-6E8A-4147-A177-3AD203B41FA5}">
                      <a16:colId xmlns:a16="http://schemas.microsoft.com/office/drawing/2014/main" val="20000"/>
                    </a:ext>
                  </a:extLst>
                </a:gridCol>
                <a:gridCol w="478364">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1">
                  <a:extLst>
                    <a:ext uri="{9D8B030D-6E8A-4147-A177-3AD203B41FA5}">
                      <a16:colId xmlns:a16="http://schemas.microsoft.com/office/drawing/2014/main" val="20007"/>
                    </a:ext>
                  </a:extLst>
                </a:gridCol>
              </a:tblGrid>
              <a:tr h="904240">
                <a:tc>
                  <a:txBody>
                    <a:bodyPr/>
                    <a:lstStyle/>
                    <a:p>
                      <a:r>
                        <a:rPr lang="en-US" dirty="0"/>
                        <a:t>Doc Id</a:t>
                      </a:r>
                    </a:p>
                  </a:txBody>
                  <a:tcPr anchor="b"/>
                </a:tc>
                <a:tc>
                  <a:txBody>
                    <a:bodyPr/>
                    <a:lstStyle/>
                    <a:p>
                      <a:r>
                        <a:rPr lang="en-US" dirty="0"/>
                        <a:t>the</a:t>
                      </a:r>
                    </a:p>
                  </a:txBody>
                  <a:tcPr vert="vert270"/>
                </a:tc>
                <a:tc>
                  <a:txBody>
                    <a:bodyPr/>
                    <a:lstStyle/>
                    <a:p>
                      <a:r>
                        <a:rPr lang="en-US" dirty="0"/>
                        <a:t>dog</a:t>
                      </a:r>
                    </a:p>
                  </a:txBody>
                  <a:tcPr vert="vert270"/>
                </a:tc>
                <a:tc>
                  <a:txBody>
                    <a:bodyPr/>
                    <a:lstStyle/>
                    <a:p>
                      <a:r>
                        <a:rPr lang="en-US" dirty="0"/>
                        <a:t>follows</a:t>
                      </a:r>
                    </a:p>
                  </a:txBody>
                  <a:tcPr vert="vert270"/>
                </a:tc>
                <a:tc>
                  <a:txBody>
                    <a:bodyPr/>
                    <a:lstStyle/>
                    <a:p>
                      <a:r>
                        <a:rPr lang="en-US" dirty="0"/>
                        <a:t>cat</a:t>
                      </a:r>
                    </a:p>
                  </a:txBody>
                  <a:tcPr vert="vert270"/>
                </a:tc>
                <a:tc>
                  <a:txBody>
                    <a:bodyPr/>
                    <a:lstStyle/>
                    <a:p>
                      <a:r>
                        <a:rPr lang="en-US" dirty="0"/>
                        <a:t>chases</a:t>
                      </a:r>
                    </a:p>
                  </a:txBody>
                  <a:tcPr vert="vert270"/>
                </a:tc>
                <a:tc>
                  <a:txBody>
                    <a:bodyPr/>
                    <a:lstStyle/>
                    <a:p>
                      <a:r>
                        <a:rPr lang="en-US" dirty="0"/>
                        <a:t>man</a:t>
                      </a:r>
                    </a:p>
                  </a:txBody>
                  <a:tcPr vert="vert270"/>
                </a:tc>
                <a:tc>
                  <a:txBody>
                    <a:bodyPr/>
                    <a:lstStyle/>
                    <a:p>
                      <a:r>
                        <a:rPr lang="en-US" dirty="0"/>
                        <a:t>walks</a:t>
                      </a:r>
                    </a:p>
                  </a:txBody>
                  <a:tcPr vert="vert270"/>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2</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2</a:t>
                      </a:r>
                    </a:p>
                  </a:txBody>
                  <a:tcPr/>
                </a:tc>
                <a:tc>
                  <a:txBody>
                    <a:bodyPr/>
                    <a:lstStyle/>
                    <a:p>
                      <a:r>
                        <a:rPr lang="en-US" dirty="0"/>
                        <a:t>0</a:t>
                      </a:r>
                    </a:p>
                  </a:txBody>
                  <a:tcPr/>
                </a:tc>
                <a:tc>
                  <a:txBody>
                    <a:bodyPr/>
                    <a:lstStyle/>
                    <a:p>
                      <a:r>
                        <a:rPr lang="en-US" dirty="0"/>
                        <a:t>0</a:t>
                      </a:r>
                    </a:p>
                  </a:txBody>
                  <a:tcPr/>
                </a:tc>
                <a:tc>
                  <a:txBody>
                    <a:bodyPr/>
                    <a:lstStyle/>
                    <a:p>
                      <a:r>
                        <a:rPr lang="en-US" dirty="0"/>
                        <a:t>2</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29371037"/>
              </p:ext>
            </p:extLst>
          </p:nvPr>
        </p:nvGraphicFramePr>
        <p:xfrm>
          <a:off x="1688123" y="4419600"/>
          <a:ext cx="4419600" cy="1483360"/>
        </p:xfrm>
        <a:graphic>
          <a:graphicData uri="http://schemas.openxmlformats.org/drawingml/2006/table">
            <a:tbl>
              <a:tblPr firstRow="1" firstCol="1" bandRow="1">
                <a:tableStyleId>{00A15C55-8517-42AA-B614-E9B94910E393}</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40">
                <a:tc>
                  <a:txBody>
                    <a:bodyPr/>
                    <a:lstStyle/>
                    <a:p>
                      <a:r>
                        <a:rPr lang="en-US" dirty="0"/>
                        <a:t>Doc Id</a:t>
                      </a:r>
                    </a:p>
                  </a:txBody>
                  <a:tcPr/>
                </a:tc>
                <a:tc>
                  <a:txBody>
                    <a:bodyPr/>
                    <a:lstStyle/>
                    <a:p>
                      <a:r>
                        <a:rPr lang="en-US" dirty="0"/>
                        <a:t>Words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r>
                        <a:rPr lang="en-US" dirty="0"/>
                        <a:t>the, dog, follows</a:t>
                      </a:r>
                      <a:r>
                        <a:rPr lang="en-US" baseline="0" dirty="0"/>
                        <a:t>, the, cat</a:t>
                      </a:r>
                      <a:endParaRPr lang="en-US" dirty="0"/>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the, cat,</a:t>
                      </a:r>
                      <a:r>
                        <a:rPr lang="en-US" baseline="0" dirty="0"/>
                        <a:t> chases, the, cat</a:t>
                      </a:r>
                      <a:endParaRPr lang="en-US" dirty="0"/>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r>
                        <a:rPr lang="en-US" dirty="0"/>
                        <a:t>the, man, walks, the,</a:t>
                      </a:r>
                      <a:r>
                        <a:rPr lang="en-US" baseline="0" dirty="0"/>
                        <a:t> dog</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1752600" y="6399014"/>
            <a:ext cx="7802136" cy="369332"/>
          </a:xfrm>
          <a:prstGeom prst="rect">
            <a:avLst/>
          </a:prstGeom>
          <a:solidFill>
            <a:srgbClr val="92D050"/>
          </a:solidFill>
        </p:spPr>
        <p:txBody>
          <a:bodyPr wrap="none" rtlCol="0">
            <a:spAutoFit/>
          </a:bodyPr>
          <a:lstStyle/>
          <a:p>
            <a:r>
              <a:rPr lang="en-US" dirty="0">
                <a:solidFill>
                  <a:srgbClr val="FF0000"/>
                </a:solidFill>
              </a:rPr>
              <a:t>Sparsity</a:t>
            </a:r>
            <a:r>
              <a:rPr lang="en-US" dirty="0"/>
              <a:t>: Most entries are zero. Most documents contain few of the words</a:t>
            </a:r>
          </a:p>
        </p:txBody>
      </p:sp>
    </p:spTree>
    <p:extLst>
      <p:ext uri="{BB962C8B-B14F-4D97-AF65-F5344CB8AC3E}">
        <p14:creationId xmlns:p14="http://schemas.microsoft.com/office/powerpoint/2010/main" val="2570683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data storage</a:t>
            </a:r>
          </a:p>
        </p:txBody>
      </p:sp>
      <p:sp>
        <p:nvSpPr>
          <p:cNvPr id="3" name="Content Placeholder 2"/>
          <p:cNvSpPr>
            <a:spLocks noGrp="1"/>
          </p:cNvSpPr>
          <p:nvPr>
            <p:ph idx="1"/>
          </p:nvPr>
        </p:nvSpPr>
        <p:spPr>
          <a:xfrm>
            <a:off x="1981200" y="1600200"/>
            <a:ext cx="8229600" cy="4906108"/>
          </a:xfrm>
        </p:spPr>
        <p:txBody>
          <a:bodyPr/>
          <a:lstStyle/>
          <a:p>
            <a:r>
              <a:rPr lang="en-US" dirty="0"/>
              <a:t>Usually set data is stored in flat files</a:t>
            </a:r>
          </a:p>
          <a:p>
            <a:pPr lvl="1"/>
            <a:r>
              <a:rPr lang="en-US" dirty="0"/>
              <a:t>One line per set</a:t>
            </a:r>
          </a:p>
        </p:txBody>
      </p:sp>
      <p:sp>
        <p:nvSpPr>
          <p:cNvPr id="4" name="Content Placeholder 3"/>
          <p:cNvSpPr txBox="1">
            <a:spLocks/>
          </p:cNvSpPr>
          <p:nvPr/>
        </p:nvSpPr>
        <p:spPr>
          <a:xfrm>
            <a:off x="2016369" y="4899714"/>
            <a:ext cx="8229600" cy="1606594"/>
          </a:xfrm>
          <a:prstGeom prst="rect">
            <a:avLst/>
          </a:prstGeom>
          <a:solidFill>
            <a:schemeClr val="accent6">
              <a:lumMod val="60000"/>
              <a:lumOff val="40000"/>
            </a:schemeClr>
          </a:solidFill>
        </p:spPr>
        <p:txBody>
          <a:bodyPr vert="horz" wrap="square" lIns="91440" tIns="45720" rIns="91440" bIns="45720" rtlCol="0">
            <a:sp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pPr>
            <a:r>
              <a:rPr lang="en-US" sz="12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200" dirty="0" err="1">
                <a:latin typeface="Courier New" pitchFamily="49" charset="0"/>
                <a:cs typeface="Courier New" pitchFamily="49" charset="0"/>
              </a:rPr>
              <a:t>gotta</a:t>
            </a:r>
            <a:r>
              <a:rPr lang="en-US" sz="1200" dirty="0">
                <a:latin typeface="Courier New" pitchFamily="49" charset="0"/>
                <a:cs typeface="Courier New" pitchFamily="49" charset="0"/>
              </a:rPr>
              <a:t> say,  Shake </a:t>
            </a:r>
            <a:r>
              <a:rPr lang="en-US" sz="1200" dirty="0" err="1">
                <a:latin typeface="Courier New" pitchFamily="49" charset="0"/>
                <a:cs typeface="Courier New" pitchFamily="49" charset="0"/>
              </a:rPr>
              <a:t>Shake</a:t>
            </a:r>
            <a:r>
              <a:rPr lang="en-US" sz="12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200" dirty="0" err="1">
                <a:latin typeface="Courier New" pitchFamily="49" charset="0"/>
                <a:cs typeface="Courier New" pitchFamily="49" charset="0"/>
              </a:rPr>
              <a:t>yummerz</a:t>
            </a:r>
            <a:r>
              <a:rPr lang="en-US" sz="1200" dirty="0">
                <a:latin typeface="Courier New" pitchFamily="49" charset="0"/>
                <a:cs typeface="Courier New" pitchFamily="49" charset="0"/>
              </a:rPr>
              <a:t>.   I love the location too!  It's in the middle of the city and the view is breathtaking.   Definitely one of my favorite places to eat in NYC.</a:t>
            </a:r>
          </a:p>
          <a:p>
            <a:pPr>
              <a:buClr>
                <a:schemeClr val="tx1"/>
              </a:buClr>
            </a:pPr>
            <a:r>
              <a:rPr lang="en-US" sz="1200" dirty="0">
                <a:latin typeface="Courier New" pitchFamily="49" charset="0"/>
                <a:cs typeface="Courier New" pitchFamily="49" charset="0"/>
              </a:rPr>
              <a:t>I'm from California and I must say, Shake Shack is better than IN-N-OUT, all day, </a:t>
            </a:r>
            <a:r>
              <a:rPr lang="en-US" sz="1200" dirty="0" err="1">
                <a:latin typeface="Courier New" pitchFamily="49" charset="0"/>
                <a:cs typeface="Courier New" pitchFamily="49" charset="0"/>
              </a:rPr>
              <a:t>err'day</a:t>
            </a:r>
            <a:r>
              <a:rPr lang="en-US" sz="1200" dirty="0">
                <a:latin typeface="Courier New" pitchFamily="49" charset="0"/>
                <a:cs typeface="Courier New" pitchFamily="49" charset="0"/>
              </a:rPr>
              <a:t>. </a:t>
            </a:r>
          </a:p>
        </p:txBody>
      </p:sp>
      <p:sp>
        <p:nvSpPr>
          <p:cNvPr id="5" name="Content Placeholder 2"/>
          <p:cNvSpPr>
            <a:spLocks noGrp="1"/>
          </p:cNvSpPr>
          <p:nvPr/>
        </p:nvSpPr>
        <p:spPr>
          <a:xfrm>
            <a:off x="2092569" y="2819400"/>
            <a:ext cx="8153400" cy="1905000"/>
          </a:xfrm>
          <a:prstGeom prst="rect">
            <a:avLst/>
          </a:prstGeom>
          <a:solidFill>
            <a:schemeClr val="accent3">
              <a:lumMod val="40000"/>
              <a:lumOff val="60000"/>
            </a:schemeClr>
          </a:solidFill>
        </p:spPr>
        <p:txBody>
          <a:bodyPr vert="horz" lIns="91440" tIns="45720" rIns="91440" bIns="45720" rtlCol="0">
            <a:no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050" dirty="0">
                <a:latin typeface="Courier New" pitchFamily="49" charset="0"/>
                <a:cs typeface="Courier New" pitchFamily="49" charset="0"/>
              </a:rPr>
              <a:t>0 1 2 3 4 5 6 7 8 9 10 11 12 13 14 15 16 17 18 19 20 21 22 23 24 25 26 27 28 29 </a:t>
            </a:r>
          </a:p>
          <a:p>
            <a:pPr marL="0" indent="0">
              <a:buNone/>
            </a:pPr>
            <a:r>
              <a:rPr lang="en-US" sz="1050" dirty="0">
                <a:latin typeface="Courier New" pitchFamily="49" charset="0"/>
                <a:cs typeface="Courier New" pitchFamily="49" charset="0"/>
              </a:rPr>
              <a:t>30 31 32 </a:t>
            </a:r>
          </a:p>
          <a:p>
            <a:pPr marL="0" indent="0">
              <a:buNone/>
            </a:pPr>
            <a:r>
              <a:rPr lang="en-US" sz="1050" dirty="0">
                <a:latin typeface="Courier New" pitchFamily="49" charset="0"/>
                <a:cs typeface="Courier New" pitchFamily="49" charset="0"/>
              </a:rPr>
              <a:t>33 34 35 </a:t>
            </a:r>
          </a:p>
          <a:p>
            <a:pPr marL="0" indent="0">
              <a:buNone/>
            </a:pPr>
            <a:r>
              <a:rPr lang="en-US" sz="1050" dirty="0">
                <a:latin typeface="Courier New" pitchFamily="49" charset="0"/>
                <a:cs typeface="Courier New" pitchFamily="49" charset="0"/>
              </a:rPr>
              <a:t>36 37 38 39 40 41 42 43 44 45 46 </a:t>
            </a:r>
          </a:p>
          <a:p>
            <a:pPr marL="0" indent="0">
              <a:buNone/>
            </a:pPr>
            <a:r>
              <a:rPr lang="en-US" sz="1050" dirty="0">
                <a:latin typeface="Courier New" pitchFamily="49" charset="0"/>
                <a:cs typeface="Courier New" pitchFamily="49" charset="0"/>
              </a:rPr>
              <a:t>38 39 47 48 </a:t>
            </a:r>
          </a:p>
          <a:p>
            <a:pPr marL="0" indent="0">
              <a:buNone/>
            </a:pPr>
            <a:r>
              <a:rPr lang="en-US" sz="1050" dirty="0">
                <a:latin typeface="Courier New" pitchFamily="49" charset="0"/>
                <a:cs typeface="Courier New" pitchFamily="49" charset="0"/>
              </a:rPr>
              <a:t>38 39 48 49 50 51 52 53 54 55 56 57 58 </a:t>
            </a:r>
          </a:p>
          <a:p>
            <a:pPr marL="0" indent="0">
              <a:buNone/>
            </a:pPr>
            <a:r>
              <a:rPr lang="en-US" sz="1050" dirty="0">
                <a:latin typeface="Courier New" pitchFamily="49" charset="0"/>
                <a:cs typeface="Courier New" pitchFamily="49" charset="0"/>
              </a:rPr>
              <a:t>32 41 59 60 61 62 </a:t>
            </a:r>
          </a:p>
          <a:p>
            <a:pPr marL="0" indent="0">
              <a:buNone/>
            </a:pPr>
            <a:r>
              <a:rPr lang="en-US" sz="1050" dirty="0">
                <a:latin typeface="Courier New" pitchFamily="49" charset="0"/>
                <a:cs typeface="Courier New" pitchFamily="49" charset="0"/>
              </a:rPr>
              <a:t>3 39 48 </a:t>
            </a:r>
          </a:p>
        </p:txBody>
      </p:sp>
    </p:spTree>
    <p:extLst>
      <p:ext uri="{BB962C8B-B14F-4D97-AF65-F5344CB8AC3E}">
        <p14:creationId xmlns:p14="http://schemas.microsoft.com/office/powerpoint/2010/main" val="126708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data</a:t>
            </a:r>
          </a:p>
        </p:txBody>
      </p:sp>
      <p:sp>
        <p:nvSpPr>
          <p:cNvPr id="3" name="Content Placeholder 2"/>
          <p:cNvSpPr>
            <a:spLocks noGrp="1"/>
          </p:cNvSpPr>
          <p:nvPr>
            <p:ph idx="1"/>
          </p:nvPr>
        </p:nvSpPr>
        <p:spPr/>
        <p:txBody>
          <a:bodyPr/>
          <a:lstStyle/>
          <a:p>
            <a:r>
              <a:rPr lang="en-US" dirty="0"/>
              <a:t>In tables we usually consider each object independent of each other.</a:t>
            </a:r>
          </a:p>
          <a:p>
            <a:r>
              <a:rPr lang="en-US" dirty="0"/>
              <a:t>In some cases, there are explicit </a:t>
            </a:r>
            <a:r>
              <a:rPr lang="en-US" dirty="0">
                <a:solidFill>
                  <a:srgbClr val="0070C0"/>
                </a:solidFill>
              </a:rPr>
              <a:t>dependencies</a:t>
            </a:r>
            <a:r>
              <a:rPr lang="en-US" dirty="0"/>
              <a:t> between the data</a:t>
            </a:r>
          </a:p>
          <a:p>
            <a:pPr lvl="1"/>
            <a:r>
              <a:rPr lang="en-US" dirty="0">
                <a:solidFill>
                  <a:srgbClr val="FF3300"/>
                </a:solidFill>
              </a:rPr>
              <a:t>Ordered/Temporal</a:t>
            </a:r>
            <a:r>
              <a:rPr lang="en-US" dirty="0">
                <a:solidFill>
                  <a:srgbClr val="FF0000"/>
                </a:solidFill>
              </a:rPr>
              <a:t> </a:t>
            </a:r>
            <a:r>
              <a:rPr lang="en-US" dirty="0">
                <a:solidFill>
                  <a:srgbClr val="FF3300"/>
                </a:solidFill>
              </a:rPr>
              <a:t>data</a:t>
            </a:r>
            <a:r>
              <a:rPr lang="en-US" dirty="0"/>
              <a:t>: We know the time order of the data</a:t>
            </a:r>
          </a:p>
          <a:p>
            <a:pPr lvl="1"/>
            <a:r>
              <a:rPr lang="en-US" dirty="0">
                <a:solidFill>
                  <a:srgbClr val="FF3300"/>
                </a:solidFill>
              </a:rPr>
              <a:t>Spatial data</a:t>
            </a:r>
            <a:r>
              <a:rPr lang="en-US" dirty="0"/>
              <a:t>: Data that is placed on specific locations</a:t>
            </a:r>
          </a:p>
          <a:p>
            <a:pPr lvl="1"/>
            <a:r>
              <a:rPr lang="en-US" dirty="0">
                <a:solidFill>
                  <a:srgbClr val="FF3300"/>
                </a:solidFill>
              </a:rPr>
              <a:t>Spatiotemporal data</a:t>
            </a:r>
            <a:r>
              <a:rPr lang="en-US" dirty="0"/>
              <a:t>: data with location and time</a:t>
            </a:r>
          </a:p>
          <a:p>
            <a:pPr lvl="1"/>
            <a:r>
              <a:rPr lang="en-US" dirty="0">
                <a:solidFill>
                  <a:srgbClr val="FF3300"/>
                </a:solidFill>
              </a:rPr>
              <a:t>Networked/Graph data</a:t>
            </a:r>
            <a:r>
              <a:rPr lang="en-US" dirty="0"/>
              <a:t>: data with pairwise relationships between entities</a:t>
            </a:r>
          </a:p>
        </p:txBody>
      </p:sp>
    </p:spTree>
    <p:extLst>
      <p:ext uri="{BB962C8B-B14F-4D97-AF65-F5344CB8AC3E}">
        <p14:creationId xmlns:p14="http://schemas.microsoft.com/office/powerpoint/2010/main" val="115255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dirty="0"/>
              <a:t>Ordered Data </a:t>
            </a:r>
          </a:p>
        </p:txBody>
      </p:sp>
      <p:sp>
        <p:nvSpPr>
          <p:cNvPr id="790534" name="Rectangle 6"/>
          <p:cNvSpPr>
            <a:spLocks noGrp="1" noChangeArrowheads="1"/>
          </p:cNvSpPr>
          <p:nvPr>
            <p:ph type="body" idx="1"/>
          </p:nvPr>
        </p:nvSpPr>
        <p:spPr/>
        <p:txBody>
          <a:bodyPr/>
          <a:lstStyle/>
          <a:p>
            <a:r>
              <a:rPr lang="en-US" dirty="0"/>
              <a:t> Genomic </a:t>
            </a:r>
            <a:r>
              <a:rPr lang="en-US" dirty="0">
                <a:solidFill>
                  <a:schemeClr val="accent6">
                    <a:lumMod val="75000"/>
                  </a:schemeClr>
                </a:solidFill>
              </a:rPr>
              <a:t>sequence</a:t>
            </a:r>
            <a:r>
              <a:rPr lang="en-US" dirty="0"/>
              <a:t> data</a:t>
            </a:r>
          </a:p>
          <a:p>
            <a:endParaRPr lang="en-US" dirty="0"/>
          </a:p>
          <a:p>
            <a:endParaRPr lang="en-US" dirty="0"/>
          </a:p>
          <a:p>
            <a:endParaRPr lang="en-US" dirty="0"/>
          </a:p>
          <a:p>
            <a:endParaRPr lang="en-US" dirty="0"/>
          </a:p>
          <a:p>
            <a:endParaRPr lang="en-US" dirty="0"/>
          </a:p>
          <a:p>
            <a:endParaRPr lang="en-US" dirty="0"/>
          </a:p>
          <a:p>
            <a:endParaRPr lang="en-US" dirty="0"/>
          </a:p>
          <a:p>
            <a:r>
              <a:rPr lang="en-US" dirty="0"/>
              <a:t>Data is a long </a:t>
            </a:r>
            <a:r>
              <a:rPr lang="en-US" dirty="0">
                <a:solidFill>
                  <a:schemeClr val="accent6">
                    <a:lumMod val="75000"/>
                  </a:schemeClr>
                </a:solidFill>
              </a:rPr>
              <a:t>ordered</a:t>
            </a:r>
            <a:r>
              <a:rPr lang="en-US" dirty="0"/>
              <a:t> string</a:t>
            </a:r>
          </a:p>
        </p:txBody>
      </p:sp>
      <p:graphicFrame>
        <p:nvGraphicFramePr>
          <p:cNvPr id="790532" name="Object 4"/>
          <p:cNvGraphicFramePr>
            <a:graphicFrameLocks noChangeAspect="1"/>
          </p:cNvGraphicFramePr>
          <p:nvPr/>
        </p:nvGraphicFramePr>
        <p:xfrm>
          <a:off x="3733801" y="2133600"/>
          <a:ext cx="4278313" cy="3651250"/>
        </p:xfrm>
        <a:graphic>
          <a:graphicData uri="http://schemas.openxmlformats.org/presentationml/2006/ole">
            <mc:AlternateContent xmlns:mc="http://schemas.openxmlformats.org/markup-compatibility/2006">
              <mc:Choice xmlns:v="urn:schemas-microsoft-com:vml" Requires="v">
                <p:oleObj name="VISIO" r:id="rId3" imgW="2330196" imgH="1991868" progId="">
                  <p:embed/>
                </p:oleObj>
              </mc:Choice>
              <mc:Fallback>
                <p:oleObj name="VISIO" r:id="rId3" imgW="2330196" imgH="1991868" progId="">
                  <p:embed/>
                  <p:pic>
                    <p:nvPicPr>
                      <p:cNvPr id="7905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1" y="2133600"/>
                        <a:ext cx="4278313"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697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a:xfrm>
            <a:off x="609600" y="1600200"/>
            <a:ext cx="10972800" cy="4876800"/>
          </a:xfrm>
        </p:spPr>
        <p:txBody>
          <a:bodyPr/>
          <a:lstStyle/>
          <a:p>
            <a:r>
              <a:rPr lang="en-US" dirty="0"/>
              <a:t>Time series</a:t>
            </a:r>
          </a:p>
          <a:p>
            <a:pPr lvl="1"/>
            <a:r>
              <a:rPr lang="en-US" dirty="0"/>
              <a:t>Sequence of ordered (over “time”) numeric values.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2667000"/>
            <a:ext cx="5438078" cy="4039114"/>
          </a:xfrm>
          <a:prstGeom prst="rect">
            <a:avLst/>
          </a:prstGeom>
        </p:spPr>
      </p:pic>
    </p:spTree>
    <p:extLst>
      <p:ext uri="{BB962C8B-B14F-4D97-AF65-F5344CB8AC3E}">
        <p14:creationId xmlns:p14="http://schemas.microsoft.com/office/powerpoint/2010/main" val="133725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Data</a:t>
            </a:r>
          </a:p>
        </p:txBody>
      </p:sp>
      <p:sp>
        <p:nvSpPr>
          <p:cNvPr id="3" name="Content Placeholder 2"/>
          <p:cNvSpPr>
            <a:spLocks noGrp="1"/>
          </p:cNvSpPr>
          <p:nvPr>
            <p:ph idx="1"/>
          </p:nvPr>
        </p:nvSpPr>
        <p:spPr/>
        <p:txBody>
          <a:bodyPr/>
          <a:lstStyle/>
          <a:p>
            <a:r>
              <a:rPr lang="en-US" dirty="0"/>
              <a:t>Sequence data: Similar to the time series but in this case, we have categorical values rather than numerical ones.</a:t>
            </a:r>
          </a:p>
          <a:p>
            <a:r>
              <a:rPr lang="en-US" dirty="0"/>
              <a:t>Example: Event logs</a:t>
            </a:r>
          </a:p>
          <a:p>
            <a:pPr lvl="1"/>
            <a:endParaRPr lang="en-US" dirty="0"/>
          </a:p>
        </p:txBody>
      </p:sp>
      <p:sp>
        <p:nvSpPr>
          <p:cNvPr id="4" name="TextBox 3"/>
          <p:cNvSpPr txBox="1"/>
          <p:nvPr/>
        </p:nvSpPr>
        <p:spPr>
          <a:xfrm>
            <a:off x="152400" y="3457303"/>
            <a:ext cx="24242534" cy="2462213"/>
          </a:xfrm>
          <a:prstGeom prst="rect">
            <a:avLst/>
          </a:prstGeom>
          <a:noFill/>
          <a:ln>
            <a:solidFill>
              <a:schemeClr val="accent1"/>
            </a:solidFill>
          </a:ln>
        </p:spPr>
        <p:txBody>
          <a:bodyPr wrap="none" rtlCol="0">
            <a:spAutoFit/>
          </a:bodyPr>
          <a:lstStyle/>
          <a:p>
            <a:r>
              <a:rPr lang="en-US" sz="1400" dirty="0">
                <a:latin typeface="Courier New" panose="02070309020205020404" pitchFamily="49" charset="0"/>
                <a:cs typeface="Courier New" panose="02070309020205020404" pitchFamily="49" charset="0"/>
              </a:rPr>
              <a:t>fcrawler.looksmart.com - - [26/Apr/2000:00:00:12 -0400] "GET /contacts.html HTTP/1.0" 200 4595 "-" "FAST-WebCrawler/2.1-pre2 (ashen@looksmart.net)" </a:t>
            </a:r>
          </a:p>
          <a:p>
            <a:r>
              <a:rPr lang="en-US" sz="1400" dirty="0">
                <a:latin typeface="Courier New" panose="02070309020205020404" pitchFamily="49" charset="0"/>
                <a:cs typeface="Courier New" panose="02070309020205020404" pitchFamily="49" charset="0"/>
              </a:rPr>
              <a:t>fcrawler.looksmart.com - - [26/Apr/2000:00:17:19 -0400] "GET /news/news.html HTTP/1.0" 200 16716 "-" "FAST-WebCrawler/2.1-pre2 (ashen@looksmart.net)"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ppp931.on.bellglobal.com - - [26/Apr/2000:00:16:12 -0400] "GET /download/windows/asctab31.zip HTTP/1.0" 200 1540096 "</a:t>
            </a:r>
            <a:r>
              <a:rPr lang="en-US" sz="1400" dirty="0">
                <a:latin typeface="Courier New" panose="02070309020205020404" pitchFamily="49" charset="0"/>
                <a:cs typeface="Courier New" panose="02070309020205020404" pitchFamily="49" charset="0"/>
                <a:hlinkClick r:id="rId2"/>
              </a:rPr>
              <a:t>http://www.htmlgoodies.com/downloads/freeware/webdevelopment/15.html</a:t>
            </a:r>
            <a:r>
              <a:rPr lang="en-US" sz="1400" dirty="0">
                <a:latin typeface="Courier New" panose="02070309020205020404" pitchFamily="49" charset="0"/>
                <a:cs typeface="Courier New" panose="02070309020205020404" pitchFamily="49" charset="0"/>
              </a:rPr>
              <a:t>" "Mozilla/4.7 [</a:t>
            </a:r>
            <a:r>
              <a:rPr lang="en-US" sz="1400" dirty="0" err="1">
                <a:latin typeface="Courier New" panose="02070309020205020404" pitchFamily="49" charset="0"/>
                <a:cs typeface="Courier New" panose="02070309020205020404" pitchFamily="49" charset="0"/>
              </a:rPr>
              <a:t>en</a:t>
            </a:r>
            <a:r>
              <a:rPr lang="en-US" sz="1400" dirty="0">
                <a:latin typeface="Courier New" panose="02070309020205020404" pitchFamily="49" charset="0"/>
                <a:cs typeface="Courier New" panose="02070309020205020404" pitchFamily="49" charset="0"/>
              </a:rPr>
              <a:t>]C-SYMPA (Win95; U)"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123.123.123.123 - - [26/Apr/2000:00:23:48 -0400] "GET /pics/wpaper.gif HTTP/1.0" 200 6248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[26/Apr/2000:00:23:47 -0400] "GET /</a:t>
            </a:r>
            <a:r>
              <a:rPr lang="en-US" sz="1400" dirty="0" err="1">
                <a:latin typeface="Courier New" panose="02070309020205020404" pitchFamily="49" charset="0"/>
                <a:cs typeface="Courier New" panose="02070309020205020404" pitchFamily="49" charset="0"/>
              </a:rPr>
              <a:t>asctortf</a:t>
            </a:r>
            <a:r>
              <a:rPr lang="en-US" sz="1400" dirty="0">
                <a:latin typeface="Courier New" panose="02070309020205020404" pitchFamily="49" charset="0"/>
                <a:cs typeface="Courier New" panose="02070309020205020404" pitchFamily="49" charset="0"/>
              </a:rPr>
              <a:t>/ HTTP/1.0" 200 8130 "</a:t>
            </a:r>
            <a:r>
              <a:rPr lang="en-US" sz="1400" dirty="0">
                <a:latin typeface="Courier New" panose="02070309020205020404" pitchFamily="49" charset="0"/>
                <a:cs typeface="Courier New" panose="02070309020205020404" pitchFamily="49" charset="0"/>
                <a:hlinkClick r:id="rId4"/>
              </a:rPr>
              <a:t>http://search.netscape.com/Computers/</a:t>
            </a:r>
            <a:r>
              <a:rPr lang="en-US" sz="1400" dirty="0" err="1">
                <a:latin typeface="Courier New" panose="02070309020205020404" pitchFamily="49" charset="0"/>
                <a:cs typeface="Courier New" panose="02070309020205020404" pitchFamily="49" charset="0"/>
                <a:hlinkClick r:id="rId4"/>
              </a:rPr>
              <a:t>Data_Formats</a:t>
            </a:r>
            <a:r>
              <a:rPr lang="en-US" sz="1400" dirty="0">
                <a:latin typeface="Courier New" panose="02070309020205020404" pitchFamily="49" charset="0"/>
                <a:cs typeface="Courier New" panose="02070309020205020404" pitchFamily="49" charset="0"/>
                <a:hlinkClick r:id="rId4"/>
              </a:rPr>
              <a:t>/Document/Text/RTF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[26/Apr/2000:00:23:48 -0400] "GET /pics/5star2000.gif HTTP/1.0" 200 4005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[26/Apr/2000:00:23:50 -0400] "GET /pics/5star.gif HTTP/1.0" 200 1031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/pics/a2hlogo.jpg HTTP/1.0" 200 4282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a:p>
            <a:r>
              <a:rPr lang="en-US" sz="1400" dirty="0">
                <a:latin typeface="Courier New" panose="02070309020205020404" pitchFamily="49" charset="0"/>
                <a:cs typeface="Courier New" panose="02070309020205020404" pitchFamily="49" charset="0"/>
              </a:rPr>
              <a:t>123.123.123.123 - - [26/Apr/2000:00:23:51 -0400] "GET /</a:t>
            </a:r>
            <a:r>
              <a:rPr lang="en-US" sz="1400" dirty="0" err="1">
                <a:latin typeface="Courier New" panose="02070309020205020404" pitchFamily="49" charset="0"/>
                <a:cs typeface="Courier New" panose="02070309020205020404" pitchFamily="49" charset="0"/>
              </a:rPr>
              <a:t>cgi</a:t>
            </a:r>
            <a:r>
              <a:rPr lang="en-US" sz="1400" dirty="0">
                <a:latin typeface="Courier New" panose="02070309020205020404" pitchFamily="49" charset="0"/>
                <a:cs typeface="Courier New" panose="02070309020205020404" pitchFamily="49" charset="0"/>
              </a:rPr>
              <a:t>-bin/newcount?jafsof3&amp;width=4&amp;font=</a:t>
            </a:r>
            <a:r>
              <a:rPr lang="en-US" sz="1400" dirty="0" err="1">
                <a:latin typeface="Courier New" panose="02070309020205020404" pitchFamily="49" charset="0"/>
                <a:cs typeface="Courier New" panose="02070309020205020404" pitchFamily="49" charset="0"/>
              </a:rPr>
              <a:t>digital&amp;noshow</a:t>
            </a:r>
            <a:r>
              <a:rPr lang="en-US" sz="1400" dirty="0">
                <a:latin typeface="Courier New" panose="02070309020205020404" pitchFamily="49" charset="0"/>
                <a:cs typeface="Courier New" panose="02070309020205020404" pitchFamily="49" charset="0"/>
              </a:rPr>
              <a:t> HTTP/1.0" 200 36 "</a:t>
            </a:r>
            <a:r>
              <a:rPr lang="en-US" sz="1400" dirty="0">
                <a:latin typeface="Courier New" panose="02070309020205020404" pitchFamily="49" charset="0"/>
                <a:cs typeface="Courier New" panose="02070309020205020404" pitchFamily="49" charset="0"/>
                <a:hlinkClick r:id="rId3"/>
              </a:rPr>
              <a:t>http://www.jafsoft.com/asctortf/</a:t>
            </a:r>
            <a:r>
              <a:rPr lang="en-US" sz="1400" dirty="0">
                <a:latin typeface="Courier New" panose="02070309020205020404" pitchFamily="49" charset="0"/>
                <a:cs typeface="Courier New" panose="02070309020205020404" pitchFamily="49" charset="0"/>
              </a:rPr>
              <a:t>" "Mozilla/4.05 (Macintosh; I; PPC)" </a:t>
            </a:r>
          </a:p>
        </p:txBody>
      </p:sp>
    </p:spTree>
    <p:extLst>
      <p:ext uri="{BB962C8B-B14F-4D97-AF65-F5344CB8AC3E}">
        <p14:creationId xmlns:p14="http://schemas.microsoft.com/office/powerpoint/2010/main" val="104080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F9305-9851-487B-B752-42AAE2AF32C6}"/>
              </a:ext>
            </a:extLst>
          </p:cNvPr>
          <p:cNvSpPr>
            <a:spLocks noGrp="1"/>
          </p:cNvSpPr>
          <p:nvPr>
            <p:ph type="title"/>
          </p:nvPr>
        </p:nvSpPr>
        <p:spPr/>
        <p:txBody>
          <a:bodyPr/>
          <a:lstStyle/>
          <a:p>
            <a:r>
              <a:rPr lang="en-US" dirty="0"/>
              <a:t>DATA</a:t>
            </a:r>
          </a:p>
        </p:txBody>
      </p:sp>
      <p:sp>
        <p:nvSpPr>
          <p:cNvPr id="5" name="Text Placeholder 4">
            <a:extLst>
              <a:ext uri="{FF2B5EF4-FFF2-40B4-BE49-F238E27FC236}">
                <a16:creationId xmlns:a16="http://schemas.microsoft.com/office/drawing/2014/main" id="{41DEDAB1-4E22-4382-B9A8-EFE51A079D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3356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Spatial data</a:t>
            </a:r>
          </a:p>
        </p:txBody>
      </p:sp>
      <p:sp>
        <p:nvSpPr>
          <p:cNvPr id="3" name="Content Placeholder 2"/>
          <p:cNvSpPr>
            <a:spLocks noGrp="1"/>
          </p:cNvSpPr>
          <p:nvPr>
            <p:ph idx="1"/>
          </p:nvPr>
        </p:nvSpPr>
        <p:spPr>
          <a:xfrm>
            <a:off x="533400" y="1600200"/>
            <a:ext cx="11353800" cy="2514600"/>
          </a:xfrm>
        </p:spPr>
        <p:txBody>
          <a:bodyPr>
            <a:normAutofit/>
          </a:bodyPr>
          <a:lstStyle/>
          <a:p>
            <a:r>
              <a:rPr lang="en-US" dirty="0"/>
              <a:t>Attribute values that can be arranged with </a:t>
            </a:r>
            <a:r>
              <a:rPr lang="en-US" dirty="0">
                <a:solidFill>
                  <a:srgbClr val="FF3300"/>
                </a:solidFill>
              </a:rPr>
              <a:t>geographic co-ordinates</a:t>
            </a:r>
          </a:p>
          <a:p>
            <a:pPr lvl="1"/>
            <a:r>
              <a:rPr lang="en-US" dirty="0"/>
              <a:t>Measurements of temperature/pressure in different locations.</a:t>
            </a:r>
          </a:p>
          <a:p>
            <a:pPr lvl="1"/>
            <a:r>
              <a:rPr lang="en-US" dirty="0"/>
              <a:t>Sales numbers in different stores</a:t>
            </a:r>
          </a:p>
          <a:p>
            <a:pPr lvl="1"/>
            <a:r>
              <a:rPr lang="en-US" dirty="0"/>
              <a:t>The majority party in the country states (categorical)</a:t>
            </a:r>
          </a:p>
          <a:p>
            <a:r>
              <a:rPr lang="en-US" dirty="0"/>
              <a:t>Such data can be nicely </a:t>
            </a:r>
            <a:r>
              <a:rPr lang="en-US" dirty="0">
                <a:solidFill>
                  <a:srgbClr val="0070C0"/>
                </a:solidFill>
              </a:rPr>
              <a:t>visualized</a:t>
            </a:r>
            <a:r>
              <a:rPr lang="en-US" dirty="0"/>
              <a:t>.</a:t>
            </a:r>
          </a:p>
        </p:txBody>
      </p:sp>
      <p:pic>
        <p:nvPicPr>
          <p:cNvPr id="4"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62400"/>
            <a:ext cx="2743200" cy="272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10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Spatiotemporal data	</a:t>
            </a:r>
          </a:p>
        </p:txBody>
      </p:sp>
      <p:sp>
        <p:nvSpPr>
          <p:cNvPr id="3" name="Content Placeholder 2"/>
          <p:cNvSpPr>
            <a:spLocks noGrp="1"/>
          </p:cNvSpPr>
          <p:nvPr>
            <p:ph idx="1"/>
          </p:nvPr>
        </p:nvSpPr>
        <p:spPr>
          <a:xfrm>
            <a:off x="609600" y="1600200"/>
            <a:ext cx="10972800" cy="4876800"/>
          </a:xfrm>
        </p:spPr>
        <p:txBody>
          <a:bodyPr>
            <a:normAutofit/>
          </a:bodyPr>
          <a:lstStyle/>
          <a:p>
            <a:r>
              <a:rPr lang="en-US" sz="3200" dirty="0"/>
              <a:t>Data that have both spatial and temporal aspects</a:t>
            </a:r>
          </a:p>
          <a:p>
            <a:pPr lvl="1"/>
            <a:r>
              <a:rPr lang="en-US" sz="2800" dirty="0"/>
              <a:t>Measurements in </a:t>
            </a:r>
            <a:r>
              <a:rPr lang="en-US" sz="2800" dirty="0">
                <a:solidFill>
                  <a:srgbClr val="0070C0"/>
                </a:solidFill>
              </a:rPr>
              <a:t>different locations over time </a:t>
            </a:r>
          </a:p>
          <a:p>
            <a:pPr lvl="2"/>
            <a:r>
              <a:rPr lang="en-US" sz="2400" dirty="0"/>
              <a:t>Pressure, Temperature, Humidity</a:t>
            </a:r>
          </a:p>
          <a:p>
            <a:pPr lvl="1"/>
            <a:r>
              <a:rPr lang="en-US" sz="2800" dirty="0"/>
              <a:t>Measurements that </a:t>
            </a:r>
            <a:r>
              <a:rPr lang="en-US" sz="2800" dirty="0">
                <a:solidFill>
                  <a:srgbClr val="0070C0"/>
                </a:solidFill>
              </a:rPr>
              <a:t>move in space over time</a:t>
            </a:r>
          </a:p>
          <a:p>
            <a:pPr lvl="2"/>
            <a:r>
              <a:rPr lang="en-US" sz="2400" dirty="0"/>
              <a:t>Traffic, </a:t>
            </a:r>
            <a:r>
              <a:rPr lang="en-US" sz="2400" dirty="0">
                <a:solidFill>
                  <a:srgbClr val="FF3300"/>
                </a:solidFill>
              </a:rPr>
              <a:t>Trajectories</a:t>
            </a:r>
            <a:r>
              <a:rPr lang="en-US" sz="2400" dirty="0"/>
              <a:t> of moving objects</a:t>
            </a:r>
          </a:p>
        </p:txBody>
      </p:sp>
    </p:spTree>
    <p:extLst>
      <p:ext uri="{BB962C8B-B14F-4D97-AF65-F5344CB8AC3E}">
        <p14:creationId xmlns:p14="http://schemas.microsoft.com/office/powerpoint/2010/main" val="3228294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533400" y="1568606"/>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5800" y="4334063"/>
            <a:ext cx="57150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695904" y="5856703"/>
            <a:ext cx="4287584" cy="461665"/>
          </a:xfrm>
          <a:prstGeom prst="rect">
            <a:avLst/>
          </a:prstGeom>
          <a:noFill/>
        </p:spPr>
        <p:txBody>
          <a:bodyPr wrap="none" rtlCol="0">
            <a:spAutoFit/>
          </a:bodyPr>
          <a:lstStyle/>
          <a:p>
            <a:r>
              <a:rPr lang="en-US" sz="2400" dirty="0"/>
              <a:t>We may have </a:t>
            </a:r>
            <a:r>
              <a:rPr lang="en-US" sz="2400" dirty="0">
                <a:solidFill>
                  <a:srgbClr val="FF0000"/>
                </a:solidFill>
              </a:rPr>
              <a:t>undirected</a:t>
            </a:r>
            <a:r>
              <a:rPr lang="en-US" sz="2400" dirty="0"/>
              <a:t> links</a:t>
            </a:r>
          </a:p>
        </p:txBody>
      </p:sp>
      <p:grpSp>
        <p:nvGrpSpPr>
          <p:cNvPr id="23" name="Group 22">
            <a:extLst>
              <a:ext uri="{FF2B5EF4-FFF2-40B4-BE49-F238E27FC236}">
                <a16:creationId xmlns:a16="http://schemas.microsoft.com/office/drawing/2014/main" id="{542724D9-6374-4D2E-830D-40A799748769}"/>
              </a:ext>
            </a:extLst>
          </p:cNvPr>
          <p:cNvGrpSpPr/>
          <p:nvPr/>
        </p:nvGrpSpPr>
        <p:grpSpPr>
          <a:xfrm>
            <a:off x="7772400" y="2590106"/>
            <a:ext cx="3314700" cy="3694112"/>
            <a:chOff x="5434013" y="2687638"/>
            <a:chExt cx="3314700" cy="3694112"/>
          </a:xfrm>
        </p:grpSpPr>
        <p:sp>
          <p:nvSpPr>
            <p:cNvPr id="24" name="Oval 4">
              <a:extLst>
                <a:ext uri="{FF2B5EF4-FFF2-40B4-BE49-F238E27FC236}">
                  <a16:creationId xmlns:a16="http://schemas.microsoft.com/office/drawing/2014/main" id="{A25FED9C-3F91-4BBE-AB36-D4239CD41C04}"/>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4887B1AD-D5C2-4E99-8013-74AF7E0B9721}"/>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33DD2ED2-FBD7-42AC-BB2B-5DF4716B9FB9}"/>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69C4C275-478E-4A7B-A09E-BD677766E94F}"/>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513EB131-EE52-46BD-AD07-A4D219C6B823}"/>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75908B59-F347-457A-A0A7-8111AFDC81E1}"/>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8BFF4074-63F1-4A5E-A61C-298CEA000F7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B63CA46E-EB5F-4ABB-A0A6-1C90BD09011B}"/>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0628C0AC-9345-4157-B901-A6027CA8CDB6}"/>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E5F37E85-C6E6-4157-B98B-5B503A70D026}"/>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CA338C77-9968-4585-8A09-E9F630A77994}"/>
                </a:ext>
              </a:extLst>
            </p:cNvPr>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CB5AE4AD-C434-4687-BD86-206F4F281607}"/>
                </a:ext>
              </a:extLst>
            </p:cNvPr>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0C339103-36C7-423F-99EB-73C53DC8DAC0}"/>
                </a:ext>
              </a:extLst>
            </p:cNvPr>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1BD67EFF-6F53-4C74-B0D9-08466975C3E9}"/>
                </a:ext>
              </a:extLst>
            </p:cNvPr>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926BB13A-C52E-43A4-8822-14F1B29CB6E6}"/>
                </a:ext>
              </a:extLst>
            </p:cNvPr>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6242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7" name="Rectangle 7"/>
          <p:cNvSpPr>
            <a:spLocks noGrp="1" noChangeArrowheads="1"/>
          </p:cNvSpPr>
          <p:nvPr>
            <p:ph type="title"/>
          </p:nvPr>
        </p:nvSpPr>
        <p:spPr/>
        <p:txBody>
          <a:bodyPr/>
          <a:lstStyle/>
          <a:p>
            <a:r>
              <a:rPr lang="en-US"/>
              <a:t>Graph Data </a:t>
            </a:r>
          </a:p>
        </p:txBody>
      </p:sp>
      <p:sp>
        <p:nvSpPr>
          <p:cNvPr id="783368" name="Rectangle 8"/>
          <p:cNvSpPr>
            <a:spLocks noGrp="1" noChangeArrowheads="1"/>
          </p:cNvSpPr>
          <p:nvPr>
            <p:ph type="body" idx="1"/>
          </p:nvPr>
        </p:nvSpPr>
        <p:spPr>
          <a:xfrm>
            <a:off x="609600" y="1565518"/>
            <a:ext cx="11201400" cy="2599288"/>
          </a:xfrm>
        </p:spPr>
        <p:txBody>
          <a:bodyPr>
            <a:normAutofit lnSpcReduction="10000"/>
          </a:bodyPr>
          <a:lstStyle/>
          <a:p>
            <a:r>
              <a:rPr lang="en-US" dirty="0"/>
              <a:t>Graph data: a collection of </a:t>
            </a:r>
            <a:r>
              <a:rPr lang="en-US" dirty="0">
                <a:solidFill>
                  <a:srgbClr val="FF9900"/>
                </a:solidFill>
              </a:rPr>
              <a:t>entities</a:t>
            </a:r>
            <a:r>
              <a:rPr lang="en-US" dirty="0"/>
              <a:t> and their </a:t>
            </a:r>
            <a:r>
              <a:rPr lang="en-US" dirty="0">
                <a:solidFill>
                  <a:srgbClr val="0070C0"/>
                </a:solidFill>
              </a:rPr>
              <a:t>pairwise relationships</a:t>
            </a:r>
            <a:r>
              <a:rPr lang="en-US" dirty="0"/>
              <a:t>. </a:t>
            </a:r>
          </a:p>
          <a:p>
            <a:r>
              <a:rPr lang="en-US" dirty="0"/>
              <a:t>Examples:</a:t>
            </a:r>
          </a:p>
          <a:p>
            <a:pPr lvl="1"/>
            <a:r>
              <a:rPr lang="en-US" dirty="0"/>
              <a:t>Web pages and hyperlinks</a:t>
            </a:r>
          </a:p>
          <a:p>
            <a:pPr lvl="1"/>
            <a:r>
              <a:rPr lang="en-US" dirty="0"/>
              <a:t>Facebook users and friendships</a:t>
            </a:r>
          </a:p>
          <a:p>
            <a:pPr lvl="1"/>
            <a:r>
              <a:rPr lang="en-US" dirty="0"/>
              <a:t>The connections between brain neurons</a:t>
            </a:r>
          </a:p>
          <a:p>
            <a:pPr lvl="1"/>
            <a:r>
              <a:rPr lang="en-US" dirty="0"/>
              <a:t>Genes that regulate each </a:t>
            </a:r>
            <a:r>
              <a:rPr lang="en-US" dirty="0" err="1"/>
              <a:t>oterh</a:t>
            </a:r>
            <a:endParaRPr lang="en-US" dirty="0"/>
          </a:p>
        </p:txBody>
      </p:sp>
      <p:sp>
        <p:nvSpPr>
          <p:cNvPr id="2" name="TextBox 1"/>
          <p:cNvSpPr txBox="1"/>
          <p:nvPr/>
        </p:nvSpPr>
        <p:spPr>
          <a:xfrm>
            <a:off x="686594" y="4518728"/>
            <a:ext cx="5562600" cy="1200329"/>
          </a:xfrm>
          <a:prstGeom prst="rect">
            <a:avLst/>
          </a:prstGeom>
          <a:noFill/>
        </p:spPr>
        <p:txBody>
          <a:bodyPr wrap="square" rtlCol="0">
            <a:spAutoFit/>
          </a:bodyPr>
          <a:lstStyle/>
          <a:p>
            <a:r>
              <a:rPr lang="en-US" sz="2400" dirty="0"/>
              <a:t>In this case the data consists of </a:t>
            </a:r>
            <a:r>
              <a:rPr lang="en-US" sz="2400" dirty="0">
                <a:solidFill>
                  <a:schemeClr val="accent6">
                    <a:lumMod val="75000"/>
                  </a:schemeClr>
                </a:solidFill>
              </a:rPr>
              <a:t>pairs</a:t>
            </a:r>
            <a:r>
              <a:rPr lang="en-US" sz="2400" dirty="0"/>
              <a:t>:</a:t>
            </a:r>
          </a:p>
          <a:p>
            <a:endParaRPr lang="en-US" sz="2400" dirty="0"/>
          </a:p>
          <a:p>
            <a:r>
              <a:rPr lang="en-US" sz="2400" dirty="0"/>
              <a:t>Who links to whom</a:t>
            </a:r>
          </a:p>
        </p:txBody>
      </p:sp>
      <p:sp>
        <p:nvSpPr>
          <p:cNvPr id="3" name="TextBox 2"/>
          <p:cNvSpPr txBox="1"/>
          <p:nvPr/>
        </p:nvSpPr>
        <p:spPr>
          <a:xfrm>
            <a:off x="715217" y="5925185"/>
            <a:ext cx="2409634" cy="461665"/>
          </a:xfrm>
          <a:prstGeom prst="rect">
            <a:avLst/>
          </a:prstGeom>
          <a:noFill/>
        </p:spPr>
        <p:txBody>
          <a:bodyPr wrap="none" rtlCol="0">
            <a:spAutoFit/>
          </a:bodyPr>
          <a:lstStyle/>
          <a:p>
            <a:r>
              <a:rPr lang="en-US" sz="2400" dirty="0"/>
              <a:t>Or </a:t>
            </a:r>
            <a:r>
              <a:rPr lang="en-US" sz="2400" dirty="0">
                <a:solidFill>
                  <a:srgbClr val="FF0000"/>
                </a:solidFill>
              </a:rPr>
              <a:t>directed </a:t>
            </a:r>
            <a:r>
              <a:rPr lang="en-US" sz="2400" dirty="0"/>
              <a:t>links</a:t>
            </a:r>
          </a:p>
        </p:txBody>
      </p:sp>
      <p:grpSp>
        <p:nvGrpSpPr>
          <p:cNvPr id="23" name="Group 22">
            <a:extLst>
              <a:ext uri="{FF2B5EF4-FFF2-40B4-BE49-F238E27FC236}">
                <a16:creationId xmlns:a16="http://schemas.microsoft.com/office/drawing/2014/main" id="{E48F66FA-4DF3-4820-B231-F03CAA652B30}"/>
              </a:ext>
            </a:extLst>
          </p:cNvPr>
          <p:cNvGrpSpPr/>
          <p:nvPr/>
        </p:nvGrpSpPr>
        <p:grpSpPr>
          <a:xfrm>
            <a:off x="7886700" y="2487007"/>
            <a:ext cx="3314700" cy="3694112"/>
            <a:chOff x="5434013" y="2687638"/>
            <a:chExt cx="3314700" cy="3694112"/>
          </a:xfrm>
        </p:grpSpPr>
        <p:sp>
          <p:nvSpPr>
            <p:cNvPr id="24" name="Oval 4">
              <a:extLst>
                <a:ext uri="{FF2B5EF4-FFF2-40B4-BE49-F238E27FC236}">
                  <a16:creationId xmlns:a16="http://schemas.microsoft.com/office/drawing/2014/main" id="{1E14E7CF-D0B9-4F3A-8F80-A0A22A3BB39F}"/>
                </a:ext>
              </a:extLst>
            </p:cNvPr>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5">
              <a:extLst>
                <a:ext uri="{FF2B5EF4-FFF2-40B4-BE49-F238E27FC236}">
                  <a16:creationId xmlns:a16="http://schemas.microsoft.com/office/drawing/2014/main" id="{170AB405-35E0-47B6-87BE-1F5C3E8A38DA}"/>
                </a:ext>
              </a:extLst>
            </p:cNvPr>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6">
              <a:extLst>
                <a:ext uri="{FF2B5EF4-FFF2-40B4-BE49-F238E27FC236}">
                  <a16:creationId xmlns:a16="http://schemas.microsoft.com/office/drawing/2014/main" id="{C0229994-0C12-4C3B-8C6D-BFEA769A636E}"/>
                </a:ext>
              </a:extLst>
            </p:cNvPr>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7">
              <a:extLst>
                <a:ext uri="{FF2B5EF4-FFF2-40B4-BE49-F238E27FC236}">
                  <a16:creationId xmlns:a16="http://schemas.microsoft.com/office/drawing/2014/main" id="{A179B29A-AF9C-4B76-AD22-05B25FDEDB3A}"/>
                </a:ext>
              </a:extLst>
            </p:cNvPr>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8">
              <a:extLst>
                <a:ext uri="{FF2B5EF4-FFF2-40B4-BE49-F238E27FC236}">
                  <a16:creationId xmlns:a16="http://schemas.microsoft.com/office/drawing/2014/main" id="{12439763-7DD6-41AF-AC57-9328BA933ACA}"/>
                </a:ext>
              </a:extLst>
            </p:cNvPr>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Text Box 9">
              <a:extLst>
                <a:ext uri="{FF2B5EF4-FFF2-40B4-BE49-F238E27FC236}">
                  <a16:creationId xmlns:a16="http://schemas.microsoft.com/office/drawing/2014/main" id="{8F262FF6-AD41-4170-AC0A-3175AAAB321A}"/>
                </a:ext>
              </a:extLst>
            </p:cNvPr>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30" name="Text Box 10">
              <a:extLst>
                <a:ext uri="{FF2B5EF4-FFF2-40B4-BE49-F238E27FC236}">
                  <a16:creationId xmlns:a16="http://schemas.microsoft.com/office/drawing/2014/main" id="{FE56E8C2-E5F0-4EAB-8037-322EF1AF72D5}"/>
                </a:ext>
              </a:extLst>
            </p:cNvPr>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31" name="Text Box 11">
              <a:extLst>
                <a:ext uri="{FF2B5EF4-FFF2-40B4-BE49-F238E27FC236}">
                  <a16:creationId xmlns:a16="http://schemas.microsoft.com/office/drawing/2014/main" id="{CC541CDE-9565-4AE2-AB06-5FC86FCA642D}"/>
                </a:ext>
              </a:extLst>
            </p:cNvPr>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32" name="Text Box 12">
              <a:extLst>
                <a:ext uri="{FF2B5EF4-FFF2-40B4-BE49-F238E27FC236}">
                  <a16:creationId xmlns:a16="http://schemas.microsoft.com/office/drawing/2014/main" id="{7984D6F9-EFB6-4CA7-9FB1-50297F3FF9C5}"/>
                </a:ext>
              </a:extLst>
            </p:cNvPr>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33" name="Text Box 13">
              <a:extLst>
                <a:ext uri="{FF2B5EF4-FFF2-40B4-BE49-F238E27FC236}">
                  <a16:creationId xmlns:a16="http://schemas.microsoft.com/office/drawing/2014/main" id="{CF8FB1FE-8B92-4C6B-AF79-EB661D9DE4E3}"/>
                </a:ext>
              </a:extLst>
            </p:cNvPr>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34" name="Line 14">
              <a:extLst>
                <a:ext uri="{FF2B5EF4-FFF2-40B4-BE49-F238E27FC236}">
                  <a16:creationId xmlns:a16="http://schemas.microsoft.com/office/drawing/2014/main" id="{98D382F4-9776-442D-9EFA-159F812AE07A}"/>
                </a:ext>
              </a:extLst>
            </p:cNvPr>
            <p:cNvSpPr>
              <a:spLocks noChangeShapeType="1"/>
            </p:cNvSpPr>
            <p:nvPr/>
          </p:nvSpPr>
          <p:spPr bwMode="auto">
            <a:xfrm flipV="1">
              <a:off x="5865813" y="3335338"/>
              <a:ext cx="1223962" cy="7921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5">
              <a:extLst>
                <a:ext uri="{FF2B5EF4-FFF2-40B4-BE49-F238E27FC236}">
                  <a16:creationId xmlns:a16="http://schemas.microsoft.com/office/drawing/2014/main" id="{028C9234-9635-42C2-A1DD-5A8FF0E92DB7}"/>
                </a:ext>
              </a:extLst>
            </p:cNvPr>
            <p:cNvSpPr>
              <a:spLocks noChangeShapeType="1"/>
            </p:cNvSpPr>
            <p:nvPr/>
          </p:nvSpPr>
          <p:spPr bwMode="auto">
            <a:xfrm>
              <a:off x="7378700" y="3335338"/>
              <a:ext cx="1008063" cy="1008062"/>
            </a:xfrm>
            <a:prstGeom prst="line">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6">
              <a:extLst>
                <a:ext uri="{FF2B5EF4-FFF2-40B4-BE49-F238E27FC236}">
                  <a16:creationId xmlns:a16="http://schemas.microsoft.com/office/drawing/2014/main" id="{BBF08B93-25EA-4343-A65C-7FEE89404D44}"/>
                </a:ext>
              </a:extLst>
            </p:cNvPr>
            <p:cNvSpPr>
              <a:spLocks noChangeShapeType="1"/>
            </p:cNvSpPr>
            <p:nvPr/>
          </p:nvSpPr>
          <p:spPr bwMode="auto">
            <a:xfrm>
              <a:off x="5865813" y="4198938"/>
              <a:ext cx="2449512" cy="215900"/>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7">
              <a:extLst>
                <a:ext uri="{FF2B5EF4-FFF2-40B4-BE49-F238E27FC236}">
                  <a16:creationId xmlns:a16="http://schemas.microsoft.com/office/drawing/2014/main" id="{92D3DCC3-30BE-49DB-AD9D-86E7718F4318}"/>
                </a:ext>
              </a:extLst>
            </p:cNvPr>
            <p:cNvSpPr>
              <a:spLocks noChangeShapeType="1"/>
            </p:cNvSpPr>
            <p:nvPr/>
          </p:nvSpPr>
          <p:spPr bwMode="auto">
            <a:xfrm flipV="1">
              <a:off x="8026400" y="4559300"/>
              <a:ext cx="431800" cy="1152525"/>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8">
              <a:extLst>
                <a:ext uri="{FF2B5EF4-FFF2-40B4-BE49-F238E27FC236}">
                  <a16:creationId xmlns:a16="http://schemas.microsoft.com/office/drawing/2014/main" id="{7127524B-8098-49CD-B0BF-BBA953CAE26A}"/>
                </a:ext>
              </a:extLst>
            </p:cNvPr>
            <p:cNvSpPr>
              <a:spLocks noChangeShapeType="1"/>
            </p:cNvSpPr>
            <p:nvPr/>
          </p:nvSpPr>
          <p:spPr bwMode="auto">
            <a:xfrm>
              <a:off x="6442075" y="5711825"/>
              <a:ext cx="1368425" cy="144463"/>
            </a:xfrm>
            <a:prstGeom prst="line">
              <a:avLst/>
            </a:prstGeom>
            <a:noFill/>
            <a:ln w="190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155914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matrix</a:t>
            </a:r>
          </a:p>
          <a:p>
            <a:pPr lvl="1"/>
            <a:r>
              <a:rPr lang="en-US" dirty="0"/>
              <a:t>Very sparse, very wasteful, but useful conceptually</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aphicFrame>
        <p:nvGraphicFramePr>
          <p:cNvPr id="20" name="Object 4"/>
          <p:cNvGraphicFramePr>
            <a:graphicFrameLocks noChangeAspect="1"/>
          </p:cNvGraphicFramePr>
          <p:nvPr/>
        </p:nvGraphicFramePr>
        <p:xfrm>
          <a:off x="2711451" y="3335338"/>
          <a:ext cx="3313113" cy="2686050"/>
        </p:xfrm>
        <a:graphic>
          <a:graphicData uri="http://schemas.openxmlformats.org/presentationml/2006/ole">
            <mc:AlternateContent xmlns:mc="http://schemas.openxmlformats.org/markup-compatibility/2006">
              <mc:Choice xmlns:v="urn:schemas-microsoft-com:vml" Requires="v">
                <p:oleObj name="Equation" r:id="rId2" imgW="1409700" imgH="1143000" progId="Equation.3">
                  <p:embed/>
                </p:oleObj>
              </mc:Choice>
              <mc:Fallback>
                <p:oleObj name="Equation" r:id="rId2" imgW="1409700" imgH="1143000" progId="Equation.3">
                  <p:embed/>
                  <p:pic>
                    <p:nvPicPr>
                      <p:cNvPr id="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1" y="3335338"/>
                        <a:ext cx="3313113"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5679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Adjacency list</a:t>
            </a:r>
          </a:p>
          <a:p>
            <a:pPr lvl="1"/>
            <a:r>
              <a:rPr lang="en-US" dirty="0"/>
              <a:t>Not so easy to maintain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TextBox 20"/>
          <p:cNvSpPr txBox="1"/>
          <p:nvPr/>
        </p:nvSpPr>
        <p:spPr>
          <a:xfrm>
            <a:off x="2639617" y="3335339"/>
            <a:ext cx="1781257" cy="2246769"/>
          </a:xfrm>
          <a:prstGeom prst="rect">
            <a:avLst/>
          </a:prstGeom>
          <a:noFill/>
        </p:spPr>
        <p:txBody>
          <a:bodyPr wrap="none" rtlCol="0">
            <a:spAutoFit/>
          </a:bodyPr>
          <a:lstStyle/>
          <a:p>
            <a:r>
              <a:rPr lang="en-US" sz="2800" dirty="0"/>
              <a:t>1: [2, 3]</a:t>
            </a:r>
          </a:p>
          <a:p>
            <a:r>
              <a:rPr lang="en-US" sz="2800" dirty="0"/>
              <a:t>2: [1, 3]</a:t>
            </a:r>
          </a:p>
          <a:p>
            <a:r>
              <a:rPr lang="en-US" sz="2800" dirty="0"/>
              <a:t>3: [1, 2, 4]</a:t>
            </a:r>
          </a:p>
          <a:p>
            <a:r>
              <a:rPr lang="en-US" sz="2800" dirty="0"/>
              <a:t>4: [3, 5]</a:t>
            </a:r>
          </a:p>
          <a:p>
            <a:r>
              <a:rPr lang="en-US" sz="2800" dirty="0"/>
              <a:t>5: [4]</a:t>
            </a:r>
          </a:p>
        </p:txBody>
      </p:sp>
    </p:spTree>
    <p:extLst>
      <p:ext uri="{BB962C8B-B14F-4D97-AF65-F5344CB8AC3E}">
        <p14:creationId xmlns:p14="http://schemas.microsoft.com/office/powerpoint/2010/main" val="3970408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a:t>
            </a:r>
          </a:p>
        </p:txBody>
      </p:sp>
      <p:sp>
        <p:nvSpPr>
          <p:cNvPr id="3" name="Content Placeholder 2"/>
          <p:cNvSpPr>
            <a:spLocks noGrp="1"/>
          </p:cNvSpPr>
          <p:nvPr>
            <p:ph idx="1"/>
          </p:nvPr>
        </p:nvSpPr>
        <p:spPr/>
        <p:txBody>
          <a:bodyPr/>
          <a:lstStyle/>
          <a:p>
            <a:r>
              <a:rPr lang="en-US" dirty="0"/>
              <a:t>List of pairs</a:t>
            </a:r>
          </a:p>
          <a:p>
            <a:pPr lvl="1"/>
            <a:r>
              <a:rPr lang="en-US" dirty="0"/>
              <a:t>The simplest and most efficient representation</a:t>
            </a:r>
          </a:p>
        </p:txBody>
      </p:sp>
      <p:grpSp>
        <p:nvGrpSpPr>
          <p:cNvPr id="4" name="Group 3"/>
          <p:cNvGrpSpPr/>
          <p:nvPr/>
        </p:nvGrpSpPr>
        <p:grpSpPr>
          <a:xfrm>
            <a:off x="6857816" y="2590800"/>
            <a:ext cx="3314700" cy="3694112"/>
            <a:chOff x="5434013" y="2687638"/>
            <a:chExt cx="3314700" cy="3694112"/>
          </a:xfrm>
        </p:grpSpPr>
        <p:sp>
          <p:nvSpPr>
            <p:cNvPr id="5" name="Oval 4"/>
            <p:cNvSpPr>
              <a:spLocks noChangeArrowheads="1"/>
            </p:cNvSpPr>
            <p:nvPr/>
          </p:nvSpPr>
          <p:spPr bwMode="auto">
            <a:xfrm>
              <a:off x="5578475" y="4056063"/>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Oval 5"/>
            <p:cNvSpPr>
              <a:spLocks noChangeArrowheads="1"/>
            </p:cNvSpPr>
            <p:nvPr/>
          </p:nvSpPr>
          <p:spPr bwMode="auto">
            <a:xfrm>
              <a:off x="7089775" y="3119438"/>
              <a:ext cx="287338"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6"/>
            <p:cNvSpPr>
              <a:spLocks noChangeArrowheads="1"/>
            </p:cNvSpPr>
            <p:nvPr/>
          </p:nvSpPr>
          <p:spPr bwMode="auto">
            <a:xfrm>
              <a:off x="8386763" y="42719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7"/>
            <p:cNvSpPr>
              <a:spLocks noChangeArrowheads="1"/>
            </p:cNvSpPr>
            <p:nvPr/>
          </p:nvSpPr>
          <p:spPr bwMode="auto">
            <a:xfrm>
              <a:off x="6154738" y="5567363"/>
              <a:ext cx="287337" cy="287337"/>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8"/>
            <p:cNvSpPr>
              <a:spLocks noChangeArrowheads="1"/>
            </p:cNvSpPr>
            <p:nvPr/>
          </p:nvSpPr>
          <p:spPr bwMode="auto">
            <a:xfrm>
              <a:off x="7810500" y="5711825"/>
              <a:ext cx="287338" cy="287338"/>
            </a:xfrm>
            <a:prstGeom prst="ellipse">
              <a:avLst/>
            </a:prstGeom>
            <a:solidFill>
              <a:srgbClr val="00B0F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9"/>
            <p:cNvSpPr txBox="1">
              <a:spLocks noChangeArrowheads="1"/>
            </p:cNvSpPr>
            <p:nvPr/>
          </p:nvSpPr>
          <p:spPr bwMode="auto">
            <a:xfrm>
              <a:off x="5434013" y="42719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1</a:t>
              </a:r>
            </a:p>
          </p:txBody>
        </p:sp>
        <p:sp>
          <p:nvSpPr>
            <p:cNvPr id="11" name="Text Box 10"/>
            <p:cNvSpPr txBox="1">
              <a:spLocks noChangeArrowheads="1"/>
            </p:cNvSpPr>
            <p:nvPr/>
          </p:nvSpPr>
          <p:spPr bwMode="auto">
            <a:xfrm>
              <a:off x="7089775" y="2687638"/>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2</a:t>
              </a:r>
            </a:p>
          </p:txBody>
        </p:sp>
        <p:sp>
          <p:nvSpPr>
            <p:cNvPr id="12" name="Text Box 11"/>
            <p:cNvSpPr txBox="1">
              <a:spLocks noChangeArrowheads="1"/>
            </p:cNvSpPr>
            <p:nvPr/>
          </p:nvSpPr>
          <p:spPr bwMode="auto">
            <a:xfrm>
              <a:off x="8439150" y="4575175"/>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3</a:t>
              </a:r>
            </a:p>
          </p:txBody>
        </p:sp>
        <p:sp>
          <p:nvSpPr>
            <p:cNvPr id="13" name="Text Box 12"/>
            <p:cNvSpPr txBox="1">
              <a:spLocks noChangeArrowheads="1"/>
            </p:cNvSpPr>
            <p:nvPr/>
          </p:nvSpPr>
          <p:spPr bwMode="auto">
            <a:xfrm>
              <a:off x="7862888" y="601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4</a:t>
              </a:r>
            </a:p>
          </p:txBody>
        </p:sp>
        <p:sp>
          <p:nvSpPr>
            <p:cNvPr id="14" name="Text Box 13"/>
            <p:cNvSpPr txBox="1">
              <a:spLocks noChangeArrowheads="1"/>
            </p:cNvSpPr>
            <p:nvPr/>
          </p:nvSpPr>
          <p:spPr bwMode="auto">
            <a:xfrm>
              <a:off x="6134100" y="5942013"/>
              <a:ext cx="309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ahoma" pitchFamily="34" charset="0"/>
                </a:rPr>
                <a:t>5</a:t>
              </a:r>
            </a:p>
          </p:txBody>
        </p:sp>
        <p:sp>
          <p:nvSpPr>
            <p:cNvPr id="15" name="Line 14"/>
            <p:cNvSpPr>
              <a:spLocks noChangeShapeType="1"/>
            </p:cNvSpPr>
            <p:nvPr/>
          </p:nvSpPr>
          <p:spPr bwMode="auto">
            <a:xfrm flipV="1">
              <a:off x="5865813" y="3335338"/>
              <a:ext cx="1223962"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5"/>
            <p:cNvSpPr>
              <a:spLocks noChangeShapeType="1"/>
            </p:cNvSpPr>
            <p:nvPr/>
          </p:nvSpPr>
          <p:spPr bwMode="auto">
            <a:xfrm>
              <a:off x="7378700" y="3335338"/>
              <a:ext cx="1008063" cy="10080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6"/>
            <p:cNvSpPr>
              <a:spLocks noChangeShapeType="1"/>
            </p:cNvSpPr>
            <p:nvPr/>
          </p:nvSpPr>
          <p:spPr bwMode="auto">
            <a:xfrm>
              <a:off x="5865813" y="4198938"/>
              <a:ext cx="2449512" cy="2159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7"/>
            <p:cNvSpPr>
              <a:spLocks noChangeShapeType="1"/>
            </p:cNvSpPr>
            <p:nvPr/>
          </p:nvSpPr>
          <p:spPr bwMode="auto">
            <a:xfrm flipV="1">
              <a:off x="8026400" y="4559300"/>
              <a:ext cx="431800" cy="1152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
            <p:cNvSpPr>
              <a:spLocks noChangeShapeType="1"/>
            </p:cNvSpPr>
            <p:nvPr/>
          </p:nvSpPr>
          <p:spPr bwMode="auto">
            <a:xfrm>
              <a:off x="6442075" y="5711825"/>
              <a:ext cx="1368425"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TextBox 21"/>
          <p:cNvSpPr txBox="1"/>
          <p:nvPr/>
        </p:nvSpPr>
        <p:spPr>
          <a:xfrm>
            <a:off x="2639617" y="3335339"/>
            <a:ext cx="925253" cy="2246769"/>
          </a:xfrm>
          <a:prstGeom prst="rect">
            <a:avLst/>
          </a:prstGeom>
          <a:noFill/>
        </p:spPr>
        <p:txBody>
          <a:bodyPr wrap="none" rtlCol="0">
            <a:spAutoFit/>
          </a:bodyPr>
          <a:lstStyle/>
          <a:p>
            <a:r>
              <a:rPr lang="en-US" sz="2800" dirty="0"/>
              <a:t>(1,2)</a:t>
            </a:r>
          </a:p>
          <a:p>
            <a:r>
              <a:rPr lang="en-US" sz="2800" dirty="0"/>
              <a:t>(2,3)</a:t>
            </a:r>
          </a:p>
          <a:p>
            <a:r>
              <a:rPr lang="en-US" sz="2800" dirty="0"/>
              <a:t>(1,3)</a:t>
            </a:r>
          </a:p>
          <a:p>
            <a:r>
              <a:rPr lang="en-US" sz="2800" dirty="0"/>
              <a:t>(3,4)</a:t>
            </a:r>
          </a:p>
          <a:p>
            <a:r>
              <a:rPr lang="en-US" sz="2800" dirty="0"/>
              <a:t>(4,5)</a:t>
            </a:r>
          </a:p>
        </p:txBody>
      </p:sp>
    </p:spTree>
    <p:extLst>
      <p:ext uri="{BB962C8B-B14F-4D97-AF65-F5344CB8AC3E}">
        <p14:creationId xmlns:p14="http://schemas.microsoft.com/office/powerpoint/2010/main" val="112698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summary</a:t>
            </a:r>
          </a:p>
        </p:txBody>
      </p:sp>
      <p:sp>
        <p:nvSpPr>
          <p:cNvPr id="3" name="Content Placeholder 2"/>
          <p:cNvSpPr>
            <a:spLocks noGrp="1"/>
          </p:cNvSpPr>
          <p:nvPr>
            <p:ph idx="1"/>
          </p:nvPr>
        </p:nvSpPr>
        <p:spPr/>
        <p:txBody>
          <a:bodyPr>
            <a:normAutofit fontScale="92500" lnSpcReduction="10000"/>
          </a:bodyPr>
          <a:lstStyle/>
          <a:p>
            <a:r>
              <a:rPr lang="en-US" dirty="0">
                <a:solidFill>
                  <a:schemeClr val="accent6">
                    <a:lumMod val="75000"/>
                  </a:schemeClr>
                </a:solidFill>
              </a:rPr>
              <a:t>Numeric data</a:t>
            </a:r>
            <a:r>
              <a:rPr lang="en-US" dirty="0"/>
              <a:t>: Each object is a point in a multidimensional space</a:t>
            </a:r>
          </a:p>
          <a:p>
            <a:r>
              <a:rPr lang="en-US" dirty="0">
                <a:solidFill>
                  <a:schemeClr val="accent6">
                    <a:lumMod val="75000"/>
                  </a:schemeClr>
                </a:solidFill>
              </a:rPr>
              <a:t>Categorical data</a:t>
            </a:r>
            <a:r>
              <a:rPr lang="en-US" dirty="0"/>
              <a:t>: Each object is a vector of categorical values</a:t>
            </a:r>
          </a:p>
          <a:p>
            <a:r>
              <a:rPr lang="en-US" dirty="0">
                <a:solidFill>
                  <a:schemeClr val="accent6">
                    <a:lumMod val="75000"/>
                  </a:schemeClr>
                </a:solidFill>
              </a:rPr>
              <a:t>Set data</a:t>
            </a:r>
            <a:r>
              <a:rPr lang="en-US" dirty="0"/>
              <a:t>: Each object is a set of values (with or without counts)</a:t>
            </a:r>
          </a:p>
          <a:p>
            <a:pPr lvl="1"/>
            <a:r>
              <a:rPr lang="en-US" dirty="0"/>
              <a:t>Sets can also be represented as binary vectors, or vectors of counts</a:t>
            </a:r>
          </a:p>
          <a:p>
            <a:r>
              <a:rPr lang="en-US" dirty="0">
                <a:solidFill>
                  <a:schemeClr val="accent6">
                    <a:lumMod val="75000"/>
                  </a:schemeClr>
                </a:solidFill>
              </a:rPr>
              <a:t>Dependent data:</a:t>
            </a:r>
          </a:p>
          <a:p>
            <a:pPr lvl="1"/>
            <a:r>
              <a:rPr lang="en-US" dirty="0">
                <a:solidFill>
                  <a:schemeClr val="accent6">
                    <a:lumMod val="75000"/>
                  </a:schemeClr>
                </a:solidFill>
              </a:rPr>
              <a:t>Ordered sequences</a:t>
            </a:r>
            <a:r>
              <a:rPr lang="en-US" dirty="0"/>
              <a:t>: Each object is an ordered sequence of values.</a:t>
            </a:r>
          </a:p>
          <a:p>
            <a:pPr lvl="1"/>
            <a:r>
              <a:rPr lang="en-US" dirty="0">
                <a:solidFill>
                  <a:schemeClr val="accent6">
                    <a:lumMod val="75000"/>
                  </a:schemeClr>
                </a:solidFill>
              </a:rPr>
              <a:t>Spatial data</a:t>
            </a:r>
            <a:r>
              <a:rPr lang="en-US" dirty="0"/>
              <a:t>: objects are fixed on specific geographic locations</a:t>
            </a:r>
          </a:p>
          <a:p>
            <a:pPr lvl="1"/>
            <a:r>
              <a:rPr lang="en-US" dirty="0">
                <a:solidFill>
                  <a:schemeClr val="accent6">
                    <a:lumMod val="75000"/>
                  </a:schemeClr>
                </a:solidFill>
              </a:rPr>
              <a:t>Graph data: </a:t>
            </a:r>
            <a:r>
              <a:rPr lang="en-US" dirty="0"/>
              <a:t>A collection of pairwise relationships</a:t>
            </a:r>
          </a:p>
          <a:p>
            <a:r>
              <a:rPr lang="en-US" dirty="0">
                <a:solidFill>
                  <a:srgbClr val="0070C0"/>
                </a:solidFill>
              </a:rPr>
              <a:t>The data matrix</a:t>
            </a:r>
            <a:r>
              <a:rPr lang="en-US" dirty="0"/>
              <a:t>:</a:t>
            </a:r>
          </a:p>
          <a:p>
            <a:pPr lvl="1"/>
            <a:r>
              <a:rPr lang="en-US" dirty="0"/>
              <a:t>In almost all types of data we can find a way to transform the data into a </a:t>
            </a:r>
            <a:r>
              <a:rPr lang="en-US" dirty="0">
                <a:solidFill>
                  <a:srgbClr val="FF0000"/>
                </a:solidFill>
              </a:rPr>
              <a:t>matrix</a:t>
            </a:r>
            <a:r>
              <a:rPr lang="en-US" dirty="0"/>
              <a:t>, where the rows correspond to different records, and the columns to numeric attributes</a:t>
            </a:r>
          </a:p>
        </p:txBody>
      </p:sp>
    </p:spTree>
    <p:extLst>
      <p:ext uri="{BB962C8B-B14F-4D97-AF65-F5344CB8AC3E}">
        <p14:creationId xmlns:p14="http://schemas.microsoft.com/office/powerpoint/2010/main" val="2091723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Mining Pipeline</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837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819400" y="42291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334000" y="41910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924800" y="41910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495800" y="47244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7086600" y="46482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34000" y="2733989"/>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819400" y="3158532"/>
            <a:ext cx="2514600" cy="1495111"/>
          </a:xfrm>
          <a:prstGeom prst="bentConnector3">
            <a:avLst>
              <a:gd name="adj1" fmla="val 10909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85800" y="1701106"/>
            <a:ext cx="11125199" cy="1384995"/>
          </a:xfrm>
          <a:prstGeom prst="rect">
            <a:avLst/>
          </a:prstGeom>
        </p:spPr>
        <p:txBody>
          <a:bodyPr wrap="square">
            <a:spAutoFit/>
          </a:bodyPr>
          <a:lstStyle/>
          <a:p>
            <a:r>
              <a:rPr lang="en-US" sz="2800" dirty="0"/>
              <a:t>When talking about Data Mining we usually think of the Data Analysis part, but the Data Mining pipeline has several steps</a:t>
            </a:r>
          </a:p>
          <a:p>
            <a:endParaRPr lang="en-US" sz="2800" dirty="0"/>
          </a:p>
        </p:txBody>
      </p:sp>
      <p:sp>
        <p:nvSpPr>
          <p:cNvPr id="3" name="TextBox 2"/>
          <p:cNvSpPr txBox="1"/>
          <p:nvPr/>
        </p:nvSpPr>
        <p:spPr>
          <a:xfrm>
            <a:off x="609600" y="5638801"/>
            <a:ext cx="10972800" cy="954107"/>
          </a:xfrm>
          <a:prstGeom prst="rect">
            <a:avLst/>
          </a:prstGeom>
          <a:noFill/>
        </p:spPr>
        <p:txBody>
          <a:bodyPr wrap="square" rtlCol="0">
            <a:spAutoFit/>
          </a:bodyPr>
          <a:lstStyle/>
          <a:p>
            <a:r>
              <a:rPr lang="en-US" sz="2800" dirty="0"/>
              <a:t>In this course we will focus mostly on Data Analysis: methods and algorithms for extracting useful knowledge from the data.</a:t>
            </a:r>
          </a:p>
        </p:txBody>
      </p:sp>
    </p:spTree>
    <p:extLst>
      <p:ext uri="{BB962C8B-B14F-4D97-AF65-F5344CB8AC3E}">
        <p14:creationId xmlns:p14="http://schemas.microsoft.com/office/powerpoint/2010/main" val="86906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4" name="Rectangle 8"/>
          <p:cNvSpPr>
            <a:spLocks noGrp="1" noChangeArrowheads="1"/>
          </p:cNvSpPr>
          <p:nvPr>
            <p:ph type="title"/>
          </p:nvPr>
        </p:nvSpPr>
        <p:spPr>
          <a:xfrm>
            <a:off x="533400" y="293797"/>
            <a:ext cx="8280400" cy="1066800"/>
          </a:xfrm>
        </p:spPr>
        <p:txBody>
          <a:bodyPr>
            <a:normAutofit/>
          </a:bodyPr>
          <a:lstStyle/>
          <a:p>
            <a:r>
              <a:rPr lang="en-US" dirty="0"/>
              <a:t>What is Data?</a:t>
            </a:r>
          </a:p>
        </p:txBody>
      </p:sp>
      <p:sp>
        <p:nvSpPr>
          <p:cNvPr id="649225" name="Rectangle 9"/>
          <p:cNvSpPr>
            <a:spLocks noGrp="1" noChangeArrowheads="1"/>
          </p:cNvSpPr>
          <p:nvPr>
            <p:ph type="body" sz="half" idx="1"/>
          </p:nvPr>
        </p:nvSpPr>
        <p:spPr>
          <a:xfrm>
            <a:off x="374244" y="1371600"/>
            <a:ext cx="6407556" cy="5334000"/>
          </a:xfrm>
        </p:spPr>
        <p:txBody>
          <a:bodyPr>
            <a:normAutofit lnSpcReduction="10000"/>
          </a:bodyPr>
          <a:lstStyle/>
          <a:p>
            <a:r>
              <a:rPr lang="en-US" sz="2400" dirty="0"/>
              <a:t>Collection of data </a:t>
            </a:r>
            <a:r>
              <a:rPr lang="en-US" sz="2400" dirty="0">
                <a:solidFill>
                  <a:srgbClr val="0070C0"/>
                </a:solidFill>
              </a:rPr>
              <a:t>objects</a:t>
            </a:r>
            <a:r>
              <a:rPr lang="en-US" sz="2400" dirty="0"/>
              <a:t> and their </a:t>
            </a:r>
            <a:r>
              <a:rPr lang="en-US" sz="2400" dirty="0">
                <a:solidFill>
                  <a:schemeClr val="accent6">
                    <a:lumMod val="75000"/>
                  </a:schemeClr>
                </a:solidFill>
              </a:rPr>
              <a:t>attributes</a:t>
            </a:r>
          </a:p>
          <a:p>
            <a:pPr lvl="4"/>
            <a:endParaRPr lang="en-US" sz="1800" dirty="0"/>
          </a:p>
          <a:p>
            <a:r>
              <a:rPr lang="en-US" sz="2400" dirty="0"/>
              <a:t>An attribute is a property or characteristic of an object</a:t>
            </a:r>
          </a:p>
          <a:p>
            <a:pPr lvl="1"/>
            <a:r>
              <a:rPr lang="en-US" sz="2000" dirty="0"/>
              <a:t>Examples: name, date of birth, height, occupation.</a:t>
            </a:r>
          </a:p>
          <a:p>
            <a:pPr lvl="1"/>
            <a:r>
              <a:rPr lang="en-US" sz="2000" dirty="0"/>
              <a:t>Attribute is also known as </a:t>
            </a:r>
            <a:r>
              <a:rPr lang="en-US" sz="2000" dirty="0">
                <a:solidFill>
                  <a:schemeClr val="accent6">
                    <a:lumMod val="75000"/>
                  </a:schemeClr>
                </a:solidFill>
              </a:rPr>
              <a:t>variable</a:t>
            </a:r>
            <a:r>
              <a:rPr lang="en-US" sz="2000" dirty="0"/>
              <a:t>, </a:t>
            </a:r>
            <a:r>
              <a:rPr lang="en-US" sz="2000" dirty="0">
                <a:solidFill>
                  <a:schemeClr val="accent6">
                    <a:lumMod val="75000"/>
                  </a:schemeClr>
                </a:solidFill>
              </a:rPr>
              <a:t>field</a:t>
            </a:r>
            <a:r>
              <a:rPr lang="en-US" sz="2000" dirty="0"/>
              <a:t>, </a:t>
            </a:r>
            <a:r>
              <a:rPr lang="en-US" sz="2000" dirty="0">
                <a:solidFill>
                  <a:schemeClr val="accent6">
                    <a:lumMod val="75000"/>
                  </a:schemeClr>
                </a:solidFill>
              </a:rPr>
              <a:t>characteristic</a:t>
            </a:r>
            <a:r>
              <a:rPr lang="en-US" sz="2000" dirty="0"/>
              <a:t>, or </a:t>
            </a:r>
            <a:r>
              <a:rPr lang="en-US" sz="2000" dirty="0">
                <a:solidFill>
                  <a:schemeClr val="accent6">
                    <a:lumMod val="75000"/>
                  </a:schemeClr>
                </a:solidFill>
              </a:rPr>
              <a:t>feature</a:t>
            </a:r>
          </a:p>
          <a:p>
            <a:endParaRPr lang="en-US" sz="2400" dirty="0"/>
          </a:p>
          <a:p>
            <a:r>
              <a:rPr lang="en-US" sz="2400" dirty="0"/>
              <a:t>For each object the attributes take some </a:t>
            </a:r>
            <a:r>
              <a:rPr lang="en-US" sz="2400" dirty="0">
                <a:solidFill>
                  <a:srgbClr val="0070C0"/>
                </a:solidFill>
              </a:rPr>
              <a:t>values</a:t>
            </a:r>
            <a:r>
              <a:rPr lang="en-US" sz="2400" dirty="0"/>
              <a:t>.</a:t>
            </a:r>
          </a:p>
          <a:p>
            <a:endParaRPr lang="en-US" sz="2400" dirty="0"/>
          </a:p>
          <a:p>
            <a:r>
              <a:rPr lang="en-US" sz="2400" dirty="0"/>
              <a:t>The collection of </a:t>
            </a:r>
            <a:r>
              <a:rPr lang="en-US" sz="2400" dirty="0">
                <a:solidFill>
                  <a:schemeClr val="accent6">
                    <a:lumMod val="75000"/>
                  </a:schemeClr>
                </a:solidFill>
              </a:rPr>
              <a:t>attribute-value pairs</a:t>
            </a:r>
            <a:r>
              <a:rPr lang="en-US" sz="2400" dirty="0"/>
              <a:t> describes a specific object</a:t>
            </a:r>
          </a:p>
          <a:p>
            <a:pPr lvl="1"/>
            <a:r>
              <a:rPr lang="en-US" sz="2000" dirty="0"/>
              <a:t>Object is also known as </a:t>
            </a:r>
            <a:r>
              <a:rPr lang="en-US" sz="2000" dirty="0">
                <a:solidFill>
                  <a:srgbClr val="0070C0"/>
                </a:solidFill>
              </a:rPr>
              <a:t>record</a:t>
            </a:r>
            <a:r>
              <a:rPr lang="en-US" sz="2000" dirty="0"/>
              <a:t>, </a:t>
            </a:r>
            <a:r>
              <a:rPr lang="en-US" sz="2000" dirty="0">
                <a:solidFill>
                  <a:srgbClr val="0070C0"/>
                </a:solidFill>
              </a:rPr>
              <a:t>point</a:t>
            </a:r>
            <a:r>
              <a:rPr lang="en-US" sz="2000" dirty="0"/>
              <a:t>, </a:t>
            </a:r>
            <a:r>
              <a:rPr lang="en-US" sz="2000" dirty="0">
                <a:solidFill>
                  <a:srgbClr val="0070C0"/>
                </a:solidFill>
              </a:rPr>
              <a:t>case</a:t>
            </a:r>
            <a:r>
              <a:rPr lang="en-US" sz="2000" dirty="0"/>
              <a:t>, </a:t>
            </a:r>
            <a:r>
              <a:rPr lang="en-US" sz="2000" dirty="0">
                <a:solidFill>
                  <a:srgbClr val="0070C0"/>
                </a:solidFill>
              </a:rPr>
              <a:t>sample</a:t>
            </a:r>
            <a:r>
              <a:rPr lang="en-US" sz="2000" dirty="0"/>
              <a:t>, </a:t>
            </a:r>
            <a:r>
              <a:rPr lang="en-US" sz="2000" dirty="0">
                <a:solidFill>
                  <a:srgbClr val="0070C0"/>
                </a:solidFill>
              </a:rPr>
              <a:t>entity</a:t>
            </a:r>
            <a:r>
              <a:rPr lang="en-US" sz="2000" dirty="0"/>
              <a:t>, or </a:t>
            </a:r>
            <a:r>
              <a:rPr lang="en-US" sz="2000" dirty="0">
                <a:solidFill>
                  <a:srgbClr val="0070C0"/>
                </a:solidFill>
              </a:rPr>
              <a:t>instance</a:t>
            </a:r>
          </a:p>
          <a:p>
            <a:pPr lvl="4"/>
            <a:endParaRPr lang="en-US" sz="1800" dirty="0"/>
          </a:p>
        </p:txBody>
      </p:sp>
      <p:grpSp>
        <p:nvGrpSpPr>
          <p:cNvPr id="649232" name="Group 16"/>
          <p:cNvGrpSpPr>
            <a:grpSpLocks/>
          </p:cNvGrpSpPr>
          <p:nvPr/>
        </p:nvGrpSpPr>
        <p:grpSpPr bwMode="auto">
          <a:xfrm>
            <a:off x="8304618" y="1104568"/>
            <a:ext cx="3513138" cy="4191000"/>
            <a:chOff x="3403" y="1104"/>
            <a:chExt cx="2213" cy="2640"/>
          </a:xfrm>
        </p:grpSpPr>
        <p:graphicFrame>
          <p:nvGraphicFramePr>
            <p:cNvPr id="649226" name="Object 10"/>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name="Document" r:id="rId3" imgW="5405628" imgH="5779008" progId="Word.Document.8">
                    <p:embed/>
                  </p:oleObj>
                </mc:Choice>
                <mc:Fallback>
                  <p:oleObj name="Document" r:id="rId3" imgW="5405628" imgH="5779008" progId="Word.Document.8">
                    <p:embed/>
                    <p:pic>
                      <p:nvPicPr>
                        <p:cNvPr id="649226"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8"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49230" name="Text Box 14"/>
          <p:cNvSpPr txBox="1">
            <a:spLocks noChangeArrowheads="1"/>
          </p:cNvSpPr>
          <p:nvPr/>
        </p:nvSpPr>
        <p:spPr bwMode="auto">
          <a:xfrm>
            <a:off x="9337287" y="594147"/>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Attributes</a:t>
            </a:r>
          </a:p>
        </p:txBody>
      </p:sp>
      <p:sp>
        <p:nvSpPr>
          <p:cNvPr id="649231" name="AutoShape 15"/>
          <p:cNvSpPr>
            <a:spLocks/>
          </p:cNvSpPr>
          <p:nvPr/>
        </p:nvSpPr>
        <p:spPr bwMode="auto">
          <a:xfrm>
            <a:off x="7923618" y="2018968"/>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9233" name="Text Box 17"/>
          <p:cNvSpPr txBox="1">
            <a:spLocks noChangeArrowheads="1"/>
          </p:cNvSpPr>
          <p:nvPr/>
        </p:nvSpPr>
        <p:spPr bwMode="auto">
          <a:xfrm>
            <a:off x="6858000" y="33528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FF0000"/>
                </a:solidFill>
              </a:rPr>
              <a:t>Objects</a:t>
            </a:r>
          </a:p>
        </p:txBody>
      </p:sp>
      <p:sp>
        <p:nvSpPr>
          <p:cNvPr id="10" name="TextBox 9"/>
          <p:cNvSpPr txBox="1"/>
          <p:nvPr/>
        </p:nvSpPr>
        <p:spPr>
          <a:xfrm>
            <a:off x="7484919" y="5501061"/>
            <a:ext cx="4249881" cy="1200329"/>
          </a:xfrm>
          <a:prstGeom prst="rect">
            <a:avLst/>
          </a:prstGeom>
          <a:noFill/>
        </p:spPr>
        <p:txBody>
          <a:bodyPr wrap="none" rtlCol="0">
            <a:spAutoFit/>
          </a:bodyPr>
          <a:lstStyle/>
          <a:p>
            <a:r>
              <a:rPr lang="en-US" dirty="0">
                <a:solidFill>
                  <a:srgbClr val="FF0000"/>
                </a:solidFill>
              </a:rPr>
              <a:t>Size (</a:t>
            </a:r>
            <a:r>
              <a:rPr lang="en-US" dirty="0">
                <a:solidFill>
                  <a:srgbClr val="0070C0"/>
                </a:solidFill>
              </a:rPr>
              <a:t>n</a:t>
            </a:r>
            <a:r>
              <a:rPr lang="en-US" dirty="0">
                <a:solidFill>
                  <a:srgbClr val="FF0000"/>
                </a:solidFill>
              </a:rPr>
              <a:t>): </a:t>
            </a:r>
            <a:r>
              <a:rPr lang="en-US" dirty="0"/>
              <a:t>Number of objects</a:t>
            </a:r>
          </a:p>
          <a:p>
            <a:r>
              <a:rPr lang="en-US" dirty="0">
                <a:solidFill>
                  <a:srgbClr val="FF0000"/>
                </a:solidFill>
              </a:rPr>
              <a:t>Dimensionality (</a:t>
            </a:r>
            <a:r>
              <a:rPr lang="en-US" dirty="0">
                <a:solidFill>
                  <a:srgbClr val="0070C0"/>
                </a:solidFill>
              </a:rPr>
              <a:t>d</a:t>
            </a:r>
            <a:r>
              <a:rPr lang="en-US" dirty="0">
                <a:solidFill>
                  <a:srgbClr val="FF0000"/>
                </a:solidFill>
              </a:rPr>
              <a:t>)</a:t>
            </a:r>
            <a:r>
              <a:rPr lang="en-US" dirty="0"/>
              <a:t>: Number of attributes</a:t>
            </a:r>
          </a:p>
          <a:p>
            <a:r>
              <a:rPr lang="en-US" dirty="0">
                <a:solidFill>
                  <a:srgbClr val="FF0000"/>
                </a:solidFill>
              </a:rPr>
              <a:t>Density/Sparsity</a:t>
            </a:r>
            <a:r>
              <a:rPr lang="en-US" dirty="0"/>
              <a:t>: Number of populated </a:t>
            </a:r>
          </a:p>
          <a:p>
            <a:r>
              <a:rPr lang="en-US" dirty="0"/>
              <a:t>	object-attribute pairs</a:t>
            </a:r>
          </a:p>
        </p:txBody>
      </p:sp>
    </p:spTree>
    <p:extLst>
      <p:ext uri="{BB962C8B-B14F-4D97-AF65-F5344CB8AC3E}">
        <p14:creationId xmlns:p14="http://schemas.microsoft.com/office/powerpoint/2010/main" val="2562877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A6B4DD-24ED-4044-8095-C0647B6E403A}"/>
              </a:ext>
            </a:extLst>
          </p:cNvPr>
          <p:cNvSpPr>
            <a:spLocks noGrp="1"/>
          </p:cNvSpPr>
          <p:nvPr>
            <p:ph type="title"/>
          </p:nvPr>
        </p:nvSpPr>
        <p:spPr/>
        <p:txBody>
          <a:bodyPr/>
          <a:lstStyle/>
          <a:p>
            <a:r>
              <a:rPr lang="en-US" dirty="0"/>
              <a:t>Data Collection</a:t>
            </a:r>
          </a:p>
        </p:txBody>
      </p:sp>
      <p:sp>
        <p:nvSpPr>
          <p:cNvPr id="5" name="Text Placeholder 4">
            <a:extLst>
              <a:ext uri="{FF2B5EF4-FFF2-40B4-BE49-F238E27FC236}">
                <a16:creationId xmlns:a16="http://schemas.microsoft.com/office/drawing/2014/main" id="{773B9EA2-F5BD-4AE4-855A-31FBB65CB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58446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3" name="Content Placeholder 2"/>
          <p:cNvSpPr>
            <a:spLocks noGrp="1"/>
          </p:cNvSpPr>
          <p:nvPr>
            <p:ph idx="1"/>
          </p:nvPr>
        </p:nvSpPr>
        <p:spPr>
          <a:xfrm>
            <a:off x="685800" y="4016830"/>
            <a:ext cx="11049000" cy="2764941"/>
          </a:xfrm>
        </p:spPr>
        <p:txBody>
          <a:bodyPr>
            <a:normAutofit/>
          </a:bodyPr>
          <a:lstStyle/>
          <a:p>
            <a:r>
              <a:rPr lang="en-US" dirty="0"/>
              <a:t>Collecting the data is the start of the Data Mining pipeline</a:t>
            </a:r>
          </a:p>
          <a:p>
            <a:r>
              <a:rPr lang="en-US" dirty="0"/>
              <a:t>It can be a </a:t>
            </a:r>
            <a:r>
              <a:rPr lang="en-US"/>
              <a:t>hard problem; </a:t>
            </a:r>
            <a:r>
              <a:rPr lang="en-US" dirty="0"/>
              <a:t>we will not focus on it in </a:t>
            </a:r>
            <a:r>
              <a:rPr lang="en-US"/>
              <a:t>this course.</a:t>
            </a:r>
            <a:endParaRPr lang="en-US" dirty="0"/>
          </a:p>
        </p:txBody>
      </p:sp>
      <p:sp>
        <p:nvSpPr>
          <p:cNvPr id="4" name="Rectangle 3"/>
          <p:cNvSpPr/>
          <p:nvPr/>
        </p:nvSpPr>
        <p:spPr>
          <a:xfrm>
            <a:off x="2667000" y="2857500"/>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209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91E-3CD5-4F6B-BF5C-5E602FF574B9}"/>
              </a:ext>
            </a:extLst>
          </p:cNvPr>
          <p:cNvSpPr>
            <a:spLocks noGrp="1"/>
          </p:cNvSpPr>
          <p:nvPr>
            <p:ph type="title"/>
          </p:nvPr>
        </p:nvSpPr>
        <p:spPr/>
        <p:txBody>
          <a:bodyPr/>
          <a:lstStyle/>
          <a:p>
            <a:r>
              <a:rPr lang="en-US" dirty="0"/>
              <a:t>The different ways of obtaining data	</a:t>
            </a:r>
          </a:p>
        </p:txBody>
      </p:sp>
      <p:sp>
        <p:nvSpPr>
          <p:cNvPr id="3" name="Content Placeholder 2">
            <a:extLst>
              <a:ext uri="{FF2B5EF4-FFF2-40B4-BE49-F238E27FC236}">
                <a16:creationId xmlns:a16="http://schemas.microsoft.com/office/drawing/2014/main" id="{F576311E-4383-42ED-B29C-638E7A271CC3}"/>
              </a:ext>
            </a:extLst>
          </p:cNvPr>
          <p:cNvSpPr>
            <a:spLocks noGrp="1"/>
          </p:cNvSpPr>
          <p:nvPr>
            <p:ph idx="1"/>
          </p:nvPr>
        </p:nvSpPr>
        <p:spPr>
          <a:xfrm>
            <a:off x="609600" y="1600200"/>
            <a:ext cx="10972800" cy="5029200"/>
          </a:xfrm>
        </p:spPr>
        <p:txBody>
          <a:bodyPr>
            <a:normAutofit fontScale="85000" lnSpcReduction="10000"/>
          </a:bodyPr>
          <a:lstStyle/>
          <a:p>
            <a:r>
              <a:rPr lang="en-US" dirty="0">
                <a:solidFill>
                  <a:schemeClr val="accent6">
                    <a:lumMod val="75000"/>
                  </a:schemeClr>
                </a:solidFill>
              </a:rPr>
              <a:t>Generate your own data</a:t>
            </a:r>
          </a:p>
          <a:p>
            <a:pPr lvl="1"/>
            <a:r>
              <a:rPr lang="en-US" dirty="0"/>
              <a:t>Data may be generated through logging of a process, or some other activity (e.g., scientific measurements)</a:t>
            </a:r>
          </a:p>
          <a:p>
            <a:pPr lvl="1"/>
            <a:r>
              <a:rPr lang="en-US" dirty="0"/>
              <a:t>Important to collect the right amount of information. </a:t>
            </a:r>
          </a:p>
          <a:p>
            <a:r>
              <a:rPr lang="en-US" dirty="0">
                <a:solidFill>
                  <a:schemeClr val="accent6">
                    <a:lumMod val="75000"/>
                  </a:schemeClr>
                </a:solidFill>
              </a:rPr>
              <a:t>Use existing collections</a:t>
            </a:r>
          </a:p>
          <a:p>
            <a:pPr lvl="1"/>
            <a:r>
              <a:rPr lang="en-US" dirty="0"/>
              <a:t>Today there are a lot of data collections available online</a:t>
            </a:r>
          </a:p>
          <a:p>
            <a:pPr lvl="1"/>
            <a:r>
              <a:rPr lang="en-US" dirty="0"/>
              <a:t>Open data, corporate data releases, Wikis, scientific data sharing</a:t>
            </a:r>
          </a:p>
          <a:p>
            <a:pPr lvl="1"/>
            <a:r>
              <a:rPr lang="en-US" dirty="0"/>
              <a:t>Existing data collections are subject to some choices made by the creator of the collection</a:t>
            </a:r>
          </a:p>
          <a:p>
            <a:r>
              <a:rPr lang="en-US" dirty="0">
                <a:solidFill>
                  <a:schemeClr val="accent6">
                    <a:lumMod val="75000"/>
                  </a:schemeClr>
                </a:solidFill>
              </a:rPr>
              <a:t>Obtaining data online</a:t>
            </a:r>
          </a:p>
          <a:p>
            <a:pPr lvl="1"/>
            <a:r>
              <a:rPr lang="en-US" dirty="0"/>
              <a:t>Public APIs: A lot of online platforms (e.g., Twitter) provide APIs for accessing their data (under several restrictions). You obtain structured data fast</a:t>
            </a:r>
          </a:p>
          <a:p>
            <a:pPr lvl="1"/>
            <a:r>
              <a:rPr lang="en-US" dirty="0"/>
              <a:t>Crawling &amp; Scraping: Use a program that traverses web pages and downloads them (crawling), and then extracts the useful content from them (scraping)</a:t>
            </a:r>
          </a:p>
          <a:p>
            <a:pPr lvl="2"/>
            <a:r>
              <a:rPr lang="en-US" dirty="0"/>
              <a:t>You should follow the politeness etiquette when crawling. </a:t>
            </a:r>
          </a:p>
          <a:p>
            <a:pPr lvl="2"/>
            <a:r>
              <a:rPr lang="en-US" dirty="0"/>
              <a:t>Messy and not so robust, as page layouts change often</a:t>
            </a:r>
          </a:p>
        </p:txBody>
      </p:sp>
    </p:spTree>
    <p:extLst>
      <p:ext uri="{BB962C8B-B14F-4D97-AF65-F5344CB8AC3E}">
        <p14:creationId xmlns:p14="http://schemas.microsoft.com/office/powerpoint/2010/main" val="1489372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8435-4627-4A46-AAD6-DBC0E0AC17D6}"/>
              </a:ext>
            </a:extLst>
          </p:cNvPr>
          <p:cNvSpPr>
            <a:spLocks noGrp="1"/>
          </p:cNvSpPr>
          <p:nvPr>
            <p:ph type="title"/>
          </p:nvPr>
        </p:nvSpPr>
        <p:spPr/>
        <p:txBody>
          <a:bodyPr/>
          <a:lstStyle/>
          <a:p>
            <a:r>
              <a:rPr lang="en-US" dirty="0"/>
              <a:t>Data labels	</a:t>
            </a:r>
          </a:p>
        </p:txBody>
      </p:sp>
      <p:sp>
        <p:nvSpPr>
          <p:cNvPr id="3" name="Content Placeholder 2">
            <a:extLst>
              <a:ext uri="{FF2B5EF4-FFF2-40B4-BE49-F238E27FC236}">
                <a16:creationId xmlns:a16="http://schemas.microsoft.com/office/drawing/2014/main" id="{2A3F0BEC-2F75-4882-BD62-6A19EBF3AE1B}"/>
              </a:ext>
            </a:extLst>
          </p:cNvPr>
          <p:cNvSpPr>
            <a:spLocks noGrp="1"/>
          </p:cNvSpPr>
          <p:nvPr>
            <p:ph idx="1"/>
          </p:nvPr>
        </p:nvSpPr>
        <p:spPr/>
        <p:txBody>
          <a:bodyPr>
            <a:normAutofit fontScale="92500"/>
          </a:bodyPr>
          <a:lstStyle/>
          <a:p>
            <a:r>
              <a:rPr lang="en-US" dirty="0"/>
              <a:t>For many supervised learning tasks (classification), you need </a:t>
            </a:r>
            <a:r>
              <a:rPr lang="en-US" dirty="0">
                <a:solidFill>
                  <a:schemeClr val="accent6">
                    <a:lumMod val="75000"/>
                  </a:schemeClr>
                </a:solidFill>
              </a:rPr>
              <a:t>labeled data</a:t>
            </a:r>
            <a:r>
              <a:rPr lang="en-US" dirty="0"/>
              <a:t>, which will be used for training and testing </a:t>
            </a:r>
          </a:p>
          <a:p>
            <a:r>
              <a:rPr lang="en-US" dirty="0"/>
              <a:t>Examples:</a:t>
            </a:r>
          </a:p>
          <a:p>
            <a:pPr lvl="1"/>
            <a:r>
              <a:rPr lang="en-US" dirty="0"/>
              <a:t>For a collection of tweets, label them as offensive or not</a:t>
            </a:r>
          </a:p>
          <a:p>
            <a:pPr lvl="1"/>
            <a:r>
              <a:rPr lang="en-US" dirty="0"/>
              <a:t>For a collection of sentences label them as having a positive, negative, or neutral sentiment towards a specific item</a:t>
            </a:r>
          </a:p>
          <a:p>
            <a:pPr lvl="1"/>
            <a:r>
              <a:rPr lang="en-US" dirty="0"/>
              <a:t>For a collection of search results, label them as relevant or not relevant to the query</a:t>
            </a:r>
          </a:p>
          <a:p>
            <a:r>
              <a:rPr lang="en-US" dirty="0"/>
              <a:t>These labels constitute the “ground truth” that we are trying to predict.</a:t>
            </a:r>
          </a:p>
          <a:p>
            <a:r>
              <a:rPr lang="en-US" dirty="0"/>
              <a:t>Obtaining such labels is a difficult task that usually requires manual work.</a:t>
            </a:r>
          </a:p>
        </p:txBody>
      </p:sp>
    </p:spTree>
    <p:extLst>
      <p:ext uri="{BB962C8B-B14F-4D97-AF65-F5344CB8AC3E}">
        <p14:creationId xmlns:p14="http://schemas.microsoft.com/office/powerpoint/2010/main" val="2435032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 example</a:t>
            </a:r>
          </a:p>
        </p:txBody>
      </p:sp>
      <p:sp>
        <p:nvSpPr>
          <p:cNvPr id="3" name="Content Placeholder 2"/>
          <p:cNvSpPr>
            <a:spLocks noGrp="1"/>
          </p:cNvSpPr>
          <p:nvPr>
            <p:ph idx="1"/>
          </p:nvPr>
        </p:nvSpPr>
        <p:spPr/>
        <p:txBody>
          <a:bodyPr>
            <a:normAutofit lnSpcReduction="10000"/>
          </a:bodyPr>
          <a:lstStyle/>
          <a:p>
            <a:r>
              <a:rPr lang="en-US" dirty="0"/>
              <a:t>Suppose that you want to collect data from </a:t>
            </a:r>
            <a:r>
              <a:rPr lang="en-US" dirty="0">
                <a:solidFill>
                  <a:srgbClr val="FF3300"/>
                </a:solidFill>
              </a:rPr>
              <a:t>Twitter</a:t>
            </a:r>
            <a:r>
              <a:rPr lang="en-US" dirty="0"/>
              <a:t> about the elections in USA</a:t>
            </a:r>
          </a:p>
          <a:p>
            <a:pPr lvl="1"/>
            <a:r>
              <a:rPr lang="en-US" dirty="0"/>
              <a:t>How do you go about it?</a:t>
            </a:r>
          </a:p>
          <a:p>
            <a:r>
              <a:rPr lang="en-US" dirty="0"/>
              <a:t>Twitter Streaming/Search API:</a:t>
            </a:r>
          </a:p>
          <a:p>
            <a:pPr lvl="1"/>
            <a:r>
              <a:rPr lang="en-US" dirty="0"/>
              <a:t>Get a sample of all tweets that are posted on Twitter</a:t>
            </a:r>
          </a:p>
          <a:p>
            <a:pPr lvl="1"/>
            <a:r>
              <a:rPr lang="en-US" dirty="0">
                <a:hlinkClick r:id="rId3"/>
              </a:rPr>
              <a:t>Example </a:t>
            </a:r>
            <a:r>
              <a:rPr lang="en-US" dirty="0"/>
              <a:t>of JSON object</a:t>
            </a:r>
          </a:p>
          <a:p>
            <a:r>
              <a:rPr lang="en-US" dirty="0"/>
              <a:t>REST API:</a:t>
            </a:r>
          </a:p>
          <a:p>
            <a:pPr lvl="1"/>
            <a:r>
              <a:rPr lang="en-US" dirty="0"/>
              <a:t>Get information about specific users.</a:t>
            </a:r>
          </a:p>
          <a:p>
            <a:r>
              <a:rPr lang="en-US" dirty="0"/>
              <a:t>There are several decisions that we need to make before we start collecting the data.</a:t>
            </a:r>
          </a:p>
          <a:p>
            <a:pPr lvl="1"/>
            <a:r>
              <a:rPr lang="en-US" dirty="0"/>
              <a:t>Time and Storage resources</a:t>
            </a:r>
          </a:p>
        </p:txBody>
      </p:sp>
    </p:spTree>
    <p:extLst>
      <p:ext uri="{BB962C8B-B14F-4D97-AF65-F5344CB8AC3E}">
        <p14:creationId xmlns:p14="http://schemas.microsoft.com/office/powerpoint/2010/main" val="4090175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E4C8E7-1A77-41BE-AE75-590A4B55B0A0}"/>
              </a:ext>
            </a:extLst>
          </p:cNvPr>
          <p:cNvSpPr>
            <a:spLocks noGrp="1"/>
          </p:cNvSpPr>
          <p:nvPr>
            <p:ph type="title"/>
          </p:nvPr>
        </p:nvSpPr>
        <p:spPr/>
        <p:txBody>
          <a:bodyPr/>
          <a:lstStyle/>
          <a:p>
            <a:r>
              <a:rPr lang="en-US" dirty="0"/>
              <a:t>PREPROCESSING</a:t>
            </a:r>
          </a:p>
        </p:txBody>
      </p:sp>
      <p:sp>
        <p:nvSpPr>
          <p:cNvPr id="12" name="Subtitle 2">
            <a:extLst>
              <a:ext uri="{FF2B5EF4-FFF2-40B4-BE49-F238E27FC236}">
                <a16:creationId xmlns:a16="http://schemas.microsoft.com/office/drawing/2014/main" id="{C3045FD5-BC88-4E8E-B542-2A9FD47406C2}"/>
              </a:ext>
            </a:extLst>
          </p:cNvPr>
          <p:cNvSpPr>
            <a:spLocks noGrp="1"/>
          </p:cNvSpPr>
          <p:nvPr>
            <p:ph type="body" idx="1"/>
          </p:nvPr>
        </p:nvSpPr>
        <p:spPr/>
        <p:txBody>
          <a:bodyPr/>
          <a:lstStyle/>
          <a:p>
            <a:r>
              <a:rPr lang="en-US" dirty="0"/>
              <a:t>Sampling – reservoir sampling</a:t>
            </a:r>
          </a:p>
          <a:p>
            <a:r>
              <a:rPr lang="en-US" dirty="0"/>
              <a:t>Feature extraction – TF-IDF</a:t>
            </a:r>
          </a:p>
          <a:p>
            <a:r>
              <a:rPr lang="en-US" dirty="0"/>
              <a:t>Data Normalization </a:t>
            </a:r>
          </a:p>
        </p:txBody>
      </p:sp>
    </p:spTree>
    <p:extLst>
      <p:ext uri="{BB962C8B-B14F-4D97-AF65-F5344CB8AC3E}">
        <p14:creationId xmlns:p14="http://schemas.microsoft.com/office/powerpoint/2010/main" val="150450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data mining pipeline</a:t>
            </a:r>
          </a:p>
        </p:txBody>
      </p:sp>
      <p:sp>
        <p:nvSpPr>
          <p:cNvPr id="4" name="Rectangle 3"/>
          <p:cNvSpPr/>
          <p:nvPr/>
        </p:nvSpPr>
        <p:spPr>
          <a:xfrm>
            <a:off x="2667000" y="2857500"/>
            <a:ext cx="1676400" cy="8490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Data Preprocessing</a:t>
            </a:r>
          </a:p>
        </p:txBody>
      </p:sp>
      <p:sp>
        <p:nvSpPr>
          <p:cNvPr id="5" name="Rectangle 4"/>
          <p:cNvSpPr/>
          <p:nvPr/>
        </p:nvSpPr>
        <p:spPr>
          <a:xfrm>
            <a:off x="5181600" y="2819400"/>
            <a:ext cx="17526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Analysis</a:t>
            </a:r>
          </a:p>
        </p:txBody>
      </p:sp>
      <p:sp>
        <p:nvSpPr>
          <p:cNvPr id="6" name="Rectangle 5"/>
          <p:cNvSpPr/>
          <p:nvPr/>
        </p:nvSpPr>
        <p:spPr>
          <a:xfrm>
            <a:off x="7772400" y="2819400"/>
            <a:ext cx="1905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 </a:t>
            </a:r>
          </a:p>
          <a:p>
            <a:pPr algn="ctr"/>
            <a:r>
              <a:rPr lang="en-US" dirty="0"/>
              <a:t>Post-processing</a:t>
            </a:r>
          </a:p>
        </p:txBody>
      </p:sp>
      <p:cxnSp>
        <p:nvCxnSpPr>
          <p:cNvPr id="7" name="Straight Arrow Connector 6"/>
          <p:cNvCxnSpPr/>
          <p:nvPr/>
        </p:nvCxnSpPr>
        <p:spPr>
          <a:xfrm>
            <a:off x="4343400" y="33528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a:off x="6934200" y="3276600"/>
            <a:ext cx="838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9700" y="1660071"/>
            <a:ext cx="1676400" cy="84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a:t>
            </a:r>
          </a:p>
        </p:txBody>
      </p:sp>
      <p:cxnSp>
        <p:nvCxnSpPr>
          <p:cNvPr id="11" name="Elbow Connector 10"/>
          <p:cNvCxnSpPr>
            <a:stCxn id="9" idx="1"/>
            <a:endCxn id="4" idx="1"/>
          </p:cNvCxnSpPr>
          <p:nvPr/>
        </p:nvCxnSpPr>
        <p:spPr>
          <a:xfrm rot="10800000" flipV="1">
            <a:off x="2667000" y="2084614"/>
            <a:ext cx="2552700" cy="1197429"/>
          </a:xfrm>
          <a:prstGeom prst="bentConnector3">
            <a:avLst>
              <a:gd name="adj1" fmla="val 1089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381000" y="3842659"/>
            <a:ext cx="11353800" cy="2786742"/>
          </a:xfrm>
        </p:spPr>
        <p:txBody>
          <a:bodyPr>
            <a:normAutofit/>
          </a:bodyPr>
          <a:lstStyle/>
          <a:p>
            <a:r>
              <a:rPr lang="en-US" dirty="0">
                <a:solidFill>
                  <a:schemeClr val="accent6">
                    <a:lumMod val="75000"/>
                  </a:schemeClr>
                </a:solidFill>
              </a:rPr>
              <a:t>Preprocessing</a:t>
            </a:r>
            <a:r>
              <a:rPr lang="en-US" dirty="0"/>
              <a:t>: Real data is large, noisy, incomplete and inconsistent. We need to preprocess it before we use it</a:t>
            </a:r>
          </a:p>
          <a:p>
            <a:r>
              <a:rPr lang="en-US" dirty="0"/>
              <a:t>The preprocessing step determines the </a:t>
            </a:r>
            <a:r>
              <a:rPr lang="en-US" dirty="0">
                <a:solidFill>
                  <a:schemeClr val="accent6">
                    <a:lumMod val="75000"/>
                  </a:schemeClr>
                </a:solidFill>
              </a:rPr>
              <a:t>input</a:t>
            </a:r>
            <a:r>
              <a:rPr lang="en-US" dirty="0"/>
              <a:t> to the data mining algorithm</a:t>
            </a:r>
          </a:p>
          <a:p>
            <a:pPr marL="457200" lvl="2"/>
            <a:r>
              <a:rPr lang="en-US" sz="2400" dirty="0"/>
              <a:t>It is often the most important step for the analysis</a:t>
            </a:r>
          </a:p>
          <a:p>
            <a:pPr lvl="1"/>
            <a:r>
              <a:rPr lang="en-US" dirty="0"/>
              <a:t>A dirty work, but someone has to do it. </a:t>
            </a:r>
          </a:p>
          <a:p>
            <a:endParaRPr lang="en-US" dirty="0"/>
          </a:p>
          <a:p>
            <a:endParaRPr lang="en-US" dirty="0"/>
          </a:p>
          <a:p>
            <a:pPr lvl="1"/>
            <a:endParaRPr lang="en-US" dirty="0"/>
          </a:p>
        </p:txBody>
      </p:sp>
    </p:spTree>
    <p:extLst>
      <p:ext uri="{BB962C8B-B14F-4D97-AF65-F5344CB8AC3E}">
        <p14:creationId xmlns:p14="http://schemas.microsoft.com/office/powerpoint/2010/main" val="2318626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Preprocessing steps</a:t>
            </a:r>
          </a:p>
        </p:txBody>
      </p:sp>
      <p:sp>
        <p:nvSpPr>
          <p:cNvPr id="12" name="Content Placeholder 2"/>
          <p:cNvSpPr>
            <a:spLocks noGrp="1"/>
          </p:cNvSpPr>
          <p:nvPr>
            <p:ph idx="1"/>
          </p:nvPr>
        </p:nvSpPr>
        <p:spPr>
          <a:xfrm>
            <a:off x="381000" y="1676400"/>
            <a:ext cx="11353800" cy="4953001"/>
          </a:xfrm>
        </p:spPr>
        <p:txBody>
          <a:bodyPr>
            <a:normAutofit/>
          </a:bodyPr>
          <a:lstStyle/>
          <a:p>
            <a:r>
              <a:rPr lang="en-US" dirty="0">
                <a:solidFill>
                  <a:schemeClr val="accent5">
                    <a:lumMod val="75000"/>
                  </a:schemeClr>
                </a:solidFill>
              </a:rPr>
              <a:t>Reducing the data: </a:t>
            </a:r>
            <a:r>
              <a:rPr lang="en-US" dirty="0"/>
              <a:t>Sampling, Dimensionality Reduction</a:t>
            </a:r>
            <a:endParaRPr lang="en-US" dirty="0">
              <a:solidFill>
                <a:schemeClr val="accent5">
                  <a:lumMod val="75000"/>
                </a:schemeClr>
              </a:solidFill>
            </a:endParaRPr>
          </a:p>
          <a:p>
            <a:r>
              <a:rPr lang="en-US" dirty="0">
                <a:solidFill>
                  <a:schemeClr val="accent5">
                    <a:lumMod val="75000"/>
                  </a:schemeClr>
                </a:solidFill>
              </a:rPr>
              <a:t>Data cleaning: </a:t>
            </a:r>
            <a:r>
              <a:rPr lang="en-US" dirty="0"/>
              <a:t>deal with missing or inconsistent information</a:t>
            </a:r>
          </a:p>
          <a:p>
            <a:r>
              <a:rPr lang="en-US" dirty="0">
                <a:solidFill>
                  <a:schemeClr val="accent5">
                    <a:lumMod val="75000"/>
                  </a:schemeClr>
                </a:solidFill>
              </a:rPr>
              <a:t>Feature extraction and selection</a:t>
            </a:r>
            <a:r>
              <a:rPr lang="en-US" dirty="0"/>
              <a:t>: create a useful representation of the data by extracting useful features</a:t>
            </a:r>
          </a:p>
          <a:p>
            <a:endParaRPr lang="en-US" sz="2400" dirty="0"/>
          </a:p>
          <a:p>
            <a:endParaRPr lang="en-US" dirty="0"/>
          </a:p>
          <a:p>
            <a:pPr lvl="1"/>
            <a:endParaRPr lang="en-US" dirty="0"/>
          </a:p>
        </p:txBody>
      </p:sp>
    </p:spTree>
    <p:extLst>
      <p:ext uri="{BB962C8B-B14F-4D97-AF65-F5344CB8AC3E}">
        <p14:creationId xmlns:p14="http://schemas.microsoft.com/office/powerpoint/2010/main" val="2178126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6DBE8E-3580-4510-9484-D75C4FB49C01}"/>
              </a:ext>
            </a:extLst>
          </p:cNvPr>
          <p:cNvSpPr>
            <a:spLocks noGrp="1"/>
          </p:cNvSpPr>
          <p:nvPr>
            <p:ph type="ctrTitle"/>
          </p:nvPr>
        </p:nvSpPr>
        <p:spPr>
          <a:xfrm>
            <a:off x="914400" y="1371601"/>
            <a:ext cx="10464800" cy="1927225"/>
          </a:xfrm>
        </p:spPr>
        <p:txBody>
          <a:bodyPr/>
          <a:lstStyle/>
          <a:p>
            <a:r>
              <a:rPr lang="en-US" dirty="0"/>
              <a:t>SAMPLING</a:t>
            </a:r>
            <a:r>
              <a:rPr lang="el-GR" dirty="0"/>
              <a:t> – </a:t>
            </a:r>
            <a:br>
              <a:rPr lang="en-US" dirty="0"/>
            </a:br>
            <a:r>
              <a:rPr lang="en-US" dirty="0"/>
              <a:t>DIMENSIONALITY REDUCTION</a:t>
            </a:r>
          </a:p>
        </p:txBody>
      </p:sp>
      <p:sp>
        <p:nvSpPr>
          <p:cNvPr id="10" name="Subtitle 2">
            <a:extLst>
              <a:ext uri="{FF2B5EF4-FFF2-40B4-BE49-F238E27FC236}">
                <a16:creationId xmlns:a16="http://schemas.microsoft.com/office/drawing/2014/main" id="{76AA9B89-815C-4F36-8B99-BD7D05587D03}"/>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2142046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381000" y="533400"/>
            <a:ext cx="8585200" cy="685800"/>
          </a:xfrm>
        </p:spPr>
        <p:txBody>
          <a:bodyPr>
            <a:normAutofit fontScale="90000"/>
          </a:bodyPr>
          <a:lstStyle/>
          <a:p>
            <a:r>
              <a:rPr lang="en-US" dirty="0"/>
              <a:t>Sampling </a:t>
            </a:r>
          </a:p>
        </p:txBody>
      </p:sp>
      <p:sp>
        <p:nvSpPr>
          <p:cNvPr id="870403" name="Rectangle 3"/>
          <p:cNvSpPr>
            <a:spLocks noGrp="1" noChangeArrowheads="1"/>
          </p:cNvSpPr>
          <p:nvPr>
            <p:ph type="body" idx="1"/>
          </p:nvPr>
        </p:nvSpPr>
        <p:spPr>
          <a:xfrm>
            <a:off x="228600" y="1600200"/>
            <a:ext cx="11430000" cy="5029200"/>
          </a:xfrm>
          <a:noFill/>
          <a:ln/>
        </p:spPr>
        <p:txBody>
          <a:bodyPr>
            <a:normAutofit/>
          </a:bodyPr>
          <a:lstStyle/>
          <a:p>
            <a:pPr marL="285750" indent="-285750">
              <a:lnSpc>
                <a:spcPct val="95000"/>
              </a:lnSpc>
            </a:pPr>
            <a:r>
              <a:rPr lang="en-US" sz="2400" dirty="0">
                <a:solidFill>
                  <a:schemeClr val="accent6">
                    <a:lumMod val="75000"/>
                  </a:schemeClr>
                </a:solidFill>
                <a:ea typeface="Tahoma" pitchFamily="34" charset="0"/>
                <a:cs typeface="Tahoma" pitchFamily="34" charset="0"/>
              </a:rPr>
              <a:t>Sampling</a:t>
            </a:r>
            <a:r>
              <a:rPr lang="en-US" sz="2400" dirty="0">
                <a:ea typeface="Tahoma" pitchFamily="34" charset="0"/>
                <a:cs typeface="Tahoma" pitchFamily="34" charset="0"/>
              </a:rPr>
              <a:t> is the main technique employed for data selection.</a:t>
            </a:r>
          </a:p>
          <a:p>
            <a:pPr lvl="1">
              <a:lnSpc>
                <a:spcPct val="95000"/>
              </a:lnSpc>
              <a:spcBef>
                <a:spcPct val="20000"/>
              </a:spcBef>
            </a:pPr>
            <a:r>
              <a:rPr lang="en-US" sz="2000" dirty="0">
                <a:ea typeface="Tahoma" pitchFamily="34" charset="0"/>
                <a:cs typeface="Tahoma" pitchFamily="34" charset="0"/>
              </a:rPr>
              <a:t>It is often used for both the preliminary investigation of the data and the final data analysis.</a:t>
            </a:r>
          </a:p>
          <a:p>
            <a:pPr lvl="1">
              <a:lnSpc>
                <a:spcPct val="95000"/>
              </a:lnSpc>
              <a:spcBef>
                <a:spcPct val="20000"/>
              </a:spcBef>
              <a:buFont typeface="Arial" pitchFamily="34" charset="0"/>
              <a:buNone/>
            </a:pPr>
            <a:r>
              <a:rPr lang="en-US" sz="20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Statisticians sample because </a:t>
            </a:r>
            <a:r>
              <a:rPr lang="en-US" sz="2400" dirty="0">
                <a:solidFill>
                  <a:srgbClr val="CC3300"/>
                </a:solidFill>
                <a:ea typeface="Tahoma" pitchFamily="34" charset="0"/>
                <a:cs typeface="Tahoma" pitchFamily="34" charset="0"/>
              </a:rPr>
              <a:t>obtaining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What is the average height of a person in Greece?</a:t>
            </a:r>
          </a:p>
          <a:p>
            <a:pPr marL="834390" lvl="2" indent="-285750">
              <a:lnSpc>
                <a:spcPct val="95000"/>
              </a:lnSpc>
            </a:pPr>
            <a:r>
              <a:rPr lang="en-US" sz="1600" dirty="0">
                <a:ea typeface="Tahoma" pitchFamily="34" charset="0"/>
                <a:cs typeface="Tahoma" pitchFamily="34" charset="0"/>
              </a:rPr>
              <a:t>We cannot measure the height of everybody</a:t>
            </a:r>
          </a:p>
          <a:p>
            <a:pPr marL="285750" indent="-285750">
              <a:lnSpc>
                <a:spcPct val="95000"/>
              </a:lnSpc>
              <a:buNone/>
            </a:pPr>
            <a:r>
              <a:rPr lang="en-US" sz="2400" dirty="0">
                <a:ea typeface="Tahoma" pitchFamily="34" charset="0"/>
                <a:cs typeface="Tahoma" pitchFamily="34" charset="0"/>
              </a:rPr>
              <a:t> </a:t>
            </a:r>
          </a:p>
          <a:p>
            <a:pPr marL="285750" indent="-285750">
              <a:lnSpc>
                <a:spcPct val="95000"/>
              </a:lnSpc>
            </a:pPr>
            <a:r>
              <a:rPr lang="en-US" sz="2400" dirty="0">
                <a:ea typeface="Tahoma" pitchFamily="34" charset="0"/>
                <a:cs typeface="Tahoma" pitchFamily="34" charset="0"/>
              </a:rPr>
              <a:t>Sampling is used in data mining because </a:t>
            </a:r>
            <a:r>
              <a:rPr lang="en-US" sz="2400" dirty="0">
                <a:solidFill>
                  <a:srgbClr val="CC3300"/>
                </a:solidFill>
                <a:ea typeface="Tahoma" pitchFamily="34" charset="0"/>
                <a:cs typeface="Tahoma" pitchFamily="34" charset="0"/>
              </a:rPr>
              <a:t>processing</a:t>
            </a:r>
            <a:r>
              <a:rPr lang="en-US" sz="2400" dirty="0">
                <a:ea typeface="Tahoma" pitchFamily="34" charset="0"/>
                <a:cs typeface="Tahoma" pitchFamily="34" charset="0"/>
              </a:rPr>
              <a:t> the entire set of data of interest is too expensive or time consuming.</a:t>
            </a:r>
          </a:p>
          <a:p>
            <a:pPr marL="560070" lvl="1" indent="-285750">
              <a:lnSpc>
                <a:spcPct val="95000"/>
              </a:lnSpc>
            </a:pPr>
            <a:r>
              <a:rPr lang="en-US" sz="2000" dirty="0">
                <a:ea typeface="Tahoma" pitchFamily="34" charset="0"/>
                <a:cs typeface="Tahoma" pitchFamily="34" charset="0"/>
              </a:rPr>
              <a:t>Example: We have </a:t>
            </a:r>
            <a:r>
              <a:rPr lang="en-US" sz="2000" dirty="0">
                <a:solidFill>
                  <a:srgbClr val="00B0F0"/>
                </a:solidFill>
                <a:ea typeface="Tahoma" pitchFamily="34" charset="0"/>
                <a:cs typeface="Tahoma" pitchFamily="34" charset="0"/>
              </a:rPr>
              <a:t>1M</a:t>
            </a:r>
            <a:r>
              <a:rPr lang="en-US" sz="2000" dirty="0">
                <a:ea typeface="Tahoma" pitchFamily="34" charset="0"/>
                <a:cs typeface="Tahoma" pitchFamily="34" charset="0"/>
              </a:rPr>
              <a:t> documents. What fraction of pairs has at least 100 words in common?</a:t>
            </a:r>
          </a:p>
          <a:p>
            <a:pPr marL="834390" lvl="2" indent="-285750">
              <a:lnSpc>
                <a:spcPct val="95000"/>
              </a:lnSpc>
            </a:pPr>
            <a:r>
              <a:rPr lang="en-US" sz="1600" dirty="0">
                <a:ea typeface="Tahoma" pitchFamily="34" charset="0"/>
                <a:cs typeface="Tahoma" pitchFamily="34" charset="0"/>
              </a:rPr>
              <a:t>Computing number of common words for all pairs requires </a:t>
            </a:r>
            <a:r>
              <a:rPr lang="en-US" sz="1600" dirty="0">
                <a:solidFill>
                  <a:srgbClr val="00B0F0"/>
                </a:solidFill>
                <a:ea typeface="Tahoma" pitchFamily="34" charset="0"/>
                <a:cs typeface="Tahoma" pitchFamily="34" charset="0"/>
              </a:rPr>
              <a:t>10</a:t>
            </a:r>
            <a:r>
              <a:rPr lang="en-US" sz="1600" baseline="30000" dirty="0">
                <a:solidFill>
                  <a:srgbClr val="00B0F0"/>
                </a:solidFill>
                <a:ea typeface="Tahoma" pitchFamily="34" charset="0"/>
                <a:cs typeface="Tahoma" pitchFamily="34" charset="0"/>
              </a:rPr>
              <a:t>12</a:t>
            </a:r>
            <a:r>
              <a:rPr lang="en-US" sz="1600" dirty="0">
                <a:ea typeface="Tahoma" pitchFamily="34" charset="0"/>
                <a:cs typeface="Tahoma" pitchFamily="34" charset="0"/>
              </a:rPr>
              <a:t> comparisons</a:t>
            </a:r>
          </a:p>
          <a:p>
            <a:pPr marL="560070" lvl="1" indent="-285750">
              <a:lnSpc>
                <a:spcPct val="95000"/>
              </a:lnSpc>
            </a:pPr>
            <a:r>
              <a:rPr lang="en-US" sz="2000" dirty="0">
                <a:ea typeface="Tahoma" pitchFamily="34" charset="0"/>
                <a:cs typeface="Tahoma" pitchFamily="34" charset="0"/>
              </a:rPr>
              <a:t>Example: What fraction of tweets in a year contain the word “Greece”?</a:t>
            </a:r>
          </a:p>
          <a:p>
            <a:pPr marL="834390" lvl="2" indent="-285750">
              <a:lnSpc>
                <a:spcPct val="95000"/>
              </a:lnSpc>
            </a:pPr>
            <a:r>
              <a:rPr lang="en-US" sz="1600" dirty="0">
                <a:solidFill>
                  <a:srgbClr val="00B0F0"/>
                </a:solidFill>
                <a:ea typeface="Tahoma" pitchFamily="34" charset="0"/>
                <a:cs typeface="Tahoma" pitchFamily="34" charset="0"/>
              </a:rPr>
              <a:t>500M</a:t>
            </a:r>
            <a:r>
              <a:rPr lang="en-US" sz="1600" dirty="0">
                <a:ea typeface="Tahoma" pitchFamily="34" charset="0"/>
                <a:cs typeface="Tahoma" pitchFamily="34" charset="0"/>
              </a:rPr>
              <a:t> tweets per day, if </a:t>
            </a:r>
            <a:r>
              <a:rPr lang="en-US" sz="1600" dirty="0">
                <a:solidFill>
                  <a:srgbClr val="00B0F0"/>
                </a:solidFill>
                <a:ea typeface="Tahoma" pitchFamily="34" charset="0"/>
                <a:cs typeface="Tahoma" pitchFamily="34" charset="0"/>
              </a:rPr>
              <a:t>100</a:t>
            </a:r>
            <a:r>
              <a:rPr lang="en-US" sz="1600" dirty="0">
                <a:ea typeface="Tahoma" pitchFamily="34" charset="0"/>
                <a:cs typeface="Tahoma" pitchFamily="34" charset="0"/>
              </a:rPr>
              <a:t> characters on average, </a:t>
            </a:r>
            <a:r>
              <a:rPr lang="en-US" sz="1600" dirty="0">
                <a:solidFill>
                  <a:srgbClr val="00B0F0"/>
                </a:solidFill>
                <a:ea typeface="Tahoma" pitchFamily="34" charset="0"/>
                <a:cs typeface="Tahoma" pitchFamily="34" charset="0"/>
              </a:rPr>
              <a:t>86.5TB</a:t>
            </a:r>
            <a:r>
              <a:rPr lang="en-US" sz="1600" dirty="0">
                <a:ea typeface="Tahoma" pitchFamily="34" charset="0"/>
                <a:cs typeface="Tahoma" pitchFamily="34" charset="0"/>
              </a:rPr>
              <a:t> to store all tweets</a:t>
            </a:r>
          </a:p>
          <a:p>
            <a:pPr marL="274320" lvl="1" indent="0">
              <a:lnSpc>
                <a:spcPct val="95000"/>
              </a:lnSpc>
              <a:buNone/>
            </a:pPr>
            <a:endParaRPr lang="en-US" dirty="0">
              <a:ea typeface="Tahoma" pitchFamily="34" charset="0"/>
              <a:cs typeface="Tahoma" pitchFamily="34" charset="0"/>
            </a:endParaRPr>
          </a:p>
        </p:txBody>
      </p:sp>
    </p:spTree>
    <p:extLst>
      <p:ext uri="{BB962C8B-B14F-4D97-AF65-F5344CB8AC3E}">
        <p14:creationId xmlns:p14="http://schemas.microsoft.com/office/powerpoint/2010/main" val="191135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Relational data</a:t>
            </a:r>
          </a:p>
        </p:txBody>
      </p:sp>
      <p:sp>
        <p:nvSpPr>
          <p:cNvPr id="6" name="Content Placeholder 5"/>
          <p:cNvSpPr>
            <a:spLocks noGrp="1"/>
          </p:cNvSpPr>
          <p:nvPr>
            <p:ph idx="1"/>
          </p:nvPr>
        </p:nvSpPr>
        <p:spPr>
          <a:xfrm>
            <a:off x="457199" y="1600200"/>
            <a:ext cx="6202361" cy="5105400"/>
          </a:xfrm>
        </p:spPr>
        <p:txBody>
          <a:bodyPr>
            <a:normAutofit fontScale="92500" lnSpcReduction="20000"/>
          </a:bodyPr>
          <a:lstStyle/>
          <a:p>
            <a:r>
              <a:rPr lang="en-US" dirty="0"/>
              <a:t>The term comes from </a:t>
            </a:r>
            <a:r>
              <a:rPr lang="en-US" dirty="0" err="1">
                <a:solidFill>
                  <a:srgbClr val="FF0000"/>
                </a:solidFill>
              </a:rPr>
              <a:t>DataBases</a:t>
            </a:r>
            <a:r>
              <a:rPr lang="en-US" dirty="0"/>
              <a:t>, where we assume data is stored in a </a:t>
            </a:r>
            <a:r>
              <a:rPr lang="en-US" dirty="0">
                <a:solidFill>
                  <a:srgbClr val="FF0000"/>
                </a:solidFill>
              </a:rPr>
              <a:t>relational table</a:t>
            </a:r>
            <a:r>
              <a:rPr lang="en-US" dirty="0"/>
              <a:t> with a fixed schema (fixed set of attributes)</a:t>
            </a:r>
          </a:p>
          <a:p>
            <a:pPr lvl="1"/>
            <a:r>
              <a:rPr lang="en-US" dirty="0"/>
              <a:t>In Databases, it is usually assumed that the table is </a:t>
            </a:r>
            <a:r>
              <a:rPr lang="en-US" dirty="0">
                <a:solidFill>
                  <a:srgbClr val="0070C0"/>
                </a:solidFill>
              </a:rPr>
              <a:t>dense</a:t>
            </a:r>
            <a:r>
              <a:rPr lang="en-US" dirty="0"/>
              <a:t> (few null values)</a:t>
            </a:r>
          </a:p>
          <a:p>
            <a:endParaRPr lang="en-US" dirty="0"/>
          </a:p>
          <a:p>
            <a:r>
              <a:rPr lang="en-US" dirty="0"/>
              <a:t>There are a lot of data in this form</a:t>
            </a:r>
          </a:p>
          <a:p>
            <a:pPr lvl="1"/>
            <a:r>
              <a:rPr lang="en-US" dirty="0"/>
              <a:t>E.g., census data</a:t>
            </a:r>
          </a:p>
          <a:p>
            <a:endParaRPr lang="en-US" dirty="0"/>
          </a:p>
          <a:p>
            <a:r>
              <a:rPr lang="en-US" dirty="0"/>
              <a:t>There are also a lot of data which do not fit well in this form</a:t>
            </a:r>
          </a:p>
          <a:p>
            <a:pPr lvl="1"/>
            <a:r>
              <a:rPr lang="en-US" dirty="0">
                <a:solidFill>
                  <a:srgbClr val="0070C0"/>
                </a:solidFill>
              </a:rPr>
              <a:t>Sparse</a:t>
            </a:r>
            <a:r>
              <a:rPr lang="en-US" dirty="0"/>
              <a:t> data: Many missing values</a:t>
            </a:r>
          </a:p>
          <a:p>
            <a:pPr lvl="1"/>
            <a:r>
              <a:rPr lang="en-US" dirty="0"/>
              <a:t>Not easy to define a fixed schema</a:t>
            </a:r>
          </a:p>
        </p:txBody>
      </p:sp>
      <p:grpSp>
        <p:nvGrpSpPr>
          <p:cNvPr id="13" name="Group 16"/>
          <p:cNvGrpSpPr>
            <a:grpSpLocks/>
          </p:cNvGrpSpPr>
          <p:nvPr/>
        </p:nvGrpSpPr>
        <p:grpSpPr bwMode="auto">
          <a:xfrm>
            <a:off x="8318389" y="2057400"/>
            <a:ext cx="3797411" cy="4572000"/>
            <a:chOff x="3415" y="1104"/>
            <a:chExt cx="2167" cy="2621"/>
          </a:xfrm>
        </p:grpSpPr>
        <p:graphicFrame>
          <p:nvGraphicFramePr>
            <p:cNvPr id="14" name="Object 10"/>
            <p:cNvGraphicFramePr>
              <a:graphicFrameLocks noChangeAspect="1"/>
            </p:cNvGraphicFramePr>
            <p:nvPr>
              <p:extLst>
                <p:ext uri="{D42A27DB-BD31-4B8C-83A1-F6EECF244321}">
                  <p14:modId xmlns:p14="http://schemas.microsoft.com/office/powerpoint/2010/main" val="2237198766"/>
                </p:ext>
              </p:extLst>
            </p:nvPr>
          </p:nvGraphicFramePr>
          <p:xfrm>
            <a:off x="3415" y="1409"/>
            <a:ext cx="2167" cy="2316"/>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14" name="Object 10"/>
                        <p:cNvPicPr>
                          <a:picLocks noChangeAspect="1" noChangeArrowheads="1"/>
                        </p:cNvPicPr>
                        <p:nvPr/>
                      </p:nvPicPr>
                      <p:blipFill>
                        <a:blip r:embed="rId3"/>
                        <a:srcRect/>
                        <a:stretch>
                          <a:fillRect/>
                        </a:stretch>
                      </p:blipFill>
                      <p:spPr bwMode="auto">
                        <a:xfrm>
                          <a:off x="3415" y="1409"/>
                          <a:ext cx="2167" cy="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AutoShape 12"/>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sp>
        <p:nvSpPr>
          <p:cNvPr id="16" name="Text Box 14"/>
          <p:cNvSpPr txBox="1">
            <a:spLocks noChangeArrowheads="1"/>
          </p:cNvSpPr>
          <p:nvPr/>
        </p:nvSpPr>
        <p:spPr bwMode="auto">
          <a:xfrm>
            <a:off x="8489155" y="1684234"/>
            <a:ext cx="2973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Attributes = Table columns</a:t>
            </a:r>
          </a:p>
        </p:txBody>
      </p:sp>
      <p:sp>
        <p:nvSpPr>
          <p:cNvPr id="17" name="AutoShape 15"/>
          <p:cNvSpPr>
            <a:spLocks/>
          </p:cNvSpPr>
          <p:nvPr/>
        </p:nvSpPr>
        <p:spPr bwMode="auto">
          <a:xfrm>
            <a:off x="7916861" y="2971800"/>
            <a:ext cx="381000" cy="3124200"/>
          </a:xfrm>
          <a:prstGeom prst="leftBrace">
            <a:avLst>
              <a:gd name="adj1" fmla="val 68333"/>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7"/>
          <p:cNvSpPr txBox="1">
            <a:spLocks noChangeArrowheads="1"/>
          </p:cNvSpPr>
          <p:nvPr/>
        </p:nvSpPr>
        <p:spPr bwMode="auto">
          <a:xfrm>
            <a:off x="6659561" y="4087813"/>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solidFill>
                  <a:srgbClr val="FF0000"/>
                </a:solidFill>
              </a:rPr>
              <a:t>Objects = Table rows</a:t>
            </a:r>
          </a:p>
        </p:txBody>
      </p:sp>
      <p:sp>
        <p:nvSpPr>
          <p:cNvPr id="19" name="TextBox 18"/>
          <p:cNvSpPr txBox="1"/>
          <p:nvPr/>
        </p:nvSpPr>
        <p:spPr>
          <a:xfrm>
            <a:off x="8266086" y="1168911"/>
            <a:ext cx="3419526" cy="400110"/>
          </a:xfrm>
          <a:prstGeom prst="rect">
            <a:avLst/>
          </a:prstGeom>
          <a:noFill/>
        </p:spPr>
        <p:txBody>
          <a:bodyPr wrap="none" rtlCol="0">
            <a:spAutoFit/>
          </a:bodyPr>
          <a:lstStyle/>
          <a:p>
            <a:r>
              <a:rPr lang="en-US" sz="2000" dirty="0">
                <a:solidFill>
                  <a:srgbClr val="0070C0"/>
                </a:solidFill>
              </a:rPr>
              <a:t>Example of a relational table</a:t>
            </a:r>
          </a:p>
        </p:txBody>
      </p:sp>
    </p:spTree>
    <p:extLst>
      <p:ext uri="{BB962C8B-B14F-4D97-AF65-F5344CB8AC3E}">
        <p14:creationId xmlns:p14="http://schemas.microsoft.com/office/powerpoint/2010/main" val="3532716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2" name="Rectangle 4"/>
          <p:cNvSpPr>
            <a:spLocks noGrp="1" noChangeArrowheads="1"/>
          </p:cNvSpPr>
          <p:nvPr>
            <p:ph type="title"/>
          </p:nvPr>
        </p:nvSpPr>
        <p:spPr/>
        <p:txBody>
          <a:bodyPr/>
          <a:lstStyle/>
          <a:p>
            <a:r>
              <a:rPr lang="en-US"/>
              <a:t>Sampling … </a:t>
            </a:r>
          </a:p>
        </p:txBody>
      </p:sp>
      <p:sp>
        <p:nvSpPr>
          <p:cNvPr id="805893" name="Rectangle 5"/>
          <p:cNvSpPr>
            <a:spLocks noGrp="1" noChangeArrowheads="1"/>
          </p:cNvSpPr>
          <p:nvPr>
            <p:ph type="body" idx="1"/>
          </p:nvPr>
        </p:nvSpPr>
        <p:spPr/>
        <p:txBody>
          <a:bodyPr>
            <a:normAutofit/>
          </a:bodyPr>
          <a:lstStyle/>
          <a:p>
            <a:r>
              <a:rPr lang="en-US" dirty="0"/>
              <a:t>The key principle for effective sampling is the following: </a:t>
            </a:r>
          </a:p>
          <a:p>
            <a:pPr lvl="1"/>
            <a:r>
              <a:rPr lang="en-US" dirty="0"/>
              <a:t>using a sample will work almost as well as using the entire data sets, if the sample is </a:t>
            </a:r>
            <a:r>
              <a:rPr lang="en-US" dirty="0">
                <a:solidFill>
                  <a:schemeClr val="accent6">
                    <a:lumMod val="75000"/>
                  </a:schemeClr>
                </a:solidFill>
              </a:rPr>
              <a:t>representative</a:t>
            </a:r>
            <a:br>
              <a:rPr lang="en-US" dirty="0"/>
            </a:br>
            <a:endParaRPr lang="en-US" dirty="0"/>
          </a:p>
          <a:p>
            <a:pPr lvl="1"/>
            <a:r>
              <a:rPr lang="en-US" dirty="0"/>
              <a:t>A sample is representative if it has approximately the same property (of interest) as the original set of data </a:t>
            </a:r>
          </a:p>
          <a:p>
            <a:pPr lvl="1"/>
            <a:endParaRPr lang="en-US" dirty="0"/>
          </a:p>
          <a:p>
            <a:pPr lvl="1"/>
            <a:r>
              <a:rPr lang="en-US" dirty="0"/>
              <a:t>Otherwise</a:t>
            </a:r>
            <a:r>
              <a:rPr lang="el-GR"/>
              <a:t>,</a:t>
            </a:r>
            <a:r>
              <a:rPr lang="en-US"/>
              <a:t> </a:t>
            </a:r>
            <a:r>
              <a:rPr lang="en-US" dirty="0"/>
              <a:t>we say that the sample introduces some </a:t>
            </a:r>
            <a:r>
              <a:rPr lang="en-US" dirty="0">
                <a:solidFill>
                  <a:srgbClr val="FF0000"/>
                </a:solidFill>
              </a:rPr>
              <a:t>bias </a:t>
            </a:r>
          </a:p>
          <a:p>
            <a:pPr lvl="1"/>
            <a:endParaRPr lang="en-US" dirty="0">
              <a:solidFill>
                <a:srgbClr val="FF0000"/>
              </a:solidFill>
            </a:endParaRPr>
          </a:p>
          <a:p>
            <a:pPr lvl="1"/>
            <a:r>
              <a:rPr lang="en-US" dirty="0"/>
              <a:t>What happens if we take a sample from the university campus to compute the average height of a person at </a:t>
            </a:r>
            <a:r>
              <a:rPr lang="en-US" dirty="0" err="1"/>
              <a:t>Ioannina</a:t>
            </a:r>
            <a:r>
              <a:rPr lang="en-US" dirty="0"/>
              <a:t>?</a:t>
            </a:r>
          </a:p>
        </p:txBody>
      </p:sp>
    </p:spTree>
    <p:extLst>
      <p:ext uri="{BB962C8B-B14F-4D97-AF65-F5344CB8AC3E}">
        <p14:creationId xmlns:p14="http://schemas.microsoft.com/office/powerpoint/2010/main" val="3392421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a:t>Types of Sampling</a:t>
            </a:r>
          </a:p>
        </p:txBody>
      </p:sp>
      <p:sp>
        <p:nvSpPr>
          <p:cNvPr id="807941" name="Rectangle 5"/>
          <p:cNvSpPr>
            <a:spLocks noGrp="1" noChangeArrowheads="1"/>
          </p:cNvSpPr>
          <p:nvPr>
            <p:ph type="body" idx="1"/>
          </p:nvPr>
        </p:nvSpPr>
        <p:spPr/>
        <p:txBody>
          <a:bodyPr>
            <a:normAutofit/>
          </a:bodyPr>
          <a:lstStyle/>
          <a:p>
            <a:pPr>
              <a:lnSpc>
                <a:spcPct val="90000"/>
              </a:lnSpc>
            </a:pPr>
            <a:r>
              <a:rPr lang="en-US" sz="2400" dirty="0"/>
              <a:t>Simple Random Sampling</a:t>
            </a:r>
          </a:p>
          <a:p>
            <a:pPr lvl="1">
              <a:lnSpc>
                <a:spcPct val="90000"/>
              </a:lnSpc>
            </a:pPr>
            <a:r>
              <a:rPr lang="en-US" sz="2000" dirty="0"/>
              <a:t>There is an equal probability of selecting any particular item</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without replacement</a:t>
            </a:r>
          </a:p>
          <a:p>
            <a:pPr lvl="1">
              <a:lnSpc>
                <a:spcPct val="90000"/>
              </a:lnSpc>
            </a:pPr>
            <a:r>
              <a:rPr lang="en-US" sz="2000" dirty="0"/>
              <a:t>As each item is selected, it is removed from the population</a:t>
            </a:r>
          </a:p>
          <a:p>
            <a:pPr lvl="4">
              <a:lnSpc>
                <a:spcPct val="90000"/>
              </a:lnSpc>
            </a:pPr>
            <a:endParaRPr lang="en-US" sz="1800" dirty="0"/>
          </a:p>
          <a:p>
            <a:pPr>
              <a:lnSpc>
                <a:spcPct val="90000"/>
              </a:lnSpc>
            </a:pPr>
            <a:r>
              <a:rPr lang="en-US" sz="2400" dirty="0"/>
              <a:t>Sampling </a:t>
            </a:r>
            <a:r>
              <a:rPr lang="en-US" sz="2400" dirty="0">
                <a:solidFill>
                  <a:schemeClr val="accent6">
                    <a:lumMod val="75000"/>
                  </a:schemeClr>
                </a:solidFill>
              </a:rPr>
              <a:t>with replacement</a:t>
            </a:r>
          </a:p>
          <a:p>
            <a:pPr lvl="1">
              <a:lnSpc>
                <a:spcPct val="90000"/>
              </a:lnSpc>
            </a:pPr>
            <a:r>
              <a:rPr lang="en-US" sz="2000" dirty="0"/>
              <a:t>Objects are not removed from the population as they are selected for the sample.   </a:t>
            </a:r>
          </a:p>
          <a:p>
            <a:pPr lvl="2">
              <a:lnSpc>
                <a:spcPct val="90000"/>
              </a:lnSpc>
            </a:pPr>
            <a:r>
              <a:rPr lang="en-US" sz="1800" dirty="0"/>
              <a:t>In sampling with replacement, the same object can be picked up more than once. This makes analytical computation of probabilities easier</a:t>
            </a:r>
          </a:p>
          <a:p>
            <a:pPr lvl="2">
              <a:lnSpc>
                <a:spcPct val="90000"/>
              </a:lnSpc>
            </a:pPr>
            <a:r>
              <a:rPr lang="en-US" dirty="0"/>
              <a:t>E.g., we have </a:t>
            </a:r>
            <a:r>
              <a:rPr lang="en-US" dirty="0">
                <a:solidFill>
                  <a:srgbClr val="00B0F0"/>
                </a:solidFill>
              </a:rPr>
              <a:t>100</a:t>
            </a:r>
            <a:r>
              <a:rPr lang="en-US" dirty="0"/>
              <a:t> people, </a:t>
            </a:r>
            <a:r>
              <a:rPr lang="en-US" dirty="0">
                <a:solidFill>
                  <a:srgbClr val="00B0F0"/>
                </a:solidFill>
              </a:rPr>
              <a:t>51</a:t>
            </a:r>
            <a:r>
              <a:rPr lang="en-US" dirty="0"/>
              <a:t> are women </a:t>
            </a:r>
            <a:r>
              <a:rPr lang="en-US" dirty="0">
                <a:solidFill>
                  <a:srgbClr val="00B0F0"/>
                </a:solidFill>
              </a:rPr>
              <a:t>P(W) = 0.51</a:t>
            </a:r>
            <a:r>
              <a:rPr lang="en-US" dirty="0"/>
              <a:t>, </a:t>
            </a:r>
            <a:r>
              <a:rPr lang="en-US" dirty="0">
                <a:solidFill>
                  <a:srgbClr val="00B0F0"/>
                </a:solidFill>
              </a:rPr>
              <a:t>49</a:t>
            </a:r>
            <a:r>
              <a:rPr lang="en-US" dirty="0"/>
              <a:t> men </a:t>
            </a:r>
            <a:r>
              <a:rPr lang="en-US" dirty="0">
                <a:solidFill>
                  <a:srgbClr val="00B0F0"/>
                </a:solidFill>
              </a:rPr>
              <a:t>P(M) = 0.49</a:t>
            </a:r>
            <a:r>
              <a:rPr lang="en-US" dirty="0"/>
              <a:t>. If I pick two persons what is the probability </a:t>
            </a:r>
            <a:r>
              <a:rPr lang="en-US" dirty="0">
                <a:solidFill>
                  <a:srgbClr val="00B0F0"/>
                </a:solidFill>
              </a:rPr>
              <a:t>P(W,W)</a:t>
            </a:r>
            <a:r>
              <a:rPr lang="en-US" dirty="0"/>
              <a:t> that both are women? </a:t>
            </a:r>
          </a:p>
          <a:p>
            <a:pPr lvl="3">
              <a:lnSpc>
                <a:spcPct val="90000"/>
              </a:lnSpc>
            </a:pPr>
            <a:r>
              <a:rPr lang="en-US" dirty="0"/>
              <a:t>Sampling with replacement: </a:t>
            </a:r>
            <a:r>
              <a:rPr lang="en-US" dirty="0">
                <a:solidFill>
                  <a:srgbClr val="00B0F0"/>
                </a:solidFill>
              </a:rPr>
              <a:t>P(W,W) = 0.51</a:t>
            </a:r>
            <a:r>
              <a:rPr lang="en-US" baseline="30000" dirty="0">
                <a:solidFill>
                  <a:srgbClr val="00B0F0"/>
                </a:solidFill>
              </a:rPr>
              <a:t>2</a:t>
            </a:r>
          </a:p>
          <a:p>
            <a:pPr lvl="3">
              <a:lnSpc>
                <a:spcPct val="90000"/>
              </a:lnSpc>
            </a:pPr>
            <a:r>
              <a:rPr lang="en-US" dirty="0"/>
              <a:t>Sampling without replacement: </a:t>
            </a:r>
            <a:r>
              <a:rPr lang="en-US" dirty="0">
                <a:solidFill>
                  <a:srgbClr val="00B0F0"/>
                </a:solidFill>
              </a:rPr>
              <a:t>P(W,W) = 51/100 * 50/99</a:t>
            </a:r>
          </a:p>
        </p:txBody>
      </p:sp>
    </p:spTree>
    <p:extLst>
      <p:ext uri="{BB962C8B-B14F-4D97-AF65-F5344CB8AC3E}">
        <p14:creationId xmlns:p14="http://schemas.microsoft.com/office/powerpoint/2010/main" val="96793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79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40" name="Rectangle 4"/>
          <p:cNvSpPr>
            <a:spLocks noGrp="1" noChangeArrowheads="1"/>
          </p:cNvSpPr>
          <p:nvPr>
            <p:ph type="title"/>
          </p:nvPr>
        </p:nvSpPr>
        <p:spPr/>
        <p:txBody>
          <a:bodyPr/>
          <a:lstStyle/>
          <a:p>
            <a:r>
              <a:rPr lang="en-US" dirty="0"/>
              <a:t>Types of Sampling</a:t>
            </a:r>
          </a:p>
        </p:txBody>
      </p:sp>
      <p:sp>
        <p:nvSpPr>
          <p:cNvPr id="807941" name="Rectangle 5"/>
          <p:cNvSpPr>
            <a:spLocks noGrp="1" noChangeArrowheads="1"/>
          </p:cNvSpPr>
          <p:nvPr>
            <p:ph type="body" idx="1"/>
          </p:nvPr>
        </p:nvSpPr>
        <p:spPr>
          <a:xfrm>
            <a:off x="533400" y="1639669"/>
            <a:ext cx="11277600" cy="4876800"/>
          </a:xfrm>
        </p:spPr>
        <p:txBody>
          <a:bodyPr>
            <a:normAutofit/>
          </a:bodyPr>
          <a:lstStyle/>
          <a:p>
            <a:pPr>
              <a:lnSpc>
                <a:spcPct val="90000"/>
              </a:lnSpc>
            </a:pPr>
            <a:r>
              <a:rPr lang="en-US" sz="2400" dirty="0">
                <a:solidFill>
                  <a:schemeClr val="accent6">
                    <a:lumMod val="75000"/>
                  </a:schemeClr>
                </a:solidFill>
              </a:rPr>
              <a:t>Stratified</a:t>
            </a:r>
            <a:r>
              <a:rPr lang="en-US" sz="2400" dirty="0"/>
              <a:t> sampling</a:t>
            </a:r>
          </a:p>
          <a:p>
            <a:pPr lvl="1">
              <a:lnSpc>
                <a:spcPct val="90000"/>
              </a:lnSpc>
            </a:pPr>
            <a:r>
              <a:rPr lang="en-US" sz="2000" dirty="0"/>
              <a:t>Split the data into several </a:t>
            </a:r>
            <a:r>
              <a:rPr lang="en-US" sz="2000" dirty="0">
                <a:solidFill>
                  <a:srgbClr val="0070C0"/>
                </a:solidFill>
              </a:rPr>
              <a:t>groups</a:t>
            </a:r>
            <a:r>
              <a:rPr lang="en-US" sz="2000" dirty="0"/>
              <a:t>; then draw random samples from each group.</a:t>
            </a:r>
          </a:p>
          <a:p>
            <a:pPr lvl="2">
              <a:lnSpc>
                <a:spcPct val="90000"/>
              </a:lnSpc>
            </a:pPr>
            <a:r>
              <a:rPr lang="en-US" sz="1600" dirty="0"/>
              <a:t>Ensures that all groups are </a:t>
            </a:r>
            <a:r>
              <a:rPr lang="en-US" sz="1600" dirty="0">
                <a:solidFill>
                  <a:srgbClr val="00B050"/>
                </a:solidFill>
              </a:rPr>
              <a:t>represented</a:t>
            </a:r>
            <a:r>
              <a:rPr lang="en-US" sz="1600" dirty="0"/>
              <a:t>.</a:t>
            </a:r>
          </a:p>
          <a:p>
            <a:pPr lvl="1">
              <a:lnSpc>
                <a:spcPct val="90000"/>
              </a:lnSpc>
            </a:pPr>
            <a:r>
              <a:rPr lang="en-US" sz="2000" dirty="0">
                <a:solidFill>
                  <a:srgbClr val="0070C0"/>
                </a:solidFill>
              </a:rPr>
              <a:t>Example 1</a:t>
            </a:r>
            <a:r>
              <a:rPr lang="en-US" sz="2000" dirty="0"/>
              <a:t>. I want to understand the differences between legitimate and fraudulent credit card transactions. </a:t>
            </a:r>
            <a:r>
              <a:rPr lang="en-US" sz="2000" dirty="0">
                <a:solidFill>
                  <a:srgbClr val="00B0F0"/>
                </a:solidFill>
              </a:rPr>
              <a:t>0.1%</a:t>
            </a:r>
            <a:r>
              <a:rPr lang="en-US" sz="2000" dirty="0"/>
              <a:t> of transactions are fraudulent. What happens if I select </a:t>
            </a:r>
            <a:r>
              <a:rPr lang="en-US" sz="2000" dirty="0">
                <a:solidFill>
                  <a:srgbClr val="00B0F0"/>
                </a:solidFill>
              </a:rPr>
              <a:t>1000</a:t>
            </a:r>
            <a:r>
              <a:rPr lang="en-US" sz="2000" dirty="0"/>
              <a:t> transactions at random?</a:t>
            </a:r>
          </a:p>
          <a:p>
            <a:pPr lvl="2">
              <a:lnSpc>
                <a:spcPct val="90000"/>
              </a:lnSpc>
            </a:pPr>
            <a:r>
              <a:rPr lang="en-US" sz="1600" dirty="0"/>
              <a:t>I get </a:t>
            </a:r>
            <a:r>
              <a:rPr lang="en-US" sz="1600" dirty="0">
                <a:solidFill>
                  <a:srgbClr val="00B0F0"/>
                </a:solidFill>
              </a:rPr>
              <a:t>1</a:t>
            </a:r>
            <a:r>
              <a:rPr lang="en-US" sz="1600" dirty="0"/>
              <a:t> fraudulent transaction (in expectation). Not enough to draw any conclusions. Solution: sample </a:t>
            </a:r>
            <a:r>
              <a:rPr lang="en-US" sz="1600" dirty="0">
                <a:solidFill>
                  <a:srgbClr val="00B0F0"/>
                </a:solidFill>
              </a:rPr>
              <a:t>1000</a:t>
            </a:r>
            <a:r>
              <a:rPr lang="en-US" sz="1600" dirty="0"/>
              <a:t> legitimate and </a:t>
            </a:r>
            <a:r>
              <a:rPr lang="en-US" sz="1600" dirty="0">
                <a:solidFill>
                  <a:srgbClr val="00B0F0"/>
                </a:solidFill>
              </a:rPr>
              <a:t>1000</a:t>
            </a:r>
            <a:r>
              <a:rPr lang="en-US" sz="1600" dirty="0"/>
              <a:t> fraudulent transactions</a:t>
            </a:r>
          </a:p>
          <a:p>
            <a:pPr lvl="1">
              <a:lnSpc>
                <a:spcPct val="90000"/>
              </a:lnSpc>
            </a:pPr>
            <a:endParaRPr lang="en-US" sz="2000" dirty="0"/>
          </a:p>
          <a:p>
            <a:pPr lvl="1">
              <a:lnSpc>
                <a:spcPct val="90000"/>
              </a:lnSpc>
            </a:pPr>
            <a:endParaRPr lang="en-US" sz="2000" dirty="0"/>
          </a:p>
          <a:p>
            <a:pPr lvl="1">
              <a:lnSpc>
                <a:spcPct val="90000"/>
              </a:lnSpc>
            </a:pPr>
            <a:endParaRPr lang="en-US" sz="2000" dirty="0">
              <a:solidFill>
                <a:srgbClr val="0070C0"/>
              </a:solidFill>
            </a:endParaRPr>
          </a:p>
          <a:p>
            <a:pPr lvl="1">
              <a:lnSpc>
                <a:spcPct val="90000"/>
              </a:lnSpc>
            </a:pPr>
            <a:r>
              <a:rPr lang="en-US" sz="2000" dirty="0">
                <a:solidFill>
                  <a:srgbClr val="0070C0"/>
                </a:solidFill>
              </a:rPr>
              <a:t>Example 2.</a:t>
            </a:r>
            <a:r>
              <a:rPr lang="en-US" sz="2000" dirty="0"/>
              <a:t> I want to answer the question: Do web pages that are linked have on average more words in common than those that are not? I have </a:t>
            </a:r>
            <a:r>
              <a:rPr lang="en-US" sz="2000" dirty="0" err="1">
                <a:solidFill>
                  <a:srgbClr val="00B0F0"/>
                </a:solidFill>
              </a:rPr>
              <a:t>1M</a:t>
            </a:r>
            <a:r>
              <a:rPr lang="en-US" sz="2000" dirty="0"/>
              <a:t> pages, and </a:t>
            </a:r>
            <a:r>
              <a:rPr lang="en-US" sz="2000" dirty="0" err="1">
                <a:solidFill>
                  <a:srgbClr val="00B0F0"/>
                </a:solidFill>
              </a:rPr>
              <a:t>1M</a:t>
            </a:r>
            <a:r>
              <a:rPr lang="en-US" sz="2000" dirty="0"/>
              <a:t> links, what happens if I select </a:t>
            </a:r>
            <a:r>
              <a:rPr lang="en-US" sz="2000" dirty="0" err="1">
                <a:solidFill>
                  <a:srgbClr val="00B0F0"/>
                </a:solidFill>
              </a:rPr>
              <a:t>10K</a:t>
            </a:r>
            <a:r>
              <a:rPr lang="en-US" sz="2000" dirty="0"/>
              <a:t> </a:t>
            </a:r>
            <a:r>
              <a:rPr lang="en-US" sz="2000" dirty="0">
                <a:solidFill>
                  <a:srgbClr val="00B050"/>
                </a:solidFill>
              </a:rPr>
              <a:t>pairs of pages </a:t>
            </a:r>
            <a:r>
              <a:rPr lang="en-US" sz="2000" dirty="0"/>
              <a:t>at random?</a:t>
            </a:r>
          </a:p>
          <a:p>
            <a:pPr lvl="2">
              <a:lnSpc>
                <a:spcPct val="90000"/>
              </a:lnSpc>
            </a:pPr>
            <a:r>
              <a:rPr lang="en-US" sz="1600" dirty="0"/>
              <a:t>Most likely I will not get any links. </a:t>
            </a:r>
          </a:p>
          <a:p>
            <a:pPr lvl="2">
              <a:lnSpc>
                <a:spcPct val="90000"/>
              </a:lnSpc>
            </a:pPr>
            <a:r>
              <a:rPr lang="en-US" sz="1600" dirty="0"/>
              <a:t>Solution: sample </a:t>
            </a:r>
            <a:r>
              <a:rPr lang="en-US" sz="1600" dirty="0">
                <a:solidFill>
                  <a:srgbClr val="00B0F0"/>
                </a:solidFill>
              </a:rPr>
              <a:t>10K </a:t>
            </a:r>
            <a:r>
              <a:rPr lang="en-US" sz="1600" dirty="0"/>
              <a:t>random pairs, and </a:t>
            </a:r>
            <a:r>
              <a:rPr lang="en-US" sz="1600" dirty="0">
                <a:solidFill>
                  <a:srgbClr val="00B0F0"/>
                </a:solidFill>
              </a:rPr>
              <a:t>10K </a:t>
            </a:r>
            <a:r>
              <a:rPr lang="en-US" sz="1600" dirty="0"/>
              <a:t>links </a:t>
            </a:r>
          </a:p>
        </p:txBody>
      </p:sp>
      <p:sp>
        <p:nvSpPr>
          <p:cNvPr id="2" name="TextBox 1"/>
          <p:cNvSpPr txBox="1"/>
          <p:nvPr/>
        </p:nvSpPr>
        <p:spPr>
          <a:xfrm>
            <a:off x="990600" y="4191000"/>
            <a:ext cx="10515600" cy="646330"/>
          </a:xfrm>
          <a:prstGeom prst="rect">
            <a:avLst/>
          </a:prstGeom>
          <a:solidFill>
            <a:srgbClr val="FFFF00"/>
          </a:solidFill>
        </p:spPr>
        <p:txBody>
          <a:bodyPr wrap="square" rtlCol="0">
            <a:spAutoFit/>
          </a:bodyPr>
          <a:lstStyle/>
          <a:p>
            <a:r>
              <a:rPr lang="en-US" dirty="0">
                <a:solidFill>
                  <a:srgbClr val="FF0000"/>
                </a:solidFill>
              </a:rPr>
              <a:t>Probability Reminder</a:t>
            </a:r>
            <a:r>
              <a:rPr lang="en-US" dirty="0"/>
              <a:t>: If an event has probability </a:t>
            </a:r>
            <a:r>
              <a:rPr lang="en-US" dirty="0">
                <a:solidFill>
                  <a:srgbClr val="00B0F0"/>
                </a:solidFill>
              </a:rPr>
              <a:t>p</a:t>
            </a:r>
            <a:r>
              <a:rPr lang="en-US" dirty="0"/>
              <a:t> of happening and I do </a:t>
            </a:r>
            <a:r>
              <a:rPr lang="en-US" dirty="0">
                <a:solidFill>
                  <a:srgbClr val="00B0F0"/>
                </a:solidFill>
              </a:rPr>
              <a:t>N</a:t>
            </a:r>
            <a:r>
              <a:rPr lang="en-US" dirty="0"/>
              <a:t> trials, the expected number of times the event occurs is </a:t>
            </a:r>
            <a:r>
              <a:rPr lang="en-US" dirty="0" err="1">
                <a:solidFill>
                  <a:srgbClr val="00B0F0"/>
                </a:solidFill>
              </a:rPr>
              <a:t>pN</a:t>
            </a:r>
            <a:endParaRPr lang="en-US" dirty="0">
              <a:solidFill>
                <a:srgbClr val="00B0F0"/>
              </a:solidFill>
            </a:endParaRPr>
          </a:p>
        </p:txBody>
      </p:sp>
    </p:spTree>
    <p:extLst>
      <p:ext uri="{BB962C8B-B14F-4D97-AF65-F5344CB8AC3E}">
        <p14:creationId xmlns:p14="http://schemas.microsoft.com/office/powerpoint/2010/main" val="395696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794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794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794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B3C8-2572-411C-B890-01B66BD50420}"/>
              </a:ext>
            </a:extLst>
          </p:cNvPr>
          <p:cNvSpPr>
            <a:spLocks noGrp="1"/>
          </p:cNvSpPr>
          <p:nvPr>
            <p:ph type="title"/>
          </p:nvPr>
        </p:nvSpPr>
        <p:spPr/>
        <p:txBody>
          <a:bodyPr/>
          <a:lstStyle/>
          <a:p>
            <a:r>
              <a:rPr lang="en-US" dirty="0"/>
              <a:t>Biased sampling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46F6F-349C-4D18-A383-EC5336D69136}"/>
                  </a:ext>
                </a:extLst>
              </p:cNvPr>
              <p:cNvSpPr>
                <a:spLocks noGrp="1"/>
              </p:cNvSpPr>
              <p:nvPr>
                <p:ph idx="1"/>
              </p:nvPr>
            </p:nvSpPr>
            <p:spPr/>
            <p:txBody>
              <a:bodyPr/>
              <a:lstStyle/>
              <a:p>
                <a:r>
                  <a:rPr lang="en-US" dirty="0"/>
                  <a:t>Sometimes we want to bias our sample towards some subset of the data</a:t>
                </a:r>
              </a:p>
              <a:p>
                <a:pPr lvl="1"/>
                <a:r>
                  <a:rPr lang="en-US" dirty="0"/>
                  <a:t>Stratified sampling is one example</a:t>
                </a:r>
              </a:p>
              <a:p>
                <a:r>
                  <a:rPr lang="en-US" dirty="0"/>
                  <a:t>Example: When sampling temporal data, we want to increase the probability of sampling recent data</a:t>
                </a:r>
              </a:p>
              <a:p>
                <a:pPr lvl="1"/>
                <a:r>
                  <a:rPr lang="en-US" dirty="0"/>
                  <a:t>Introduce </a:t>
                </a:r>
                <a:r>
                  <a:rPr lang="en-US" dirty="0">
                    <a:solidFill>
                      <a:srgbClr val="FF0000"/>
                    </a:solidFill>
                  </a:rPr>
                  <a:t>recency bias</a:t>
                </a:r>
              </a:p>
              <a:p>
                <a:r>
                  <a:rPr lang="en-US" dirty="0"/>
                  <a:t>Make the sampling probability to be a function of time, or the age of an item</a:t>
                </a:r>
              </a:p>
              <a:p>
                <a:pPr lvl="1"/>
                <a:r>
                  <a:rPr lang="en-US" dirty="0"/>
                  <a:t>Typical: Probability </a:t>
                </a:r>
                <a:r>
                  <a:rPr lang="en-US" dirty="0">
                    <a:solidFill>
                      <a:srgbClr val="0070C0"/>
                    </a:solidFill>
                  </a:rPr>
                  <a:t>decreases exponentially with time</a:t>
                </a:r>
              </a:p>
              <a:p>
                <a:pPr lvl="1"/>
                <a:r>
                  <a:rPr lang="en-US" dirty="0"/>
                  <a:t>For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oMath>
                </a14:m>
                <a:r>
                  <a:rPr lang="en-US" dirty="0"/>
                  <a:t>after time </a:t>
                </a:r>
                <a14:m>
                  <m:oMath xmlns:m="http://schemas.openxmlformats.org/officeDocument/2006/math">
                    <m:r>
                      <a:rPr lang="en-US" b="0" i="1" smtClean="0">
                        <a:latin typeface="Cambria Math" panose="02040503050406030204" pitchFamily="18" charset="0"/>
                      </a:rPr>
                      <m:t>𝑡</m:t>
                    </m:r>
                  </m:oMath>
                </a14:m>
                <a:r>
                  <a:rPr lang="en-US" dirty="0"/>
                  <a:t> select with probability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p>
                    </m:sSup>
                  </m:oMath>
                </a14:m>
                <a:endParaRPr lang="en-US" dirty="0"/>
              </a:p>
            </p:txBody>
          </p:sp>
        </mc:Choice>
        <mc:Fallback xmlns="">
          <p:sp>
            <p:nvSpPr>
              <p:cNvPr id="3" name="Content Placeholder 2">
                <a:extLst>
                  <a:ext uri="{FF2B5EF4-FFF2-40B4-BE49-F238E27FC236}">
                    <a16:creationId xmlns:a16="http://schemas.microsoft.com/office/drawing/2014/main" id="{2D746F6F-349C-4D18-A383-EC5336D69136}"/>
                  </a:ext>
                </a:extLst>
              </p:cNvPr>
              <p:cNvSpPr>
                <a:spLocks noGrp="1" noRot="1" noChangeAspect="1" noMove="1" noResize="1" noEditPoints="1" noAdjustHandles="1" noChangeArrowheads="1" noChangeShapeType="1" noTextEdit="1"/>
              </p:cNvSpPr>
              <p:nvPr>
                <p:ph idx="1"/>
              </p:nvPr>
            </p:nvSpPr>
            <p:spPr>
              <a:blipFill>
                <a:blip r:embed="rId2"/>
                <a:stretch>
                  <a:fillRect l="-722" t="-1375"/>
                </a:stretch>
              </a:blipFill>
            </p:spPr>
            <p:txBody>
              <a:bodyPr/>
              <a:lstStyle/>
              <a:p>
                <a:r>
                  <a:rPr lang="en-US">
                    <a:noFill/>
                  </a:rPr>
                  <a:t> </a:t>
                </a:r>
              </a:p>
            </p:txBody>
          </p:sp>
        </mc:Fallback>
      </mc:AlternateContent>
    </p:spTree>
    <p:extLst>
      <p:ext uri="{BB962C8B-B14F-4D97-AF65-F5344CB8AC3E}">
        <p14:creationId xmlns:p14="http://schemas.microsoft.com/office/powerpoint/2010/main" val="1422240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1026"/>
          <p:cNvSpPr>
            <a:spLocks noGrp="1" noChangeArrowheads="1"/>
          </p:cNvSpPr>
          <p:nvPr>
            <p:ph type="title"/>
          </p:nvPr>
        </p:nvSpPr>
        <p:spPr>
          <a:xfrm>
            <a:off x="533400" y="595407"/>
            <a:ext cx="8585200" cy="685800"/>
          </a:xfrm>
        </p:spPr>
        <p:txBody>
          <a:bodyPr>
            <a:normAutofit fontScale="90000"/>
          </a:bodyPr>
          <a:lstStyle/>
          <a:p>
            <a:r>
              <a:rPr lang="en-US" dirty="0"/>
              <a:t>Sample Size</a:t>
            </a:r>
          </a:p>
        </p:txBody>
      </p:sp>
      <p:sp>
        <p:nvSpPr>
          <p:cNvPr id="809987" name="Rectangle 1027"/>
          <p:cNvSpPr>
            <a:spLocks noGrp="1" noChangeArrowheads="1"/>
          </p:cNvSpPr>
          <p:nvPr>
            <p:ph type="body" idx="1"/>
          </p:nvPr>
        </p:nvSpPr>
        <p:spPr>
          <a:xfrm>
            <a:off x="1670050" y="990600"/>
            <a:ext cx="8394700" cy="5029200"/>
          </a:xfrm>
          <a:noFill/>
          <a:ln/>
        </p:spPr>
        <p:txBody>
          <a:bodyPr/>
          <a:lstStyle/>
          <a:p>
            <a:pPr marL="285750" indent="-285750" algn="just">
              <a:lnSpc>
                <a:spcPct val="95000"/>
              </a:lnSpc>
            </a:pPr>
            <a:endParaRPr lang="en-US" b="1">
              <a:latin typeface="Times New Roman" pitchFamily="18" charset="0"/>
              <a:cs typeface="Times New Roman" pitchFamily="18" charset="0"/>
            </a:endParaRPr>
          </a:p>
          <a:p>
            <a:pPr marL="285750" indent="-285750" algn="just">
              <a:lnSpc>
                <a:spcPct val="95000"/>
              </a:lnSpc>
              <a:buNone/>
            </a:pPr>
            <a:r>
              <a:rPr lang="en-US" b="1">
                <a:latin typeface="Times New Roman" pitchFamily="18" charset="0"/>
                <a:cs typeface="Times New Roman" pitchFamily="18" charset="0"/>
              </a:rPr>
              <a:t> </a:t>
            </a:r>
          </a:p>
        </p:txBody>
      </p:sp>
      <p:pic>
        <p:nvPicPr>
          <p:cNvPr id="809988" name="Picture 1028"/>
          <p:cNvPicPr>
            <a:picLocks noChangeAspect="1" noChangeArrowheads="1"/>
          </p:cNvPicPr>
          <p:nvPr/>
        </p:nvPicPr>
        <p:blipFill>
          <a:blip r:embed="rId3">
            <a:extLst>
              <a:ext uri="{28A0092B-C50C-407E-A947-70E740481C1C}">
                <a14:useLocalDpi xmlns:a14="http://schemas.microsoft.com/office/drawing/2010/main" val="0"/>
              </a:ext>
            </a:extLst>
          </a:blip>
          <a:srcRect l="10422" r="12462"/>
          <a:stretch>
            <a:fillRect/>
          </a:stretch>
        </p:blipFill>
        <p:spPr bwMode="auto">
          <a:xfrm>
            <a:off x="1600200" y="1752601"/>
            <a:ext cx="3200400" cy="311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89" name="Picture 1029"/>
          <p:cNvPicPr>
            <a:picLocks noChangeAspect="1" noChangeArrowheads="1"/>
          </p:cNvPicPr>
          <p:nvPr/>
        </p:nvPicPr>
        <p:blipFill>
          <a:blip r:embed="rId4">
            <a:extLst>
              <a:ext uri="{28A0092B-C50C-407E-A947-70E740481C1C}">
                <a14:useLocalDpi xmlns:a14="http://schemas.microsoft.com/office/drawing/2010/main" val="0"/>
              </a:ext>
            </a:extLst>
          </a:blip>
          <a:srcRect l="10422" t="13898" r="14546" b="11060"/>
          <a:stretch>
            <a:fillRect/>
          </a:stretch>
        </p:blipFill>
        <p:spPr bwMode="auto">
          <a:xfrm>
            <a:off x="4800600" y="203835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990" name="Picture 1030"/>
          <p:cNvPicPr>
            <a:picLocks noChangeAspect="1" noChangeArrowheads="1"/>
          </p:cNvPicPr>
          <p:nvPr/>
        </p:nvPicPr>
        <p:blipFill>
          <a:blip r:embed="rId5">
            <a:extLst>
              <a:ext uri="{28A0092B-C50C-407E-A947-70E740481C1C}">
                <a14:useLocalDpi xmlns:a14="http://schemas.microsoft.com/office/drawing/2010/main" val="0"/>
              </a:ext>
            </a:extLst>
          </a:blip>
          <a:srcRect l="11681" r="13287"/>
          <a:stretch>
            <a:fillRect/>
          </a:stretch>
        </p:blipFill>
        <p:spPr bwMode="auto">
          <a:xfrm>
            <a:off x="8382000" y="1556361"/>
            <a:ext cx="3352800" cy="33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991" name="Text Box 1031"/>
          <p:cNvSpPr txBox="1">
            <a:spLocks noChangeArrowheads="1"/>
          </p:cNvSpPr>
          <p:nvPr/>
        </p:nvSpPr>
        <p:spPr bwMode="auto">
          <a:xfrm>
            <a:off x="2438400" y="4495800"/>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8000 points		         2000 Points			    500 Points</a:t>
            </a:r>
          </a:p>
        </p:txBody>
      </p:sp>
    </p:spTree>
    <p:extLst>
      <p:ext uri="{BB962C8B-B14F-4D97-AF65-F5344CB8AC3E}">
        <p14:creationId xmlns:p14="http://schemas.microsoft.com/office/powerpoint/2010/main" val="3262569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412575" y="533400"/>
            <a:ext cx="8585200" cy="685800"/>
          </a:xfrm>
        </p:spPr>
        <p:txBody>
          <a:bodyPr>
            <a:normAutofit fontScale="90000"/>
          </a:bodyPr>
          <a:lstStyle/>
          <a:p>
            <a:r>
              <a:rPr lang="en-US" dirty="0"/>
              <a:t>Sample Size</a:t>
            </a:r>
          </a:p>
        </p:txBody>
      </p:sp>
      <p:sp>
        <p:nvSpPr>
          <p:cNvPr id="812035" name="Rectangle 3"/>
          <p:cNvSpPr>
            <a:spLocks noGrp="1" noChangeArrowheads="1"/>
          </p:cNvSpPr>
          <p:nvPr>
            <p:ph type="body" idx="1"/>
          </p:nvPr>
        </p:nvSpPr>
        <p:spPr>
          <a:xfrm>
            <a:off x="381000" y="1450975"/>
            <a:ext cx="10439400" cy="5029200"/>
          </a:xfrm>
          <a:noFill/>
          <a:ln/>
        </p:spPr>
        <p:txBody>
          <a:bodyPr/>
          <a:lstStyle/>
          <a:p>
            <a:pPr marL="285750" indent="-285750" algn="just">
              <a:lnSpc>
                <a:spcPct val="95000"/>
              </a:lnSpc>
              <a:tabLst>
                <a:tab pos="1198563" algn="l"/>
              </a:tabLst>
            </a:pPr>
            <a:r>
              <a:rPr lang="en-US" dirty="0">
                <a:cs typeface="Times New Roman" pitchFamily="18" charset="0"/>
              </a:rPr>
              <a:t>What sample size is necessary to get at least one object from each of 10 groups.</a:t>
            </a:r>
          </a:p>
        </p:txBody>
      </p:sp>
      <p:pic>
        <p:nvPicPr>
          <p:cNvPr id="812036" name="Picture 4"/>
          <p:cNvPicPr>
            <a:picLocks noChangeAspect="1" noChangeArrowheads="1"/>
          </p:cNvPicPr>
          <p:nvPr/>
        </p:nvPicPr>
        <p:blipFill>
          <a:blip r:embed="rId3">
            <a:extLst>
              <a:ext uri="{28A0092B-C50C-407E-A947-70E740481C1C}">
                <a14:useLocalDpi xmlns:a14="http://schemas.microsoft.com/office/drawing/2010/main" val="0"/>
              </a:ext>
            </a:extLst>
          </a:blip>
          <a:srcRect l="14552"/>
          <a:stretch>
            <a:fillRect/>
          </a:stretch>
        </p:blipFill>
        <p:spPr bwMode="auto">
          <a:xfrm>
            <a:off x="1828800" y="2590800"/>
            <a:ext cx="3132138"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20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03" y="2553630"/>
            <a:ext cx="5484813"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02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data mining challenge</a:t>
            </a:r>
          </a:p>
        </p:txBody>
      </p:sp>
      <p:sp>
        <p:nvSpPr>
          <p:cNvPr id="3" name="Content Placeholder 2"/>
          <p:cNvSpPr>
            <a:spLocks noGrp="1"/>
          </p:cNvSpPr>
          <p:nvPr>
            <p:ph idx="1"/>
          </p:nvPr>
        </p:nvSpPr>
        <p:spPr/>
        <p:txBody>
          <a:bodyPr>
            <a:normAutofit fontScale="92500" lnSpcReduction="10000"/>
          </a:bodyPr>
          <a:lstStyle/>
          <a:p>
            <a:r>
              <a:rPr lang="en-US" dirty="0"/>
              <a:t>You have </a:t>
            </a:r>
            <a:r>
              <a:rPr lang="en-US" dirty="0">
                <a:solidFill>
                  <a:srgbClr val="00B0F0"/>
                </a:solidFill>
              </a:rPr>
              <a:t>N</a:t>
            </a:r>
            <a:r>
              <a:rPr lang="en-US" dirty="0"/>
              <a:t> items and you want to sample one item uniformly at random. How do you do that?</a:t>
            </a:r>
          </a:p>
          <a:p>
            <a:endParaRPr lang="en-US" dirty="0"/>
          </a:p>
          <a:p>
            <a:r>
              <a:rPr lang="en-US" dirty="0"/>
              <a:t>The items are coming in a </a:t>
            </a:r>
            <a:r>
              <a:rPr lang="en-US" dirty="0">
                <a:solidFill>
                  <a:schemeClr val="accent6">
                    <a:lumMod val="75000"/>
                  </a:schemeClr>
                </a:solidFill>
              </a:rPr>
              <a:t>stream</a:t>
            </a:r>
            <a:r>
              <a:rPr lang="en-US" dirty="0"/>
              <a:t>: you do not know the size of the stream in advance, and there is not enough memory to store the stream in memory. You can only keep a </a:t>
            </a:r>
            <a:r>
              <a:rPr lang="en-US" dirty="0">
                <a:solidFill>
                  <a:schemeClr val="accent6">
                    <a:lumMod val="75000"/>
                  </a:schemeClr>
                </a:solidFill>
              </a:rPr>
              <a:t>constant</a:t>
            </a:r>
            <a:r>
              <a:rPr lang="en-US" dirty="0"/>
              <a:t> amount of items in memory</a:t>
            </a:r>
          </a:p>
          <a:p>
            <a:r>
              <a:rPr lang="en-US" dirty="0"/>
              <a:t>How do you sample?</a:t>
            </a:r>
          </a:p>
          <a:p>
            <a:pPr lvl="1"/>
            <a:r>
              <a:rPr lang="en-US" dirty="0"/>
              <a:t>Hint: if the stream ends after reading </a:t>
            </a:r>
            <a:r>
              <a:rPr lang="en-US" dirty="0">
                <a:solidFill>
                  <a:srgbClr val="00B0F0"/>
                </a:solidFill>
              </a:rPr>
              <a:t>k</a:t>
            </a:r>
            <a:r>
              <a:rPr lang="en-US" dirty="0"/>
              <a:t> items the last item in the stream should have probability </a:t>
            </a:r>
            <a:r>
              <a:rPr lang="en-US" dirty="0">
                <a:solidFill>
                  <a:srgbClr val="00B0F0"/>
                </a:solidFill>
              </a:rPr>
              <a:t>1/k</a:t>
            </a:r>
            <a:r>
              <a:rPr lang="en-US" dirty="0"/>
              <a:t> to be selected.</a:t>
            </a:r>
          </a:p>
          <a:p>
            <a:pPr lvl="1"/>
            <a:endParaRPr lang="en-US" dirty="0"/>
          </a:p>
          <a:p>
            <a:r>
              <a:rPr lang="en-US" dirty="0">
                <a:solidFill>
                  <a:schemeClr val="accent6">
                    <a:lumMod val="75000"/>
                  </a:schemeClr>
                </a:solidFill>
              </a:rPr>
              <a:t>Reservoir Sampling</a:t>
            </a:r>
            <a:r>
              <a:rPr lang="en-US" dirty="0"/>
              <a:t>:</a:t>
            </a:r>
          </a:p>
          <a:p>
            <a:pPr lvl="1"/>
            <a:r>
              <a:rPr lang="en-US" dirty="0"/>
              <a:t>Standard interview question for many companies</a:t>
            </a:r>
          </a:p>
        </p:txBody>
      </p:sp>
    </p:spTree>
    <p:extLst>
      <p:ext uri="{BB962C8B-B14F-4D97-AF65-F5344CB8AC3E}">
        <p14:creationId xmlns:p14="http://schemas.microsoft.com/office/powerpoint/2010/main" val="353641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a:t>
            </a:r>
          </a:p>
        </p:txBody>
      </p:sp>
      <p:sp>
        <p:nvSpPr>
          <p:cNvPr id="3" name="Content Placeholder 2"/>
          <p:cNvSpPr>
            <a:spLocks noGrp="1"/>
          </p:cNvSpPr>
          <p:nvPr>
            <p:ph idx="1"/>
          </p:nvPr>
        </p:nvSpPr>
        <p:spPr/>
        <p:txBody>
          <a:bodyPr>
            <a:normAutofit/>
          </a:bodyPr>
          <a:lstStyle/>
          <a:p>
            <a:r>
              <a:rPr lang="en-US" dirty="0">
                <a:solidFill>
                  <a:srgbClr val="0070C0"/>
                </a:solidFill>
              </a:rPr>
              <a:t>Algorithm </a:t>
            </a:r>
            <a:r>
              <a:rPr lang="en-US" dirty="0"/>
              <a:t>(in plain English):</a:t>
            </a:r>
          </a:p>
          <a:p>
            <a:pPr lvl="1"/>
            <a:r>
              <a:rPr lang="en-US" dirty="0"/>
              <a:t>Obtain the items from the stream one at the time</a:t>
            </a:r>
          </a:p>
          <a:p>
            <a:pPr lvl="1"/>
            <a:r>
              <a:rPr lang="en-US" dirty="0"/>
              <a:t>Select the 1</a:t>
            </a:r>
            <a:r>
              <a:rPr lang="en-US" baseline="30000" dirty="0"/>
              <a:t>st</a:t>
            </a:r>
            <a:r>
              <a:rPr lang="en-US" dirty="0"/>
              <a:t> item and store it</a:t>
            </a:r>
          </a:p>
          <a:p>
            <a:pPr lvl="1"/>
            <a:r>
              <a:rPr lang="en-US" dirty="0"/>
              <a:t>When seeing the </a:t>
            </a:r>
            <a:r>
              <a:rPr lang="en-US" dirty="0">
                <a:solidFill>
                  <a:schemeClr val="accent6">
                    <a:lumMod val="75000"/>
                  </a:schemeClr>
                </a:solidFill>
              </a:rPr>
              <a:t>k-</a:t>
            </a:r>
            <a:r>
              <a:rPr lang="en-US" dirty="0" err="1">
                <a:solidFill>
                  <a:schemeClr val="accent6">
                    <a:lumMod val="75000"/>
                  </a:schemeClr>
                </a:solidFill>
              </a:rPr>
              <a:t>th</a:t>
            </a:r>
            <a:r>
              <a:rPr lang="en-US" dirty="0"/>
              <a:t> item select it with probability </a:t>
            </a:r>
            <a:r>
              <a:rPr lang="en-US" dirty="0">
                <a:solidFill>
                  <a:schemeClr val="accent6">
                    <a:lumMod val="75000"/>
                  </a:schemeClr>
                </a:solidFill>
              </a:rPr>
              <a:t>1/k</a:t>
            </a:r>
            <a:r>
              <a:rPr lang="en-US" dirty="0"/>
              <a:t> and replace the existing selection.</a:t>
            </a:r>
          </a:p>
          <a:p>
            <a:pPr lvl="1"/>
            <a:endParaRPr lang="en-US" dirty="0"/>
          </a:p>
          <a:p>
            <a:r>
              <a:rPr lang="en-US" dirty="0"/>
              <a:t>The algorithm stores only one item, and one integer number (the number of items seen so far)</a:t>
            </a:r>
          </a:p>
          <a:p>
            <a:endParaRPr lang="en-US" dirty="0"/>
          </a:p>
        </p:txBody>
      </p:sp>
    </p:spTree>
    <p:extLst>
      <p:ext uri="{BB962C8B-B14F-4D97-AF65-F5344CB8AC3E}">
        <p14:creationId xmlns:p14="http://schemas.microsoft.com/office/powerpoint/2010/main" val="921184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Reservoir sampling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972800" cy="5257800"/>
              </a:xfrm>
            </p:spPr>
            <p:txBody>
              <a:bodyPr>
                <a:normAutofit fontScale="92500" lnSpcReduction="10000"/>
              </a:bodyPr>
              <a:lstStyle/>
              <a:p>
                <a:r>
                  <a:rPr lang="en-US" dirty="0">
                    <a:solidFill>
                      <a:srgbClr val="0070C0"/>
                    </a:solidFill>
                  </a:rPr>
                  <a:t>Claim</a:t>
                </a:r>
                <a:r>
                  <a:rPr lang="en-US" dirty="0"/>
                  <a:t>: Every item has probability </a:t>
                </a:r>
                <a:r>
                  <a:rPr lang="en-US" dirty="0">
                    <a:solidFill>
                      <a:schemeClr val="accent6">
                        <a:lumMod val="75000"/>
                      </a:schemeClr>
                    </a:solidFill>
                  </a:rPr>
                  <a:t>1/N</a:t>
                </a:r>
                <a:r>
                  <a:rPr lang="en-US" dirty="0"/>
                  <a:t> to be selected after </a:t>
                </a:r>
                <a:r>
                  <a:rPr lang="en-US" dirty="0">
                    <a:solidFill>
                      <a:schemeClr val="accent6">
                        <a:lumMod val="75000"/>
                      </a:schemeClr>
                    </a:solidFill>
                  </a:rPr>
                  <a:t>N</a:t>
                </a:r>
                <a:r>
                  <a:rPr lang="en-US" dirty="0"/>
                  <a:t> items have been read.</a:t>
                </a:r>
              </a:p>
              <a:p>
                <a:r>
                  <a:rPr lang="en-US" dirty="0">
                    <a:solidFill>
                      <a:srgbClr val="0070C0"/>
                    </a:solidFill>
                  </a:rPr>
                  <a:t>Proof</a:t>
                </a:r>
              </a:p>
              <a:p>
                <a:pPr lvl="1"/>
                <a:r>
                  <a:rPr lang="en-US" dirty="0"/>
                  <a:t>What is the probability of the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th</a:t>
                </a:r>
                <a:r>
                  <a:rPr lang="en-US" dirty="0"/>
                  <a:t> item to be selected when seen for the first time? </a:t>
                </a:r>
              </a:p>
              <a:p>
                <a:pPr marL="548640" lvl="2" indent="0">
                  <a:buNone/>
                </a:pPr>
                <a14:m>
                  <m:oMath xmlns:m="http://schemas.openxmlformats.org/officeDocument/2006/math">
                    <m:r>
                      <a:rPr lang="en-US" i="1" dirty="0" smtClean="0">
                        <a:solidFill>
                          <a:srgbClr val="7030A0"/>
                        </a:solidFill>
                        <a:latin typeface="Cambria Math" panose="02040503050406030204" pitchFamily="18" charset="0"/>
                      </a:rPr>
                      <m:t>𝑃</m:t>
                    </m:r>
                    <m:r>
                      <a:rPr lang="en-US" i="1" dirty="0" smtClean="0">
                        <a:solidFill>
                          <a:srgbClr val="7030A0"/>
                        </a:solidFill>
                        <a:latin typeface="Cambria Math" panose="02040503050406030204" pitchFamily="18" charset="0"/>
                      </a:rPr>
                      <m:t>(</m:t>
                    </m:r>
                    <m:r>
                      <a:rPr lang="en-US" i="1" dirty="0" smtClean="0">
                        <a:solidFill>
                          <a:srgbClr val="7030A0"/>
                        </a:solidFill>
                        <a:latin typeface="Cambria Math" panose="02040503050406030204" pitchFamily="18" charset="0"/>
                      </a:rPr>
                      <m:t>𝑘</m:t>
                    </m:r>
                    <m:r>
                      <a:rPr lang="en-US"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𝑖𝑡𝑒𝑚</m:t>
                    </m:r>
                    <m:r>
                      <a:rPr lang="en-US" b="0" i="1" dirty="0" smtClean="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rPr>
                      <m:t>𝑠𝑒𝑙𝑒𝑐𝑡𝑒𝑑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𝑤h𝑒𝑛</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𝑓𝑖𝑟𝑠𝑡</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𝑠𝑒𝑒𝑛</m:t>
                    </m:r>
                    <m:r>
                      <a:rPr lang="en-US" i="1" dirty="0" smtClean="0">
                        <a:solidFill>
                          <a:srgbClr val="7030A0"/>
                        </a:solidFill>
                        <a:latin typeface="Cambria Math" panose="02040503050406030204" pitchFamily="18" charset="0"/>
                      </a:rPr>
                      <m:t>) = </m:t>
                    </m:r>
                    <m:f>
                      <m:fPr>
                        <m:ctrlPr>
                          <a:rPr lang="en-US" i="1" dirty="0" smtClean="0">
                            <a:solidFill>
                              <a:srgbClr val="7030A0"/>
                            </a:solidFill>
                            <a:latin typeface="Cambria Math" panose="02040503050406030204" pitchFamily="18" charset="0"/>
                          </a:rPr>
                        </m:ctrlPr>
                      </m:fPr>
                      <m:num>
                        <m:r>
                          <a:rPr lang="en-US" i="1" dirty="0" smtClean="0">
                            <a:solidFill>
                              <a:srgbClr val="7030A0"/>
                            </a:solidFill>
                            <a:latin typeface="Cambria Math" panose="02040503050406030204" pitchFamily="18" charset="0"/>
                          </a:rPr>
                          <m:t>1</m:t>
                        </m:r>
                      </m:num>
                      <m:den>
                        <m:r>
                          <a:rPr lang="en-US" b="0" i="1" dirty="0" smtClean="0">
                            <a:solidFill>
                              <a:srgbClr val="7030A0"/>
                            </a:solidFill>
                            <a:latin typeface="Cambria Math" panose="02040503050406030204" pitchFamily="18" charset="0"/>
                          </a:rPr>
                          <m:t>𝑘</m:t>
                        </m:r>
                      </m:den>
                    </m:f>
                  </m:oMath>
                </a14:m>
                <a:r>
                  <a:rPr lang="en-US" dirty="0"/>
                  <a:t> 			(</a:t>
                </a:r>
                <a14:m>
                  <m:oMath xmlns:m="http://schemas.openxmlformats.org/officeDocument/2006/math">
                    <m:r>
                      <a:rPr lang="en-US" i="1" dirty="0">
                        <a:solidFill>
                          <a:srgbClr val="7030A0"/>
                        </a:solidFill>
                        <a:latin typeface="Cambria Math" panose="02040503050406030204" pitchFamily="18" charset="0"/>
                      </a:rPr>
                      <m:t>𝑃</m:t>
                    </m:r>
                    <m:d>
                      <m:dPr>
                        <m:ctrlPr>
                          <a:rPr lang="en-US" i="1" dirty="0">
                            <a:solidFill>
                              <a:srgbClr val="7030A0"/>
                            </a:solidFill>
                            <a:latin typeface="Cambria Math" panose="02040503050406030204" pitchFamily="18" charset="0"/>
                          </a:rPr>
                        </m:ctrlPr>
                      </m:dPr>
                      <m:e>
                        <m:r>
                          <a:rPr lang="en-US" i="1" dirty="0">
                            <a:solidFill>
                              <a:srgbClr val="7030A0"/>
                            </a:solidFill>
                            <a:latin typeface="Cambria Math" panose="02040503050406030204" pitchFamily="18" charset="0"/>
                          </a:rPr>
                          <m:t>𝑘</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𝑠𝑒𝑙𝑒𝑐𝑡𝑒𝑑</m:t>
                        </m:r>
                      </m:e>
                    </m:d>
                  </m:oMath>
                </a14:m>
                <a:r>
                  <a:rPr lang="en-US" dirty="0"/>
                  <a:t>)</a:t>
                </a:r>
              </a:p>
              <a:p>
                <a:pPr lvl="1"/>
                <a:r>
                  <a:rPr lang="en-US" dirty="0"/>
                  <a:t>What is the probability of the selected item to survive round </a:t>
                </a:r>
                <a14:m>
                  <m:oMath xmlns:m="http://schemas.openxmlformats.org/officeDocument/2006/math">
                    <m:r>
                      <a:rPr lang="en-US" b="0" i="1" smtClean="0">
                        <a:latin typeface="Cambria Math" panose="02040503050406030204" pitchFamily="18" charset="0"/>
                      </a:rPr>
                      <m:t>𝑚</m:t>
                    </m:r>
                  </m:oMath>
                </a14:m>
                <a:r>
                  <a:rPr lang="en-US" dirty="0"/>
                  <a:t>: </a:t>
                </a:r>
              </a:p>
              <a:p>
                <a:pPr marL="548640" lvl="2" indent="0">
                  <a:buNone/>
                </a:pPr>
                <a14:m>
                  <m:oMath xmlns:m="http://schemas.openxmlformats.org/officeDocument/2006/math">
                    <m:r>
                      <a:rPr lang="en-US" i="1" dirty="0" smtClean="0">
                        <a:solidFill>
                          <a:srgbClr val="7030A0"/>
                        </a:solidFill>
                        <a:latin typeface="Cambria Math" panose="02040503050406030204" pitchFamily="18" charset="0"/>
                      </a:rPr>
                      <m:t>𝑃</m:t>
                    </m:r>
                    <m:r>
                      <a:rPr lang="en-US" i="1" dirty="0" smtClean="0">
                        <a:solidFill>
                          <a:srgbClr val="7030A0"/>
                        </a:solidFill>
                        <a:latin typeface="Cambria Math" panose="02040503050406030204" pitchFamily="18" charset="0"/>
                      </a:rPr>
                      <m:t>(</m:t>
                    </m:r>
                    <m:r>
                      <a:rPr lang="en-US" b="0" i="1" dirty="0" smtClean="0">
                        <a:solidFill>
                          <a:srgbClr val="7030A0"/>
                        </a:solidFill>
                        <a:latin typeface="Cambria Math" panose="02040503050406030204" pitchFamily="18" charset="0"/>
                      </a:rPr>
                      <m:t>𝑠𝑒𝑙𝑒𝑐𝑡𝑒𝑑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𝑖𝑡𝑒𝑚</m:t>
                    </m:r>
                    <m:r>
                      <a:rPr lang="en-US" b="0" i="1" dirty="0" smtClean="0">
                        <a:solidFill>
                          <a:srgbClr val="7030A0"/>
                        </a:solidFill>
                        <a:latin typeface="Cambria Math" panose="02040503050406030204" pitchFamily="18" charset="0"/>
                      </a:rPr>
                      <m:t> </m:t>
                    </m:r>
                    <m:r>
                      <a:rPr lang="en-US" i="1" dirty="0" smtClean="0">
                        <a:solidFill>
                          <a:srgbClr val="7030A0"/>
                        </a:solidFill>
                        <a:latin typeface="Cambria Math" panose="02040503050406030204" pitchFamily="18" charset="0"/>
                      </a:rPr>
                      <m:t>𝑠𝑢𝑟𝑣</m:t>
                    </m:r>
                    <m:r>
                      <a:rPr lang="en-US" b="0" i="1" dirty="0" smtClean="0">
                        <a:solidFill>
                          <a:srgbClr val="7030A0"/>
                        </a:solidFill>
                        <a:latin typeface="Cambria Math" panose="02040503050406030204" pitchFamily="18" charset="0"/>
                      </a:rPr>
                      <m:t>𝑖𝑣𝑒𝑠</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𝑟𝑜𝑢𝑛𝑑</m:t>
                    </m:r>
                    <m:r>
                      <a:rPr lang="en-US" b="0" i="1" dirty="0" smtClean="0">
                        <a:solidFill>
                          <a:srgbClr val="7030A0"/>
                        </a:solidFill>
                        <a:latin typeface="Cambria Math" panose="02040503050406030204" pitchFamily="18" charset="0"/>
                      </a:rPr>
                      <m:t> </m:t>
                    </m:r>
                    <m:r>
                      <a:rPr lang="en-US" b="0" i="1" dirty="0" smtClean="0">
                        <a:solidFill>
                          <a:srgbClr val="7030A0"/>
                        </a:solidFill>
                        <a:latin typeface="Cambria Math" panose="02040503050406030204" pitchFamily="18" charset="0"/>
                      </a:rPr>
                      <m:t>𝑚</m:t>
                    </m:r>
                    <m:r>
                      <a:rPr lang="en-US" i="1" dirty="0" smtClean="0">
                        <a:solidFill>
                          <a:srgbClr val="7030A0"/>
                        </a:solidFill>
                        <a:latin typeface="Cambria Math" panose="02040503050406030204" pitchFamily="18" charset="0"/>
                      </a:rPr>
                      <m:t>) =</m:t>
                    </m:r>
                  </m:oMath>
                </a14:m>
                <a:r>
                  <a:rPr lang="en-US" dirty="0">
                    <a:solidFill>
                      <a:srgbClr val="7030A0"/>
                    </a:solidFill>
                  </a:rPr>
                  <a:t> </a:t>
                </a:r>
                <a14:m>
                  <m:oMath xmlns:m="http://schemas.openxmlformats.org/officeDocument/2006/math">
                    <m:d>
                      <m:dPr>
                        <m:ctrlPr>
                          <a:rPr lang="en-US" i="1">
                            <a:solidFill>
                              <a:srgbClr val="7030A0"/>
                            </a:solidFill>
                            <a:latin typeface="Cambria Math" panose="02040503050406030204" pitchFamily="18" charset="0"/>
                          </a:rPr>
                        </m:ctrlPr>
                      </m:dPr>
                      <m:e>
                        <m:r>
                          <a:rPr lang="en-US" i="1">
                            <a:solidFill>
                              <a:srgbClr val="7030A0"/>
                            </a:solidFill>
                            <a:latin typeface="Cambria Math"/>
                          </a:rPr>
                          <m:t>1−</m:t>
                        </m:r>
                        <m:f>
                          <m:fPr>
                            <m:ctrlPr>
                              <a:rPr lang="en-US" i="1">
                                <a:solidFill>
                                  <a:srgbClr val="7030A0"/>
                                </a:solidFill>
                                <a:latin typeface="Cambria Math" panose="02040503050406030204" pitchFamily="18" charset="0"/>
                              </a:rPr>
                            </m:ctrlPr>
                          </m:fPr>
                          <m:num>
                            <m:r>
                              <a:rPr lang="en-US" i="1">
                                <a:solidFill>
                                  <a:srgbClr val="7030A0"/>
                                </a:solidFill>
                                <a:latin typeface="Cambria Math"/>
                              </a:rPr>
                              <m:t>1</m:t>
                            </m:r>
                          </m:num>
                          <m:den>
                            <m:r>
                              <a:rPr lang="en-US" b="0" i="1" smtClean="0">
                                <a:solidFill>
                                  <a:srgbClr val="7030A0"/>
                                </a:solidFill>
                                <a:latin typeface="Cambria Math" panose="02040503050406030204" pitchFamily="18" charset="0"/>
                              </a:rPr>
                              <m:t>𝑚</m:t>
                            </m:r>
                          </m:den>
                        </m:f>
                      </m:e>
                    </m:d>
                    <m:r>
                      <a:rPr lang="en-US" b="0" i="0"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panose="02040503050406030204" pitchFamily="18" charset="0"/>
                          </a:rPr>
                          <m:t>𝑚</m:t>
                        </m:r>
                        <m:r>
                          <a:rPr lang="en-US" b="0" i="1" smtClean="0">
                            <a:solidFill>
                              <a:srgbClr val="7030A0"/>
                            </a:solidFill>
                            <a:latin typeface="Cambria Math" panose="02040503050406030204" pitchFamily="18" charset="0"/>
                          </a:rPr>
                          <m:t>−1</m:t>
                        </m:r>
                      </m:num>
                      <m:den>
                        <m:r>
                          <a:rPr lang="en-US" b="0" i="1" smtClean="0">
                            <a:solidFill>
                              <a:srgbClr val="7030A0"/>
                            </a:solidFill>
                            <a:latin typeface="Cambria Math" panose="02040503050406030204" pitchFamily="18" charset="0"/>
                          </a:rPr>
                          <m:t>𝑚</m:t>
                        </m:r>
                      </m:den>
                    </m:f>
                  </m:oMath>
                </a14:m>
                <a:r>
                  <a:rPr lang="en-US" dirty="0"/>
                  <a:t> 		(</a:t>
                </a:r>
                <a14:m>
                  <m:oMath xmlns:m="http://schemas.openxmlformats.org/officeDocument/2006/math">
                    <m:r>
                      <a:rPr lang="en-US" i="1" dirty="0">
                        <a:solidFill>
                          <a:srgbClr val="7030A0"/>
                        </a:solidFill>
                        <a:latin typeface="Cambria Math" panose="02040503050406030204" pitchFamily="18" charset="0"/>
                      </a:rPr>
                      <m:t>𝑃</m:t>
                    </m:r>
                    <m:d>
                      <m:dPr>
                        <m:ctrlPr>
                          <a:rPr lang="en-US" i="1" dirty="0">
                            <a:solidFill>
                              <a:srgbClr val="7030A0"/>
                            </a:solidFill>
                            <a:latin typeface="Cambria Math" panose="02040503050406030204" pitchFamily="18" charset="0"/>
                          </a:rPr>
                        </m:ctrlPr>
                      </m:dPr>
                      <m:e>
                        <m:r>
                          <a:rPr lang="en-US" i="1" dirty="0">
                            <a:solidFill>
                              <a:srgbClr val="7030A0"/>
                            </a:solidFill>
                            <a:latin typeface="Cambria Math" panose="02040503050406030204" pitchFamily="18" charset="0"/>
                          </a:rPr>
                          <m:t>𝑠𝑢𝑟𝑣𝑖𝑣𝑒</m:t>
                        </m:r>
                        <m:r>
                          <a:rPr lang="en-US" i="1" dirty="0">
                            <a:solidFill>
                              <a:srgbClr val="7030A0"/>
                            </a:solidFill>
                            <a:latin typeface="Cambria Math" panose="02040503050406030204" pitchFamily="18" charset="0"/>
                          </a:rPr>
                          <m:t> </m:t>
                        </m:r>
                        <m:r>
                          <a:rPr lang="en-US" i="1" dirty="0">
                            <a:solidFill>
                              <a:srgbClr val="7030A0"/>
                            </a:solidFill>
                            <a:latin typeface="Cambria Math" panose="02040503050406030204" pitchFamily="18" charset="0"/>
                          </a:rPr>
                          <m:t>𝑚</m:t>
                        </m:r>
                      </m:e>
                    </m:d>
                  </m:oMath>
                </a14:m>
                <a:r>
                  <a:rPr lang="en-US" dirty="0"/>
                  <a:t>)</a:t>
                </a:r>
              </a:p>
              <a:p>
                <a:pPr lvl="1"/>
                <a:r>
                  <a:rPr lang="en-US" dirty="0"/>
                  <a:t>The probability that the </a:t>
                </a:r>
                <a14:m>
                  <m:oMath xmlns:m="http://schemas.openxmlformats.org/officeDocument/2006/math">
                    <m:r>
                      <a:rPr lang="en-US" b="0" i="1" smtClean="0">
                        <a:latin typeface="Cambria Math" panose="02040503050406030204" pitchFamily="18" charset="0"/>
                      </a:rPr>
                      <m:t>𝑘</m:t>
                    </m:r>
                  </m:oMath>
                </a14:m>
                <a:r>
                  <a:rPr lang="en-US" dirty="0"/>
                  <a:t>-</a:t>
                </a:r>
                <a:r>
                  <a:rPr lang="en-US" dirty="0" err="1"/>
                  <a:t>th</a:t>
                </a:r>
                <a:r>
                  <a:rPr lang="en-US" dirty="0"/>
                  <a:t> item is selected after </a:t>
                </a:r>
                <a14:m>
                  <m:oMath xmlns:m="http://schemas.openxmlformats.org/officeDocument/2006/math">
                    <m:r>
                      <a:rPr lang="en-US" b="0" i="1" smtClean="0">
                        <a:latin typeface="Cambria Math" panose="02040503050406030204" pitchFamily="18" charset="0"/>
                      </a:rPr>
                      <m:t>𝑁</m:t>
                    </m:r>
                  </m:oMath>
                </a14:m>
                <a:r>
                  <a:rPr lang="en-US" dirty="0"/>
                  <a:t> items are seen</a:t>
                </a:r>
              </a:p>
              <a:p>
                <a:pPr lvl="1">
                  <a:buClr>
                    <a:schemeClr val="bg1"/>
                  </a:buClr>
                </a:pPr>
                <a14:m>
                  <m:oMath xmlns:m="http://schemas.openxmlformats.org/officeDocument/2006/math">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𝑖𝑡𝑒𝑚</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𝑎𝑓𝑡𝑒𝑟</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𝑁</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𝑟𝑜𝑢𝑑𝑛𝑠</m:t>
                        </m:r>
                      </m:e>
                    </m:d>
                  </m:oMath>
                </a14:m>
                <a:endParaRPr lang="en-US" sz="2100" i="1" dirty="0">
                  <a:solidFill>
                    <a:srgbClr val="7030A0"/>
                  </a:solidFill>
                  <a:latin typeface="Cambria Math" panose="02040503050406030204" pitchFamily="18" charset="0"/>
                </a:endParaRPr>
              </a:p>
              <a:p>
                <a:pPr lvl="1">
                  <a:buClr>
                    <a:schemeClr val="bg1"/>
                  </a:buClr>
                </a:pPr>
                <a14:m>
                  <m:oMath xmlns:m="http://schemas.openxmlformats.org/officeDocument/2006/math">
                    <m:r>
                      <a:rPr lang="en-US" sz="2100" b="0" i="1" dirty="0" smtClean="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e>
                    </m:d>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𝑢𝑛𝑡𝑖𝑙</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𝑟𝑜𝑢𝑛𝑑</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𝑁</m:t>
                        </m:r>
                      </m:e>
                    </m:d>
                  </m:oMath>
                </a14:m>
                <a:endParaRPr lang="en-US" sz="2100" i="1" dirty="0">
                  <a:solidFill>
                    <a:srgbClr val="7030A0"/>
                  </a:solidFill>
                  <a:latin typeface="Cambria Math" panose="02040503050406030204" pitchFamily="18" charset="0"/>
                </a:endParaRPr>
              </a:p>
              <a:p>
                <a:pPr lvl="1">
                  <a:buClr>
                    <a:schemeClr val="bg1"/>
                  </a:buClr>
                </a:pPr>
                <a:r>
                  <a:rPr lang="en-US" sz="2100" dirty="0">
                    <a:solidFill>
                      <a:srgbClr val="7030A0"/>
                    </a:solidFill>
                  </a:rPr>
                  <a:t>    </a:t>
                </a:r>
                <a14:m>
                  <m:oMath xmlns:m="http://schemas.openxmlformats.org/officeDocument/2006/math">
                    <m:r>
                      <a:rPr lang="en-US" sz="2100" i="1" dirty="0">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dirty="0">
                            <a:solidFill>
                              <a:srgbClr val="7030A0"/>
                            </a:solidFill>
                            <a:latin typeface="Cambria Math" panose="02040503050406030204" pitchFamily="18" charset="0"/>
                          </a:rPr>
                          <m:t>𝑘</m:t>
                        </m:r>
                        <m:r>
                          <a:rPr lang="en-US" sz="2100" i="1" dirty="0">
                            <a:solidFill>
                              <a:srgbClr val="7030A0"/>
                            </a:solidFill>
                            <a:latin typeface="Cambria Math" panose="02040503050406030204" pitchFamily="18" charset="0"/>
                          </a:rPr>
                          <m:t> </m:t>
                        </m:r>
                        <m:r>
                          <a:rPr lang="en-US" sz="2100" i="1" dirty="0">
                            <a:solidFill>
                              <a:srgbClr val="7030A0"/>
                            </a:solidFill>
                            <a:latin typeface="Cambria Math" panose="02040503050406030204" pitchFamily="18" charset="0"/>
                          </a:rPr>
                          <m:t>𝑠𝑒𝑙𝑒𝑐𝑡𝑒𝑑</m:t>
                        </m:r>
                      </m:e>
                    </m:d>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e>
                    </m:d>
                  </m:oMath>
                </a14:m>
                <a:r>
                  <a:rPr lang="en-US" sz="2100" i="1" dirty="0">
                    <a:solidFill>
                      <a:srgbClr val="7030A0"/>
                    </a:solidFill>
                    <a:latin typeface="Cambria Math" panose="02040503050406030204" pitchFamily="18" charset="0"/>
                  </a:rPr>
                  <a:t> </a:t>
                </a:r>
                <a14:m>
                  <m:oMath xmlns:m="http://schemas.openxmlformats.org/officeDocument/2006/math">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+2</m:t>
                        </m:r>
                      </m:e>
                    </m:d>
                    <m:r>
                      <a:rPr lang="en-US" sz="2100" i="1">
                        <a:solidFill>
                          <a:srgbClr val="7030A0"/>
                        </a:solidFill>
                        <a:latin typeface="Cambria Math" panose="02040503050406030204" pitchFamily="18" charset="0"/>
                      </a:rPr>
                      <m:t>⋯</m:t>
                    </m:r>
                    <m:r>
                      <a:rPr lang="en-US" sz="2100" i="1" dirty="0">
                        <a:solidFill>
                          <a:srgbClr val="7030A0"/>
                        </a:solidFill>
                        <a:latin typeface="Cambria Math" panose="02040503050406030204" pitchFamily="18" charset="0"/>
                      </a:rPr>
                      <m:t>𝑃</m:t>
                    </m:r>
                    <m:d>
                      <m:dPr>
                        <m:ctrlPr>
                          <a:rPr lang="en-US" sz="2100" i="1" dirty="0">
                            <a:solidFill>
                              <a:srgbClr val="7030A0"/>
                            </a:solidFill>
                            <a:latin typeface="Cambria Math" panose="02040503050406030204" pitchFamily="18" charset="0"/>
                          </a:rPr>
                        </m:ctrlPr>
                      </m:dPr>
                      <m:e>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𝑠𝑢𝑟𝑣𝑖𝑣𝑒𝑠</m:t>
                        </m:r>
                        <m:r>
                          <a:rPr lang="en-US" sz="2100" i="1">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𝑁</m:t>
                        </m:r>
                      </m:e>
                    </m:d>
                  </m:oMath>
                </a14:m>
                <a:endParaRPr lang="en-US" sz="2100" i="1" dirty="0">
                  <a:solidFill>
                    <a:srgbClr val="7030A0"/>
                  </a:solidFill>
                  <a:latin typeface="Cambria Math" panose="02040503050406030204" pitchFamily="18" charset="0"/>
                </a:endParaRPr>
              </a:p>
              <a:p>
                <a:pPr lvl="1">
                  <a:buClr>
                    <a:schemeClr val="bg1"/>
                  </a:buClr>
                </a:pPr>
                <a14:m>
                  <m:oMath xmlns:m="http://schemas.openxmlformats.org/officeDocument/2006/math">
                    <m:r>
                      <a:rPr lang="en-US" sz="2100" b="0" i="1" smtClean="0">
                        <a:solidFill>
                          <a:srgbClr val="7030A0"/>
                        </a:solidFill>
                        <a:latin typeface="Cambria Math" panose="02040503050406030204" pitchFamily="18" charset="0"/>
                      </a:rPr>
                      <m:t>     </m:t>
                    </m:r>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𝑘</m:t>
                        </m:r>
                      </m:den>
                    </m:f>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𝑘</m:t>
                        </m:r>
                      </m:num>
                      <m:den>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den>
                    </m:f>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𝑘</m:t>
                        </m:r>
                        <m:r>
                          <a:rPr lang="en-US" sz="2100" i="1">
                            <a:solidFill>
                              <a:srgbClr val="7030A0"/>
                            </a:solidFill>
                            <a:latin typeface="Cambria Math" panose="02040503050406030204" pitchFamily="18" charset="0"/>
                          </a:rPr>
                          <m:t>+2</m:t>
                        </m:r>
                      </m:den>
                    </m:f>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𝑁</m:t>
                        </m:r>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𝑁</m:t>
                        </m:r>
                      </m:den>
                    </m:f>
                  </m:oMath>
                </a14:m>
                <a:endParaRPr lang="en-US" sz="2100" i="1" dirty="0">
                  <a:solidFill>
                    <a:srgbClr val="7030A0"/>
                  </a:solidFill>
                  <a:latin typeface="Cambria Math" panose="02040503050406030204" pitchFamily="18" charset="0"/>
                </a:endParaRPr>
              </a:p>
              <a:p>
                <a:pPr lvl="1">
                  <a:buClr>
                    <a:schemeClr val="bg1"/>
                  </a:buClr>
                </a:pPr>
                <a:r>
                  <a:rPr lang="en-US" sz="2100" dirty="0">
                    <a:solidFill>
                      <a:srgbClr val="7030A0"/>
                    </a:solidFill>
                  </a:rPr>
                  <a:t>    </a:t>
                </a:r>
                <a14:m>
                  <m:oMath xmlns:m="http://schemas.openxmlformats.org/officeDocument/2006/math">
                    <m:r>
                      <a:rPr lang="en-US" sz="2100" i="1">
                        <a:solidFill>
                          <a:srgbClr val="7030A0"/>
                        </a:solidFill>
                        <a:latin typeface="Cambria Math" panose="02040503050406030204" pitchFamily="18" charset="0"/>
                      </a:rPr>
                      <m:t>=</m:t>
                    </m:r>
                    <m:f>
                      <m:fPr>
                        <m:ctrlPr>
                          <a:rPr lang="en-US" sz="2100" i="1">
                            <a:solidFill>
                              <a:srgbClr val="7030A0"/>
                            </a:solidFill>
                            <a:latin typeface="Cambria Math" panose="02040503050406030204" pitchFamily="18" charset="0"/>
                          </a:rPr>
                        </m:ctrlPr>
                      </m:fPr>
                      <m:num>
                        <m:r>
                          <a:rPr lang="en-US" sz="2100" i="1">
                            <a:solidFill>
                              <a:srgbClr val="7030A0"/>
                            </a:solidFill>
                            <a:latin typeface="Cambria Math" panose="02040503050406030204" pitchFamily="18" charset="0"/>
                          </a:rPr>
                          <m:t>1</m:t>
                        </m:r>
                      </m:num>
                      <m:den>
                        <m:r>
                          <a:rPr lang="en-US" sz="2100" i="1">
                            <a:solidFill>
                              <a:srgbClr val="7030A0"/>
                            </a:solidFill>
                            <a:latin typeface="Cambria Math" panose="02040503050406030204" pitchFamily="18" charset="0"/>
                          </a:rPr>
                          <m:t>𝑁</m:t>
                        </m:r>
                      </m:den>
                    </m:f>
                  </m:oMath>
                </a14:m>
                <a:endParaRPr lang="en-US" b="0"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972800" cy="5257800"/>
              </a:xfrm>
              <a:blipFill>
                <a:blip r:embed="rId2"/>
                <a:stretch>
                  <a:fillRect l="-611" t="-1972"/>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8EDE904-CD8E-EA82-0B78-CE74CBECF33E}"/>
              </a:ext>
            </a:extLst>
          </p:cNvPr>
          <p:cNvSpPr/>
          <p:nvPr/>
        </p:nvSpPr>
        <p:spPr>
          <a:xfrm>
            <a:off x="609600" y="1510420"/>
            <a:ext cx="109728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6A25813-DD9C-76E9-410C-A7CAB47D431E}"/>
                  </a:ext>
                </a:extLst>
              </p:cNvPr>
              <p:cNvSpPr txBox="1"/>
              <p:nvPr/>
            </p:nvSpPr>
            <p:spPr>
              <a:xfrm>
                <a:off x="8001000" y="6139934"/>
                <a:ext cx="3879460" cy="369332"/>
              </a:xfrm>
              <a:prstGeom prst="rect">
                <a:avLst/>
              </a:prstGeom>
              <a:solidFill>
                <a:srgbClr val="92D050"/>
              </a:solidFill>
            </p:spPr>
            <p:txBody>
              <a:bodyPr wrap="none" rtlCol="0">
                <a:spAutoFit/>
              </a:bodyPr>
              <a:lstStyle/>
              <a:p>
                <a:r>
                  <a:rPr lang="en-US" dirty="0"/>
                  <a:t>The proof holds for any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4" name="TextBox 3">
                <a:extLst>
                  <a:ext uri="{FF2B5EF4-FFF2-40B4-BE49-F238E27FC236}">
                    <a16:creationId xmlns:a16="http://schemas.microsoft.com/office/drawing/2014/main" id="{66A25813-DD9C-76E9-410C-A7CAB47D431E}"/>
                  </a:ext>
                </a:extLst>
              </p:cNvPr>
              <p:cNvSpPr txBox="1">
                <a:spLocks noRot="1" noChangeAspect="1" noMove="1" noResize="1" noEditPoints="1" noAdjustHandles="1" noChangeArrowheads="1" noChangeShapeType="1" noTextEdit="1"/>
              </p:cNvSpPr>
              <p:nvPr/>
            </p:nvSpPr>
            <p:spPr>
              <a:xfrm>
                <a:off x="8001000" y="6139934"/>
                <a:ext cx="3879460" cy="369332"/>
              </a:xfrm>
              <a:prstGeom prst="rect">
                <a:avLst/>
              </a:prstGeom>
              <a:blipFill>
                <a:blip r:embed="rId3"/>
                <a:stretch>
                  <a:fillRect l="-1415"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266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 by Induction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600200"/>
                <a:ext cx="11582400" cy="4876800"/>
              </a:xfrm>
            </p:spPr>
            <p:txBody>
              <a:bodyPr>
                <a:normAutofit lnSpcReduction="10000"/>
              </a:bodyPr>
              <a:lstStyle/>
              <a:p>
                <a:r>
                  <a:rPr lang="en-US" dirty="0"/>
                  <a:t>We want to show that the probability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after </a:t>
                </a:r>
                <a14:m>
                  <m:oMath xmlns:m="http://schemas.openxmlformats.org/officeDocument/2006/math">
                    <m:r>
                      <a:rPr lang="en-US" b="0" i="1" dirty="0" smtClean="0">
                        <a:solidFill>
                          <a:schemeClr val="accent6">
                            <a:lumMod val="75000"/>
                          </a:schemeClr>
                        </a:solidFill>
                        <a:latin typeface="Cambria Math"/>
                      </a:rPr>
                      <m:t>𝑛</m:t>
                    </m:r>
                    <m:r>
                      <a:rPr lang="en-US" b="0" i="1" dirty="0" smtClean="0">
                        <a:solidFill>
                          <a:schemeClr val="accent6">
                            <a:lumMod val="75000"/>
                          </a:schemeClr>
                        </a:solidFill>
                        <a:latin typeface="Cambria Math"/>
                      </a:rPr>
                      <m:t>≥</m:t>
                    </m:r>
                    <m:r>
                      <a:rPr lang="en-US" b="0" i="1" dirty="0" smtClean="0">
                        <a:solidFill>
                          <a:schemeClr val="accent6">
                            <a:lumMod val="75000"/>
                          </a:schemeClr>
                        </a:solidFill>
                        <a:latin typeface="Cambria Math"/>
                      </a:rPr>
                      <m:t>𝑘</m:t>
                    </m:r>
                  </m:oMath>
                </a14:m>
                <a:r>
                  <a:rPr lang="en-US" dirty="0">
                    <a:solidFill>
                      <a:schemeClr val="accent6">
                        <a:lumMod val="75000"/>
                      </a:schemeClr>
                    </a:solidFill>
                  </a:rPr>
                  <a:t> </a:t>
                </a:r>
                <a:r>
                  <a:rPr lang="en-US" dirty="0"/>
                  <a:t>items have been seen is </a:t>
                </a:r>
                <a14:m>
                  <m:oMath xmlns:m="http://schemas.openxmlformats.org/officeDocument/2006/math">
                    <m:f>
                      <m:fPr>
                        <m:ctrlPr>
                          <a:rPr lang="en-US" b="0" i="1" smtClean="0">
                            <a:solidFill>
                              <a:schemeClr val="accent6">
                                <a:lumMod val="75000"/>
                              </a:schemeClr>
                            </a:solidFill>
                            <a:latin typeface="Cambria Math" panose="02040503050406030204" pitchFamily="18" charset="0"/>
                          </a:rPr>
                        </m:ctrlPr>
                      </m:fPr>
                      <m:num>
                        <m:r>
                          <a:rPr lang="en-US" b="0" i="1" smtClean="0">
                            <a:solidFill>
                              <a:schemeClr val="accent6">
                                <a:lumMod val="75000"/>
                              </a:schemeClr>
                            </a:solidFill>
                            <a:latin typeface="Cambria Math"/>
                          </a:rPr>
                          <m:t>1</m:t>
                        </m:r>
                      </m:num>
                      <m:den>
                        <m:r>
                          <a:rPr lang="en-US" b="0" i="1" smtClean="0">
                            <a:solidFill>
                              <a:schemeClr val="accent6">
                                <a:lumMod val="75000"/>
                              </a:schemeClr>
                            </a:solidFill>
                            <a:latin typeface="Cambria Math"/>
                          </a:rPr>
                          <m:t>𝑛</m:t>
                        </m:r>
                      </m:den>
                    </m:f>
                  </m:oMath>
                </a14:m>
                <a:endParaRPr lang="en-US" dirty="0">
                  <a:solidFill>
                    <a:schemeClr val="accent6">
                      <a:lumMod val="75000"/>
                    </a:schemeClr>
                  </a:solidFill>
                </a:endParaRPr>
              </a:p>
              <a:p>
                <a:r>
                  <a:rPr lang="en-US" dirty="0"/>
                  <a:t>Induction </a:t>
                </a:r>
                <a:r>
                  <a:rPr lang="en-US" dirty="0">
                    <a:solidFill>
                      <a:srgbClr val="FF3300"/>
                    </a:solidFill>
                  </a:rPr>
                  <a:t>on the number of rounds </a:t>
                </a:r>
                <a14:m>
                  <m:oMath xmlns:m="http://schemas.openxmlformats.org/officeDocument/2006/math">
                    <m:r>
                      <a:rPr lang="en-US" b="0" i="1" smtClean="0">
                        <a:solidFill>
                          <a:schemeClr val="accent6">
                            <a:lumMod val="75000"/>
                          </a:schemeClr>
                        </a:solidFill>
                        <a:latin typeface="Cambria Math" panose="02040503050406030204" pitchFamily="18" charset="0"/>
                      </a:rPr>
                      <m:t>𝑛</m:t>
                    </m:r>
                  </m:oMath>
                </a14:m>
                <a:endParaRPr lang="en-US" dirty="0"/>
              </a:p>
              <a:p>
                <a:pPr lvl="1"/>
                <a:r>
                  <a:rPr lang="en-US" dirty="0">
                    <a:solidFill>
                      <a:srgbClr val="0070C0"/>
                    </a:solidFill>
                  </a:rPr>
                  <a:t>Base of the induction</a:t>
                </a:r>
                <a:r>
                  <a:rPr lang="en-US" dirty="0"/>
                  <a:t>: For </a:t>
                </a:r>
                <a14:m>
                  <m:oMath xmlns:m="http://schemas.openxmlformats.org/officeDocument/2006/math">
                    <m:r>
                      <a:rPr lang="en-US" b="0" i="1" dirty="0" smtClean="0">
                        <a:solidFill>
                          <a:schemeClr val="accent6">
                            <a:lumMod val="75000"/>
                          </a:schemeClr>
                        </a:solidFill>
                        <a:latin typeface="Cambria Math"/>
                      </a:rPr>
                      <m:t>𝑛</m:t>
                    </m:r>
                    <m:r>
                      <a:rPr lang="en-US" i="1" dirty="0" smtClean="0">
                        <a:solidFill>
                          <a:schemeClr val="accent6">
                            <a:lumMod val="75000"/>
                          </a:schemeClr>
                        </a:solidFill>
                        <a:latin typeface="Cambria Math"/>
                      </a:rPr>
                      <m:t> =</m:t>
                    </m:r>
                    <m:r>
                      <a:rPr lang="en-US" b="0" i="1" dirty="0" smtClean="0">
                        <a:solidFill>
                          <a:schemeClr val="accent6">
                            <a:lumMod val="75000"/>
                          </a:schemeClr>
                        </a:solidFill>
                        <a:latin typeface="Cambria Math"/>
                      </a:rPr>
                      <m:t>𝑘</m:t>
                    </m:r>
                  </m:oMath>
                </a14:m>
                <a:r>
                  <a:rPr lang="en-US" dirty="0"/>
                  <a:t>, the probability that the </a:t>
                </a:r>
                <a14:m>
                  <m:oMath xmlns:m="http://schemas.openxmlformats.org/officeDocument/2006/math">
                    <m:r>
                      <a:rPr lang="en-US" b="0" i="1" dirty="0" smtClean="0">
                        <a:solidFill>
                          <a:srgbClr val="00B0F0"/>
                        </a:solidFill>
                        <a:latin typeface="Cambria Math"/>
                      </a:rPr>
                      <m:t>𝑘</m:t>
                    </m:r>
                  </m:oMath>
                </a14:m>
                <a:r>
                  <a:rPr lang="en-US" dirty="0"/>
                  <a:t>-</a:t>
                </a:r>
                <a:r>
                  <a:rPr lang="en-US" dirty="0" err="1"/>
                  <a:t>th</a:t>
                </a:r>
                <a:r>
                  <a:rPr lang="en-US" dirty="0"/>
                  <a:t> item is selected is the probability that it is selected when first seen: </a:t>
                </a:r>
                <a14:m>
                  <m:oMath xmlns:m="http://schemas.openxmlformats.org/officeDocument/2006/math">
                    <m:f>
                      <m:fPr>
                        <m:ctrlPr>
                          <a:rPr lang="en-US" i="1" dirty="0" smtClean="0">
                            <a:solidFill>
                              <a:schemeClr val="accent6">
                                <a:lumMod val="75000"/>
                              </a:schemeClr>
                            </a:solidFill>
                            <a:latin typeface="Cambria Math" panose="02040503050406030204" pitchFamily="18" charset="0"/>
                          </a:rPr>
                        </m:ctrlPr>
                      </m:fPr>
                      <m:num>
                        <m:r>
                          <a:rPr lang="en-US" i="1" dirty="0" smtClean="0">
                            <a:solidFill>
                              <a:schemeClr val="accent6">
                                <a:lumMod val="75000"/>
                              </a:schemeClr>
                            </a:solidFill>
                            <a:latin typeface="Cambria Math"/>
                          </a:rPr>
                          <m:t>1</m:t>
                        </m:r>
                      </m:num>
                      <m:den>
                        <m:r>
                          <a:rPr lang="en-US" b="0" i="1" dirty="0" smtClean="0">
                            <a:solidFill>
                              <a:schemeClr val="accent6">
                                <a:lumMod val="75000"/>
                              </a:schemeClr>
                            </a:solidFill>
                            <a:latin typeface="Cambria Math"/>
                          </a:rPr>
                          <m:t>𝑘</m:t>
                        </m:r>
                      </m:den>
                    </m:f>
                  </m:oMath>
                </a14:m>
                <a:endParaRPr lang="en-US" b="0" dirty="0">
                  <a:solidFill>
                    <a:schemeClr val="accent6">
                      <a:lumMod val="75000"/>
                    </a:schemeClr>
                  </a:solidFill>
                </a:endParaRPr>
              </a:p>
              <a:p>
                <a:pPr lvl="1"/>
                <a:r>
                  <a:rPr lang="en-US" dirty="0">
                    <a:solidFill>
                      <a:srgbClr val="0070C0"/>
                    </a:solidFill>
                  </a:rPr>
                  <a:t>Inductive Hypothesis</a:t>
                </a:r>
                <a:r>
                  <a:rPr lang="en-US" dirty="0"/>
                  <a:t>: Assume that the hypothesis is true for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 </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𝑘</m:t>
                    </m:r>
                  </m:oMath>
                </a14:m>
                <a:r>
                  <a:rPr lang="en-US" dirty="0"/>
                  <a:t>:</a:t>
                </a:r>
              </a:p>
              <a:p>
                <a:pPr lvl="2"/>
                <a:r>
                  <a:rPr lang="en-US" dirty="0"/>
                  <a:t>The probability that the </a:t>
                </a:r>
                <a14:m>
                  <m:oMath xmlns:m="http://schemas.openxmlformats.org/officeDocument/2006/math">
                    <m:r>
                      <a:rPr lang="en-US" b="0" i="1" smtClean="0">
                        <a:latin typeface="Cambria Math" panose="02040503050406030204" pitchFamily="18" charset="0"/>
                      </a:rPr>
                      <m:t>𝑘</m:t>
                    </m:r>
                  </m:oMath>
                </a14:m>
                <a:r>
                  <a:rPr lang="el-GR" dirty="0"/>
                  <a:t>-</a:t>
                </a:r>
                <a:r>
                  <a:rPr lang="en-US" dirty="0" err="1"/>
                  <a:t>th</a:t>
                </a:r>
                <a:r>
                  <a:rPr lang="en-US" dirty="0"/>
                  <a:t> item is selected at round </a:t>
                </a:r>
                <a14:m>
                  <m:oMath xmlns:m="http://schemas.openxmlformats.org/officeDocument/2006/math">
                    <m:r>
                      <a:rPr lang="en-US" b="0" i="1" smtClean="0">
                        <a:latin typeface="Cambria Math" panose="02040503050406030204" pitchFamily="18" charset="0"/>
                      </a:rPr>
                      <m:t>𝑚</m:t>
                    </m:r>
                  </m:oMath>
                </a14:m>
                <a:r>
                  <a:rPr lang="en-US" dirty="0"/>
                  <a:t>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oMath>
                </a14:m>
                <a:endParaRPr lang="en-US" dirty="0"/>
              </a:p>
              <a:p>
                <a:pPr lvl="1"/>
                <a:r>
                  <a:rPr lang="en-US" dirty="0">
                    <a:solidFill>
                      <a:srgbClr val="0070C0"/>
                    </a:solidFill>
                  </a:rPr>
                  <a:t>Inductive Step</a:t>
                </a:r>
                <a:r>
                  <a:rPr lang="en-US" dirty="0"/>
                  <a:t>: The probability that the </a:t>
                </a:r>
                <a14:m>
                  <m:oMath xmlns:m="http://schemas.openxmlformats.org/officeDocument/2006/math">
                    <m:r>
                      <a:rPr lang="en-US" i="1">
                        <a:latin typeface="Cambria Math" panose="02040503050406030204" pitchFamily="18" charset="0"/>
                      </a:rPr>
                      <m:t>𝑘</m:t>
                    </m:r>
                  </m:oMath>
                </a14:m>
                <a:r>
                  <a:rPr lang="el-GR" dirty="0"/>
                  <a:t>-</a:t>
                </a:r>
                <a:r>
                  <a:rPr lang="en-US" dirty="0" err="1"/>
                  <a:t>th</a:t>
                </a:r>
                <a:r>
                  <a:rPr lang="en-US" dirty="0"/>
                  <a:t> item is still selected at round </a:t>
                </a:r>
                <a14:m>
                  <m:oMath xmlns:m="http://schemas.openxmlformats.org/officeDocument/2006/math">
                    <m:r>
                      <a:rPr lang="en-US" b="0" i="1" dirty="0" smtClean="0">
                        <a:solidFill>
                          <a:schemeClr val="accent6">
                            <a:lumMod val="75000"/>
                          </a:schemeClr>
                        </a:solidFill>
                        <a:latin typeface="Cambria Math" panose="02040503050406030204" pitchFamily="18" charset="0"/>
                      </a:rPr>
                      <m:t>𝑛</m:t>
                    </m:r>
                    <m:r>
                      <a:rPr lang="en-US" b="0" i="1" dirty="0" smtClean="0">
                        <a:solidFill>
                          <a:schemeClr val="accent6">
                            <a:lumMod val="75000"/>
                          </a:schemeClr>
                        </a:solidFill>
                        <a:latin typeface="Cambria Math" panose="02040503050406030204" pitchFamily="18" charset="0"/>
                      </a:rPr>
                      <m:t>=</m:t>
                    </m:r>
                    <m:r>
                      <a:rPr lang="en-US" b="0" i="1" dirty="0" smtClean="0">
                        <a:solidFill>
                          <a:schemeClr val="accent6">
                            <a:lumMod val="75000"/>
                          </a:schemeClr>
                        </a:solidFill>
                        <a:latin typeface="Cambria Math" panose="02040503050406030204" pitchFamily="18" charset="0"/>
                      </a:rPr>
                      <m:t>𝑚</m:t>
                    </m:r>
                    <m:r>
                      <a:rPr lang="en-US" b="0" i="1" dirty="0" smtClean="0">
                        <a:solidFill>
                          <a:schemeClr val="accent6">
                            <a:lumMod val="75000"/>
                          </a:schemeClr>
                        </a:solidFill>
                        <a:latin typeface="Cambria Math" panose="02040503050406030204" pitchFamily="18" charset="0"/>
                      </a:rPr>
                      <m:t>+1</m:t>
                    </m:r>
                  </m:oMath>
                </a14:m>
                <a:r>
                  <a:rPr lang="en-US" dirty="0"/>
                  <a:t> items is</a:t>
                </a:r>
                <a:endParaRPr lang="en-US" b="0" i="1" dirty="0">
                  <a:solidFill>
                    <a:srgbClr val="7030A0"/>
                  </a:solidFill>
                  <a:latin typeface="Cambria Math" panose="02040503050406030204" pitchFamily="18" charset="0"/>
                </a:endParaRPr>
              </a:p>
              <a:p>
                <a:pPr marL="274320" lvl="1" indent="0">
                  <a:buNone/>
                </a:pPr>
                <a14:m>
                  <m:oMathPara xmlns:m="http://schemas.openxmlformats.org/officeDocument/2006/math">
                    <m:oMathParaPr>
                      <m:jc m:val="centerGroup"/>
                    </m:oMathParaPr>
                    <m:oMath xmlns:m="http://schemas.openxmlformats.org/officeDocument/2006/math">
                      <m:r>
                        <a:rPr lang="en-US" b="0" i="1" smtClean="0">
                          <a:solidFill>
                            <a:srgbClr val="7030A0"/>
                          </a:solidFill>
                          <a:latin typeface="Cambria Math" panose="02040503050406030204" pitchFamily="18" charset="0"/>
                        </a:rPr>
                        <m:t>𝑃</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𝑘</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𝑠𝑒𝑙𝑒𝑐𝑡𝑒𝑑</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𝑎𝑡</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𝑟𝑜𝑢𝑛𝑑</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𝑚</m:t>
                          </m:r>
                        </m:e>
                      </m:d>
                      <m:r>
                        <a:rPr lang="en-US" b="0" i="1" smtClean="0">
                          <a:solidFill>
                            <a:srgbClr val="7030A0"/>
                          </a:solidFill>
                          <a:latin typeface="Cambria Math" panose="02040503050406030204" pitchFamily="18" charset="0"/>
                        </a:rPr>
                        <m:t>𝑃</m:t>
                      </m:r>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𝑘</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𝑠𝑢𝑟𝑣𝑖𝑣𝑒𝑠</m:t>
                          </m:r>
                          <m:r>
                            <a:rPr lang="en-US" b="0" i="1" smtClean="0">
                              <a:solidFill>
                                <a:srgbClr val="7030A0"/>
                              </a:solidFill>
                              <a:latin typeface="Cambria Math" panose="02040503050406030204" pitchFamily="18" charset="0"/>
                            </a:rPr>
                            <m:t> </m:t>
                          </m:r>
                          <m:r>
                            <a:rPr lang="en-US" b="0" i="1" smtClean="0">
                              <a:solidFill>
                                <a:srgbClr val="7030A0"/>
                              </a:solidFill>
                              <a:latin typeface="Cambria Math" panose="02040503050406030204" pitchFamily="18" charset="0"/>
                            </a:rPr>
                            <m:t>𝑚</m:t>
                          </m:r>
                        </m:e>
                      </m:d>
                      <m:r>
                        <a:rPr lang="en-US" b="0" i="1" smtClean="0">
                          <a:solidFill>
                            <a:srgbClr val="7030A0"/>
                          </a:solidFill>
                          <a:latin typeface="Cambria Math" panose="02040503050406030204" pitchFamily="18" charset="0"/>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den>
                      </m:f>
                      <m:d>
                        <m:dPr>
                          <m:ctrlPr>
                            <a:rPr lang="en-US" b="0" i="1" smtClean="0">
                              <a:solidFill>
                                <a:srgbClr val="7030A0"/>
                              </a:solidFill>
                              <a:latin typeface="Cambria Math" panose="02040503050406030204" pitchFamily="18" charset="0"/>
                            </a:rPr>
                          </m:ctrlPr>
                        </m:dPr>
                        <m:e>
                          <m:r>
                            <a:rPr lang="en-US" b="0" i="1" smtClean="0">
                              <a:solidFill>
                                <a:srgbClr val="7030A0"/>
                              </a:solidFill>
                              <a:latin typeface="Cambria Math"/>
                            </a:rPr>
                            <m:t>1−</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r>
                                <a:rPr lang="en-US" b="0" i="1" smtClean="0">
                                  <a:solidFill>
                                    <a:srgbClr val="7030A0"/>
                                  </a:solidFill>
                                  <a:latin typeface="Cambria Math"/>
                                </a:rPr>
                                <m:t>+1</m:t>
                              </m:r>
                            </m:den>
                          </m:f>
                        </m:e>
                      </m:d>
                      <m:r>
                        <a:rPr lang="en-US" b="0" i="1" smtClean="0">
                          <a:solidFill>
                            <a:srgbClr val="7030A0"/>
                          </a:solidFill>
                          <a:latin typeface="Cambria Math"/>
                        </a:rPr>
                        <m:t>=</m:t>
                      </m:r>
                      <m:f>
                        <m:fPr>
                          <m:ctrlPr>
                            <a:rPr lang="en-US" b="0" i="1" smtClean="0">
                              <a:solidFill>
                                <a:srgbClr val="7030A0"/>
                              </a:solidFill>
                              <a:latin typeface="Cambria Math" panose="02040503050406030204" pitchFamily="18" charset="0"/>
                            </a:rPr>
                          </m:ctrlPr>
                        </m:fPr>
                        <m:num>
                          <m:r>
                            <a:rPr lang="en-US" b="0" i="1" smtClean="0">
                              <a:solidFill>
                                <a:srgbClr val="7030A0"/>
                              </a:solidFill>
                              <a:latin typeface="Cambria Math"/>
                            </a:rPr>
                            <m:t>1</m:t>
                          </m:r>
                        </m:num>
                        <m:den>
                          <m:r>
                            <a:rPr lang="en-US" b="0" i="1" smtClean="0">
                              <a:solidFill>
                                <a:srgbClr val="7030A0"/>
                              </a:solidFill>
                              <a:latin typeface="Cambria Math" panose="02040503050406030204" pitchFamily="18" charset="0"/>
                            </a:rPr>
                            <m:t>𝑚</m:t>
                          </m:r>
                          <m:r>
                            <a:rPr lang="en-US" b="0" i="1" smtClean="0">
                              <a:solidFill>
                                <a:srgbClr val="7030A0"/>
                              </a:solidFill>
                              <a:latin typeface="Cambria Math"/>
                            </a:rPr>
                            <m:t>+1</m:t>
                          </m:r>
                        </m:den>
                      </m:f>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600200"/>
                <a:ext cx="11582400" cy="4876800"/>
              </a:xfrm>
              <a:blipFill>
                <a:blip r:embed="rId2"/>
                <a:stretch>
                  <a:fillRect l="-684" t="-2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6F1AE48-28F8-C310-6158-66399A883A2A}"/>
                  </a:ext>
                </a:extLst>
              </p:cNvPr>
              <p:cNvSpPr txBox="1"/>
              <p:nvPr/>
            </p:nvSpPr>
            <p:spPr>
              <a:xfrm>
                <a:off x="342523" y="6368007"/>
                <a:ext cx="3879460" cy="369332"/>
              </a:xfrm>
              <a:prstGeom prst="rect">
                <a:avLst/>
              </a:prstGeom>
              <a:solidFill>
                <a:srgbClr val="92D050"/>
              </a:solidFill>
            </p:spPr>
            <p:txBody>
              <a:bodyPr wrap="none" rtlCol="0">
                <a:spAutoFit/>
              </a:bodyPr>
              <a:lstStyle/>
              <a:p>
                <a:r>
                  <a:rPr lang="en-US" dirty="0"/>
                  <a:t>The proof holds for any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1≤</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dirty="0"/>
              </a:p>
            </p:txBody>
          </p:sp>
        </mc:Choice>
        <mc:Fallback xmlns="">
          <p:sp>
            <p:nvSpPr>
              <p:cNvPr id="4" name="TextBox 3">
                <a:extLst>
                  <a:ext uri="{FF2B5EF4-FFF2-40B4-BE49-F238E27FC236}">
                    <a16:creationId xmlns:a16="http://schemas.microsoft.com/office/drawing/2014/main" id="{D6F1AE48-28F8-C310-6158-66399A883A2A}"/>
                  </a:ext>
                </a:extLst>
              </p:cNvPr>
              <p:cNvSpPr txBox="1">
                <a:spLocks noRot="1" noChangeAspect="1" noMove="1" noResize="1" noEditPoints="1" noAdjustHandles="1" noChangeArrowheads="1" noChangeShapeType="1" noTextEdit="1"/>
              </p:cNvSpPr>
              <p:nvPr/>
            </p:nvSpPr>
            <p:spPr>
              <a:xfrm>
                <a:off x="342523" y="6368007"/>
                <a:ext cx="3879460" cy="369332"/>
              </a:xfrm>
              <a:prstGeom prst="rect">
                <a:avLst/>
              </a:prstGeom>
              <a:blipFill>
                <a:blip r:embed="rId3"/>
                <a:stretch>
                  <a:fillRect l="-1256"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0151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73" name="Rectangle 9"/>
          <p:cNvSpPr>
            <a:spLocks noGrp="1" noChangeArrowheads="1"/>
          </p:cNvSpPr>
          <p:nvPr>
            <p:ph type="title"/>
          </p:nvPr>
        </p:nvSpPr>
        <p:spPr/>
        <p:txBody>
          <a:bodyPr/>
          <a:lstStyle/>
          <a:p>
            <a:r>
              <a:rPr lang="en-US"/>
              <a:t>Types of Attributes </a:t>
            </a:r>
          </a:p>
        </p:txBody>
      </p:sp>
      <p:sp>
        <p:nvSpPr>
          <p:cNvPr id="651274" name="Rectangle 10"/>
          <p:cNvSpPr>
            <a:spLocks noGrp="1" noChangeArrowheads="1"/>
          </p:cNvSpPr>
          <p:nvPr>
            <p:ph type="body" idx="1"/>
          </p:nvPr>
        </p:nvSpPr>
        <p:spPr>
          <a:xfrm>
            <a:off x="457200" y="1600200"/>
            <a:ext cx="11353800" cy="4876800"/>
          </a:xfrm>
        </p:spPr>
        <p:txBody>
          <a:bodyPr>
            <a:normAutofit/>
          </a:bodyPr>
          <a:lstStyle/>
          <a:p>
            <a:r>
              <a:rPr lang="en-US" sz="3200" dirty="0"/>
              <a:t> There are different types of attributes</a:t>
            </a:r>
          </a:p>
          <a:p>
            <a:pPr marL="749300" lvl="1"/>
            <a:r>
              <a:rPr lang="en-US" sz="2800" dirty="0">
                <a:solidFill>
                  <a:srgbClr val="FF0000"/>
                </a:solidFill>
              </a:rPr>
              <a:t>Numeric</a:t>
            </a:r>
            <a:endParaRPr lang="en-US" sz="2800" dirty="0"/>
          </a:p>
          <a:p>
            <a:pPr marL="1257300" lvl="2" indent="-393700"/>
            <a:r>
              <a:rPr lang="en-US" sz="2400" dirty="0"/>
              <a:t>Examples: dates, temperature, time, length, value, count.</a:t>
            </a:r>
          </a:p>
          <a:p>
            <a:pPr marL="1257300" lvl="2" indent="-393700"/>
            <a:r>
              <a:rPr lang="en-US" sz="2400" dirty="0">
                <a:solidFill>
                  <a:srgbClr val="0070C0"/>
                </a:solidFill>
              </a:rPr>
              <a:t>Discrete</a:t>
            </a:r>
            <a:r>
              <a:rPr lang="en-US" sz="2400" dirty="0"/>
              <a:t> (counts) vs </a:t>
            </a:r>
            <a:r>
              <a:rPr lang="en-US" sz="2400" dirty="0">
                <a:solidFill>
                  <a:srgbClr val="0070C0"/>
                </a:solidFill>
              </a:rPr>
              <a:t>Continuous</a:t>
            </a:r>
            <a:r>
              <a:rPr lang="en-US" sz="2400" dirty="0"/>
              <a:t> (temperature)</a:t>
            </a:r>
          </a:p>
          <a:p>
            <a:pPr marL="1257300" lvl="2" indent="-393700"/>
            <a:r>
              <a:rPr lang="en-US" sz="2400" dirty="0"/>
              <a:t>Special case: </a:t>
            </a:r>
            <a:r>
              <a:rPr lang="en-US" sz="2400" dirty="0">
                <a:solidFill>
                  <a:srgbClr val="0070C0"/>
                </a:solidFill>
              </a:rPr>
              <a:t>Binary/Boolean</a:t>
            </a:r>
            <a:r>
              <a:rPr lang="en-US" sz="2400" dirty="0"/>
              <a:t> attributes (yes/no, exists/not exists)</a:t>
            </a:r>
          </a:p>
          <a:p>
            <a:pPr marL="749300" lvl="1"/>
            <a:r>
              <a:rPr lang="en-US" sz="2800" dirty="0">
                <a:solidFill>
                  <a:srgbClr val="FF0000"/>
                </a:solidFill>
              </a:rPr>
              <a:t>Categorical </a:t>
            </a:r>
            <a:endParaRPr lang="en-US" sz="2800" dirty="0"/>
          </a:p>
          <a:p>
            <a:pPr marL="1257300" lvl="2" indent="-393700"/>
            <a:r>
              <a:rPr lang="en-US" sz="2400" dirty="0"/>
              <a:t>Examples: eye color, zip codes, strings, rankings (</a:t>
            </a:r>
            <a:r>
              <a:rPr lang="en-US" sz="2400" dirty="0" err="1"/>
              <a:t>e.g</a:t>
            </a:r>
            <a:r>
              <a:rPr lang="en-US" sz="2400" dirty="0"/>
              <a:t>, good, fair, bad), height in {tall, medium, short}</a:t>
            </a:r>
          </a:p>
          <a:p>
            <a:pPr marL="1257300" lvl="2" indent="-393700"/>
            <a:r>
              <a:rPr lang="en-US" sz="2400" dirty="0">
                <a:solidFill>
                  <a:srgbClr val="0070C0"/>
                </a:solidFill>
              </a:rPr>
              <a:t>Nominal</a:t>
            </a:r>
            <a:r>
              <a:rPr lang="en-US" sz="2400" dirty="0"/>
              <a:t> (no order or comparison) </a:t>
            </a:r>
            <a:r>
              <a:rPr lang="en-US" sz="2400" dirty="0" err="1"/>
              <a:t>vs</a:t>
            </a:r>
            <a:r>
              <a:rPr lang="en-US" sz="2400" dirty="0"/>
              <a:t> </a:t>
            </a:r>
            <a:r>
              <a:rPr lang="en-US" sz="2400" dirty="0">
                <a:solidFill>
                  <a:srgbClr val="0070C0"/>
                </a:solidFill>
              </a:rPr>
              <a:t>Ordinal</a:t>
            </a:r>
            <a:r>
              <a:rPr lang="en-US" sz="2400" dirty="0"/>
              <a:t> (order but not comparable)</a:t>
            </a:r>
          </a:p>
          <a:p>
            <a:pPr marL="749300" lvl="1"/>
            <a:endParaRPr lang="en-US" sz="2800" dirty="0"/>
          </a:p>
        </p:txBody>
      </p:sp>
    </p:spTree>
    <p:extLst>
      <p:ext uri="{BB962C8B-B14F-4D97-AF65-F5344CB8AC3E}">
        <p14:creationId xmlns:p14="http://schemas.microsoft.com/office/powerpoint/2010/main" val="4013174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Dimensionality Reduction</a:t>
            </a:r>
          </a:p>
        </p:txBody>
      </p:sp>
      <p:sp>
        <p:nvSpPr>
          <p:cNvPr id="3" name="Content Placeholder 2"/>
          <p:cNvSpPr>
            <a:spLocks noGrp="1"/>
          </p:cNvSpPr>
          <p:nvPr>
            <p:ph idx="1"/>
          </p:nvPr>
        </p:nvSpPr>
        <p:spPr/>
        <p:txBody>
          <a:bodyPr>
            <a:normAutofit lnSpcReduction="10000"/>
          </a:bodyPr>
          <a:lstStyle/>
          <a:p>
            <a:r>
              <a:rPr lang="en-US" dirty="0"/>
              <a:t>Sampling reduces the number or records. We can also reduce the dimension of the data, the number of attributes</a:t>
            </a:r>
          </a:p>
          <a:p>
            <a:r>
              <a:rPr lang="en-US" dirty="0"/>
              <a:t>Real data is </a:t>
            </a:r>
            <a:r>
              <a:rPr lang="en-US" dirty="0">
                <a:solidFill>
                  <a:schemeClr val="accent6">
                    <a:lumMod val="75000"/>
                  </a:schemeClr>
                </a:solidFill>
              </a:rPr>
              <a:t>high-dimensional:  </a:t>
            </a:r>
            <a:r>
              <a:rPr lang="en-US" dirty="0"/>
              <a:t>typically it has several hundreds, thousands, or even million of attributes.</a:t>
            </a:r>
          </a:p>
          <a:p>
            <a:pPr lvl="1"/>
            <a:r>
              <a:rPr lang="en-US" dirty="0"/>
              <a:t>Documents represented as vectors of word counts (millions)</a:t>
            </a:r>
          </a:p>
          <a:p>
            <a:pPr lvl="1"/>
            <a:r>
              <a:rPr lang="en-US" dirty="0"/>
              <a:t>Facebook users represented as vectors of friends (billions)</a:t>
            </a:r>
          </a:p>
          <a:p>
            <a:pPr lvl="1"/>
            <a:r>
              <a:rPr lang="en-US" dirty="0"/>
              <a:t>Customers represented as vectors of products (hundreds of thousands)</a:t>
            </a:r>
          </a:p>
          <a:p>
            <a:r>
              <a:rPr lang="en-US" dirty="0"/>
              <a:t>Data is extremely sparse and noisy</a:t>
            </a:r>
          </a:p>
          <a:p>
            <a:r>
              <a:rPr lang="en-US" dirty="0"/>
              <a:t>Dimensionality reduction aims to:</a:t>
            </a:r>
          </a:p>
          <a:p>
            <a:pPr lvl="1"/>
            <a:r>
              <a:rPr lang="en-US" dirty="0"/>
              <a:t>Reduce the amount of data</a:t>
            </a:r>
          </a:p>
          <a:p>
            <a:pPr lvl="1"/>
            <a:r>
              <a:rPr lang="en-US" dirty="0"/>
              <a:t>Extract the useful information.</a:t>
            </a:r>
          </a:p>
        </p:txBody>
      </p:sp>
    </p:spTree>
    <p:extLst>
      <p:ext uri="{BB962C8B-B14F-4D97-AF65-F5344CB8AC3E}">
        <p14:creationId xmlns:p14="http://schemas.microsoft.com/office/powerpoint/2010/main" val="2278558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the following 6-dimensional dataset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a:p>
                <a:endParaRPr lang="en-US" dirty="0"/>
              </a:p>
              <a:p>
                <a:r>
                  <a:rPr lang="en-US" dirty="0"/>
                  <a:t>What do you </a:t>
                </a:r>
                <a:r>
                  <a:rPr lang="en-US" dirty="0">
                    <a:solidFill>
                      <a:srgbClr val="FF0000"/>
                    </a:solidFill>
                  </a:rPr>
                  <a:t>observe</a:t>
                </a:r>
                <a:r>
                  <a:rPr lang="en-US" dirty="0"/>
                  <a:t>? Can we reduce the dimension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b="-1750"/>
                </a:stretch>
              </a:blipFill>
            </p:spPr>
            <p:txBody>
              <a:bodyPr/>
              <a:lstStyle/>
              <a:p>
                <a:r>
                  <a:rPr lang="en-US">
                    <a:noFill/>
                  </a:rPr>
                  <a:t> </a:t>
                </a:r>
              </a:p>
            </p:txBody>
          </p:sp>
        </mc:Fallback>
      </mc:AlternateContent>
    </p:spTree>
    <p:extLst>
      <p:ext uri="{BB962C8B-B14F-4D97-AF65-F5344CB8AC3E}">
        <p14:creationId xmlns:p14="http://schemas.microsoft.com/office/powerpoint/2010/main" val="2305745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0" y="457200"/>
                <a:ext cx="3733800" cy="2362200"/>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𝐷</m:t>
                      </m:r>
                      <m:r>
                        <a:rPr lang="en-US" b="0" i="1" smtClean="0">
                          <a:latin typeface="Cambria Math"/>
                        </a:rPr>
                        <m:t>= </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0</m:t>
                                      </m:r>
                                    </m:e>
                                    <m:e>
                                      <m:r>
                                        <a:rPr lang="en-US" b="0" i="1" smtClean="0">
                                          <a:latin typeface="Cambria Math"/>
                                        </a:rPr>
                                        <m:t>0</m:t>
                                      </m:r>
                                    </m:e>
                                    <m:e>
                                      <m:r>
                                        <a:rPr lang="en-US" b="0" i="1" smtClean="0">
                                          <a:latin typeface="Cambria Math"/>
                                        </a:rPr>
                                        <m:t>0</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
                              </m:e>
                            </m:mr>
                            <m:mr>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0</m:t>
                                      </m:r>
                                    </m:e>
                                    <m:e>
                                      <m:r>
                                        <a:rPr lang="en-US" b="0" i="1" smtClean="0">
                                          <a:latin typeface="Cambria Math"/>
                                        </a:rPr>
                                        <m:t>0</m:t>
                                      </m:r>
                                    </m:e>
                                    <m:e>
                                      <m:r>
                                        <a:rPr lang="en-US" b="0" i="1" smtClean="0">
                                          <a:latin typeface="Cambria Math"/>
                                        </a:rPr>
                                        <m:t>0</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e>
                                <m:m>
                                  <m:mPr>
                                    <m:mcs>
                                      <m:mc>
                                        <m:mcPr>
                                          <m:count m:val="3"/>
                                          <m:mcJc m:val="center"/>
                                        </m:mcPr>
                                      </m:mc>
                                    </m:mcs>
                                    <m:ctrlPr>
                                      <a:rPr lang="en-US" b="0" i="1" smtClean="0">
                                        <a:latin typeface="Cambria Math" panose="02040503050406030204" pitchFamily="18" charset="0"/>
                                      </a:rPr>
                                    </m:ctrlPr>
                                  </m:mPr>
                                  <m:mr>
                                    <m:e>
                                      <m:r>
                                        <m:rPr>
                                          <m:brk m:alnAt="7"/>
                                        </m:rPr>
                                        <a:rPr lang="en-US" b="0" i="1" smtClean="0">
                                          <a:latin typeface="Cambria Math"/>
                                        </a:rPr>
                                        <m:t>2</m:t>
                                      </m:r>
                                    </m:e>
                                    <m:e>
                                      <m:r>
                                        <a:rPr lang="en-US" b="0" i="1" smtClean="0">
                                          <a:latin typeface="Cambria Math"/>
                                        </a:rPr>
                                        <m:t>4</m:t>
                                      </m:r>
                                    </m:e>
                                    <m:e>
                                      <m:r>
                                        <a:rPr lang="en-US" b="0" i="1" smtClean="0">
                                          <a:latin typeface="Cambria Math"/>
                                        </a:rPr>
                                        <m:t>6</m:t>
                                      </m:r>
                                    </m:e>
                                  </m:mr>
                                  <m:mr>
                                    <m:e>
                                      <m:r>
                                        <a:rPr lang="en-US" b="0" i="1" smtClean="0">
                                          <a:latin typeface="Cambria Math"/>
                                        </a:rPr>
                                        <m:t>1</m:t>
                                      </m:r>
                                    </m:e>
                                    <m:e>
                                      <m:r>
                                        <a:rPr lang="en-US" b="0" i="1" smtClean="0">
                                          <a:latin typeface="Cambria Math"/>
                                        </a:rPr>
                                        <m:t>2</m:t>
                                      </m:r>
                                    </m:e>
                                    <m:e>
                                      <m:r>
                                        <a:rPr lang="en-US" b="0" i="1" smtClean="0">
                                          <a:latin typeface="Cambria Math"/>
                                        </a:rPr>
                                        <m:t>3</m:t>
                                      </m:r>
                                    </m:e>
                                  </m:mr>
                                  <m:mr>
                                    <m:e>
                                      <m:r>
                                        <a:rPr lang="en-US" b="0" i="1" smtClean="0">
                                          <a:latin typeface="Cambria Math"/>
                                        </a:rPr>
                                        <m:t>2</m:t>
                                      </m:r>
                                    </m:e>
                                    <m:e>
                                      <m:r>
                                        <a:rPr lang="en-US" b="0" i="1" smtClean="0">
                                          <a:latin typeface="Cambria Math"/>
                                        </a:rPr>
                                        <m:t>4</m:t>
                                      </m:r>
                                    </m:e>
                                    <m:e>
                                      <m:r>
                                        <a:rPr lang="en-US" b="0" i="1" smtClean="0">
                                          <a:latin typeface="Cambria Math"/>
                                        </a:rPr>
                                        <m:t>6</m:t>
                                      </m:r>
                                    </m:e>
                                  </m:mr>
                                </m:m>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0" y="457200"/>
                <a:ext cx="3733800" cy="236220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533401" y="1828801"/>
                <a:ext cx="7569388" cy="4571999"/>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Each row is a </a:t>
                </a:r>
                <a:r>
                  <a:rPr lang="en-US" dirty="0">
                    <a:solidFill>
                      <a:srgbClr val="FF0000"/>
                    </a:solidFill>
                  </a:rPr>
                  <a:t>multiple</a:t>
                </a:r>
                <a:r>
                  <a:rPr lang="en-US" dirty="0"/>
                  <a:t> of two </a:t>
                </a:r>
                <a:r>
                  <a:rPr lang="en-US" dirty="0">
                    <a:solidFill>
                      <a:srgbClr val="FF0000"/>
                    </a:solidFill>
                  </a:rPr>
                  <a:t>vectors</a:t>
                </a:r>
              </a:p>
              <a:p>
                <a:pPr lvl="1"/>
                <a14:m>
                  <m:oMath xmlns:m="http://schemas.openxmlformats.org/officeDocument/2006/math">
                    <m:r>
                      <a:rPr lang="en-US" i="1">
                        <a:latin typeface="Cambria Math"/>
                      </a:rPr>
                      <m:t>𝑥</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1, 2, 3, 0, 0, 0</m:t>
                        </m:r>
                      </m:e>
                    </m:d>
                  </m:oMath>
                </a14:m>
                <a:endParaRPr lang="en-US" dirty="0"/>
              </a:p>
              <a:p>
                <a:pPr lvl="1"/>
                <a14:m>
                  <m:oMath xmlns:m="http://schemas.openxmlformats.org/officeDocument/2006/math">
                    <m:r>
                      <a:rPr lang="en-US" i="1">
                        <a:latin typeface="Cambria Math"/>
                      </a:rPr>
                      <m:t>𝑦</m:t>
                    </m:r>
                    <m:r>
                      <a:rPr lang="en-US" i="1">
                        <a:latin typeface="Cambria Math"/>
                      </a:rPr>
                      <m:t>=[0, 0, 0, 1, 2, 3]</m:t>
                    </m:r>
                  </m:oMath>
                </a14:m>
                <a:endParaRPr lang="en-US" dirty="0"/>
              </a:p>
              <a:p>
                <a:r>
                  <a:rPr lang="en-US" dirty="0"/>
                  <a:t>We can rewrite </a:t>
                </a:r>
                <a14:m>
                  <m:oMath xmlns:m="http://schemas.openxmlformats.org/officeDocument/2006/math">
                    <m:r>
                      <a:rPr lang="en-US" i="1">
                        <a:latin typeface="Cambria Math"/>
                      </a:rPr>
                      <m:t>𝐷</m:t>
                    </m:r>
                  </m:oMath>
                </a14:m>
                <a:r>
                  <a:rPr lang="en-US" dirty="0"/>
                  <a:t> as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𝐷</m:t>
                      </m:r>
                      <m:r>
                        <a:rPr lang="en-US" i="1">
                          <a:latin typeface="Cambria Math"/>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1</m:t>
                                      </m:r>
                                    </m:e>
                                    <m:e>
                                      <m:r>
                                        <a:rPr lang="en-US" i="1">
                                          <a:latin typeface="Cambria Math"/>
                                        </a:rPr>
                                        <m:t>0</m:t>
                                      </m:r>
                                    </m:e>
                                  </m:mr>
                                  <m:mr>
                                    <m:e>
                                      <m:r>
                                        <a:rPr lang="en-US" i="1">
                                          <a:latin typeface="Cambria Math"/>
                                        </a:rPr>
                                        <m:t>2</m:t>
                                      </m:r>
                                    </m:e>
                                    <m:e>
                                      <m:r>
                                        <a:rPr lang="en-US" i="1">
                                          <a:latin typeface="Cambria Math"/>
                                        </a:rPr>
                                        <m:t>0</m:t>
                                      </m:r>
                                    </m:e>
                                  </m:mr>
                                  <m:mr>
                                    <m:e>
                                      <m:r>
                                        <a:rPr lang="en-US" i="1">
                                          <a:latin typeface="Cambria Math"/>
                                        </a:rPr>
                                        <m:t>0</m:t>
                                      </m:r>
                                    </m:e>
                                    <m:e>
                                      <m:r>
                                        <a:rPr lang="en-US" i="1">
                                          <a:latin typeface="Cambria Math"/>
                                        </a:rPr>
                                        <m:t>1</m:t>
                                      </m:r>
                                    </m:e>
                                  </m:mr>
                                </m:m>
                              </m:e>
                            </m:mr>
                            <m:mr>
                              <m:e>
                                <m:m>
                                  <m:mPr>
                                    <m:mcs>
                                      <m:mc>
                                        <m:mcPr>
                                          <m:count m:val="2"/>
                                          <m:mcJc m:val="center"/>
                                        </m:mcPr>
                                      </m:mc>
                                    </m:mcs>
                                    <m:ctrlPr>
                                      <a:rPr lang="en-US" i="1">
                                        <a:latin typeface="Cambria Math" panose="02040503050406030204" pitchFamily="18" charset="0"/>
                                      </a:rPr>
                                    </m:ctrlPr>
                                  </m:mPr>
                                  <m:mr>
                                    <m:e>
                                      <m:r>
                                        <m:rPr>
                                          <m:brk m:alnAt="7"/>
                                        </m:rPr>
                                        <a:rPr lang="en-US" i="1">
                                          <a:latin typeface="Cambria Math"/>
                                        </a:rPr>
                                        <m:t>0</m:t>
                                      </m:r>
                                    </m:e>
                                    <m:e>
                                      <m:r>
                                        <a:rPr lang="en-US" i="1">
                                          <a:latin typeface="Cambria Math"/>
                                        </a:rPr>
                                        <m:t>2</m:t>
                                      </m:r>
                                    </m:e>
                                  </m:mr>
                                  <m:mr>
                                    <m:e>
                                      <m:r>
                                        <a:rPr lang="en-US" i="1">
                                          <a:latin typeface="Cambria Math"/>
                                        </a:rPr>
                                        <m:t>1</m:t>
                                      </m:r>
                                    </m:e>
                                    <m:e>
                                      <m:r>
                                        <a:rPr lang="en-US" i="1">
                                          <a:latin typeface="Cambria Math"/>
                                        </a:rPr>
                                        <m:t>1</m:t>
                                      </m:r>
                                    </m:e>
                                  </m:mr>
                                  <m:mr>
                                    <m:e>
                                      <m:r>
                                        <a:rPr lang="en-US" i="1">
                                          <a:latin typeface="Cambria Math"/>
                                        </a:rPr>
                                        <m:t>2</m:t>
                                      </m:r>
                                    </m:e>
                                    <m:e>
                                      <m:r>
                                        <a:rPr lang="en-US" i="1">
                                          <a:latin typeface="Cambria Math"/>
                                        </a:rPr>
                                        <m:t>2</m:t>
                                      </m:r>
                                    </m:e>
                                  </m:mr>
                                </m:m>
                              </m:e>
                            </m:mr>
                          </m:m>
                        </m:e>
                      </m:d>
                    </m:oMath>
                  </m:oMathPara>
                </a14:m>
                <a:endParaRPr lang="en-US" dirty="0"/>
              </a:p>
              <a:p>
                <a:pPr marL="0" indent="0">
                  <a:buNone/>
                </a:pPr>
                <a:endParaRPr lang="en-US" dirty="0"/>
              </a:p>
              <a:p>
                <a:r>
                  <a:rPr lang="en-US" dirty="0"/>
                  <a:t>Our dataset becomes 2-dimensional. It is smaller but also more meaningful</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533401" y="1828801"/>
                <a:ext cx="7569388" cy="4571999"/>
              </a:xfrm>
              <a:prstGeom prst="rect">
                <a:avLst/>
              </a:prstGeom>
              <a:blipFill>
                <a:blip r:embed="rId3"/>
                <a:stretch>
                  <a:fillRect l="-725" t="-2533" r="-1289" b="-1333"/>
                </a:stretch>
              </a:blipFill>
            </p:spPr>
            <p:txBody>
              <a:bodyPr/>
              <a:lstStyle/>
              <a:p>
                <a:r>
                  <a:rPr lang="en-US">
                    <a:noFill/>
                  </a:rPr>
                  <a:t> </a:t>
                </a:r>
              </a:p>
            </p:txBody>
          </p:sp>
        </mc:Fallback>
      </mc:AlternateContent>
      <p:cxnSp>
        <p:nvCxnSpPr>
          <p:cNvPr id="6" name="Straight Arrow Connector 5"/>
          <p:cNvCxnSpPr/>
          <p:nvPr/>
        </p:nvCxnSpPr>
        <p:spPr>
          <a:xfrm>
            <a:off x="8931731" y="5322332"/>
            <a:ext cx="2362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931731" y="3264932"/>
            <a:ext cx="0"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541331" y="52461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27131" y="52461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855531" y="45603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41331" y="45603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227131" y="38745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855531" y="3874532"/>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686800" y="5791200"/>
            <a:ext cx="2852063" cy="369332"/>
          </a:xfrm>
          <a:prstGeom prst="rect">
            <a:avLst/>
          </a:prstGeom>
          <a:noFill/>
        </p:spPr>
        <p:txBody>
          <a:bodyPr wrap="none" rtlCol="0">
            <a:spAutoFit/>
          </a:bodyPr>
          <a:lstStyle/>
          <a:p>
            <a:r>
              <a:rPr lang="en-US" dirty="0"/>
              <a:t>Three types of data points</a:t>
            </a:r>
          </a:p>
        </p:txBody>
      </p:sp>
      <p:sp>
        <p:nvSpPr>
          <p:cNvPr id="7" name="Oval 6"/>
          <p:cNvSpPr/>
          <p:nvPr/>
        </p:nvSpPr>
        <p:spPr>
          <a:xfrm>
            <a:off x="8686799" y="3722132"/>
            <a:ext cx="457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398188" y="5093732"/>
            <a:ext cx="1176471"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001698">
            <a:off x="9244629" y="4072369"/>
            <a:ext cx="1403885" cy="51872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2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Data Cleaning</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endParaRPr lang="en-US" dirty="0"/>
          </a:p>
        </p:txBody>
      </p:sp>
    </p:spTree>
    <p:extLst>
      <p:ext uri="{BB962C8B-B14F-4D97-AF65-F5344CB8AC3E}">
        <p14:creationId xmlns:p14="http://schemas.microsoft.com/office/powerpoint/2010/main" val="2940081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Grp="1" noChangeArrowheads="1"/>
          </p:cNvSpPr>
          <p:nvPr>
            <p:ph type="title"/>
          </p:nvPr>
        </p:nvSpPr>
        <p:spPr/>
        <p:txBody>
          <a:bodyPr/>
          <a:lstStyle/>
          <a:p>
            <a:r>
              <a:rPr lang="en-US"/>
              <a:t>Data Quality </a:t>
            </a:r>
          </a:p>
        </p:txBody>
      </p:sp>
      <p:sp>
        <p:nvSpPr>
          <p:cNvPr id="792582" name="Rectangle 6"/>
          <p:cNvSpPr>
            <a:spLocks noGrp="1" noChangeArrowheads="1"/>
          </p:cNvSpPr>
          <p:nvPr>
            <p:ph type="body" idx="1"/>
          </p:nvPr>
        </p:nvSpPr>
        <p:spPr/>
        <p:txBody>
          <a:bodyPr/>
          <a:lstStyle/>
          <a:p>
            <a:r>
              <a:rPr lang="en-US" dirty="0"/>
              <a:t>Examples of data quality problems: </a:t>
            </a:r>
          </a:p>
          <a:p>
            <a:pPr lvl="1"/>
            <a:r>
              <a:rPr lang="en-US" dirty="0">
                <a:solidFill>
                  <a:schemeClr val="accent5">
                    <a:lumMod val="75000"/>
                  </a:schemeClr>
                </a:solidFill>
              </a:rPr>
              <a:t>Noise</a:t>
            </a:r>
            <a:r>
              <a:rPr lang="en-US" dirty="0"/>
              <a:t> and </a:t>
            </a:r>
            <a:r>
              <a:rPr lang="en-US" dirty="0">
                <a:solidFill>
                  <a:schemeClr val="accent6">
                    <a:lumMod val="75000"/>
                  </a:schemeClr>
                </a:solidFill>
              </a:rPr>
              <a:t>outliers</a:t>
            </a:r>
            <a:r>
              <a:rPr lang="en-US" dirty="0"/>
              <a:t> </a:t>
            </a:r>
          </a:p>
          <a:p>
            <a:pPr lvl="1"/>
            <a:r>
              <a:rPr lang="en-US" dirty="0">
                <a:solidFill>
                  <a:schemeClr val="accent5">
                    <a:lumMod val="75000"/>
                  </a:schemeClr>
                </a:solidFill>
              </a:rPr>
              <a:t>Missing</a:t>
            </a:r>
            <a:r>
              <a:rPr lang="en-US" dirty="0"/>
              <a:t> values </a:t>
            </a:r>
          </a:p>
          <a:p>
            <a:pPr lvl="1"/>
            <a:r>
              <a:rPr lang="en-US" dirty="0">
                <a:solidFill>
                  <a:schemeClr val="accent6">
                    <a:lumMod val="75000"/>
                  </a:schemeClr>
                </a:solidFill>
              </a:rPr>
              <a:t>Duplicate</a:t>
            </a:r>
            <a:r>
              <a:rPr lang="en-US" dirty="0"/>
              <a:t> data </a:t>
            </a:r>
          </a:p>
        </p:txBody>
      </p:sp>
      <p:graphicFrame>
        <p:nvGraphicFramePr>
          <p:cNvPr id="5" name="Object 10"/>
          <p:cNvGraphicFramePr>
            <a:graphicFrameLocks noChangeAspect="1"/>
          </p:cNvGraphicFramePr>
          <p:nvPr/>
        </p:nvGraphicFramePr>
        <p:xfrm>
          <a:off x="7620000" y="2058868"/>
          <a:ext cx="3969475" cy="4239210"/>
        </p:xfrm>
        <a:graphic>
          <a:graphicData uri="http://schemas.openxmlformats.org/presentationml/2006/ole">
            <mc:AlternateContent xmlns:mc="http://schemas.openxmlformats.org/markup-compatibility/2006">
              <mc:Choice xmlns:v="urn:schemas-microsoft-com:vml" Requires="v">
                <p:oleObj name="Document" r:id="rId3" imgW="5416355" imgH="5776939" progId="Word.Document.8">
                  <p:embed/>
                </p:oleObj>
              </mc:Choice>
              <mc:Fallback>
                <p:oleObj name="Document" r:id="rId3" imgW="5416355" imgH="5776939" progId="Word.Document.8">
                  <p:embed/>
                  <p:pic>
                    <p:nvPicPr>
                      <p:cNvPr id="5" name="Object 10"/>
                      <p:cNvPicPr>
                        <a:picLocks noChangeAspect="1" noChangeArrowheads="1"/>
                      </p:cNvPicPr>
                      <p:nvPr/>
                    </p:nvPicPr>
                    <p:blipFill>
                      <a:blip r:embed="rId4"/>
                      <a:srcRect/>
                      <a:stretch>
                        <a:fillRect/>
                      </a:stretch>
                    </p:blipFill>
                    <p:spPr bwMode="auto">
                      <a:xfrm>
                        <a:off x="7620000" y="2058868"/>
                        <a:ext cx="3969475" cy="4239210"/>
                      </a:xfrm>
                      <a:prstGeom prst="rect">
                        <a:avLst/>
                      </a:prstGeom>
                      <a:noFill/>
                      <a:ln>
                        <a:noFill/>
                      </a:ln>
                      <a:effectLst/>
                    </p:spPr>
                  </p:pic>
                </p:oleObj>
              </mc:Fallback>
            </mc:AlternateContent>
          </a:graphicData>
        </a:graphic>
      </p:graphicFrame>
      <p:sp>
        <p:nvSpPr>
          <p:cNvPr id="3" name="TextBox 2"/>
          <p:cNvSpPr txBox="1"/>
          <p:nvPr/>
        </p:nvSpPr>
        <p:spPr>
          <a:xfrm>
            <a:off x="1828800" y="3964328"/>
            <a:ext cx="3780843" cy="461665"/>
          </a:xfrm>
          <a:prstGeom prst="rect">
            <a:avLst/>
          </a:prstGeom>
          <a:solidFill>
            <a:srgbClr val="FFFF00"/>
          </a:solidFill>
        </p:spPr>
        <p:txBody>
          <a:bodyPr wrap="none" rtlCol="0">
            <a:spAutoFit/>
          </a:bodyPr>
          <a:lstStyle/>
          <a:p>
            <a:r>
              <a:rPr lang="en-US" sz="2400" dirty="0"/>
              <a:t>A mistake or a millionaire?</a:t>
            </a:r>
          </a:p>
        </p:txBody>
      </p:sp>
      <p:sp>
        <p:nvSpPr>
          <p:cNvPr id="7" name="TextBox 6"/>
          <p:cNvSpPr txBox="1"/>
          <p:nvPr/>
        </p:nvSpPr>
        <p:spPr>
          <a:xfrm>
            <a:off x="2362201" y="4800600"/>
            <a:ext cx="2206053" cy="461665"/>
          </a:xfrm>
          <a:prstGeom prst="rect">
            <a:avLst/>
          </a:prstGeom>
          <a:solidFill>
            <a:srgbClr val="0070C0"/>
          </a:solidFill>
        </p:spPr>
        <p:txBody>
          <a:bodyPr wrap="none" rtlCol="0">
            <a:spAutoFit/>
          </a:bodyPr>
          <a:lstStyle/>
          <a:p>
            <a:r>
              <a:rPr lang="en-US" sz="2400" dirty="0"/>
              <a:t>Missing values</a:t>
            </a:r>
          </a:p>
        </p:txBody>
      </p:sp>
      <p:sp>
        <p:nvSpPr>
          <p:cNvPr id="8" name="Rectangle 7"/>
          <p:cNvSpPr/>
          <p:nvPr/>
        </p:nvSpPr>
        <p:spPr>
          <a:xfrm>
            <a:off x="7399176" y="4080835"/>
            <a:ext cx="4111633" cy="3185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61456" y="5594866"/>
            <a:ext cx="4310743" cy="461665"/>
          </a:xfrm>
          <a:prstGeom prst="rect">
            <a:avLst/>
          </a:prstGeom>
          <a:solidFill>
            <a:srgbClr val="92D050"/>
          </a:solidFill>
        </p:spPr>
        <p:txBody>
          <a:bodyPr wrap="square" rtlCol="0">
            <a:spAutoFit/>
          </a:bodyPr>
          <a:lstStyle/>
          <a:p>
            <a:r>
              <a:rPr lang="en-US" sz="2400" dirty="0"/>
              <a:t>Inconsistent duplicate entries</a:t>
            </a:r>
          </a:p>
        </p:txBody>
      </p:sp>
      <p:sp>
        <p:nvSpPr>
          <p:cNvPr id="10" name="Rectangle 9"/>
          <p:cNvSpPr/>
          <p:nvPr/>
        </p:nvSpPr>
        <p:spPr>
          <a:xfrm>
            <a:off x="7486656" y="5486400"/>
            <a:ext cx="4067894" cy="71801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42916" y="4475535"/>
            <a:ext cx="4067894" cy="6147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9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311D-56E8-4374-8874-EE9A8E4FF411}"/>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583771C-35FC-41B0-A893-DC390D405811}"/>
              </a:ext>
            </a:extLst>
          </p:cNvPr>
          <p:cNvSpPr>
            <a:spLocks noGrp="1"/>
          </p:cNvSpPr>
          <p:nvPr>
            <p:ph idx="1"/>
          </p:nvPr>
        </p:nvSpPr>
        <p:spPr/>
        <p:txBody>
          <a:bodyPr>
            <a:normAutofit lnSpcReduction="10000"/>
          </a:bodyPr>
          <a:lstStyle/>
          <a:p>
            <a:r>
              <a:rPr lang="en-US" dirty="0"/>
              <a:t>How do we deal with data that are noisy?</a:t>
            </a:r>
          </a:p>
          <a:p>
            <a:r>
              <a:rPr lang="en-US" dirty="0"/>
              <a:t>The benefit of having a lot of data is that we can </a:t>
            </a:r>
            <a:r>
              <a:rPr lang="en-US" dirty="0">
                <a:solidFill>
                  <a:schemeClr val="accent6">
                    <a:lumMod val="75000"/>
                  </a:schemeClr>
                </a:solidFill>
              </a:rPr>
              <a:t>throw out data </a:t>
            </a:r>
            <a:r>
              <a:rPr lang="en-US" dirty="0"/>
              <a:t>that we suspect are problematic</a:t>
            </a:r>
          </a:p>
          <a:p>
            <a:r>
              <a:rPr lang="en-US" dirty="0"/>
              <a:t>For example:</a:t>
            </a:r>
          </a:p>
          <a:p>
            <a:pPr lvl="1"/>
            <a:r>
              <a:rPr lang="en-US" dirty="0"/>
              <a:t>Throw out all records with missing values, or duplicate values.</a:t>
            </a:r>
          </a:p>
          <a:p>
            <a:pPr lvl="1"/>
            <a:r>
              <a:rPr lang="en-US" dirty="0"/>
              <a:t>Throw out extreme, or atypical cases</a:t>
            </a:r>
          </a:p>
          <a:p>
            <a:pPr lvl="2"/>
            <a:r>
              <a:rPr lang="en-US" dirty="0"/>
              <a:t>In database data, throw out records with outlier values</a:t>
            </a:r>
          </a:p>
          <a:p>
            <a:pPr lvl="2"/>
            <a:r>
              <a:rPr lang="en-US" dirty="0"/>
              <a:t>In social network data, keep only users with enough friends but not too many</a:t>
            </a:r>
          </a:p>
          <a:p>
            <a:pPr lvl="2"/>
            <a:r>
              <a:rPr lang="en-US" dirty="0"/>
              <a:t>In tweet text data throw out tweets with less than 3 words</a:t>
            </a:r>
          </a:p>
          <a:p>
            <a:pPr lvl="2"/>
            <a:r>
              <a:rPr lang="en-US" dirty="0"/>
              <a:t>In transaction data, throw out products (attributes) that are bought by everyone and products that are bought by very few</a:t>
            </a:r>
          </a:p>
          <a:p>
            <a:r>
              <a:rPr lang="en-US" dirty="0"/>
              <a:t>We should always be careful not to throw out useful information.</a:t>
            </a:r>
          </a:p>
        </p:txBody>
      </p:sp>
    </p:spTree>
    <p:extLst>
      <p:ext uri="{BB962C8B-B14F-4D97-AF65-F5344CB8AC3E}">
        <p14:creationId xmlns:p14="http://schemas.microsoft.com/office/powerpoint/2010/main" val="3856070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a:bodyPr>
          <a:lstStyle/>
          <a:p>
            <a:r>
              <a:rPr lang="en-US" dirty="0"/>
              <a:t>Deal with compatibility issues</a:t>
            </a:r>
          </a:p>
          <a:p>
            <a:pPr lvl="1"/>
            <a:r>
              <a:rPr lang="en-US" dirty="0">
                <a:solidFill>
                  <a:schemeClr val="accent6">
                    <a:lumMod val="75000"/>
                  </a:schemeClr>
                </a:solidFill>
              </a:rPr>
              <a:t>Units</a:t>
            </a:r>
            <a:r>
              <a:rPr lang="en-US" dirty="0"/>
              <a:t> may be different in different parts of the data (centimeters vs meters, or meters vs feet)</a:t>
            </a:r>
          </a:p>
          <a:p>
            <a:pPr lvl="1"/>
            <a:r>
              <a:rPr lang="en-US" dirty="0">
                <a:solidFill>
                  <a:schemeClr val="accent6">
                    <a:lumMod val="75000"/>
                  </a:schemeClr>
                </a:solidFill>
              </a:rPr>
              <a:t>Time</a:t>
            </a:r>
            <a:r>
              <a:rPr lang="en-US" dirty="0"/>
              <a:t> measurements should be brought into the same time zone.</a:t>
            </a:r>
          </a:p>
          <a:p>
            <a:pPr lvl="1"/>
            <a:r>
              <a:rPr lang="en-US" dirty="0"/>
              <a:t>Normalize </a:t>
            </a:r>
            <a:r>
              <a:rPr lang="en-US" dirty="0">
                <a:solidFill>
                  <a:schemeClr val="accent6">
                    <a:lumMod val="75000"/>
                  </a:schemeClr>
                </a:solidFill>
              </a:rPr>
              <a:t>names</a:t>
            </a:r>
            <a:r>
              <a:rPr lang="en-US" dirty="0"/>
              <a:t>:</a:t>
            </a:r>
          </a:p>
          <a:p>
            <a:pPr lvl="2"/>
            <a:r>
              <a:rPr lang="en-US" dirty="0"/>
              <a:t>Panayiotis Tsaparas, P. Tsaparas, and P. N. Tsaparas are all the same person</a:t>
            </a:r>
          </a:p>
          <a:p>
            <a:pPr lvl="1"/>
            <a:r>
              <a:rPr lang="en-US" dirty="0">
                <a:solidFill>
                  <a:schemeClr val="accent6">
                    <a:lumMod val="75000"/>
                  </a:schemeClr>
                </a:solidFill>
              </a:rPr>
              <a:t>Financial units </a:t>
            </a:r>
            <a:r>
              <a:rPr lang="en-US" dirty="0"/>
              <a:t>should be normalized</a:t>
            </a:r>
          </a:p>
          <a:p>
            <a:pPr lvl="2"/>
            <a:r>
              <a:rPr lang="en-US" dirty="0"/>
              <a:t>Different currencies</a:t>
            </a:r>
          </a:p>
          <a:p>
            <a:pPr lvl="2"/>
            <a:r>
              <a:rPr lang="en-US" dirty="0"/>
              <a:t>Prices over time</a:t>
            </a:r>
          </a:p>
          <a:p>
            <a:endParaRPr lang="en-US" dirty="0"/>
          </a:p>
        </p:txBody>
      </p:sp>
    </p:spTree>
    <p:extLst>
      <p:ext uri="{BB962C8B-B14F-4D97-AF65-F5344CB8AC3E}">
        <p14:creationId xmlns:p14="http://schemas.microsoft.com/office/powerpoint/2010/main" val="1214870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4" name="Content Placeholder 2">
            <a:extLst>
              <a:ext uri="{FF2B5EF4-FFF2-40B4-BE49-F238E27FC236}">
                <a16:creationId xmlns:a16="http://schemas.microsoft.com/office/drawing/2014/main" id="{57D35BA0-AC0F-42F1-9DE0-F04C52B00CE1}"/>
              </a:ext>
            </a:extLst>
          </p:cNvPr>
          <p:cNvSpPr txBox="1">
            <a:spLocks/>
          </p:cNvSpPr>
          <p:nvPr/>
        </p:nvSpPr>
        <p:spPr>
          <a:xfrm>
            <a:off x="533400" y="1528527"/>
            <a:ext cx="11125200" cy="47198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Deal with missing values:</a:t>
            </a:r>
          </a:p>
          <a:p>
            <a:pPr lvl="1"/>
            <a:r>
              <a:rPr lang="en-US" dirty="0"/>
              <a:t>Ignore the data</a:t>
            </a:r>
          </a:p>
          <a:p>
            <a:pPr lvl="1"/>
            <a:r>
              <a:rPr lang="en-US" dirty="0"/>
              <a:t>Replace with random value</a:t>
            </a:r>
          </a:p>
          <a:p>
            <a:pPr lvl="2"/>
            <a:r>
              <a:rPr lang="en-US" dirty="0"/>
              <a:t>Not a good idea, but you can understand how the missing value affects the output</a:t>
            </a:r>
          </a:p>
          <a:p>
            <a:pPr lvl="1"/>
            <a:r>
              <a:rPr lang="en-US" dirty="0"/>
              <a:t>Replace with the mean</a:t>
            </a:r>
          </a:p>
          <a:p>
            <a:pPr lvl="2"/>
            <a:r>
              <a:rPr lang="en-US" dirty="0"/>
              <a:t>Relatively common practice.</a:t>
            </a:r>
          </a:p>
          <a:p>
            <a:pPr lvl="2"/>
            <a:r>
              <a:rPr lang="en-US" dirty="0"/>
              <a:t>Should be careful for cases where this does not make sense (e.g., year of birth/death)</a:t>
            </a:r>
          </a:p>
          <a:p>
            <a:pPr lvl="1"/>
            <a:r>
              <a:rPr lang="en-US" dirty="0"/>
              <a:t>Replace with nearest neighbor value</a:t>
            </a:r>
          </a:p>
          <a:p>
            <a:pPr lvl="1"/>
            <a:r>
              <a:rPr lang="en-US" dirty="0"/>
              <a:t>Replace with cluster mean</a:t>
            </a:r>
          </a:p>
          <a:p>
            <a:pPr lvl="1"/>
            <a:r>
              <a:rPr lang="en-US" dirty="0"/>
              <a:t>Infer the value</a:t>
            </a:r>
          </a:p>
          <a:p>
            <a:pPr lvl="2"/>
            <a:endParaRPr lang="en-US" dirty="0"/>
          </a:p>
        </p:txBody>
      </p:sp>
    </p:spTree>
    <p:extLst>
      <p:ext uri="{BB962C8B-B14F-4D97-AF65-F5344CB8AC3E}">
        <p14:creationId xmlns:p14="http://schemas.microsoft.com/office/powerpoint/2010/main" val="1551707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1A5474-CBEC-E0CC-7447-366FCA708FFF}"/>
              </a:ext>
            </a:extLst>
          </p:cNvPr>
          <p:cNvSpPr/>
          <p:nvPr/>
        </p:nvSpPr>
        <p:spPr>
          <a:xfrm>
            <a:off x="6627522" y="2270921"/>
            <a:ext cx="520300" cy="18319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Rectangle 6">
            <a:extLst>
              <a:ext uri="{FF2B5EF4-FFF2-40B4-BE49-F238E27FC236}">
                <a16:creationId xmlns:a16="http://schemas.microsoft.com/office/drawing/2014/main" id="{DDD950AF-2755-908D-1F00-1D7E3A2CA0AD}"/>
              </a:ext>
            </a:extLst>
          </p:cNvPr>
          <p:cNvSpPr/>
          <p:nvPr/>
        </p:nvSpPr>
        <p:spPr>
          <a:xfrm>
            <a:off x="381000" y="4111704"/>
            <a:ext cx="2124751" cy="73556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 name="Rectangle 2">
            <a:extLst>
              <a:ext uri="{FF2B5EF4-FFF2-40B4-BE49-F238E27FC236}">
                <a16:creationId xmlns:a16="http://schemas.microsoft.com/office/drawing/2014/main" id="{1C935AB3-B5FF-3271-9C40-F13E9876EAE1}"/>
              </a:ext>
            </a:extLst>
          </p:cNvPr>
          <p:cNvSpPr/>
          <p:nvPr/>
        </p:nvSpPr>
        <p:spPr>
          <a:xfrm>
            <a:off x="386975" y="2403394"/>
            <a:ext cx="2151299" cy="3693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4" name="Content Placeholder 2">
            <a:extLst>
              <a:ext uri="{FF2B5EF4-FFF2-40B4-BE49-F238E27FC236}">
                <a16:creationId xmlns:a16="http://schemas.microsoft.com/office/drawing/2014/main" id="{57D35BA0-AC0F-42F1-9DE0-F04C52B00CE1}"/>
              </a:ext>
            </a:extLst>
          </p:cNvPr>
          <p:cNvSpPr txBox="1">
            <a:spLocks/>
          </p:cNvSpPr>
          <p:nvPr/>
        </p:nvSpPr>
        <p:spPr>
          <a:xfrm>
            <a:off x="533400" y="1528527"/>
            <a:ext cx="11125200" cy="2586273"/>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Deal with missing values: Examples</a:t>
            </a:r>
          </a:p>
        </p:txBody>
      </p:sp>
      <p:graphicFrame>
        <p:nvGraphicFramePr>
          <p:cNvPr id="5" name="Table 5">
            <a:extLst>
              <a:ext uri="{FF2B5EF4-FFF2-40B4-BE49-F238E27FC236}">
                <a16:creationId xmlns:a16="http://schemas.microsoft.com/office/drawing/2014/main" id="{B0C60A59-38DD-43F8-9150-3FCB1975B43C}"/>
              </a:ext>
            </a:extLst>
          </p:cNvPr>
          <p:cNvGraphicFramePr>
            <a:graphicFrameLocks noGrp="1"/>
          </p:cNvGraphicFramePr>
          <p:nvPr>
            <p:extLst>
              <p:ext uri="{D42A27DB-BD31-4B8C-83A1-F6EECF244321}">
                <p14:modId xmlns:p14="http://schemas.microsoft.com/office/powerpoint/2010/main" val="541490405"/>
              </p:ext>
            </p:extLst>
          </p:nvPr>
        </p:nvGraphicFramePr>
        <p:xfrm>
          <a:off x="404674" y="2407920"/>
          <a:ext cx="2133600" cy="109728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3</a:t>
                      </a:r>
                    </a:p>
                  </a:txBody>
                  <a:tcPr/>
                </a:tc>
                <a:extLst>
                  <a:ext uri="{0D108BD9-81ED-4DB2-BD59-A6C34878D82A}">
                    <a16:rowId xmlns:a16="http://schemas.microsoft.com/office/drawing/2014/main" val="1099710874"/>
                  </a:ext>
                </a:extLst>
              </a:tr>
              <a:tr h="330200">
                <a:tc>
                  <a:txBody>
                    <a:bodyPr/>
                    <a:lstStyle/>
                    <a:p>
                      <a:r>
                        <a:rPr lang="en-US" dirty="0"/>
                        <a:t>-2</a:t>
                      </a:r>
                    </a:p>
                  </a:txBody>
                  <a:tcPr/>
                </a:tc>
                <a:tc>
                  <a:txBody>
                    <a:bodyPr/>
                    <a:lstStyle/>
                    <a:p>
                      <a:r>
                        <a:rPr lang="en-US" dirty="0"/>
                        <a:t>0</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93232229"/>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graphicFrame>
        <p:nvGraphicFramePr>
          <p:cNvPr id="6" name="Table 5">
            <a:extLst>
              <a:ext uri="{FF2B5EF4-FFF2-40B4-BE49-F238E27FC236}">
                <a16:creationId xmlns:a16="http://schemas.microsoft.com/office/drawing/2014/main" id="{132F9E80-9CB0-4326-8FF0-C615CC9CCD5E}"/>
              </a:ext>
            </a:extLst>
          </p:cNvPr>
          <p:cNvGraphicFramePr>
            <a:graphicFrameLocks noGrp="1"/>
          </p:cNvGraphicFramePr>
          <p:nvPr>
            <p:extLst>
              <p:ext uri="{D42A27DB-BD31-4B8C-83A1-F6EECF244321}">
                <p14:modId xmlns:p14="http://schemas.microsoft.com/office/powerpoint/2010/main" val="2416000087"/>
              </p:ext>
            </p:extLst>
          </p:nvPr>
        </p:nvGraphicFramePr>
        <p:xfrm>
          <a:off x="381000" y="4114800"/>
          <a:ext cx="2133600" cy="182880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3</a:t>
                      </a:r>
                    </a:p>
                  </a:txBody>
                  <a:tcPr/>
                </a:tc>
                <a:extLst>
                  <a:ext uri="{0D108BD9-81ED-4DB2-BD59-A6C34878D82A}">
                    <a16:rowId xmlns:a16="http://schemas.microsoft.com/office/drawing/2014/main" val="1099710874"/>
                  </a:ext>
                </a:extLst>
              </a:tr>
              <a:tr h="330200">
                <a:tc>
                  <a:txBody>
                    <a:bodyPr/>
                    <a:lstStyle/>
                    <a:p>
                      <a:r>
                        <a:rPr lang="en-US" dirty="0"/>
                        <a:t>3</a:t>
                      </a:r>
                    </a:p>
                  </a:txBody>
                  <a:tcPr/>
                </a:tc>
                <a:tc>
                  <a:txBody>
                    <a:bodyPr/>
                    <a:lstStyle/>
                    <a:p>
                      <a:r>
                        <a:rPr lang="en-US" dirty="0"/>
                        <a:t>1.5</a:t>
                      </a:r>
                    </a:p>
                  </a:txBody>
                  <a:tcPr/>
                </a:tc>
                <a:tc>
                  <a:txBody>
                    <a:bodyPr/>
                    <a:lstStyle/>
                    <a:p>
                      <a:r>
                        <a:rPr lang="en-US" dirty="0"/>
                        <a:t>6</a:t>
                      </a:r>
                    </a:p>
                  </a:txBody>
                  <a:tcPr/>
                </a:tc>
                <a:tc>
                  <a:txBody>
                    <a:bodyPr/>
                    <a:lstStyle/>
                    <a:p>
                      <a:r>
                        <a:rPr lang="en-US" dirty="0"/>
                        <a:t>2</a:t>
                      </a:r>
                    </a:p>
                  </a:txBody>
                  <a:tcPr/>
                </a:tc>
                <a:extLst>
                  <a:ext uri="{0D108BD9-81ED-4DB2-BD59-A6C34878D82A}">
                    <a16:rowId xmlns:a16="http://schemas.microsoft.com/office/drawing/2014/main" val="3393305992"/>
                  </a:ext>
                </a:extLst>
              </a:tr>
              <a:tr h="330200">
                <a:tc>
                  <a:txBody>
                    <a:bodyPr/>
                    <a:lstStyle/>
                    <a:p>
                      <a:r>
                        <a:rPr lang="en-US" dirty="0"/>
                        <a:t>-2</a:t>
                      </a:r>
                    </a:p>
                  </a:txBody>
                  <a:tcPr/>
                </a:tc>
                <a:tc>
                  <a:txBody>
                    <a:bodyPr/>
                    <a:lstStyle/>
                    <a:p>
                      <a:r>
                        <a:rPr lang="en-US" dirty="0"/>
                        <a:t>0</a:t>
                      </a:r>
                    </a:p>
                  </a:txBody>
                  <a:tcPr/>
                </a:tc>
                <a:tc>
                  <a:txBody>
                    <a:bodyPr/>
                    <a:lstStyle/>
                    <a:p>
                      <a:r>
                        <a:rPr lang="en-US" dirty="0"/>
                        <a:t>-4</a:t>
                      </a:r>
                    </a:p>
                  </a:txBody>
                  <a:tcPr/>
                </a:tc>
                <a:tc>
                  <a:txBody>
                    <a:bodyPr/>
                    <a:lstStyle/>
                    <a:p>
                      <a:r>
                        <a:rPr lang="en-US" dirty="0"/>
                        <a:t>-3</a:t>
                      </a:r>
                    </a:p>
                  </a:txBody>
                  <a:tcPr/>
                </a:tc>
                <a:extLst>
                  <a:ext uri="{0D108BD9-81ED-4DB2-BD59-A6C34878D82A}">
                    <a16:rowId xmlns:a16="http://schemas.microsoft.com/office/drawing/2014/main" val="393232229"/>
                  </a:ext>
                </a:extLst>
              </a:tr>
              <a:tr h="330200">
                <a:tc>
                  <a:txBody>
                    <a:bodyPr/>
                    <a:lstStyle/>
                    <a:p>
                      <a:r>
                        <a:rPr lang="en-US" dirty="0"/>
                        <a:t>-1</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extLst>
                  <a:ext uri="{0D108BD9-81ED-4DB2-BD59-A6C34878D82A}">
                    <a16:rowId xmlns:a16="http://schemas.microsoft.com/office/drawing/2014/main" val="3115100057"/>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sp>
        <p:nvSpPr>
          <p:cNvPr id="9" name="TextBox 8">
            <a:extLst>
              <a:ext uri="{FF2B5EF4-FFF2-40B4-BE49-F238E27FC236}">
                <a16:creationId xmlns:a16="http://schemas.microsoft.com/office/drawing/2014/main" id="{C669873D-7688-49BF-9AFF-D9DF12F3DF58}"/>
              </a:ext>
            </a:extLst>
          </p:cNvPr>
          <p:cNvSpPr txBox="1"/>
          <p:nvPr/>
        </p:nvSpPr>
        <p:spPr>
          <a:xfrm>
            <a:off x="2923713" y="2607796"/>
            <a:ext cx="2852063" cy="369332"/>
          </a:xfrm>
          <a:prstGeom prst="rect">
            <a:avLst/>
          </a:prstGeom>
          <a:noFill/>
        </p:spPr>
        <p:txBody>
          <a:bodyPr wrap="none" rtlCol="0">
            <a:spAutoFit/>
          </a:bodyPr>
          <a:lstStyle/>
          <a:p>
            <a:r>
              <a:rPr lang="en-US" dirty="0"/>
              <a:t>What value would you fill?</a:t>
            </a:r>
          </a:p>
        </p:txBody>
      </p:sp>
      <p:sp>
        <p:nvSpPr>
          <p:cNvPr id="10" name="TextBox 9">
            <a:extLst>
              <a:ext uri="{FF2B5EF4-FFF2-40B4-BE49-F238E27FC236}">
                <a16:creationId xmlns:a16="http://schemas.microsoft.com/office/drawing/2014/main" id="{1E8428C3-8C64-48E2-9D42-4208EB0F5DFF}"/>
              </a:ext>
            </a:extLst>
          </p:cNvPr>
          <p:cNvSpPr txBox="1"/>
          <p:nvPr/>
        </p:nvSpPr>
        <p:spPr>
          <a:xfrm>
            <a:off x="2923713" y="3046395"/>
            <a:ext cx="3557384" cy="369332"/>
          </a:xfrm>
          <a:prstGeom prst="rect">
            <a:avLst/>
          </a:prstGeom>
          <a:noFill/>
        </p:spPr>
        <p:txBody>
          <a:bodyPr wrap="none" rtlCol="0">
            <a:spAutoFit/>
          </a:bodyPr>
          <a:lstStyle/>
          <a:p>
            <a:r>
              <a:rPr lang="en-US" dirty="0"/>
              <a:t>Use nearest neighbor and fill in 3</a:t>
            </a:r>
          </a:p>
        </p:txBody>
      </p:sp>
      <p:sp>
        <p:nvSpPr>
          <p:cNvPr id="11" name="TextBox 10">
            <a:extLst>
              <a:ext uri="{FF2B5EF4-FFF2-40B4-BE49-F238E27FC236}">
                <a16:creationId xmlns:a16="http://schemas.microsoft.com/office/drawing/2014/main" id="{5D3D439E-BA41-47E2-8F34-98A442D1D6E4}"/>
              </a:ext>
            </a:extLst>
          </p:cNvPr>
          <p:cNvSpPr txBox="1"/>
          <p:nvPr/>
        </p:nvSpPr>
        <p:spPr>
          <a:xfrm>
            <a:off x="2895600" y="4285801"/>
            <a:ext cx="2852063" cy="369332"/>
          </a:xfrm>
          <a:prstGeom prst="rect">
            <a:avLst/>
          </a:prstGeom>
          <a:noFill/>
        </p:spPr>
        <p:txBody>
          <a:bodyPr wrap="none" rtlCol="0">
            <a:spAutoFit/>
          </a:bodyPr>
          <a:lstStyle/>
          <a:p>
            <a:r>
              <a:rPr lang="en-US" dirty="0"/>
              <a:t>What value would you fill?</a:t>
            </a:r>
          </a:p>
        </p:txBody>
      </p:sp>
      <p:sp>
        <p:nvSpPr>
          <p:cNvPr id="12" name="TextBox 11">
            <a:extLst>
              <a:ext uri="{FF2B5EF4-FFF2-40B4-BE49-F238E27FC236}">
                <a16:creationId xmlns:a16="http://schemas.microsoft.com/office/drawing/2014/main" id="{D03E656B-7ADE-4CBB-B6C6-7CFDC6EABC8A}"/>
              </a:ext>
            </a:extLst>
          </p:cNvPr>
          <p:cNvSpPr txBox="1"/>
          <p:nvPr/>
        </p:nvSpPr>
        <p:spPr>
          <a:xfrm>
            <a:off x="2895600" y="4724400"/>
            <a:ext cx="3339376" cy="369332"/>
          </a:xfrm>
          <a:prstGeom prst="rect">
            <a:avLst/>
          </a:prstGeom>
          <a:noFill/>
        </p:spPr>
        <p:txBody>
          <a:bodyPr wrap="none" rtlCol="0">
            <a:spAutoFit/>
          </a:bodyPr>
          <a:lstStyle/>
          <a:p>
            <a:r>
              <a:rPr lang="en-US" dirty="0"/>
              <a:t>Use cluster mean and fill in 2.5</a:t>
            </a:r>
          </a:p>
        </p:txBody>
      </p:sp>
      <p:graphicFrame>
        <p:nvGraphicFramePr>
          <p:cNvPr id="13" name="Table 12">
            <a:extLst>
              <a:ext uri="{FF2B5EF4-FFF2-40B4-BE49-F238E27FC236}">
                <a16:creationId xmlns:a16="http://schemas.microsoft.com/office/drawing/2014/main" id="{26B14194-1D9B-4BA9-A3B1-8B23568A1025}"/>
              </a:ext>
            </a:extLst>
          </p:cNvPr>
          <p:cNvGraphicFramePr>
            <a:graphicFrameLocks noGrp="1"/>
          </p:cNvGraphicFramePr>
          <p:nvPr>
            <p:extLst>
              <p:ext uri="{D42A27DB-BD31-4B8C-83A1-F6EECF244321}">
                <p14:modId xmlns:p14="http://schemas.microsoft.com/office/powerpoint/2010/main" val="3445175864"/>
              </p:ext>
            </p:extLst>
          </p:nvPr>
        </p:nvGraphicFramePr>
        <p:xfrm>
          <a:off x="6629400" y="2286000"/>
          <a:ext cx="2133600" cy="182880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548104792"/>
                    </a:ext>
                  </a:extLst>
                </a:gridCol>
                <a:gridCol w="533400">
                  <a:extLst>
                    <a:ext uri="{9D8B030D-6E8A-4147-A177-3AD203B41FA5}">
                      <a16:colId xmlns:a16="http://schemas.microsoft.com/office/drawing/2014/main" val="3001018635"/>
                    </a:ext>
                  </a:extLst>
                </a:gridCol>
                <a:gridCol w="533400">
                  <a:extLst>
                    <a:ext uri="{9D8B030D-6E8A-4147-A177-3AD203B41FA5}">
                      <a16:colId xmlns:a16="http://schemas.microsoft.com/office/drawing/2014/main" val="2627706365"/>
                    </a:ext>
                  </a:extLst>
                </a:gridCol>
                <a:gridCol w="533400">
                  <a:extLst>
                    <a:ext uri="{9D8B030D-6E8A-4147-A177-3AD203B41FA5}">
                      <a16:colId xmlns:a16="http://schemas.microsoft.com/office/drawing/2014/main" val="3692772382"/>
                    </a:ext>
                  </a:extLst>
                </a:gridCol>
              </a:tblGrid>
              <a:tr h="330200">
                <a:tc>
                  <a:txBody>
                    <a:bodyPr/>
                    <a:lstStyle/>
                    <a:p>
                      <a:r>
                        <a:rPr lang="en-US" dirty="0"/>
                        <a:t>2</a:t>
                      </a:r>
                    </a:p>
                  </a:txBody>
                  <a:tcPr/>
                </a:tc>
                <a:tc>
                  <a:txBody>
                    <a:bodyPr/>
                    <a:lstStyle/>
                    <a:p>
                      <a:r>
                        <a:rPr lang="en-US" dirty="0"/>
                        <a:t>1</a:t>
                      </a:r>
                    </a:p>
                  </a:txBody>
                  <a:tcPr/>
                </a:tc>
                <a:tc>
                  <a:txBody>
                    <a:bodyPr/>
                    <a:lstStyle/>
                    <a:p>
                      <a:r>
                        <a:rPr lang="en-US" dirty="0"/>
                        <a:t>8</a:t>
                      </a:r>
                    </a:p>
                  </a:txBody>
                  <a:tcPr/>
                </a:tc>
                <a:tc>
                  <a:txBody>
                    <a:bodyPr/>
                    <a:lstStyle/>
                    <a:p>
                      <a:r>
                        <a:rPr lang="en-US" dirty="0"/>
                        <a:t>4</a:t>
                      </a:r>
                    </a:p>
                  </a:txBody>
                  <a:tcPr/>
                </a:tc>
                <a:extLst>
                  <a:ext uri="{0D108BD9-81ED-4DB2-BD59-A6C34878D82A}">
                    <a16:rowId xmlns:a16="http://schemas.microsoft.com/office/drawing/2014/main" val="1099710874"/>
                  </a:ext>
                </a:extLst>
              </a:tr>
              <a:tr h="330200">
                <a:tc>
                  <a:txBody>
                    <a:bodyPr/>
                    <a:lstStyle/>
                    <a:p>
                      <a:r>
                        <a:rPr lang="en-US" dirty="0"/>
                        <a:t>3</a:t>
                      </a:r>
                    </a:p>
                  </a:txBody>
                  <a:tcPr/>
                </a:tc>
                <a:tc>
                  <a:txBody>
                    <a:bodyPr/>
                    <a:lstStyle/>
                    <a:p>
                      <a:r>
                        <a:rPr lang="en-US" dirty="0"/>
                        <a:t>1.5</a:t>
                      </a:r>
                    </a:p>
                  </a:txBody>
                  <a:tcPr/>
                </a:tc>
                <a:tc>
                  <a:txBody>
                    <a:bodyPr/>
                    <a:lstStyle/>
                    <a:p>
                      <a:r>
                        <a:rPr lang="en-US" dirty="0"/>
                        <a:t>6</a:t>
                      </a:r>
                    </a:p>
                  </a:txBody>
                  <a:tcPr/>
                </a:tc>
                <a:tc>
                  <a:txBody>
                    <a:bodyPr/>
                    <a:lstStyle/>
                    <a:p>
                      <a:r>
                        <a:rPr lang="en-US" dirty="0"/>
                        <a:t>6</a:t>
                      </a:r>
                    </a:p>
                  </a:txBody>
                  <a:tcPr/>
                </a:tc>
                <a:extLst>
                  <a:ext uri="{0D108BD9-81ED-4DB2-BD59-A6C34878D82A}">
                    <a16:rowId xmlns:a16="http://schemas.microsoft.com/office/drawing/2014/main" val="3393305992"/>
                  </a:ext>
                </a:extLst>
              </a:tr>
              <a:tr h="330200">
                <a:tc>
                  <a:txBody>
                    <a:bodyPr/>
                    <a:lstStyle/>
                    <a:p>
                      <a:r>
                        <a:rPr lang="en-US" dirty="0"/>
                        <a:t>4</a:t>
                      </a:r>
                    </a:p>
                  </a:txBody>
                  <a:tcPr/>
                </a:tc>
                <a:tc>
                  <a:txBody>
                    <a:bodyPr/>
                    <a:lstStyle/>
                    <a:p>
                      <a:r>
                        <a:rPr lang="en-US" dirty="0"/>
                        <a:t>2</a:t>
                      </a:r>
                    </a:p>
                  </a:txBody>
                  <a:tcPr/>
                </a:tc>
                <a:tc>
                  <a:txBody>
                    <a:bodyPr/>
                    <a:lstStyle/>
                    <a:p>
                      <a:r>
                        <a:rPr lang="en-US" dirty="0"/>
                        <a:t>5</a:t>
                      </a:r>
                    </a:p>
                  </a:txBody>
                  <a:tcPr/>
                </a:tc>
                <a:tc>
                  <a:txBody>
                    <a:bodyPr/>
                    <a:lstStyle/>
                    <a:p>
                      <a:r>
                        <a:rPr lang="en-US" dirty="0"/>
                        <a:t>8</a:t>
                      </a:r>
                    </a:p>
                  </a:txBody>
                  <a:tcPr/>
                </a:tc>
                <a:extLst>
                  <a:ext uri="{0D108BD9-81ED-4DB2-BD59-A6C34878D82A}">
                    <a16:rowId xmlns:a16="http://schemas.microsoft.com/office/drawing/2014/main" val="393232229"/>
                  </a:ext>
                </a:extLst>
              </a:tr>
              <a:tr h="330200">
                <a:tc>
                  <a:txBody>
                    <a:bodyPr/>
                    <a:lstStyle/>
                    <a:p>
                      <a:r>
                        <a:rPr lang="en-US" dirty="0"/>
                        <a:t>2</a:t>
                      </a:r>
                    </a:p>
                  </a:txBody>
                  <a:tcPr/>
                </a:tc>
                <a:tc>
                  <a:txBody>
                    <a:bodyPr/>
                    <a:lstStyle/>
                    <a:p>
                      <a:r>
                        <a:rPr lang="en-US" dirty="0"/>
                        <a:t>1</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3115100057"/>
                  </a:ext>
                </a:extLst>
              </a:tr>
              <a:tr h="330200">
                <a:tc>
                  <a:txBody>
                    <a:bodyPr/>
                    <a:lstStyle/>
                    <a:p>
                      <a:r>
                        <a:rPr lang="en-US" dirty="0"/>
                        <a:t>2.5</a:t>
                      </a:r>
                    </a:p>
                  </a:txBody>
                  <a:tcPr/>
                </a:tc>
                <a:tc>
                  <a:txBody>
                    <a:bodyPr/>
                    <a:lstStyle/>
                    <a:p>
                      <a:r>
                        <a:rPr lang="en-US" dirty="0"/>
                        <a:t>1</a:t>
                      </a:r>
                    </a:p>
                  </a:txBody>
                  <a:tcPr/>
                </a:tc>
                <a:tc>
                  <a:txBody>
                    <a:bodyPr/>
                    <a:lstStyle/>
                    <a:p>
                      <a:r>
                        <a:rPr lang="en-US" dirty="0"/>
                        <a:t>7</a:t>
                      </a:r>
                    </a:p>
                  </a:txBody>
                  <a:tcPr/>
                </a:tc>
                <a:tc>
                  <a:txBody>
                    <a:bodyPr/>
                    <a:lstStyle/>
                    <a:p>
                      <a:r>
                        <a:rPr lang="en-US" dirty="0"/>
                        <a:t>?</a:t>
                      </a:r>
                    </a:p>
                  </a:txBody>
                  <a:tcPr/>
                </a:tc>
                <a:extLst>
                  <a:ext uri="{0D108BD9-81ED-4DB2-BD59-A6C34878D82A}">
                    <a16:rowId xmlns:a16="http://schemas.microsoft.com/office/drawing/2014/main" val="468465524"/>
                  </a:ext>
                </a:extLst>
              </a:tr>
            </a:tbl>
          </a:graphicData>
        </a:graphic>
      </p:graphicFrame>
      <p:sp>
        <p:nvSpPr>
          <p:cNvPr id="14" name="TextBox 13">
            <a:extLst>
              <a:ext uri="{FF2B5EF4-FFF2-40B4-BE49-F238E27FC236}">
                <a16:creationId xmlns:a16="http://schemas.microsoft.com/office/drawing/2014/main" id="{5521CB32-EB86-41FA-8A82-6DF79BFCD84A}"/>
              </a:ext>
            </a:extLst>
          </p:cNvPr>
          <p:cNvSpPr txBox="1"/>
          <p:nvPr/>
        </p:nvSpPr>
        <p:spPr>
          <a:xfrm>
            <a:off x="9144000" y="2457001"/>
            <a:ext cx="2852063" cy="369332"/>
          </a:xfrm>
          <a:prstGeom prst="rect">
            <a:avLst/>
          </a:prstGeom>
          <a:noFill/>
        </p:spPr>
        <p:txBody>
          <a:bodyPr wrap="none" rtlCol="0">
            <a:spAutoFit/>
          </a:bodyPr>
          <a:lstStyle/>
          <a:p>
            <a:r>
              <a:rPr lang="en-US" dirty="0"/>
              <a:t>What value would you fill?</a:t>
            </a:r>
          </a:p>
        </p:txBody>
      </p:sp>
      <p:sp>
        <p:nvSpPr>
          <p:cNvPr id="15" name="TextBox 14">
            <a:extLst>
              <a:ext uri="{FF2B5EF4-FFF2-40B4-BE49-F238E27FC236}">
                <a16:creationId xmlns:a16="http://schemas.microsoft.com/office/drawing/2014/main" id="{A5F472E1-AE4C-4D1A-9A28-2AF35A832009}"/>
              </a:ext>
            </a:extLst>
          </p:cNvPr>
          <p:cNvSpPr txBox="1"/>
          <p:nvPr/>
        </p:nvSpPr>
        <p:spPr>
          <a:xfrm>
            <a:off x="9118220" y="3028218"/>
            <a:ext cx="2877844" cy="646331"/>
          </a:xfrm>
          <a:prstGeom prst="rect">
            <a:avLst/>
          </a:prstGeom>
          <a:noFill/>
        </p:spPr>
        <p:txBody>
          <a:bodyPr wrap="square" rtlCol="0">
            <a:spAutoFit/>
          </a:bodyPr>
          <a:lstStyle/>
          <a:p>
            <a:r>
              <a:rPr lang="en-US" dirty="0"/>
              <a:t>The last column is twice the first one: fill in 5</a:t>
            </a:r>
          </a:p>
        </p:txBody>
      </p:sp>
      <p:cxnSp>
        <p:nvCxnSpPr>
          <p:cNvPr id="17" name="Straight Connector 16">
            <a:extLst>
              <a:ext uri="{FF2B5EF4-FFF2-40B4-BE49-F238E27FC236}">
                <a16:creationId xmlns:a16="http://schemas.microsoft.com/office/drawing/2014/main" id="{2923434C-8A77-4C41-91AE-BEA3ECEE1E07}"/>
              </a:ext>
            </a:extLst>
          </p:cNvPr>
          <p:cNvCxnSpPr/>
          <p:nvPr/>
        </p:nvCxnSpPr>
        <p:spPr>
          <a:xfrm>
            <a:off x="6653074" y="5943600"/>
            <a:ext cx="2414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28BF6E3-BD0C-44D0-965E-6E83221F92E5}"/>
              </a:ext>
            </a:extLst>
          </p:cNvPr>
          <p:cNvCxnSpPr>
            <a:cxnSpLocks/>
          </p:cNvCxnSpPr>
          <p:nvPr/>
        </p:nvCxnSpPr>
        <p:spPr>
          <a:xfrm flipV="1">
            <a:off x="6805474" y="4655133"/>
            <a:ext cx="0" cy="1440867"/>
          </a:xfrm>
          <a:prstGeom prst="line">
            <a:avLst/>
          </a:prstGeom>
          <a:ln w="1905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8F92997-E706-43F3-AE47-F77EC5355B9D}"/>
              </a:ext>
            </a:extLst>
          </p:cNvPr>
          <p:cNvSpPr txBox="1"/>
          <p:nvPr/>
        </p:nvSpPr>
        <p:spPr>
          <a:xfrm>
            <a:off x="7351682" y="6298539"/>
            <a:ext cx="689035" cy="369332"/>
          </a:xfrm>
          <a:prstGeom prst="rect">
            <a:avLst/>
          </a:prstGeom>
          <a:noFill/>
        </p:spPr>
        <p:txBody>
          <a:bodyPr wrap="none" rtlCol="0">
            <a:spAutoFit/>
          </a:bodyPr>
          <a:lstStyle/>
          <a:p>
            <a:r>
              <a:rPr lang="en-US" dirty="0"/>
              <a:t>Time</a:t>
            </a:r>
          </a:p>
        </p:txBody>
      </p:sp>
      <p:cxnSp>
        <p:nvCxnSpPr>
          <p:cNvPr id="24" name="Straight Connector 23">
            <a:extLst>
              <a:ext uri="{FF2B5EF4-FFF2-40B4-BE49-F238E27FC236}">
                <a16:creationId xmlns:a16="http://schemas.microsoft.com/office/drawing/2014/main" id="{30A64330-AC05-41FB-8EB6-4FBECC689003}"/>
              </a:ext>
            </a:extLst>
          </p:cNvPr>
          <p:cNvCxnSpPr>
            <a:cxnSpLocks/>
          </p:cNvCxnSpPr>
          <p:nvPr/>
        </p:nvCxnSpPr>
        <p:spPr>
          <a:xfrm flipH="1">
            <a:off x="6664911" y="5715000"/>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F650FEF-321C-4645-B43A-1AF0E6021DA8}"/>
              </a:ext>
            </a:extLst>
          </p:cNvPr>
          <p:cNvCxnSpPr>
            <a:cxnSpLocks/>
          </p:cNvCxnSpPr>
          <p:nvPr/>
        </p:nvCxnSpPr>
        <p:spPr>
          <a:xfrm flipH="1">
            <a:off x="6653074" y="5518666"/>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D23410-5D53-4C8F-8777-B2A104875EFF}"/>
              </a:ext>
            </a:extLst>
          </p:cNvPr>
          <p:cNvCxnSpPr>
            <a:cxnSpLocks/>
          </p:cNvCxnSpPr>
          <p:nvPr/>
        </p:nvCxnSpPr>
        <p:spPr>
          <a:xfrm flipH="1">
            <a:off x="6664911" y="5328536"/>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EC48FB-ED79-4B74-8A8B-6C4CE1CB5B47}"/>
              </a:ext>
            </a:extLst>
          </p:cNvPr>
          <p:cNvCxnSpPr>
            <a:cxnSpLocks/>
          </p:cNvCxnSpPr>
          <p:nvPr/>
        </p:nvCxnSpPr>
        <p:spPr>
          <a:xfrm flipH="1">
            <a:off x="6664911" y="5093732"/>
            <a:ext cx="2811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C953B2-2056-4872-932F-AFC6B41E36CA}"/>
              </a:ext>
            </a:extLst>
          </p:cNvPr>
          <p:cNvCxnSpPr>
            <a:cxnSpLocks/>
          </p:cNvCxnSpPr>
          <p:nvPr/>
        </p:nvCxnSpPr>
        <p:spPr>
          <a:xfrm flipH="1">
            <a:off x="6664911" y="4890571"/>
            <a:ext cx="28112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62FA5BB-94E3-4FC9-A3ED-1FC8D0D435E0}"/>
              </a:ext>
            </a:extLst>
          </p:cNvPr>
          <p:cNvSpPr/>
          <p:nvPr/>
        </p:nvSpPr>
        <p:spPr>
          <a:xfrm flipH="1">
            <a:off x="7099085" y="4905394"/>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CD4B88-FDB9-4F6F-9D91-B8CBE151AC36}"/>
              </a:ext>
            </a:extLst>
          </p:cNvPr>
          <p:cNvSpPr/>
          <p:nvPr/>
        </p:nvSpPr>
        <p:spPr>
          <a:xfrm flipH="1">
            <a:off x="7255531" y="5023736"/>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E087DAF1-1BA7-46AD-A9A5-6C538EDC8187}"/>
              </a:ext>
            </a:extLst>
          </p:cNvPr>
          <p:cNvSpPr/>
          <p:nvPr/>
        </p:nvSpPr>
        <p:spPr>
          <a:xfrm flipH="1">
            <a:off x="7525402" y="5327056"/>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273DFCE-A411-4FC3-80B5-70BE781794CD}"/>
              </a:ext>
            </a:extLst>
          </p:cNvPr>
          <p:cNvSpPr/>
          <p:nvPr/>
        </p:nvSpPr>
        <p:spPr>
          <a:xfrm flipH="1">
            <a:off x="7721612" y="5508820"/>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A27150B-03A2-4732-B871-2280792FF44B}"/>
              </a:ext>
            </a:extLst>
          </p:cNvPr>
          <p:cNvCxnSpPr>
            <a:cxnSpLocks/>
          </p:cNvCxnSpPr>
          <p:nvPr/>
        </p:nvCxnSpPr>
        <p:spPr>
          <a:xfrm>
            <a:off x="7103131" y="5854083"/>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6B1FCD-ECE7-4266-9176-9CBED90FDAA7}"/>
              </a:ext>
            </a:extLst>
          </p:cNvPr>
          <p:cNvCxnSpPr>
            <a:cxnSpLocks/>
          </p:cNvCxnSpPr>
          <p:nvPr/>
        </p:nvCxnSpPr>
        <p:spPr>
          <a:xfrm>
            <a:off x="7260480" y="5846908"/>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4F4DFA-1536-4292-859D-4CA99058EDA6}"/>
              </a:ext>
            </a:extLst>
          </p:cNvPr>
          <p:cNvCxnSpPr>
            <a:cxnSpLocks/>
          </p:cNvCxnSpPr>
          <p:nvPr/>
        </p:nvCxnSpPr>
        <p:spPr>
          <a:xfrm>
            <a:off x="7391400" y="584247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42CC200-3DC7-46C6-885A-733D5344DBE0}"/>
              </a:ext>
            </a:extLst>
          </p:cNvPr>
          <p:cNvCxnSpPr>
            <a:cxnSpLocks/>
          </p:cNvCxnSpPr>
          <p:nvPr/>
        </p:nvCxnSpPr>
        <p:spPr>
          <a:xfrm>
            <a:off x="7558604" y="585408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E722FA5-50A1-4E2D-A21E-981B017DFF63}"/>
              </a:ext>
            </a:extLst>
          </p:cNvPr>
          <p:cNvCxnSpPr>
            <a:cxnSpLocks/>
          </p:cNvCxnSpPr>
          <p:nvPr/>
        </p:nvCxnSpPr>
        <p:spPr>
          <a:xfrm>
            <a:off x="7727031" y="5854082"/>
            <a:ext cx="0" cy="196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1E19F8-824A-47C7-BB92-D15475C6956B}"/>
              </a:ext>
            </a:extLst>
          </p:cNvPr>
          <p:cNvCxnSpPr>
            <a:cxnSpLocks/>
          </p:cNvCxnSpPr>
          <p:nvPr/>
        </p:nvCxnSpPr>
        <p:spPr>
          <a:xfrm>
            <a:off x="7909024" y="5842470"/>
            <a:ext cx="0" cy="196335"/>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A361B98F-6647-4600-8B7A-F07B3352868E}"/>
              </a:ext>
            </a:extLst>
          </p:cNvPr>
          <p:cNvSpPr txBox="1"/>
          <p:nvPr/>
        </p:nvSpPr>
        <p:spPr>
          <a:xfrm>
            <a:off x="6953475" y="5980422"/>
            <a:ext cx="284052" cy="307777"/>
          </a:xfrm>
          <a:prstGeom prst="rect">
            <a:avLst/>
          </a:prstGeom>
          <a:noFill/>
        </p:spPr>
        <p:txBody>
          <a:bodyPr wrap="none" rtlCol="0">
            <a:spAutoFit/>
          </a:bodyPr>
          <a:lstStyle/>
          <a:p>
            <a:r>
              <a:rPr lang="en-US" sz="1400" dirty="0"/>
              <a:t>1</a:t>
            </a:r>
          </a:p>
        </p:txBody>
      </p:sp>
      <p:sp>
        <p:nvSpPr>
          <p:cNvPr id="45" name="TextBox 44">
            <a:extLst>
              <a:ext uri="{FF2B5EF4-FFF2-40B4-BE49-F238E27FC236}">
                <a16:creationId xmlns:a16="http://schemas.microsoft.com/office/drawing/2014/main" id="{6F35A51A-41CF-422F-9ECA-6A9D3A55DE81}"/>
              </a:ext>
            </a:extLst>
          </p:cNvPr>
          <p:cNvSpPr txBox="1"/>
          <p:nvPr/>
        </p:nvSpPr>
        <p:spPr>
          <a:xfrm>
            <a:off x="7110762" y="5981610"/>
            <a:ext cx="284052" cy="307777"/>
          </a:xfrm>
          <a:prstGeom prst="rect">
            <a:avLst/>
          </a:prstGeom>
          <a:noFill/>
        </p:spPr>
        <p:txBody>
          <a:bodyPr wrap="none" rtlCol="0">
            <a:spAutoFit/>
          </a:bodyPr>
          <a:lstStyle/>
          <a:p>
            <a:r>
              <a:rPr lang="en-US" sz="1400" dirty="0"/>
              <a:t>2</a:t>
            </a:r>
          </a:p>
        </p:txBody>
      </p:sp>
      <p:sp>
        <p:nvSpPr>
          <p:cNvPr id="46" name="TextBox 45">
            <a:extLst>
              <a:ext uri="{FF2B5EF4-FFF2-40B4-BE49-F238E27FC236}">
                <a16:creationId xmlns:a16="http://schemas.microsoft.com/office/drawing/2014/main" id="{53F0C84F-3F8D-436D-B96F-1EBEC8DC06D2}"/>
              </a:ext>
            </a:extLst>
          </p:cNvPr>
          <p:cNvSpPr txBox="1"/>
          <p:nvPr/>
        </p:nvSpPr>
        <p:spPr>
          <a:xfrm>
            <a:off x="7258275" y="5982851"/>
            <a:ext cx="284052" cy="307777"/>
          </a:xfrm>
          <a:prstGeom prst="rect">
            <a:avLst/>
          </a:prstGeom>
          <a:noFill/>
        </p:spPr>
        <p:txBody>
          <a:bodyPr wrap="none" rtlCol="0">
            <a:spAutoFit/>
          </a:bodyPr>
          <a:lstStyle/>
          <a:p>
            <a:r>
              <a:rPr lang="en-US" sz="1400" dirty="0"/>
              <a:t>3</a:t>
            </a:r>
          </a:p>
        </p:txBody>
      </p:sp>
      <p:sp>
        <p:nvSpPr>
          <p:cNvPr id="48" name="TextBox 47">
            <a:extLst>
              <a:ext uri="{FF2B5EF4-FFF2-40B4-BE49-F238E27FC236}">
                <a16:creationId xmlns:a16="http://schemas.microsoft.com/office/drawing/2014/main" id="{5C9B4636-B4CC-4316-8615-43ADDE5C130D}"/>
              </a:ext>
            </a:extLst>
          </p:cNvPr>
          <p:cNvSpPr txBox="1"/>
          <p:nvPr/>
        </p:nvSpPr>
        <p:spPr>
          <a:xfrm>
            <a:off x="7572245" y="5984547"/>
            <a:ext cx="284052" cy="307777"/>
          </a:xfrm>
          <a:prstGeom prst="rect">
            <a:avLst/>
          </a:prstGeom>
          <a:noFill/>
        </p:spPr>
        <p:txBody>
          <a:bodyPr wrap="none" rtlCol="0">
            <a:spAutoFit/>
          </a:bodyPr>
          <a:lstStyle/>
          <a:p>
            <a:r>
              <a:rPr lang="en-US" sz="1400" dirty="0"/>
              <a:t>5</a:t>
            </a:r>
          </a:p>
        </p:txBody>
      </p:sp>
      <p:sp>
        <p:nvSpPr>
          <p:cNvPr id="49" name="TextBox 48">
            <a:extLst>
              <a:ext uri="{FF2B5EF4-FFF2-40B4-BE49-F238E27FC236}">
                <a16:creationId xmlns:a16="http://schemas.microsoft.com/office/drawing/2014/main" id="{A643B03D-73D6-4597-80B7-E85136823E81}"/>
              </a:ext>
            </a:extLst>
          </p:cNvPr>
          <p:cNvSpPr txBox="1"/>
          <p:nvPr/>
        </p:nvSpPr>
        <p:spPr>
          <a:xfrm>
            <a:off x="7770305" y="5984547"/>
            <a:ext cx="284052" cy="307777"/>
          </a:xfrm>
          <a:prstGeom prst="rect">
            <a:avLst/>
          </a:prstGeom>
          <a:noFill/>
        </p:spPr>
        <p:txBody>
          <a:bodyPr wrap="none" rtlCol="0">
            <a:spAutoFit/>
          </a:bodyPr>
          <a:lstStyle/>
          <a:p>
            <a:r>
              <a:rPr lang="en-US" sz="1400" dirty="0"/>
              <a:t>6</a:t>
            </a:r>
          </a:p>
        </p:txBody>
      </p:sp>
      <p:sp>
        <p:nvSpPr>
          <p:cNvPr id="50" name="TextBox 49">
            <a:extLst>
              <a:ext uri="{FF2B5EF4-FFF2-40B4-BE49-F238E27FC236}">
                <a16:creationId xmlns:a16="http://schemas.microsoft.com/office/drawing/2014/main" id="{2639187D-E6F7-4F94-90F7-28A9E90E0766}"/>
              </a:ext>
            </a:extLst>
          </p:cNvPr>
          <p:cNvSpPr txBox="1"/>
          <p:nvPr/>
        </p:nvSpPr>
        <p:spPr>
          <a:xfrm>
            <a:off x="7408455" y="5978065"/>
            <a:ext cx="284052" cy="307777"/>
          </a:xfrm>
          <a:prstGeom prst="rect">
            <a:avLst/>
          </a:prstGeom>
          <a:noFill/>
        </p:spPr>
        <p:txBody>
          <a:bodyPr wrap="none" rtlCol="0">
            <a:spAutoFit/>
          </a:bodyPr>
          <a:lstStyle/>
          <a:p>
            <a:r>
              <a:rPr lang="en-US" sz="1400" dirty="0"/>
              <a:t>4</a:t>
            </a:r>
          </a:p>
        </p:txBody>
      </p:sp>
      <p:sp>
        <p:nvSpPr>
          <p:cNvPr id="51" name="TextBox 50">
            <a:extLst>
              <a:ext uri="{FF2B5EF4-FFF2-40B4-BE49-F238E27FC236}">
                <a16:creationId xmlns:a16="http://schemas.microsoft.com/office/drawing/2014/main" id="{411208D1-AD74-4D55-A5BA-D3D15D270756}"/>
              </a:ext>
            </a:extLst>
          </p:cNvPr>
          <p:cNvSpPr txBox="1"/>
          <p:nvPr/>
        </p:nvSpPr>
        <p:spPr>
          <a:xfrm>
            <a:off x="9100351" y="4473576"/>
            <a:ext cx="2803389" cy="646331"/>
          </a:xfrm>
          <a:prstGeom prst="rect">
            <a:avLst/>
          </a:prstGeom>
          <a:noFill/>
        </p:spPr>
        <p:txBody>
          <a:bodyPr wrap="square" rtlCol="0">
            <a:spAutoFit/>
          </a:bodyPr>
          <a:lstStyle/>
          <a:p>
            <a:r>
              <a:rPr lang="en-US" dirty="0"/>
              <a:t>What value would you fill for timestamp 3?</a:t>
            </a:r>
          </a:p>
        </p:txBody>
      </p:sp>
      <p:sp>
        <p:nvSpPr>
          <p:cNvPr id="52" name="TextBox 51">
            <a:extLst>
              <a:ext uri="{FF2B5EF4-FFF2-40B4-BE49-F238E27FC236}">
                <a16:creationId xmlns:a16="http://schemas.microsoft.com/office/drawing/2014/main" id="{4A1BB656-D569-4617-8D1E-F1D67231CB3A}"/>
              </a:ext>
            </a:extLst>
          </p:cNvPr>
          <p:cNvSpPr txBox="1"/>
          <p:nvPr/>
        </p:nvSpPr>
        <p:spPr>
          <a:xfrm>
            <a:off x="9111073" y="5347767"/>
            <a:ext cx="2877844" cy="369332"/>
          </a:xfrm>
          <a:prstGeom prst="rect">
            <a:avLst/>
          </a:prstGeom>
          <a:noFill/>
        </p:spPr>
        <p:txBody>
          <a:bodyPr wrap="square" rtlCol="0">
            <a:spAutoFit/>
          </a:bodyPr>
          <a:lstStyle/>
          <a:p>
            <a:r>
              <a:rPr lang="en-US" dirty="0"/>
              <a:t>Linear interpolation</a:t>
            </a:r>
          </a:p>
        </p:txBody>
      </p:sp>
      <p:cxnSp>
        <p:nvCxnSpPr>
          <p:cNvPr id="57" name="Straight Connector 56">
            <a:extLst>
              <a:ext uri="{FF2B5EF4-FFF2-40B4-BE49-F238E27FC236}">
                <a16:creationId xmlns:a16="http://schemas.microsoft.com/office/drawing/2014/main" id="{60C18416-55BD-492C-A9AC-A5B6053A6974}"/>
              </a:ext>
            </a:extLst>
          </p:cNvPr>
          <p:cNvCxnSpPr>
            <a:cxnSpLocks/>
            <a:endCxn id="34" idx="7"/>
          </p:cNvCxnSpPr>
          <p:nvPr/>
        </p:nvCxnSpPr>
        <p:spPr>
          <a:xfrm>
            <a:off x="7313162" y="5079591"/>
            <a:ext cx="223144" cy="25851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58" name="Oval 57">
            <a:extLst>
              <a:ext uri="{FF2B5EF4-FFF2-40B4-BE49-F238E27FC236}">
                <a16:creationId xmlns:a16="http://schemas.microsoft.com/office/drawing/2014/main" id="{C1FF701C-A0AC-40B7-B769-18DBA257C9E3}"/>
              </a:ext>
            </a:extLst>
          </p:cNvPr>
          <p:cNvSpPr/>
          <p:nvPr/>
        </p:nvSpPr>
        <p:spPr>
          <a:xfrm flipH="1">
            <a:off x="7402746" y="5186807"/>
            <a:ext cx="74454" cy="754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CD8F98D7-2B7F-47BE-8774-5C0AED88737C}"/>
              </a:ext>
            </a:extLst>
          </p:cNvPr>
          <p:cNvSpPr/>
          <p:nvPr/>
        </p:nvSpPr>
        <p:spPr>
          <a:xfrm flipH="1">
            <a:off x="7871797" y="5603124"/>
            <a:ext cx="74454" cy="754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animBg="1"/>
      <p:bldP spid="10" grpId="0"/>
      <p:bldP spid="12" grpId="0"/>
      <p:bldP spid="15" grpId="0"/>
      <p:bldP spid="52" grpId="0"/>
      <p:bldP spid="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68E-2F43-4023-A107-4B746F7C6E8B}"/>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119A1A49-CFB6-4319-A6DE-C30505D2985B}"/>
              </a:ext>
            </a:extLst>
          </p:cNvPr>
          <p:cNvSpPr>
            <a:spLocks noGrp="1"/>
          </p:cNvSpPr>
          <p:nvPr>
            <p:ph idx="1"/>
          </p:nvPr>
        </p:nvSpPr>
        <p:spPr/>
        <p:txBody>
          <a:bodyPr>
            <a:normAutofit/>
          </a:bodyPr>
          <a:lstStyle/>
          <a:p>
            <a:r>
              <a:rPr lang="en-US" dirty="0"/>
              <a:t>Deal with outliers:</a:t>
            </a:r>
          </a:p>
          <a:p>
            <a:pPr lvl="1"/>
            <a:r>
              <a:rPr lang="en-US" dirty="0"/>
              <a:t>Remove them</a:t>
            </a:r>
          </a:p>
          <a:p>
            <a:pPr lvl="1"/>
            <a:r>
              <a:rPr lang="en-US" dirty="0"/>
              <a:t>Try to correct them using common sense</a:t>
            </a:r>
          </a:p>
          <a:p>
            <a:pPr lvl="1"/>
            <a:r>
              <a:rPr lang="en-US" dirty="0"/>
              <a:t>Transform the data</a:t>
            </a:r>
          </a:p>
          <a:p>
            <a:pPr lvl="2"/>
            <a:r>
              <a:rPr lang="en-US" dirty="0"/>
              <a:t>In some data (e.g., wealth, social media followers) extreme values are expected and interesting</a:t>
            </a:r>
          </a:p>
        </p:txBody>
      </p:sp>
    </p:spTree>
    <p:extLst>
      <p:ext uri="{BB962C8B-B14F-4D97-AF65-F5344CB8AC3E}">
        <p14:creationId xmlns:p14="http://schemas.microsoft.com/office/powerpoint/2010/main" val="316509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9" name="Rectangle 5"/>
          <p:cNvSpPr>
            <a:spLocks noGrp="1" noChangeArrowheads="1"/>
          </p:cNvSpPr>
          <p:nvPr>
            <p:ph type="title"/>
          </p:nvPr>
        </p:nvSpPr>
        <p:spPr/>
        <p:txBody>
          <a:bodyPr/>
          <a:lstStyle/>
          <a:p>
            <a:r>
              <a:rPr lang="en-US" dirty="0"/>
              <a:t>Numeric Relational Data</a:t>
            </a:r>
          </a:p>
        </p:txBody>
      </p:sp>
      <p:sp>
        <p:nvSpPr>
          <p:cNvPr id="769030" name="Rectangle 6"/>
          <p:cNvSpPr>
            <a:spLocks noGrp="1" noChangeArrowheads="1"/>
          </p:cNvSpPr>
          <p:nvPr>
            <p:ph type="body" idx="1"/>
          </p:nvPr>
        </p:nvSpPr>
        <p:spPr>
          <a:xfrm>
            <a:off x="609600" y="1600200"/>
            <a:ext cx="11125200" cy="3124200"/>
          </a:xfrm>
        </p:spPr>
        <p:txBody>
          <a:bodyPr/>
          <a:lstStyle/>
          <a:p>
            <a:r>
              <a:rPr lang="en-US" sz="2400" dirty="0"/>
              <a:t>If data objects have the same </a:t>
            </a:r>
            <a:r>
              <a:rPr lang="en-US" sz="2400" dirty="0">
                <a:solidFill>
                  <a:srgbClr val="FF0000"/>
                </a:solidFill>
              </a:rPr>
              <a:t>fixed set </a:t>
            </a:r>
            <a:r>
              <a:rPr lang="en-US" sz="2400" dirty="0"/>
              <a:t>of </a:t>
            </a:r>
            <a:r>
              <a:rPr lang="en-US" sz="2400" dirty="0">
                <a:solidFill>
                  <a:schemeClr val="accent6">
                    <a:lumMod val="75000"/>
                  </a:schemeClr>
                </a:solidFill>
              </a:rPr>
              <a:t>numeric attributes</a:t>
            </a:r>
            <a:r>
              <a:rPr lang="en-US" sz="2400" dirty="0"/>
              <a:t>, then the data objects can be thought of as </a:t>
            </a:r>
            <a:r>
              <a:rPr lang="en-US" sz="2400" dirty="0">
                <a:solidFill>
                  <a:srgbClr val="0070C0"/>
                </a:solidFill>
              </a:rPr>
              <a:t>points/vectors</a:t>
            </a:r>
            <a:r>
              <a:rPr lang="en-US" sz="2400" dirty="0"/>
              <a:t> in a multi-dimensional space, where each </a:t>
            </a:r>
            <a:r>
              <a:rPr lang="en-US" sz="2400" dirty="0">
                <a:solidFill>
                  <a:schemeClr val="accent6">
                    <a:lumMod val="75000"/>
                  </a:schemeClr>
                </a:solidFill>
              </a:rPr>
              <a:t>dimension</a:t>
            </a:r>
            <a:r>
              <a:rPr lang="en-US" sz="2400" dirty="0"/>
              <a:t> represents a distinct attribute </a:t>
            </a:r>
          </a:p>
          <a:p>
            <a:pPr lvl="4"/>
            <a:endParaRPr lang="en-US" sz="1800" dirty="0"/>
          </a:p>
          <a:p>
            <a:r>
              <a:rPr lang="en-US" sz="2400" dirty="0"/>
              <a:t>Such data set can be represented by an </a:t>
            </a:r>
            <a:r>
              <a:rPr lang="en-US" sz="2400" dirty="0">
                <a:solidFill>
                  <a:srgbClr val="0070C0"/>
                </a:solidFill>
              </a:rPr>
              <a:t>n-by-d </a:t>
            </a:r>
            <a:r>
              <a:rPr lang="en-US" sz="2400" dirty="0">
                <a:solidFill>
                  <a:srgbClr val="FF0000"/>
                </a:solidFill>
              </a:rPr>
              <a:t>data matrix</a:t>
            </a:r>
            <a:r>
              <a:rPr lang="en-US" sz="2400" dirty="0"/>
              <a:t>, where there are </a:t>
            </a:r>
            <a:r>
              <a:rPr lang="en-US" sz="2400" dirty="0">
                <a:solidFill>
                  <a:srgbClr val="0070C0"/>
                </a:solidFill>
              </a:rPr>
              <a:t>n</a:t>
            </a:r>
            <a:r>
              <a:rPr lang="en-US" sz="2400" dirty="0"/>
              <a:t> rows, one for each object, and </a:t>
            </a:r>
            <a:r>
              <a:rPr lang="en-US" sz="2400" dirty="0">
                <a:solidFill>
                  <a:srgbClr val="0070C0"/>
                </a:solidFill>
              </a:rPr>
              <a:t>d</a:t>
            </a:r>
            <a:r>
              <a:rPr lang="en-US" sz="2400" dirty="0"/>
              <a:t> columns, one for each attribute</a:t>
            </a:r>
          </a:p>
        </p:txBody>
      </p:sp>
      <p:graphicFrame>
        <p:nvGraphicFramePr>
          <p:cNvPr id="2" name="Table 1"/>
          <p:cNvGraphicFramePr>
            <a:graphicFrameLocks noGrp="1"/>
          </p:cNvGraphicFramePr>
          <p:nvPr>
            <p:extLst>
              <p:ext uri="{D42A27DB-BD31-4B8C-83A1-F6EECF244321}">
                <p14:modId xmlns:p14="http://schemas.microsoft.com/office/powerpoint/2010/main" val="261068006"/>
              </p:ext>
            </p:extLst>
          </p:nvPr>
        </p:nvGraphicFramePr>
        <p:xfrm>
          <a:off x="685800" y="4419600"/>
          <a:ext cx="6356348" cy="1711960"/>
        </p:xfrm>
        <a:graphic>
          <a:graphicData uri="http://schemas.openxmlformats.org/drawingml/2006/table">
            <a:tbl>
              <a:tblPr firstRow="1" firstCol="1" bandRow="1">
                <a:tableStyleId>{073A0DAA-6AF3-43AB-8588-CEC1D06C72B9}</a:tableStyleId>
              </a:tblPr>
              <a:tblGrid>
                <a:gridCol w="1143000">
                  <a:extLst>
                    <a:ext uri="{9D8B030D-6E8A-4147-A177-3AD203B41FA5}">
                      <a16:colId xmlns:a16="http://schemas.microsoft.com/office/drawing/2014/main" val="1889086809"/>
                    </a:ext>
                  </a:extLst>
                </a:gridCol>
                <a:gridCol w="2035174">
                  <a:extLst>
                    <a:ext uri="{9D8B030D-6E8A-4147-A177-3AD203B41FA5}">
                      <a16:colId xmlns:a16="http://schemas.microsoft.com/office/drawing/2014/main" val="20000"/>
                    </a:ext>
                  </a:extLst>
                </a:gridCol>
                <a:gridCol w="1589087">
                  <a:extLst>
                    <a:ext uri="{9D8B030D-6E8A-4147-A177-3AD203B41FA5}">
                      <a16:colId xmlns:a16="http://schemas.microsoft.com/office/drawing/2014/main" val="20001"/>
                    </a:ext>
                  </a:extLst>
                </a:gridCol>
                <a:gridCol w="1589087">
                  <a:extLst>
                    <a:ext uri="{9D8B030D-6E8A-4147-A177-3AD203B41FA5}">
                      <a16:colId xmlns:a16="http://schemas.microsoft.com/office/drawing/2014/main" val="20002"/>
                    </a:ext>
                  </a:extLst>
                </a:gridCol>
              </a:tblGrid>
              <a:tr h="427990">
                <a:tc>
                  <a:txBody>
                    <a:bodyPr/>
                    <a:lstStyle/>
                    <a:p>
                      <a:pPr algn="ctr"/>
                      <a:endParaRPr lang="en-US" sz="2000" dirty="0"/>
                    </a:p>
                  </a:txBody>
                  <a:tcPr/>
                </a:tc>
                <a:tc>
                  <a:txBody>
                    <a:bodyPr/>
                    <a:lstStyle/>
                    <a:p>
                      <a:pPr algn="ctr"/>
                      <a:r>
                        <a:rPr lang="en-US" sz="2000" dirty="0"/>
                        <a:t>Temperature</a:t>
                      </a:r>
                    </a:p>
                  </a:txBody>
                  <a:tcPr/>
                </a:tc>
                <a:tc>
                  <a:txBody>
                    <a:bodyPr/>
                    <a:lstStyle/>
                    <a:p>
                      <a:pPr algn="ctr"/>
                      <a:r>
                        <a:rPr lang="en-US" sz="2000" dirty="0"/>
                        <a:t>Humidity</a:t>
                      </a:r>
                    </a:p>
                  </a:txBody>
                  <a:tcPr/>
                </a:tc>
                <a:tc>
                  <a:txBody>
                    <a:bodyPr/>
                    <a:lstStyle/>
                    <a:p>
                      <a:pPr algn="ctr"/>
                      <a:r>
                        <a:rPr lang="en-US" sz="2000" dirty="0"/>
                        <a:t>Pressure</a:t>
                      </a:r>
                    </a:p>
                  </a:txBody>
                  <a:tcPr/>
                </a:tc>
                <a:extLst>
                  <a:ext uri="{0D108BD9-81ED-4DB2-BD59-A6C34878D82A}">
                    <a16:rowId xmlns:a16="http://schemas.microsoft.com/office/drawing/2014/main" val="10000"/>
                  </a:ext>
                </a:extLst>
              </a:tr>
              <a:tr h="427990">
                <a:tc>
                  <a:txBody>
                    <a:bodyPr/>
                    <a:lstStyle/>
                    <a:p>
                      <a:pPr algn="ctr"/>
                      <a:r>
                        <a:rPr lang="en-US" sz="2000" dirty="0"/>
                        <a:t>O1</a:t>
                      </a:r>
                    </a:p>
                  </a:txBody>
                  <a:tcPr/>
                </a:tc>
                <a:tc>
                  <a:txBody>
                    <a:bodyPr/>
                    <a:lstStyle/>
                    <a:p>
                      <a:pPr algn="ctr"/>
                      <a:r>
                        <a:rPr lang="en-US" sz="2000" dirty="0"/>
                        <a:t>30</a:t>
                      </a:r>
                    </a:p>
                  </a:txBody>
                  <a:tcPr/>
                </a:tc>
                <a:tc>
                  <a:txBody>
                    <a:bodyPr/>
                    <a:lstStyle/>
                    <a:p>
                      <a:pPr algn="ctr"/>
                      <a:r>
                        <a:rPr lang="en-US" sz="2000" dirty="0"/>
                        <a:t>0.8</a:t>
                      </a:r>
                    </a:p>
                  </a:txBody>
                  <a:tcPr/>
                </a:tc>
                <a:tc>
                  <a:txBody>
                    <a:bodyPr/>
                    <a:lstStyle/>
                    <a:p>
                      <a:pPr algn="ctr"/>
                      <a:r>
                        <a:rPr lang="en-US" sz="2000" dirty="0"/>
                        <a:t>90</a:t>
                      </a:r>
                    </a:p>
                  </a:txBody>
                  <a:tcPr/>
                </a:tc>
                <a:extLst>
                  <a:ext uri="{0D108BD9-81ED-4DB2-BD59-A6C34878D82A}">
                    <a16:rowId xmlns:a16="http://schemas.microsoft.com/office/drawing/2014/main" val="10001"/>
                  </a:ext>
                </a:extLst>
              </a:tr>
              <a:tr h="427990">
                <a:tc>
                  <a:txBody>
                    <a:bodyPr/>
                    <a:lstStyle/>
                    <a:p>
                      <a:pPr algn="ctr"/>
                      <a:r>
                        <a:rPr lang="en-US" sz="2000" dirty="0"/>
                        <a:t>O2</a:t>
                      </a:r>
                    </a:p>
                  </a:txBody>
                  <a:tcPr/>
                </a:tc>
                <a:tc>
                  <a:txBody>
                    <a:bodyPr/>
                    <a:lstStyle/>
                    <a:p>
                      <a:pPr algn="ctr"/>
                      <a:r>
                        <a:rPr lang="en-US" sz="2000" dirty="0"/>
                        <a:t>32</a:t>
                      </a:r>
                    </a:p>
                  </a:txBody>
                  <a:tcPr/>
                </a:tc>
                <a:tc>
                  <a:txBody>
                    <a:bodyPr/>
                    <a:lstStyle/>
                    <a:p>
                      <a:pPr algn="ctr"/>
                      <a:r>
                        <a:rPr lang="en-US" sz="2000" dirty="0"/>
                        <a:t>0.5</a:t>
                      </a:r>
                    </a:p>
                  </a:txBody>
                  <a:tcPr/>
                </a:tc>
                <a:tc>
                  <a:txBody>
                    <a:bodyPr/>
                    <a:lstStyle/>
                    <a:p>
                      <a:pPr algn="ctr"/>
                      <a:r>
                        <a:rPr lang="en-US" sz="2000" dirty="0"/>
                        <a:t>80</a:t>
                      </a:r>
                    </a:p>
                  </a:txBody>
                  <a:tcPr/>
                </a:tc>
                <a:extLst>
                  <a:ext uri="{0D108BD9-81ED-4DB2-BD59-A6C34878D82A}">
                    <a16:rowId xmlns:a16="http://schemas.microsoft.com/office/drawing/2014/main" val="10002"/>
                  </a:ext>
                </a:extLst>
              </a:tr>
              <a:tr h="427990">
                <a:tc>
                  <a:txBody>
                    <a:bodyPr/>
                    <a:lstStyle/>
                    <a:p>
                      <a:pPr algn="ctr"/>
                      <a:r>
                        <a:rPr lang="en-US" sz="2000" dirty="0"/>
                        <a:t>O3</a:t>
                      </a:r>
                    </a:p>
                  </a:txBody>
                  <a:tcPr/>
                </a:tc>
                <a:tc>
                  <a:txBody>
                    <a:bodyPr/>
                    <a:lstStyle/>
                    <a:p>
                      <a:pPr algn="ctr"/>
                      <a:r>
                        <a:rPr lang="en-US" sz="2000" dirty="0"/>
                        <a:t>24</a:t>
                      </a:r>
                    </a:p>
                  </a:txBody>
                  <a:tcPr/>
                </a:tc>
                <a:tc>
                  <a:txBody>
                    <a:bodyPr/>
                    <a:lstStyle/>
                    <a:p>
                      <a:pPr algn="ctr"/>
                      <a:r>
                        <a:rPr lang="en-US" sz="2000" dirty="0"/>
                        <a:t>0.3</a:t>
                      </a:r>
                    </a:p>
                  </a:txBody>
                  <a:tcPr/>
                </a:tc>
                <a:tc>
                  <a:txBody>
                    <a:bodyPr/>
                    <a:lstStyle/>
                    <a:p>
                      <a:pPr algn="ctr"/>
                      <a:r>
                        <a:rPr lang="en-US" sz="2000" dirty="0"/>
                        <a:t>95</a:t>
                      </a:r>
                    </a:p>
                  </a:txBody>
                  <a:tcPr/>
                </a:tc>
                <a:extLst>
                  <a:ext uri="{0D108BD9-81ED-4DB2-BD59-A6C34878D82A}">
                    <a16:rowId xmlns:a16="http://schemas.microsoft.com/office/drawing/2014/main" val="10003"/>
                  </a:ext>
                </a:extLst>
              </a:tr>
            </a:tbl>
          </a:graphicData>
        </a:graphic>
      </p:graphicFrame>
      <p:graphicFrame>
        <p:nvGraphicFramePr>
          <p:cNvPr id="3" name="Table 3">
            <a:extLst>
              <a:ext uri="{FF2B5EF4-FFF2-40B4-BE49-F238E27FC236}">
                <a16:creationId xmlns:a16="http://schemas.microsoft.com/office/drawing/2014/main" id="{20664436-778C-482A-B047-F7CE66AB6B6D}"/>
              </a:ext>
            </a:extLst>
          </p:cNvPr>
          <p:cNvGraphicFramePr>
            <a:graphicFrameLocks noGrp="1"/>
          </p:cNvGraphicFramePr>
          <p:nvPr>
            <p:extLst>
              <p:ext uri="{D42A27DB-BD31-4B8C-83A1-F6EECF244321}">
                <p14:modId xmlns:p14="http://schemas.microsoft.com/office/powerpoint/2010/main" val="193563499"/>
              </p:ext>
            </p:extLst>
          </p:nvPr>
        </p:nvGraphicFramePr>
        <p:xfrm>
          <a:off x="8153400" y="4263813"/>
          <a:ext cx="2362200" cy="2136987"/>
        </p:xfrm>
        <a:graphic>
          <a:graphicData uri="http://schemas.openxmlformats.org/drawingml/2006/table">
            <a:tbl>
              <a:tblPr firstRow="1" bandRow="1">
                <a:tableStyleId>{5940675A-B579-460E-94D1-54222C63F5DA}</a:tableStyleId>
              </a:tblPr>
              <a:tblGrid>
                <a:gridCol w="787400">
                  <a:extLst>
                    <a:ext uri="{9D8B030D-6E8A-4147-A177-3AD203B41FA5}">
                      <a16:colId xmlns:a16="http://schemas.microsoft.com/office/drawing/2014/main" val="446364180"/>
                    </a:ext>
                  </a:extLst>
                </a:gridCol>
                <a:gridCol w="787400">
                  <a:extLst>
                    <a:ext uri="{9D8B030D-6E8A-4147-A177-3AD203B41FA5}">
                      <a16:colId xmlns:a16="http://schemas.microsoft.com/office/drawing/2014/main" val="3083200103"/>
                    </a:ext>
                  </a:extLst>
                </a:gridCol>
                <a:gridCol w="787400">
                  <a:extLst>
                    <a:ext uri="{9D8B030D-6E8A-4147-A177-3AD203B41FA5}">
                      <a16:colId xmlns:a16="http://schemas.microsoft.com/office/drawing/2014/main" val="1650718660"/>
                    </a:ext>
                  </a:extLst>
                </a:gridCol>
              </a:tblGrid>
              <a:tr h="712329">
                <a:tc>
                  <a:txBody>
                    <a:bodyPr/>
                    <a:lstStyle/>
                    <a:p>
                      <a:pPr algn="ctr"/>
                      <a:r>
                        <a:rPr lang="en-US" dirty="0"/>
                        <a:t>30</a:t>
                      </a:r>
                    </a:p>
                  </a:txBody>
                  <a:tcPr anchor="ctr"/>
                </a:tc>
                <a:tc>
                  <a:txBody>
                    <a:bodyPr/>
                    <a:lstStyle/>
                    <a:p>
                      <a:pPr algn="ctr"/>
                      <a:r>
                        <a:rPr lang="en-US" dirty="0"/>
                        <a:t>0.8</a:t>
                      </a:r>
                    </a:p>
                  </a:txBody>
                  <a:tcPr anchor="ctr"/>
                </a:tc>
                <a:tc>
                  <a:txBody>
                    <a:bodyPr/>
                    <a:lstStyle/>
                    <a:p>
                      <a:pPr algn="ctr"/>
                      <a:r>
                        <a:rPr lang="en-US" dirty="0"/>
                        <a:t>90</a:t>
                      </a:r>
                    </a:p>
                  </a:txBody>
                  <a:tcPr anchor="ctr"/>
                </a:tc>
                <a:extLst>
                  <a:ext uri="{0D108BD9-81ED-4DB2-BD59-A6C34878D82A}">
                    <a16:rowId xmlns:a16="http://schemas.microsoft.com/office/drawing/2014/main" val="288847589"/>
                  </a:ext>
                </a:extLst>
              </a:tr>
              <a:tr h="712329">
                <a:tc>
                  <a:txBody>
                    <a:bodyPr/>
                    <a:lstStyle/>
                    <a:p>
                      <a:pPr algn="ctr"/>
                      <a:r>
                        <a:rPr lang="en-US" dirty="0"/>
                        <a:t>32</a:t>
                      </a:r>
                    </a:p>
                  </a:txBody>
                  <a:tcPr anchor="ctr"/>
                </a:tc>
                <a:tc>
                  <a:txBody>
                    <a:bodyPr/>
                    <a:lstStyle/>
                    <a:p>
                      <a:pPr algn="ctr"/>
                      <a:r>
                        <a:rPr lang="en-US" dirty="0"/>
                        <a:t>0.5</a:t>
                      </a:r>
                    </a:p>
                  </a:txBody>
                  <a:tcPr anchor="ctr"/>
                </a:tc>
                <a:tc>
                  <a:txBody>
                    <a:bodyPr/>
                    <a:lstStyle/>
                    <a:p>
                      <a:pPr algn="ctr"/>
                      <a:r>
                        <a:rPr lang="en-US" dirty="0"/>
                        <a:t>80</a:t>
                      </a:r>
                    </a:p>
                  </a:txBody>
                  <a:tcPr anchor="ctr"/>
                </a:tc>
                <a:extLst>
                  <a:ext uri="{0D108BD9-81ED-4DB2-BD59-A6C34878D82A}">
                    <a16:rowId xmlns:a16="http://schemas.microsoft.com/office/drawing/2014/main" val="3860955994"/>
                  </a:ext>
                </a:extLst>
              </a:tr>
              <a:tr h="712329">
                <a:tc>
                  <a:txBody>
                    <a:bodyPr/>
                    <a:lstStyle/>
                    <a:p>
                      <a:pPr algn="ctr"/>
                      <a:r>
                        <a:rPr lang="en-US" dirty="0"/>
                        <a:t>24</a:t>
                      </a:r>
                    </a:p>
                  </a:txBody>
                  <a:tcPr anchor="ctr"/>
                </a:tc>
                <a:tc>
                  <a:txBody>
                    <a:bodyPr/>
                    <a:lstStyle/>
                    <a:p>
                      <a:pPr algn="ctr"/>
                      <a:r>
                        <a:rPr lang="en-US" dirty="0"/>
                        <a:t>0.3</a:t>
                      </a:r>
                    </a:p>
                  </a:txBody>
                  <a:tcPr anchor="ctr"/>
                </a:tc>
                <a:tc>
                  <a:txBody>
                    <a:bodyPr/>
                    <a:lstStyle/>
                    <a:p>
                      <a:pPr algn="ctr"/>
                      <a:r>
                        <a:rPr lang="en-US" dirty="0"/>
                        <a:t>95</a:t>
                      </a:r>
                    </a:p>
                  </a:txBody>
                  <a:tcPr anchor="ctr"/>
                </a:tc>
                <a:extLst>
                  <a:ext uri="{0D108BD9-81ED-4DB2-BD59-A6C34878D82A}">
                    <a16:rowId xmlns:a16="http://schemas.microsoft.com/office/drawing/2014/main" val="4034611261"/>
                  </a:ext>
                </a:extLst>
              </a:tr>
            </a:tbl>
          </a:graphicData>
        </a:graphic>
      </p:graphicFrame>
    </p:spTree>
    <p:extLst>
      <p:ext uri="{BB962C8B-B14F-4D97-AF65-F5344CB8AC3E}">
        <p14:creationId xmlns:p14="http://schemas.microsoft.com/office/powerpoint/2010/main" val="2580722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a:t>
            </a:r>
            <a:r>
              <a:rPr lang="en-US" dirty="0">
                <a:solidFill>
                  <a:srgbClr val="0070C0"/>
                </a:solidFill>
              </a:rPr>
              <a:t>too bad to be true</a:t>
            </a:r>
          </a:p>
        </p:txBody>
      </p:sp>
    </p:spTree>
    <p:extLst>
      <p:ext uri="{BB962C8B-B14F-4D97-AF65-F5344CB8AC3E}">
        <p14:creationId xmlns:p14="http://schemas.microsoft.com/office/powerpoint/2010/main" val="3279152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a:t>
            </a:r>
            <a:r>
              <a:rPr lang="en-US" dirty="0">
                <a:solidFill>
                  <a:srgbClr val="FF0000"/>
                </a:solidFill>
              </a:rPr>
              <a:t>too good to be true</a:t>
            </a:r>
            <a:r>
              <a:rPr lang="en-US" dirty="0"/>
              <a:t>, or 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196954396"/>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nvGraphicFramePr>
        <p:xfrm>
          <a:off x="6248400" y="2545776"/>
          <a:ext cx="4033838" cy="4308487"/>
        </p:xfrm>
        <a:graphic>
          <a:graphicData uri="http://schemas.openxmlformats.org/presentationml/2006/ole">
            <mc:AlternateContent xmlns:mc="http://schemas.openxmlformats.org/markup-compatibility/2006">
              <mc:Choice xmlns:v="urn:schemas-microsoft-com:vml" Requires="v">
                <p:oleObj name="Document" r:id="rId4" imgW="5416355" imgH="5775499" progId="Word.Document.8">
                  <p:embed/>
                </p:oleObj>
              </mc:Choice>
              <mc:Fallback>
                <p:oleObj name="Document" r:id="rId4" imgW="5416355" imgH="577549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8400" y="2545776"/>
                        <a:ext cx="4033838" cy="4308487"/>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1661B145-542C-4805-908E-48867375E86F}"/>
              </a:ext>
            </a:extLst>
          </p:cNvPr>
          <p:cNvSpPr txBox="1"/>
          <p:nvPr/>
        </p:nvSpPr>
        <p:spPr>
          <a:xfrm>
            <a:off x="8229601" y="2743200"/>
            <a:ext cx="3810000" cy="1477328"/>
          </a:xfrm>
          <a:prstGeom prst="rect">
            <a:avLst/>
          </a:prstGeom>
          <a:noFill/>
        </p:spPr>
        <p:txBody>
          <a:bodyPr wrap="square" rtlCol="0">
            <a:spAutoFit/>
          </a:bodyPr>
          <a:lstStyle/>
          <a:p>
            <a:r>
              <a:rPr lang="en-US" dirty="0"/>
              <a:t>We trained a classifier to predict if a taxpayer will cheat and we got perfect results. Is our classifier great or is there some problem with the data? </a:t>
            </a:r>
          </a:p>
        </p:txBody>
      </p:sp>
      <p:sp>
        <p:nvSpPr>
          <p:cNvPr id="7" name="TextBox 6">
            <a:extLst>
              <a:ext uri="{FF2B5EF4-FFF2-40B4-BE49-F238E27FC236}">
                <a16:creationId xmlns:a16="http://schemas.microsoft.com/office/drawing/2014/main" id="{DD85DAAF-6FDF-4078-8114-7A89CDD044AE}"/>
              </a:ext>
            </a:extLst>
          </p:cNvPr>
          <p:cNvSpPr txBox="1"/>
          <p:nvPr/>
        </p:nvSpPr>
        <p:spPr>
          <a:xfrm>
            <a:off x="8305801" y="5105400"/>
            <a:ext cx="3733800" cy="646331"/>
          </a:xfrm>
          <a:prstGeom prst="rect">
            <a:avLst/>
          </a:prstGeom>
          <a:noFill/>
        </p:spPr>
        <p:txBody>
          <a:bodyPr wrap="square" rtlCol="0">
            <a:spAutoFit/>
          </a:bodyPr>
          <a:lstStyle/>
          <a:p>
            <a:r>
              <a:rPr lang="en-US" dirty="0"/>
              <a:t>The attribute Fined is the same as the class label we want to predict</a:t>
            </a:r>
          </a:p>
        </p:txBody>
      </p:sp>
    </p:spTree>
    <p:extLst>
      <p:ext uri="{BB962C8B-B14F-4D97-AF65-F5344CB8AC3E}">
        <p14:creationId xmlns:p14="http://schemas.microsoft.com/office/powerpoint/2010/main" val="2302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B01F-480D-4036-AD21-75ADDFFB6E5F}"/>
              </a:ext>
            </a:extLst>
          </p:cNvPr>
          <p:cNvSpPr>
            <a:spLocks noGrp="1"/>
          </p:cNvSpPr>
          <p:nvPr>
            <p:ph type="title"/>
          </p:nvPr>
        </p:nvSpPr>
        <p:spPr/>
        <p:txBody>
          <a:bodyPr/>
          <a:lstStyle/>
          <a:p>
            <a:r>
              <a:rPr lang="en-US" dirty="0"/>
              <a:t>Data Cleaning</a:t>
            </a:r>
          </a:p>
        </p:txBody>
      </p:sp>
      <p:sp>
        <p:nvSpPr>
          <p:cNvPr id="3" name="Content Placeholder 2">
            <a:extLst>
              <a:ext uri="{FF2B5EF4-FFF2-40B4-BE49-F238E27FC236}">
                <a16:creationId xmlns:a16="http://schemas.microsoft.com/office/drawing/2014/main" id="{4B67DD08-72CE-4467-9FA2-E1999991D4CD}"/>
              </a:ext>
            </a:extLst>
          </p:cNvPr>
          <p:cNvSpPr>
            <a:spLocks noGrp="1"/>
          </p:cNvSpPr>
          <p:nvPr>
            <p:ph idx="1"/>
          </p:nvPr>
        </p:nvSpPr>
        <p:spPr/>
        <p:txBody>
          <a:bodyPr/>
          <a:lstStyle/>
          <a:p>
            <a:r>
              <a:rPr lang="en-US" dirty="0"/>
              <a:t>When using the data, we should be careful of cases where our results are too good to be true, or </a:t>
            </a:r>
            <a:r>
              <a:rPr lang="en-US" dirty="0">
                <a:solidFill>
                  <a:srgbClr val="0070C0"/>
                </a:solidFill>
              </a:rPr>
              <a:t>too bad to be true</a:t>
            </a:r>
          </a:p>
        </p:txBody>
      </p:sp>
      <p:graphicFrame>
        <p:nvGraphicFramePr>
          <p:cNvPr id="4" name="Object 10">
            <a:extLst>
              <a:ext uri="{FF2B5EF4-FFF2-40B4-BE49-F238E27FC236}">
                <a16:creationId xmlns:a16="http://schemas.microsoft.com/office/drawing/2014/main" id="{2665CA82-4BFA-4DFC-9032-79D3A942C1AB}"/>
              </a:ext>
            </a:extLst>
          </p:cNvPr>
          <p:cNvGraphicFramePr>
            <a:graphicFrameLocks noChangeAspect="1"/>
          </p:cNvGraphicFramePr>
          <p:nvPr>
            <p:extLst>
              <p:ext uri="{D42A27DB-BD31-4B8C-83A1-F6EECF244321}">
                <p14:modId xmlns:p14="http://schemas.microsoft.com/office/powerpoint/2010/main" val="1395365549"/>
              </p:ext>
            </p:extLst>
          </p:nvPr>
        </p:nvGraphicFramePr>
        <p:xfrm>
          <a:off x="1292225" y="2544763"/>
          <a:ext cx="4005263" cy="4279900"/>
        </p:xfrm>
        <a:graphic>
          <a:graphicData uri="http://schemas.openxmlformats.org/presentationml/2006/ole">
            <mc:AlternateContent xmlns:mc="http://schemas.openxmlformats.org/markup-compatibility/2006">
              <mc:Choice xmlns:v="urn:schemas-microsoft-com:vml" Requires="v">
                <p:oleObj name="Document" r:id="rId2" imgW="5416355" imgH="5776939" progId="Word.Document.8">
                  <p:embed/>
                </p:oleObj>
              </mc:Choice>
              <mc:Fallback>
                <p:oleObj name="Document" r:id="rId2" imgW="5416355" imgH="5776939" progId="Word.Document.8">
                  <p:embed/>
                  <p:pic>
                    <p:nvPicPr>
                      <p:cNvPr id="4" name="Object 10">
                        <a:extLst>
                          <a:ext uri="{FF2B5EF4-FFF2-40B4-BE49-F238E27FC236}">
                            <a16:creationId xmlns:a16="http://schemas.microsoft.com/office/drawing/2014/main" id="{2665CA82-4BFA-4DFC-9032-79D3A942C1AB}"/>
                          </a:ext>
                        </a:extLst>
                      </p:cNvPr>
                      <p:cNvPicPr>
                        <a:picLocks noChangeAspect="1" noChangeArrowheads="1"/>
                      </p:cNvPicPr>
                      <p:nvPr/>
                    </p:nvPicPr>
                    <p:blipFill>
                      <a:blip r:embed="rId3"/>
                      <a:srcRect/>
                      <a:stretch>
                        <a:fillRect/>
                      </a:stretch>
                    </p:blipFill>
                    <p:spPr bwMode="auto">
                      <a:xfrm>
                        <a:off x="1292225" y="2544763"/>
                        <a:ext cx="4005263" cy="4279900"/>
                      </a:xfrm>
                      <a:prstGeom prst="rect">
                        <a:avLst/>
                      </a:prstGeom>
                      <a:noFill/>
                      <a:ln>
                        <a:noFill/>
                      </a:ln>
                      <a:effectLst/>
                    </p:spPr>
                  </p:pic>
                </p:oleObj>
              </mc:Fallback>
            </mc:AlternateContent>
          </a:graphicData>
        </a:graphic>
      </p:graphicFrame>
      <p:graphicFrame>
        <p:nvGraphicFramePr>
          <p:cNvPr id="5" name="Object 10">
            <a:extLst>
              <a:ext uri="{FF2B5EF4-FFF2-40B4-BE49-F238E27FC236}">
                <a16:creationId xmlns:a16="http://schemas.microsoft.com/office/drawing/2014/main" id="{007F6265-CB21-4C36-A907-9795B866DB42}"/>
              </a:ext>
            </a:extLst>
          </p:cNvPr>
          <p:cNvGraphicFramePr>
            <a:graphicFrameLocks noChangeAspect="1"/>
          </p:cNvGraphicFramePr>
          <p:nvPr>
            <p:extLst>
              <p:ext uri="{D42A27DB-BD31-4B8C-83A1-F6EECF244321}">
                <p14:modId xmlns:p14="http://schemas.microsoft.com/office/powerpoint/2010/main" val="2979537983"/>
              </p:ext>
            </p:extLst>
          </p:nvPr>
        </p:nvGraphicFramePr>
        <p:xfrm>
          <a:off x="6249988" y="2544763"/>
          <a:ext cx="4006850" cy="4278312"/>
        </p:xfrm>
        <a:graphic>
          <a:graphicData uri="http://schemas.openxmlformats.org/presentationml/2006/ole">
            <mc:AlternateContent xmlns:mc="http://schemas.openxmlformats.org/markup-compatibility/2006">
              <mc:Choice xmlns:v="urn:schemas-microsoft-com:vml" Requires="v">
                <p:oleObj name="Document" r:id="rId4" imgW="5416355" imgH="5774059" progId="Word.Document.8">
                  <p:embed/>
                </p:oleObj>
              </mc:Choice>
              <mc:Fallback>
                <p:oleObj name="Document" r:id="rId4" imgW="5416355" imgH="5774059" progId="Word.Document.8">
                  <p:embed/>
                  <p:pic>
                    <p:nvPicPr>
                      <p:cNvPr id="5" name="Object 10">
                        <a:extLst>
                          <a:ext uri="{FF2B5EF4-FFF2-40B4-BE49-F238E27FC236}">
                            <a16:creationId xmlns:a16="http://schemas.microsoft.com/office/drawing/2014/main" id="{007F6265-CB21-4C36-A907-9795B866DB42}"/>
                          </a:ext>
                        </a:extLst>
                      </p:cNvPr>
                      <p:cNvPicPr>
                        <a:picLocks noChangeAspect="1" noChangeArrowheads="1"/>
                      </p:cNvPicPr>
                      <p:nvPr/>
                    </p:nvPicPr>
                    <p:blipFill>
                      <a:blip r:embed="rId5"/>
                      <a:srcRect/>
                      <a:stretch>
                        <a:fillRect/>
                      </a:stretch>
                    </p:blipFill>
                    <p:spPr bwMode="auto">
                      <a:xfrm>
                        <a:off x="6249988" y="2544763"/>
                        <a:ext cx="4006850" cy="4278312"/>
                      </a:xfrm>
                      <a:prstGeom prst="rect">
                        <a:avLst/>
                      </a:prstGeom>
                      <a:noFill/>
                      <a:ln>
                        <a:noFill/>
                      </a:ln>
                      <a:effectLst/>
                    </p:spPr>
                  </p:pic>
                </p:oleObj>
              </mc:Fallback>
            </mc:AlternateContent>
          </a:graphicData>
        </a:graphic>
      </p:graphicFrame>
      <p:sp>
        <p:nvSpPr>
          <p:cNvPr id="6" name="TextBox 5">
            <a:extLst>
              <a:ext uri="{FF2B5EF4-FFF2-40B4-BE49-F238E27FC236}">
                <a16:creationId xmlns:a16="http://schemas.microsoft.com/office/drawing/2014/main" id="{F5D50236-9884-488B-BC08-E187EEC26862}"/>
              </a:ext>
            </a:extLst>
          </p:cNvPr>
          <p:cNvSpPr txBox="1"/>
          <p:nvPr/>
        </p:nvSpPr>
        <p:spPr>
          <a:xfrm>
            <a:off x="8229601" y="2743200"/>
            <a:ext cx="3810000" cy="923330"/>
          </a:xfrm>
          <a:prstGeom prst="rect">
            <a:avLst/>
          </a:prstGeom>
          <a:noFill/>
        </p:spPr>
        <p:txBody>
          <a:bodyPr wrap="square" rtlCol="0">
            <a:spAutoFit/>
          </a:bodyPr>
          <a:lstStyle/>
          <a:p>
            <a:r>
              <a:rPr lang="en-US" dirty="0"/>
              <a:t>We trained a classifier to predict if a taxpayer will cheat and we got bad results. Is our classifier that bad?</a:t>
            </a:r>
          </a:p>
        </p:txBody>
      </p:sp>
      <p:sp>
        <p:nvSpPr>
          <p:cNvPr id="7" name="TextBox 6">
            <a:extLst>
              <a:ext uri="{FF2B5EF4-FFF2-40B4-BE49-F238E27FC236}">
                <a16:creationId xmlns:a16="http://schemas.microsoft.com/office/drawing/2014/main" id="{B86A1949-EB6B-46FB-8477-A46AD180D7EB}"/>
              </a:ext>
            </a:extLst>
          </p:cNvPr>
          <p:cNvSpPr txBox="1"/>
          <p:nvPr/>
        </p:nvSpPr>
        <p:spPr>
          <a:xfrm>
            <a:off x="8305801" y="5105400"/>
            <a:ext cx="3733800" cy="646331"/>
          </a:xfrm>
          <a:prstGeom prst="rect">
            <a:avLst/>
          </a:prstGeom>
          <a:noFill/>
        </p:spPr>
        <p:txBody>
          <a:bodyPr wrap="square" rtlCol="0">
            <a:spAutoFit/>
          </a:bodyPr>
          <a:lstStyle/>
          <a:p>
            <a:r>
              <a:rPr lang="en-US" dirty="0"/>
              <a:t>The ids for the class labels are not aligned with the ids of the data</a:t>
            </a:r>
          </a:p>
        </p:txBody>
      </p:sp>
    </p:spTree>
    <p:extLst>
      <p:ext uri="{BB962C8B-B14F-4D97-AF65-F5344CB8AC3E}">
        <p14:creationId xmlns:p14="http://schemas.microsoft.com/office/powerpoint/2010/main" val="8371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1D9B1AE-F16C-42B0-87D8-C2FDC309AA77}"/>
              </a:ext>
            </a:extLst>
          </p:cNvPr>
          <p:cNvSpPr>
            <a:spLocks noGrp="1"/>
          </p:cNvSpPr>
          <p:nvPr>
            <p:ph type="ctrTitle"/>
          </p:nvPr>
        </p:nvSpPr>
        <p:spPr>
          <a:xfrm>
            <a:off x="914400" y="1371601"/>
            <a:ext cx="10464800" cy="1927225"/>
          </a:xfrm>
        </p:spPr>
        <p:txBody>
          <a:bodyPr/>
          <a:lstStyle/>
          <a:p>
            <a:r>
              <a:rPr lang="en-US" dirty="0"/>
              <a:t>FEATURE EXTRACTION	</a:t>
            </a:r>
          </a:p>
        </p:txBody>
      </p:sp>
      <p:sp>
        <p:nvSpPr>
          <p:cNvPr id="12" name="Subtitle 2">
            <a:extLst>
              <a:ext uri="{FF2B5EF4-FFF2-40B4-BE49-F238E27FC236}">
                <a16:creationId xmlns:a16="http://schemas.microsoft.com/office/drawing/2014/main" id="{EFB1D584-332D-4878-B484-87B520B0E4B4}"/>
              </a:ext>
            </a:extLst>
          </p:cNvPr>
          <p:cNvSpPr>
            <a:spLocks noGrp="1"/>
          </p:cNvSpPr>
          <p:nvPr>
            <p:ph type="subTitle" idx="1"/>
          </p:nvPr>
        </p:nvSpPr>
        <p:spPr>
          <a:xfrm>
            <a:off x="914400" y="3505200"/>
            <a:ext cx="8534400" cy="1752600"/>
          </a:xfrm>
        </p:spPr>
        <p:txBody>
          <a:bodyPr/>
          <a:lstStyle/>
          <a:p>
            <a:r>
              <a:rPr lang="en-US" dirty="0"/>
              <a:t>A case study with </a:t>
            </a:r>
            <a:r>
              <a:rPr lang="en-US"/>
              <a:t>text data</a:t>
            </a:r>
          </a:p>
          <a:p>
            <a:r>
              <a:rPr lang="en-US"/>
              <a:t>TF-IDF </a:t>
            </a:r>
            <a:r>
              <a:rPr lang="en-US" dirty="0"/>
              <a:t>word weighting</a:t>
            </a:r>
          </a:p>
        </p:txBody>
      </p:sp>
    </p:spTree>
    <p:extLst>
      <p:ext uri="{BB962C8B-B14F-4D97-AF65-F5344CB8AC3E}">
        <p14:creationId xmlns:p14="http://schemas.microsoft.com/office/powerpoint/2010/main" val="29702873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A0F1-2606-4584-A2F5-1CA755501369}"/>
              </a:ext>
            </a:extLst>
          </p:cNvPr>
          <p:cNvSpPr>
            <a:spLocks noGrp="1"/>
          </p:cNvSpPr>
          <p:nvPr>
            <p:ph type="title"/>
          </p:nvPr>
        </p:nvSpPr>
        <p:spPr/>
        <p:txBody>
          <a:bodyPr/>
          <a:lstStyle/>
          <a:p>
            <a:r>
              <a:rPr lang="en-US" dirty="0"/>
              <a:t>Data preprocessing: feature extraction</a:t>
            </a:r>
          </a:p>
        </p:txBody>
      </p:sp>
      <p:sp>
        <p:nvSpPr>
          <p:cNvPr id="3" name="Content Placeholder 2">
            <a:extLst>
              <a:ext uri="{FF2B5EF4-FFF2-40B4-BE49-F238E27FC236}">
                <a16:creationId xmlns:a16="http://schemas.microsoft.com/office/drawing/2014/main" id="{E2E431C3-CCA8-4351-81FC-7941138C8925}"/>
              </a:ext>
            </a:extLst>
          </p:cNvPr>
          <p:cNvSpPr>
            <a:spLocks noGrp="1"/>
          </p:cNvSpPr>
          <p:nvPr>
            <p:ph idx="1"/>
          </p:nvPr>
        </p:nvSpPr>
        <p:spPr/>
        <p:txBody>
          <a:bodyPr>
            <a:normAutofit lnSpcReduction="10000"/>
          </a:bodyPr>
          <a:lstStyle/>
          <a:p>
            <a:r>
              <a:rPr lang="en-US" dirty="0"/>
              <a:t>The data we obtain are not necessarily as a relational table</a:t>
            </a:r>
          </a:p>
          <a:p>
            <a:r>
              <a:rPr lang="en-US" dirty="0"/>
              <a:t>Data may be in a very raw format</a:t>
            </a:r>
          </a:p>
          <a:p>
            <a:pPr lvl="1"/>
            <a:r>
              <a:rPr lang="en-US" dirty="0"/>
              <a:t>Examples: text, speech, mouse movements, </a:t>
            </a:r>
            <a:r>
              <a:rPr lang="en-US" dirty="0" err="1"/>
              <a:t>etc</a:t>
            </a:r>
            <a:endParaRPr lang="en-US" dirty="0"/>
          </a:p>
          <a:p>
            <a:r>
              <a:rPr lang="en-US" dirty="0"/>
              <a:t>We need to extract the </a:t>
            </a:r>
            <a:r>
              <a:rPr lang="en-US" dirty="0">
                <a:solidFill>
                  <a:srgbClr val="FF3300"/>
                </a:solidFill>
              </a:rPr>
              <a:t>features/attributes</a:t>
            </a:r>
            <a:r>
              <a:rPr lang="en-US" dirty="0"/>
              <a:t> from the data and build the data matrix</a:t>
            </a:r>
          </a:p>
          <a:p>
            <a:endParaRPr lang="en-US" dirty="0"/>
          </a:p>
          <a:p>
            <a:r>
              <a:rPr lang="en-US" dirty="0"/>
              <a:t>Feature extraction:</a:t>
            </a:r>
          </a:p>
          <a:p>
            <a:pPr lvl="1"/>
            <a:r>
              <a:rPr lang="en-US" dirty="0"/>
              <a:t>Selecting the characteristics by which we want to represent our data</a:t>
            </a:r>
          </a:p>
          <a:p>
            <a:pPr lvl="1"/>
            <a:r>
              <a:rPr lang="en-US" dirty="0"/>
              <a:t>It requires some domain knowledge about the data</a:t>
            </a:r>
          </a:p>
          <a:p>
            <a:pPr lvl="1"/>
            <a:r>
              <a:rPr lang="en-US" dirty="0"/>
              <a:t>It depends on the application</a:t>
            </a:r>
          </a:p>
          <a:p>
            <a:r>
              <a:rPr lang="en-US" dirty="0"/>
              <a:t>Deep learning: helps with this step.</a:t>
            </a:r>
          </a:p>
        </p:txBody>
      </p:sp>
    </p:spTree>
    <p:extLst>
      <p:ext uri="{BB962C8B-B14F-4D97-AF65-F5344CB8AC3E}">
        <p14:creationId xmlns:p14="http://schemas.microsoft.com/office/powerpoint/2010/main" val="2214039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FF839-184C-4022-837A-8D156A02FFEE}"/>
              </a:ext>
            </a:extLst>
          </p:cNvPr>
          <p:cNvSpPr>
            <a:spLocks noGrp="1"/>
          </p:cNvSpPr>
          <p:nvPr>
            <p:ph type="title"/>
          </p:nvPr>
        </p:nvSpPr>
        <p:spPr/>
        <p:txBody>
          <a:bodyPr/>
          <a:lstStyle/>
          <a:p>
            <a:r>
              <a:rPr lang="en-US" dirty="0"/>
              <a:t>Text data	</a:t>
            </a:r>
          </a:p>
        </p:txBody>
      </p:sp>
      <p:sp>
        <p:nvSpPr>
          <p:cNvPr id="3" name="Content Placeholder 2">
            <a:extLst>
              <a:ext uri="{FF2B5EF4-FFF2-40B4-BE49-F238E27FC236}">
                <a16:creationId xmlns:a16="http://schemas.microsoft.com/office/drawing/2014/main" id="{90860B0F-3214-42DA-8849-7C8A0EE93C15}"/>
              </a:ext>
            </a:extLst>
          </p:cNvPr>
          <p:cNvSpPr>
            <a:spLocks noGrp="1"/>
          </p:cNvSpPr>
          <p:nvPr>
            <p:ph idx="1"/>
          </p:nvPr>
        </p:nvSpPr>
        <p:spPr/>
        <p:txBody>
          <a:bodyPr/>
          <a:lstStyle/>
          <a:p>
            <a:r>
              <a:rPr lang="en-US" dirty="0"/>
              <a:t>Data will often not be in a nice relational table</a:t>
            </a:r>
          </a:p>
          <a:p>
            <a:r>
              <a:rPr lang="en-US" dirty="0"/>
              <a:t>For example: </a:t>
            </a:r>
            <a:r>
              <a:rPr lang="en-US" dirty="0">
                <a:solidFill>
                  <a:srgbClr val="FF0000"/>
                </a:solidFill>
              </a:rPr>
              <a:t>Text</a:t>
            </a:r>
            <a:r>
              <a:rPr lang="en-US" dirty="0"/>
              <a:t> data</a:t>
            </a:r>
          </a:p>
          <a:p>
            <a:pPr lvl="1"/>
            <a:r>
              <a:rPr lang="en-US" dirty="0"/>
              <a:t>We need to do additional effort to extract the useful information from the text data</a:t>
            </a:r>
          </a:p>
          <a:p>
            <a:pPr lvl="1"/>
            <a:endParaRPr lang="en-US" dirty="0"/>
          </a:p>
          <a:p>
            <a:r>
              <a:rPr lang="en-US" dirty="0"/>
              <a:t>We will now see some basic text processing ideas.</a:t>
            </a:r>
          </a:p>
        </p:txBody>
      </p:sp>
    </p:spTree>
    <p:extLst>
      <p:ext uri="{BB962C8B-B14F-4D97-AF65-F5344CB8AC3E}">
        <p14:creationId xmlns:p14="http://schemas.microsoft.com/office/powerpoint/2010/main" val="1868283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data preprocessing example</a:t>
            </a:r>
          </a:p>
        </p:txBody>
      </p:sp>
      <p:sp>
        <p:nvSpPr>
          <p:cNvPr id="3" name="Content Placeholder 2"/>
          <p:cNvSpPr>
            <a:spLocks noGrp="1"/>
          </p:cNvSpPr>
          <p:nvPr>
            <p:ph idx="1"/>
          </p:nvPr>
        </p:nvSpPr>
        <p:spPr/>
        <p:txBody>
          <a:bodyPr/>
          <a:lstStyle/>
          <a:p>
            <a:r>
              <a:rPr lang="en-US" dirty="0"/>
              <a:t>Suppose we want to mine the comments/reviews of people on </a:t>
            </a:r>
            <a:r>
              <a:rPr lang="en-US" dirty="0">
                <a:hlinkClick r:id="rId2"/>
              </a:rPr>
              <a:t>Yelp </a:t>
            </a:r>
            <a:r>
              <a:rPr lang="en-US" dirty="0"/>
              <a:t>or </a:t>
            </a:r>
            <a:r>
              <a:rPr lang="en-US" dirty="0">
                <a:hlinkClick r:id="rId3"/>
              </a:rPr>
              <a:t>Foursquare</a:t>
            </a:r>
            <a:r>
              <a:rPr lang="en-US" dirty="0"/>
              <a:t>.</a:t>
            </a:r>
          </a:p>
        </p:txBody>
      </p:sp>
      <p:pic>
        <p:nvPicPr>
          <p:cNvPr id="4" name="Picture 2" descr="C:\Users\tsap\Documents\My Presentations\Trento\Yel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258115"/>
            <a:ext cx="2975756" cy="299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tsap\Documents\My Presentations\Trento\thumbnailCAYALAY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429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37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Mining Task</a:t>
            </a:r>
          </a:p>
        </p:txBody>
      </p:sp>
      <p:sp>
        <p:nvSpPr>
          <p:cNvPr id="3" name="Content Placeholder 2"/>
          <p:cNvSpPr>
            <a:spLocks noGrp="1"/>
          </p:cNvSpPr>
          <p:nvPr>
            <p:ph idx="1"/>
          </p:nvPr>
        </p:nvSpPr>
        <p:spPr>
          <a:xfrm>
            <a:off x="381000" y="1600200"/>
            <a:ext cx="11353800" cy="4953000"/>
          </a:xfrm>
        </p:spPr>
        <p:txBody>
          <a:bodyPr>
            <a:normAutofit fontScale="92500"/>
          </a:bodyPr>
          <a:lstStyle/>
          <a:p>
            <a:r>
              <a:rPr lang="en-US" dirty="0"/>
              <a:t>Collect all reviews for the top-10 most reviewed restaurants in NY in Yelp</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solidFill>
                  <a:srgbClr val="0070C0"/>
                </a:solidFill>
              </a:rPr>
              <a:t>Feature extraction:</a:t>
            </a:r>
            <a:r>
              <a:rPr lang="en-US" dirty="0"/>
              <a:t> Find few terms that best describe the restaurants.</a:t>
            </a:r>
          </a:p>
        </p:txBody>
      </p:sp>
      <p:sp>
        <p:nvSpPr>
          <p:cNvPr id="4" name="TextBox 3"/>
          <p:cNvSpPr txBox="1"/>
          <p:nvPr/>
        </p:nvSpPr>
        <p:spPr>
          <a:xfrm>
            <a:off x="609600" y="2438400"/>
            <a:ext cx="10668000" cy="3046988"/>
          </a:xfrm>
          <a:prstGeom prst="rect">
            <a:avLst/>
          </a:prstGeom>
          <a:noFill/>
          <a:ln>
            <a:solidFill>
              <a:srgbClr val="FF0000"/>
            </a:solidFill>
          </a:ln>
        </p:spPr>
        <p:txBody>
          <a:bodyPr wrap="square" rtlCol="0">
            <a:spAutoFit/>
          </a:bodyPr>
          <a:lstStyle/>
          <a:p>
            <a:r>
              <a:rPr lang="en-US" sz="1600" dirty="0">
                <a:latin typeface="Courier New" panose="02070309020205020404" pitchFamily="49" charset="0"/>
                <a:cs typeface="Courier New" panose="02070309020205020404" pitchFamily="49" charset="0"/>
              </a:rPr>
              <a:t>{"votes": {"funny": 0, "useful": 2, "cool": 1},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"Xqd0DzHaiyRqVH3WRG7hzg",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review_id</a:t>
            </a:r>
            <a:r>
              <a:rPr lang="en-US" sz="1600" dirty="0">
                <a:latin typeface="Courier New" panose="02070309020205020404" pitchFamily="49" charset="0"/>
                <a:cs typeface="Courier New" panose="02070309020205020404" pitchFamily="49" charset="0"/>
              </a:rPr>
              <a:t>": "15SdjuK7DmYqUAj6rjGowg", </a:t>
            </a:r>
          </a:p>
          <a:p>
            <a:r>
              <a:rPr lang="en-US" sz="1600" dirty="0">
                <a:latin typeface="Courier New" panose="02070309020205020404" pitchFamily="49" charset="0"/>
                <a:cs typeface="Courier New" panose="02070309020205020404" pitchFamily="49" charset="0"/>
              </a:rPr>
              <a:t> "stars": 5, "date": "2007-05-17", </a:t>
            </a:r>
          </a:p>
          <a:p>
            <a:r>
              <a:rPr lang="en-US" sz="1600" dirty="0">
                <a:latin typeface="Courier New" panose="02070309020205020404" pitchFamily="49" charset="0"/>
                <a:cs typeface="Courier New" panose="02070309020205020404" pitchFamily="49" charset="0"/>
              </a:rPr>
              <a:t> "text": "I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 </a:t>
            </a:r>
          </a:p>
          <a:p>
            <a:r>
              <a:rPr lang="en-US" sz="1600" dirty="0">
                <a:latin typeface="Courier New" pitchFamily="49" charset="0"/>
                <a:cs typeface="Courier New" pitchFamily="49" charset="0"/>
              </a:rPr>
              <a:t> "type": "review", </a:t>
            </a:r>
          </a:p>
          <a:p>
            <a:r>
              <a:rPr lang="en-US" sz="1600" dirty="0">
                <a:latin typeface="Courier New" pitchFamily="49" charset="0"/>
                <a:cs typeface="Courier New" pitchFamily="49" charset="0"/>
              </a:rPr>
              <a:t> "</a:t>
            </a:r>
            <a:r>
              <a:rPr lang="en-US" sz="1600" dirty="0" err="1">
                <a:latin typeface="Courier New" panose="02070309020205020404" pitchFamily="49" charset="0"/>
                <a:cs typeface="Courier New" panose="02070309020205020404" pitchFamily="49" charset="0"/>
              </a:rPr>
              <a:t>business_id</a:t>
            </a:r>
            <a:r>
              <a:rPr lang="en-US" sz="1600" dirty="0">
                <a:latin typeface="Courier New" panose="02070309020205020404" pitchFamily="49" charset="0"/>
                <a:cs typeface="Courier New" panose="02070309020205020404" pitchFamily="49" charset="0"/>
              </a:rPr>
              <a:t>": "vcNAWiLM4dR7D2nwwJ7nCA"}</a:t>
            </a:r>
          </a:p>
        </p:txBody>
      </p:sp>
    </p:spTree>
    <p:extLst>
      <p:ext uri="{BB962C8B-B14F-4D97-AF65-F5344CB8AC3E}">
        <p14:creationId xmlns:p14="http://schemas.microsoft.com/office/powerpoint/2010/main" val="34300403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data</a:t>
            </a:r>
          </a:p>
        </p:txBody>
      </p:sp>
      <p:sp>
        <p:nvSpPr>
          <p:cNvPr id="4" name="Content Placeholder 3"/>
          <p:cNvSpPr txBox="1">
            <a:spLocks noGrp="1"/>
          </p:cNvSpPr>
          <p:nvPr>
            <p:ph idx="1"/>
          </p:nvPr>
        </p:nvSpPr>
        <p:spPr>
          <a:xfrm>
            <a:off x="228600" y="1447800"/>
            <a:ext cx="11734800" cy="5706177"/>
          </a:xfrm>
          <a:prstGeom prst="rect">
            <a:avLst/>
          </a:prstGeom>
          <a:solidFill>
            <a:schemeClr val="accent6">
              <a:lumMod val="60000"/>
              <a:lumOff val="40000"/>
            </a:schemeClr>
          </a:solidFill>
        </p:spPr>
        <p:txBody>
          <a:bodyPr wrap="square" rtlCol="0">
            <a:spAutoFit/>
          </a:bodyPr>
          <a:lstStyle/>
          <a:p>
            <a:pPr marL="0" indent="0">
              <a:buNone/>
            </a:pPr>
            <a:r>
              <a:rPr lang="en-US" sz="1600" dirty="0">
                <a:latin typeface="Courier New" pitchFamily="49" charset="0"/>
                <a:cs typeface="Courier New" pitchFamily="49" charset="0"/>
              </a:rPr>
              <a:t>I heard so many good things about this place so I was pretty juiced to try it.  I'm from Cali and I heard Shake Shack is comparable to IN-N-OUT and I </a:t>
            </a:r>
            <a:r>
              <a:rPr lang="en-US" sz="1600" dirty="0" err="1">
                <a:latin typeface="Courier New" pitchFamily="49" charset="0"/>
                <a:cs typeface="Courier New" pitchFamily="49" charset="0"/>
              </a:rPr>
              <a:t>gotta</a:t>
            </a:r>
            <a:r>
              <a:rPr lang="en-US" sz="1600" dirty="0">
                <a:latin typeface="Courier New" pitchFamily="49" charset="0"/>
                <a:cs typeface="Courier New" pitchFamily="49" charset="0"/>
              </a:rPr>
              <a:t> say,  Shake </a:t>
            </a:r>
            <a:r>
              <a:rPr lang="en-US" sz="1600" dirty="0" err="1">
                <a:latin typeface="Courier New" pitchFamily="49" charset="0"/>
                <a:cs typeface="Courier New" pitchFamily="49" charset="0"/>
              </a:rPr>
              <a:t>Shake</a:t>
            </a:r>
            <a:r>
              <a:rPr lang="en-US" sz="1600" dirty="0">
                <a:latin typeface="Courier New" pitchFamily="49" charset="0"/>
                <a:cs typeface="Courier New" pitchFamily="49" charset="0"/>
              </a:rPr>
              <a:t> wins hands down.    Surprisingly, the line was short and we waited about 10 MIN. to order.  I ordered a regular cheeseburger, fries and a black/white shake.  So </a:t>
            </a:r>
            <a:r>
              <a:rPr lang="en-US" sz="1600" dirty="0" err="1">
                <a:latin typeface="Courier New" pitchFamily="49" charset="0"/>
                <a:cs typeface="Courier New" pitchFamily="49" charset="0"/>
              </a:rPr>
              <a:t>yummerz</a:t>
            </a:r>
            <a:r>
              <a:rPr lang="en-US" sz="1600" dirty="0">
                <a:latin typeface="Courier New" pitchFamily="49" charset="0"/>
                <a:cs typeface="Courier New" pitchFamily="49" charset="0"/>
              </a:rPr>
              <a:t>.   I love the location too!  It's in the middle of the city and the view is breathtaking.   Definitely one of my favorite places to eat in NYC.</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I'm from California and I must say, Shake Shack is better than IN-N-OUT, all day, </a:t>
            </a:r>
            <a:r>
              <a:rPr lang="en-US" sz="1600" dirty="0" err="1">
                <a:latin typeface="Courier New" pitchFamily="49" charset="0"/>
                <a:cs typeface="Courier New" pitchFamily="49" charset="0"/>
              </a:rPr>
              <a:t>err'day</a:t>
            </a:r>
            <a:r>
              <a:rPr lang="en-US" sz="1600" dirty="0">
                <a:latin typeface="Courier New" pitchFamily="49" charset="0"/>
                <a:cs typeface="Courier New" pitchFamily="49" charset="0"/>
              </a:rPr>
              <a:t>. </a:t>
            </a:r>
          </a:p>
          <a:p>
            <a:endParaRPr lang="en-US" sz="1600" dirty="0">
              <a:latin typeface="Courier New" pitchFamily="49" charset="0"/>
              <a:cs typeface="Courier New" pitchFamily="49" charset="0"/>
            </a:endParaRPr>
          </a:p>
          <a:p>
            <a:pPr marL="0" indent="0">
              <a:buNone/>
            </a:pPr>
            <a:r>
              <a:rPr lang="en-US" sz="1600" dirty="0">
                <a:latin typeface="Courier New" pitchFamily="49" charset="0"/>
                <a:cs typeface="Courier New" pitchFamily="49" charset="0"/>
              </a:rPr>
              <a:t>Would I pay $15+ for a burger here? No. But for the price point they are asking for, this is a definite bang for your buck (though for some, the opportunity cost of waiting in line might outweigh the cost savings)  Thankfully, I came in before the lunch swarm descended and I ordered a shake shack (the special burger with the patty + fried cheese &amp;amp; portabella topping) and a coffee milk shake. The beef patty was very juicy and snugly packed within a soft potato roll. On the downside, I could do without the fried portabella-thingy, as the crispy taste conflicted with the juicy, tender burger. How does shake shack compare with in-and-out or 5-guys? I say a very close tie, and I think it comes down to personal </a:t>
            </a:r>
            <a:r>
              <a:rPr lang="en-US" sz="1600" dirty="0" err="1">
                <a:latin typeface="Courier New" pitchFamily="49" charset="0"/>
                <a:cs typeface="Courier New" pitchFamily="49" charset="0"/>
              </a:rPr>
              <a:t>affliations</a:t>
            </a:r>
            <a:r>
              <a:rPr lang="en-US" sz="1600" dirty="0">
                <a:latin typeface="Courier New" pitchFamily="49" charset="0"/>
                <a:cs typeface="Courier New" pitchFamily="49" charset="0"/>
              </a:rPr>
              <a:t>. On the shake side, true to its name, the shake was well churned and very thick and luscious. The coffee flavor added a tangy taste and complemented the vanilla shake well.  Situated in an open space in NYC, the open air sitting allows you to munch on your burger while watching people zoom by around the city. It's an oddly calming experience, or perhaps it was the food coma I was slowly falling into. Great place with food at a great price.</a:t>
            </a:r>
          </a:p>
        </p:txBody>
      </p:sp>
    </p:spTree>
    <p:extLst>
      <p:ext uri="{BB962C8B-B14F-4D97-AF65-F5344CB8AC3E}">
        <p14:creationId xmlns:p14="http://schemas.microsoft.com/office/powerpoint/2010/main" val="745742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Decisions, decisions…</a:t>
            </a:r>
          </a:p>
        </p:txBody>
      </p:sp>
      <p:sp>
        <p:nvSpPr>
          <p:cNvPr id="3" name="Content Placeholder 2"/>
          <p:cNvSpPr>
            <a:spLocks noGrp="1"/>
          </p:cNvSpPr>
          <p:nvPr>
            <p:ph idx="1"/>
          </p:nvPr>
        </p:nvSpPr>
        <p:spPr>
          <a:xfrm>
            <a:off x="457200" y="1600200"/>
            <a:ext cx="11277600" cy="5029200"/>
          </a:xfrm>
        </p:spPr>
        <p:txBody>
          <a:bodyPr>
            <a:normAutofit fontScale="85000" lnSpcReduction="20000"/>
          </a:bodyPr>
          <a:lstStyle/>
          <a:p>
            <a:r>
              <a:rPr lang="en-US" dirty="0"/>
              <a:t>When mining real data you often need to make some </a:t>
            </a:r>
            <a:r>
              <a:rPr lang="en-US" dirty="0">
                <a:solidFill>
                  <a:schemeClr val="accent6">
                    <a:lumMod val="75000"/>
                  </a:schemeClr>
                </a:solidFill>
              </a:rPr>
              <a:t>decisions</a:t>
            </a:r>
          </a:p>
          <a:p>
            <a:pPr lvl="1"/>
            <a:r>
              <a:rPr lang="en-US" dirty="0">
                <a:solidFill>
                  <a:srgbClr val="0070C0"/>
                </a:solidFill>
              </a:rPr>
              <a:t>What</a:t>
            </a:r>
            <a:r>
              <a:rPr lang="en-US" dirty="0"/>
              <a:t> data should we collect? </a:t>
            </a:r>
            <a:r>
              <a:rPr lang="en-US" dirty="0">
                <a:solidFill>
                  <a:srgbClr val="0070C0"/>
                </a:solidFill>
              </a:rPr>
              <a:t>How much</a:t>
            </a:r>
            <a:r>
              <a:rPr lang="en-US" dirty="0"/>
              <a:t>? For </a:t>
            </a:r>
            <a:r>
              <a:rPr lang="en-US" dirty="0">
                <a:solidFill>
                  <a:srgbClr val="0070C0"/>
                </a:solidFill>
              </a:rPr>
              <a:t>how long</a:t>
            </a:r>
            <a:r>
              <a:rPr lang="en-US" dirty="0"/>
              <a:t>?</a:t>
            </a:r>
          </a:p>
          <a:p>
            <a:pPr lvl="1"/>
            <a:r>
              <a:rPr lang="en-US" dirty="0"/>
              <a:t>Should we </a:t>
            </a:r>
            <a:r>
              <a:rPr lang="en-US" dirty="0">
                <a:solidFill>
                  <a:srgbClr val="0070C0"/>
                </a:solidFill>
              </a:rPr>
              <a:t>throw out some data </a:t>
            </a:r>
            <a:r>
              <a:rPr lang="en-US" dirty="0"/>
              <a:t>that does not seem to be useful?</a:t>
            </a:r>
          </a:p>
          <a:p>
            <a:pPr lvl="2"/>
            <a:endParaRPr lang="en-US" dirty="0"/>
          </a:p>
          <a:p>
            <a:pPr lvl="2"/>
            <a:endParaRPr lang="en-US" dirty="0"/>
          </a:p>
          <a:p>
            <a:pPr lvl="2"/>
            <a:endParaRPr lang="en-US" dirty="0"/>
          </a:p>
          <a:p>
            <a:pPr lvl="2"/>
            <a:r>
              <a:rPr lang="en-US" sz="2100" dirty="0"/>
              <a:t>Too frequent data (stop words), too infrequent (errors?), erroneous data, missing data, outliers</a:t>
            </a:r>
          </a:p>
          <a:p>
            <a:pPr lvl="1"/>
            <a:r>
              <a:rPr lang="en-US" dirty="0"/>
              <a:t>How should we </a:t>
            </a:r>
            <a:r>
              <a:rPr lang="en-US" dirty="0">
                <a:solidFill>
                  <a:srgbClr val="0070C0"/>
                </a:solidFill>
              </a:rPr>
              <a:t>weight</a:t>
            </a:r>
            <a:r>
              <a:rPr lang="en-US" dirty="0"/>
              <a:t> the different pieces of data?</a:t>
            </a:r>
          </a:p>
          <a:p>
            <a:endParaRPr lang="en-US" dirty="0"/>
          </a:p>
          <a:p>
            <a:r>
              <a:rPr lang="en-US" dirty="0"/>
              <a:t>Most decisions are application dependent. Some information may be </a:t>
            </a:r>
            <a:r>
              <a:rPr lang="en-US" dirty="0">
                <a:solidFill>
                  <a:schemeClr val="accent6">
                    <a:lumMod val="75000"/>
                  </a:schemeClr>
                </a:solidFill>
              </a:rPr>
              <a:t>lost</a:t>
            </a:r>
            <a:r>
              <a:rPr lang="en-US" dirty="0"/>
              <a:t> but we can usually live with it (most of the times)</a:t>
            </a:r>
          </a:p>
          <a:p>
            <a:endParaRPr lang="en-US" dirty="0"/>
          </a:p>
          <a:p>
            <a:r>
              <a:rPr lang="en-US" dirty="0"/>
              <a:t>We should make our decisions </a:t>
            </a:r>
            <a:r>
              <a:rPr lang="en-US" dirty="0">
                <a:solidFill>
                  <a:srgbClr val="00B0F0"/>
                </a:solidFill>
              </a:rPr>
              <a:t>clear</a:t>
            </a:r>
            <a:r>
              <a:rPr lang="en-US" dirty="0"/>
              <a:t> since they affect our findings.</a:t>
            </a:r>
          </a:p>
          <a:p>
            <a:endParaRPr lang="en-US" dirty="0"/>
          </a:p>
          <a:p>
            <a:r>
              <a:rPr lang="en-US" dirty="0"/>
              <a:t>Dealing with real data is hard…</a:t>
            </a:r>
          </a:p>
        </p:txBody>
      </p:sp>
      <p:sp>
        <p:nvSpPr>
          <p:cNvPr id="4" name="TextBox 3"/>
          <p:cNvSpPr txBox="1"/>
          <p:nvPr/>
        </p:nvSpPr>
        <p:spPr>
          <a:xfrm>
            <a:off x="3502100" y="2649414"/>
            <a:ext cx="6091732" cy="523220"/>
          </a:xfrm>
          <a:prstGeom prst="rect">
            <a:avLst/>
          </a:prstGeom>
          <a:solidFill>
            <a:srgbClr val="92D050"/>
          </a:solidFill>
        </p:spPr>
        <p:txBody>
          <a:bodyPr wrap="none" rtlCol="0">
            <a:spAutoFit/>
          </a:bodyPr>
          <a:lstStyle/>
          <a:p>
            <a:r>
              <a:rPr lang="en-US" sz="1400" dirty="0">
                <a:latin typeface="Courier New" pitchFamily="49" charset="0"/>
                <a:cs typeface="Courier New" pitchFamily="49" charset="0"/>
              </a:rPr>
              <a:t>AAAAAAAAAAAAA			</a:t>
            </a:r>
          </a:p>
          <a:p>
            <a:r>
              <a:rPr lang="en-US" sz="1400" dirty="0">
                <a:latin typeface="Courier New" pitchFamily="49" charset="0"/>
                <a:cs typeface="Courier New" pitchFamily="49" charset="0"/>
              </a:rPr>
              <a:t>AAAAAAAAAAAAAAAAAAAAAAAAA </a:t>
            </a:r>
            <a:r>
              <a:rPr lang="en-US" sz="1400" dirty="0" err="1">
                <a:latin typeface="Courier New" pitchFamily="49" charset="0"/>
                <a:cs typeface="Courier New" pitchFamily="49" charset="0"/>
              </a:rPr>
              <a:t>AAAAAAAAAAAAAAAAAAAAAAAAA</a:t>
            </a:r>
            <a:r>
              <a:rPr lang="en-US" sz="1400" dirty="0">
                <a:latin typeface="Courier New" pitchFamily="49" charset="0"/>
                <a:cs typeface="Courier New" pitchFamily="49" charset="0"/>
              </a:rPr>
              <a:t> AAA</a:t>
            </a:r>
          </a:p>
        </p:txBody>
      </p:sp>
      <p:sp>
        <p:nvSpPr>
          <p:cNvPr id="5" name="TextBox 4"/>
          <p:cNvSpPr txBox="1"/>
          <p:nvPr/>
        </p:nvSpPr>
        <p:spPr>
          <a:xfrm>
            <a:off x="1524000" y="2676358"/>
            <a:ext cx="1877437" cy="369332"/>
          </a:xfrm>
          <a:prstGeom prst="rect">
            <a:avLst/>
          </a:prstGeom>
          <a:noFill/>
        </p:spPr>
        <p:txBody>
          <a:bodyPr wrap="none" rtlCol="0">
            <a:spAutoFit/>
          </a:bodyPr>
          <a:lstStyle/>
          <a:p>
            <a:r>
              <a:rPr lang="en-US" dirty="0"/>
              <a:t>An actual review</a:t>
            </a:r>
          </a:p>
        </p:txBody>
      </p:sp>
    </p:spTree>
    <p:extLst>
      <p:ext uri="{BB962C8B-B14F-4D97-AF65-F5344CB8AC3E}">
        <p14:creationId xmlns:p14="http://schemas.microsoft.com/office/powerpoint/2010/main" val="4050671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data</a:t>
            </a:r>
          </a:p>
        </p:txBody>
      </p:sp>
      <p:sp>
        <p:nvSpPr>
          <p:cNvPr id="3" name="Content Placeholder 2"/>
          <p:cNvSpPr>
            <a:spLocks noGrp="1"/>
          </p:cNvSpPr>
          <p:nvPr>
            <p:ph idx="1"/>
          </p:nvPr>
        </p:nvSpPr>
        <p:spPr>
          <a:xfrm>
            <a:off x="304801" y="2895601"/>
            <a:ext cx="7924798" cy="3505199"/>
          </a:xfrm>
        </p:spPr>
        <p:txBody>
          <a:bodyPr>
            <a:normAutofit/>
          </a:bodyPr>
          <a:lstStyle/>
          <a:p>
            <a:pPr lvl="1"/>
            <a:r>
              <a:rPr lang="en-US" sz="2800" dirty="0"/>
              <a:t>For </a:t>
            </a:r>
            <a:r>
              <a:rPr lang="en-US" sz="2800" dirty="0">
                <a:solidFill>
                  <a:srgbClr val="7030A0"/>
                </a:solidFill>
              </a:rPr>
              <a:t>small dimensions </a:t>
            </a:r>
            <a:r>
              <a:rPr lang="en-US" sz="2800" dirty="0"/>
              <a:t>we can </a:t>
            </a:r>
            <a:r>
              <a:rPr lang="en-US" sz="2800" dirty="0">
                <a:solidFill>
                  <a:srgbClr val="0070C0"/>
                </a:solidFill>
              </a:rPr>
              <a:t>plot</a:t>
            </a:r>
            <a:r>
              <a:rPr lang="en-US" sz="2800" dirty="0"/>
              <a:t> the data</a:t>
            </a:r>
          </a:p>
          <a:p>
            <a:pPr lvl="1"/>
            <a:r>
              <a:rPr lang="en-US" sz="2800" dirty="0"/>
              <a:t>We can use </a:t>
            </a:r>
            <a:r>
              <a:rPr lang="en-US" sz="2800" dirty="0">
                <a:solidFill>
                  <a:schemeClr val="accent6">
                    <a:lumMod val="75000"/>
                  </a:schemeClr>
                </a:solidFill>
              </a:rPr>
              <a:t>geometric analogues</a:t>
            </a:r>
            <a:r>
              <a:rPr lang="en-US" sz="2800" dirty="0"/>
              <a:t> to define concepts like </a:t>
            </a:r>
            <a:r>
              <a:rPr lang="en-US" sz="2800" dirty="0">
                <a:solidFill>
                  <a:srgbClr val="0070C0"/>
                </a:solidFill>
              </a:rPr>
              <a:t>distance</a:t>
            </a:r>
            <a:r>
              <a:rPr lang="en-US" sz="2800" dirty="0"/>
              <a:t> or </a:t>
            </a:r>
            <a:r>
              <a:rPr lang="en-US" sz="2800" dirty="0">
                <a:solidFill>
                  <a:srgbClr val="0070C0"/>
                </a:solidFill>
              </a:rPr>
              <a:t>similarity</a:t>
            </a:r>
          </a:p>
          <a:p>
            <a:pPr lvl="1"/>
            <a:r>
              <a:rPr lang="en-US" sz="2800" dirty="0"/>
              <a:t>We can use </a:t>
            </a:r>
            <a:r>
              <a:rPr lang="en-US" sz="2800" dirty="0">
                <a:solidFill>
                  <a:srgbClr val="FF0000"/>
                </a:solidFill>
              </a:rPr>
              <a:t>linear algebra </a:t>
            </a:r>
            <a:r>
              <a:rPr lang="en-US" sz="2800" dirty="0"/>
              <a:t>to process the </a:t>
            </a:r>
            <a:r>
              <a:rPr lang="en-US" sz="2800" dirty="0">
                <a:solidFill>
                  <a:srgbClr val="0070C0"/>
                </a:solidFill>
              </a:rPr>
              <a:t>data matrix</a:t>
            </a:r>
          </a:p>
          <a:p>
            <a:pPr lvl="1"/>
            <a:r>
              <a:rPr lang="en-US" sz="2800" dirty="0"/>
              <a:t>We will often talk about points or vectors</a:t>
            </a:r>
          </a:p>
        </p:txBody>
      </p:sp>
      <p:grpSp>
        <p:nvGrpSpPr>
          <p:cNvPr id="4" name="Group 6"/>
          <p:cNvGrpSpPr>
            <a:grpSpLocks/>
          </p:cNvGrpSpPr>
          <p:nvPr/>
        </p:nvGrpSpPr>
        <p:grpSpPr bwMode="auto">
          <a:xfrm>
            <a:off x="8763000" y="3048000"/>
            <a:ext cx="3048000" cy="2678113"/>
            <a:chOff x="2160" y="2544"/>
            <a:chExt cx="1920" cy="1687"/>
          </a:xfrm>
        </p:grpSpPr>
        <p:sp>
          <p:nvSpPr>
            <p:cNvPr id="5"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2" name="Content Placeholder 2"/>
          <p:cNvSpPr txBox="1">
            <a:spLocks/>
          </p:cNvSpPr>
          <p:nvPr/>
        </p:nvSpPr>
        <p:spPr>
          <a:xfrm>
            <a:off x="635798" y="1702472"/>
            <a:ext cx="8229600" cy="1055687"/>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Thinking of numeric data as </a:t>
            </a:r>
            <a:r>
              <a:rPr lang="en-US" dirty="0">
                <a:solidFill>
                  <a:srgbClr val="0070C0"/>
                </a:solidFill>
              </a:rPr>
              <a:t>points</a:t>
            </a:r>
            <a:r>
              <a:rPr lang="en-US" dirty="0"/>
              <a:t> or </a:t>
            </a:r>
            <a:r>
              <a:rPr lang="en-US" dirty="0">
                <a:solidFill>
                  <a:srgbClr val="0070C0"/>
                </a:solidFill>
              </a:rPr>
              <a:t>vectors</a:t>
            </a:r>
            <a:r>
              <a:rPr lang="en-US" dirty="0"/>
              <a:t> is very convenient</a:t>
            </a:r>
          </a:p>
        </p:txBody>
      </p:sp>
    </p:spTree>
    <p:extLst>
      <p:ext uri="{BB962C8B-B14F-4D97-AF65-F5344CB8AC3E}">
        <p14:creationId xmlns:p14="http://schemas.microsoft.com/office/powerpoint/2010/main" val="16337300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8C4C-0C4B-8BCF-99FE-D15496C51475}"/>
              </a:ext>
            </a:extLst>
          </p:cNvPr>
          <p:cNvSpPr>
            <a:spLocks noGrp="1"/>
          </p:cNvSpPr>
          <p:nvPr>
            <p:ph type="title"/>
          </p:nvPr>
        </p:nvSpPr>
        <p:spPr/>
        <p:txBody>
          <a:bodyPr/>
          <a:lstStyle/>
          <a:p>
            <a:r>
              <a:rPr lang="en-US" dirty="0"/>
              <a:t>Text normalization</a:t>
            </a:r>
          </a:p>
        </p:txBody>
      </p:sp>
      <p:sp>
        <p:nvSpPr>
          <p:cNvPr id="3" name="Content Placeholder 2">
            <a:extLst>
              <a:ext uri="{FF2B5EF4-FFF2-40B4-BE49-F238E27FC236}">
                <a16:creationId xmlns:a16="http://schemas.microsoft.com/office/drawing/2014/main" id="{EE4DD05B-3A55-A1D4-90B4-0423A8539FDF}"/>
              </a:ext>
            </a:extLst>
          </p:cNvPr>
          <p:cNvSpPr>
            <a:spLocks noGrp="1"/>
          </p:cNvSpPr>
          <p:nvPr>
            <p:ph idx="1"/>
          </p:nvPr>
        </p:nvSpPr>
        <p:spPr/>
        <p:txBody>
          <a:bodyPr/>
          <a:lstStyle/>
          <a:p>
            <a:r>
              <a:rPr lang="en-US" dirty="0"/>
              <a:t>Each review is a long string. We need to transform it into words</a:t>
            </a:r>
          </a:p>
          <a:p>
            <a:r>
              <a:rPr lang="en-US" dirty="0"/>
              <a:t>Basic preprocessing:</a:t>
            </a:r>
          </a:p>
          <a:p>
            <a:pPr lvl="1"/>
            <a:r>
              <a:rPr lang="en-US" dirty="0"/>
              <a:t>“normalize” the data (remove punctuation, make into lower case, clear white spaces, other?) </a:t>
            </a:r>
          </a:p>
          <a:p>
            <a:pPr lvl="1"/>
            <a:r>
              <a:rPr lang="en-US" dirty="0"/>
              <a:t>Break into words</a:t>
            </a:r>
          </a:p>
          <a:p>
            <a:pPr marL="274320" lvl="1" indent="0">
              <a:buNone/>
            </a:pPr>
            <a:endParaRPr lang="en-US" dirty="0"/>
          </a:p>
          <a:p>
            <a:r>
              <a:rPr lang="en-US" dirty="0"/>
              <a:t>There are existing libraries that do these steps.</a:t>
            </a:r>
          </a:p>
          <a:p>
            <a:r>
              <a:rPr lang="en-US" dirty="0"/>
              <a:t>Some times we can break into n-grams, or combinations of words.</a:t>
            </a:r>
          </a:p>
        </p:txBody>
      </p:sp>
    </p:spTree>
    <p:extLst>
      <p:ext uri="{BB962C8B-B14F-4D97-AF65-F5344CB8AC3E}">
        <p14:creationId xmlns:p14="http://schemas.microsoft.com/office/powerpoint/2010/main" val="1584002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609600" y="1447800"/>
            <a:ext cx="11430000" cy="990600"/>
          </a:xfrm>
        </p:spPr>
        <p:txBody>
          <a:bodyPr>
            <a:normAutofit/>
          </a:bodyPr>
          <a:lstStyle/>
          <a:p>
            <a:r>
              <a:rPr lang="en-US" dirty="0"/>
              <a:t>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dirty="0">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dirty="0">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267200" y="2460172"/>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dirty="0">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dirty="0">
                <a:latin typeface="Courier New" pitchFamily="49" charset="0"/>
                <a:cs typeface="Courier New" pitchFamily="49" charset="0"/>
              </a:rPr>
              <a:t>shack 3278</a:t>
            </a:r>
          </a:p>
          <a:p>
            <a:r>
              <a:rPr lang="en-US" sz="1200" dirty="0">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dirty="0">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43600" y="2460172"/>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dirty="0">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dirty="0">
                <a:latin typeface="Courier New" pitchFamily="49" charset="0"/>
                <a:cs typeface="Courier New" pitchFamily="49" charset="0"/>
              </a:rPr>
              <a:t>cart 2236</a:t>
            </a:r>
          </a:p>
          <a:p>
            <a:r>
              <a:rPr lang="en-US" sz="1200" dirty="0">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20000" y="2460172"/>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dirty="0">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dirty="0">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Tree>
    <p:extLst>
      <p:ext uri="{BB962C8B-B14F-4D97-AF65-F5344CB8AC3E}">
        <p14:creationId xmlns:p14="http://schemas.microsoft.com/office/powerpoint/2010/main" val="201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cut</a:t>
            </a:r>
          </a:p>
        </p:txBody>
      </p:sp>
      <p:sp>
        <p:nvSpPr>
          <p:cNvPr id="3" name="Content Placeholder 2"/>
          <p:cNvSpPr>
            <a:spLocks noGrp="1"/>
          </p:cNvSpPr>
          <p:nvPr>
            <p:ph idx="1"/>
          </p:nvPr>
        </p:nvSpPr>
        <p:spPr>
          <a:xfrm>
            <a:off x="533400" y="1447800"/>
            <a:ext cx="11430000" cy="990600"/>
          </a:xfrm>
        </p:spPr>
        <p:txBody>
          <a:bodyPr>
            <a:normAutofit fontScale="77500" lnSpcReduction="20000"/>
          </a:bodyPr>
          <a:lstStyle/>
          <a:p>
            <a:r>
              <a:rPr lang="en-US" dirty="0"/>
              <a:t>Do simple processing to “normalize” the data (remove punctuation, make into lower case, clear white spaces, other?) </a:t>
            </a:r>
          </a:p>
          <a:p>
            <a:r>
              <a:rPr lang="en-US" dirty="0"/>
              <a:t>Break into words, keep the most popular words</a:t>
            </a:r>
          </a:p>
        </p:txBody>
      </p:sp>
      <p:sp>
        <p:nvSpPr>
          <p:cNvPr id="4" name="TextBox 3"/>
          <p:cNvSpPr txBox="1"/>
          <p:nvPr/>
        </p:nvSpPr>
        <p:spPr>
          <a:xfrm>
            <a:off x="2340430" y="2438401"/>
            <a:ext cx="1926771"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the 27514</a:t>
            </a:r>
          </a:p>
          <a:p>
            <a:r>
              <a:rPr lang="en-US" sz="1200" dirty="0">
                <a:latin typeface="Courier New" pitchFamily="49" charset="0"/>
                <a:cs typeface="Courier New" pitchFamily="49" charset="0"/>
              </a:rPr>
              <a:t>and 14508</a:t>
            </a:r>
          </a:p>
          <a:p>
            <a:r>
              <a:rPr lang="en-US" sz="1200" dirty="0">
                <a:latin typeface="Courier New" pitchFamily="49" charset="0"/>
                <a:cs typeface="Courier New" pitchFamily="49" charset="0"/>
              </a:rPr>
              <a:t>i 13088</a:t>
            </a:r>
          </a:p>
          <a:p>
            <a:r>
              <a:rPr lang="en-US" sz="1200" dirty="0">
                <a:latin typeface="Courier New" pitchFamily="49" charset="0"/>
                <a:cs typeface="Courier New" pitchFamily="49" charset="0"/>
              </a:rPr>
              <a:t>a 12152</a:t>
            </a:r>
          </a:p>
          <a:p>
            <a:r>
              <a:rPr lang="en-US" sz="1200" dirty="0">
                <a:latin typeface="Courier New" pitchFamily="49" charset="0"/>
                <a:cs typeface="Courier New" pitchFamily="49" charset="0"/>
              </a:rPr>
              <a:t>to 10672</a:t>
            </a:r>
          </a:p>
          <a:p>
            <a:r>
              <a:rPr lang="en-US" sz="1200" dirty="0">
                <a:latin typeface="Courier New" pitchFamily="49" charset="0"/>
                <a:cs typeface="Courier New" pitchFamily="49" charset="0"/>
              </a:rPr>
              <a:t>of 8702</a:t>
            </a:r>
          </a:p>
          <a:p>
            <a:r>
              <a:rPr lang="en-US" sz="1200" b="1" dirty="0">
                <a:solidFill>
                  <a:srgbClr val="FF0000"/>
                </a:solidFill>
                <a:latin typeface="Courier New" pitchFamily="49" charset="0"/>
                <a:cs typeface="Courier New" pitchFamily="49" charset="0"/>
              </a:rPr>
              <a:t>ramen 8518</a:t>
            </a:r>
          </a:p>
          <a:p>
            <a:r>
              <a:rPr lang="en-US" sz="1200" dirty="0">
                <a:latin typeface="Courier New" pitchFamily="49" charset="0"/>
                <a:cs typeface="Courier New" pitchFamily="49" charset="0"/>
              </a:rPr>
              <a:t>was 8274</a:t>
            </a:r>
          </a:p>
          <a:p>
            <a:r>
              <a:rPr lang="en-US" sz="1200" dirty="0">
                <a:latin typeface="Courier New" pitchFamily="49" charset="0"/>
                <a:cs typeface="Courier New" pitchFamily="49" charset="0"/>
              </a:rPr>
              <a:t>is 6835</a:t>
            </a:r>
          </a:p>
          <a:p>
            <a:r>
              <a:rPr lang="en-US" sz="1200" dirty="0">
                <a:latin typeface="Courier New" pitchFamily="49" charset="0"/>
                <a:cs typeface="Courier New" pitchFamily="49" charset="0"/>
              </a:rPr>
              <a:t>it 6802</a:t>
            </a:r>
          </a:p>
          <a:p>
            <a:r>
              <a:rPr lang="en-US" sz="1200" dirty="0">
                <a:latin typeface="Courier New" pitchFamily="49" charset="0"/>
                <a:cs typeface="Courier New" pitchFamily="49" charset="0"/>
              </a:rPr>
              <a:t>in 6402</a:t>
            </a:r>
          </a:p>
          <a:p>
            <a:r>
              <a:rPr lang="en-US" sz="1200" dirty="0">
                <a:latin typeface="Courier New" pitchFamily="49" charset="0"/>
                <a:cs typeface="Courier New" pitchFamily="49" charset="0"/>
              </a:rPr>
              <a:t>for 6145</a:t>
            </a:r>
          </a:p>
          <a:p>
            <a:r>
              <a:rPr lang="en-US" sz="1200" dirty="0">
                <a:latin typeface="Courier New" pitchFamily="49" charset="0"/>
                <a:cs typeface="Courier New" pitchFamily="49" charset="0"/>
              </a:rPr>
              <a:t>but 5254</a:t>
            </a:r>
          </a:p>
          <a:p>
            <a:r>
              <a:rPr lang="en-US" sz="1200" dirty="0">
                <a:latin typeface="Courier New" pitchFamily="49" charset="0"/>
                <a:cs typeface="Courier New" pitchFamily="49" charset="0"/>
              </a:rPr>
              <a:t>that 4540</a:t>
            </a:r>
          </a:p>
          <a:p>
            <a:r>
              <a:rPr lang="en-US" sz="1200" dirty="0">
                <a:latin typeface="Courier New" pitchFamily="49" charset="0"/>
                <a:cs typeface="Courier New" pitchFamily="49" charset="0"/>
              </a:rPr>
              <a:t>you 4366</a:t>
            </a:r>
          </a:p>
          <a:p>
            <a:r>
              <a:rPr lang="en-US" sz="1200" dirty="0">
                <a:latin typeface="Courier New" pitchFamily="49" charset="0"/>
                <a:cs typeface="Courier New" pitchFamily="49" charset="0"/>
              </a:rPr>
              <a:t>with 4181</a:t>
            </a:r>
          </a:p>
          <a:p>
            <a:r>
              <a:rPr lang="en-US" sz="1200" b="1" dirty="0">
                <a:solidFill>
                  <a:srgbClr val="FF0000"/>
                </a:solidFill>
                <a:latin typeface="Courier New" pitchFamily="49" charset="0"/>
                <a:cs typeface="Courier New" pitchFamily="49" charset="0"/>
              </a:rPr>
              <a:t>pork 4115</a:t>
            </a:r>
          </a:p>
          <a:p>
            <a:r>
              <a:rPr lang="en-US" sz="1200" dirty="0">
                <a:latin typeface="Courier New" pitchFamily="49" charset="0"/>
                <a:cs typeface="Courier New" pitchFamily="49" charset="0"/>
              </a:rPr>
              <a:t>my 3841</a:t>
            </a:r>
          </a:p>
          <a:p>
            <a:r>
              <a:rPr lang="en-US" sz="1200" dirty="0">
                <a:latin typeface="Courier New" pitchFamily="49" charset="0"/>
                <a:cs typeface="Courier New" pitchFamily="49" charset="0"/>
              </a:rPr>
              <a:t>this 3487</a:t>
            </a:r>
          </a:p>
          <a:p>
            <a:r>
              <a:rPr lang="en-US" sz="1200" dirty="0">
                <a:latin typeface="Courier New" pitchFamily="49" charset="0"/>
                <a:cs typeface="Courier New" pitchFamily="49" charset="0"/>
              </a:rPr>
              <a:t>wait 3184</a:t>
            </a:r>
          </a:p>
          <a:p>
            <a:r>
              <a:rPr lang="en-US" sz="1200" dirty="0">
                <a:latin typeface="Courier New" pitchFamily="49" charset="0"/>
                <a:cs typeface="Courier New" pitchFamily="49" charset="0"/>
              </a:rPr>
              <a:t>not 3016</a:t>
            </a:r>
          </a:p>
          <a:p>
            <a:r>
              <a:rPr lang="en-US" sz="1200" dirty="0">
                <a:latin typeface="Courier New" pitchFamily="49" charset="0"/>
                <a:cs typeface="Courier New" pitchFamily="49" charset="0"/>
              </a:rPr>
              <a:t>we 2984</a:t>
            </a:r>
          </a:p>
          <a:p>
            <a:r>
              <a:rPr lang="en-US" sz="1200" dirty="0">
                <a:latin typeface="Courier New" pitchFamily="49" charset="0"/>
                <a:cs typeface="Courier New" pitchFamily="49" charset="0"/>
              </a:rPr>
              <a:t>at 2980</a:t>
            </a:r>
          </a:p>
          <a:p>
            <a:r>
              <a:rPr lang="en-US" sz="1200" dirty="0">
                <a:latin typeface="Courier New" pitchFamily="49" charset="0"/>
                <a:cs typeface="Courier New" pitchFamily="49" charset="0"/>
              </a:rPr>
              <a:t>on 2922</a:t>
            </a:r>
          </a:p>
        </p:txBody>
      </p:sp>
      <p:sp>
        <p:nvSpPr>
          <p:cNvPr id="5" name="TextBox 4"/>
          <p:cNvSpPr txBox="1"/>
          <p:nvPr/>
        </p:nvSpPr>
        <p:spPr>
          <a:xfrm>
            <a:off x="4125685" y="2394858"/>
            <a:ext cx="1828800" cy="4524315"/>
          </a:xfrm>
          <a:prstGeom prst="rect">
            <a:avLst/>
          </a:prstGeom>
          <a:solidFill>
            <a:schemeClr val="accent5">
              <a:lumMod val="40000"/>
              <a:lumOff val="60000"/>
            </a:schemeClr>
          </a:solidFill>
        </p:spPr>
        <p:txBody>
          <a:bodyPr wrap="square" rtlCol="0">
            <a:spAutoFit/>
          </a:bodyPr>
          <a:lstStyle/>
          <a:p>
            <a:r>
              <a:rPr lang="en-US" sz="1200" dirty="0">
                <a:latin typeface="Courier New" pitchFamily="49" charset="0"/>
                <a:cs typeface="Courier New" pitchFamily="49" charset="0"/>
              </a:rPr>
              <a:t>the 16710</a:t>
            </a:r>
          </a:p>
          <a:p>
            <a:r>
              <a:rPr lang="en-US" sz="1200" dirty="0">
                <a:latin typeface="Courier New" pitchFamily="49" charset="0"/>
                <a:cs typeface="Courier New" pitchFamily="49" charset="0"/>
              </a:rPr>
              <a:t>and 9139</a:t>
            </a:r>
          </a:p>
          <a:p>
            <a:r>
              <a:rPr lang="en-US" sz="1200" dirty="0">
                <a:latin typeface="Courier New" pitchFamily="49" charset="0"/>
                <a:cs typeface="Courier New" pitchFamily="49" charset="0"/>
              </a:rPr>
              <a:t>a 8583</a:t>
            </a:r>
          </a:p>
          <a:p>
            <a:r>
              <a:rPr lang="en-US" sz="1200" dirty="0">
                <a:latin typeface="Courier New" pitchFamily="49" charset="0"/>
                <a:cs typeface="Courier New" pitchFamily="49" charset="0"/>
              </a:rPr>
              <a:t>i 8415</a:t>
            </a:r>
          </a:p>
          <a:p>
            <a:r>
              <a:rPr lang="en-US" sz="1200" dirty="0">
                <a:latin typeface="Courier New" pitchFamily="49" charset="0"/>
                <a:cs typeface="Courier New" pitchFamily="49" charset="0"/>
              </a:rPr>
              <a:t>to 7003</a:t>
            </a:r>
          </a:p>
          <a:p>
            <a:r>
              <a:rPr lang="en-US" sz="1200" dirty="0">
                <a:latin typeface="Courier New" pitchFamily="49" charset="0"/>
                <a:cs typeface="Courier New" pitchFamily="49" charset="0"/>
              </a:rPr>
              <a:t>in 5363</a:t>
            </a:r>
          </a:p>
          <a:p>
            <a:r>
              <a:rPr lang="en-US" sz="1200" dirty="0">
                <a:latin typeface="Courier New" pitchFamily="49" charset="0"/>
                <a:cs typeface="Courier New" pitchFamily="49" charset="0"/>
              </a:rPr>
              <a:t>it 4606</a:t>
            </a:r>
          </a:p>
          <a:p>
            <a:r>
              <a:rPr lang="en-US" sz="1200" dirty="0">
                <a:latin typeface="Courier New" pitchFamily="49" charset="0"/>
                <a:cs typeface="Courier New" pitchFamily="49" charset="0"/>
              </a:rPr>
              <a:t>of 4365</a:t>
            </a:r>
          </a:p>
          <a:p>
            <a:r>
              <a:rPr lang="en-US" sz="1200" dirty="0">
                <a:latin typeface="Courier New" pitchFamily="49" charset="0"/>
                <a:cs typeface="Courier New" pitchFamily="49" charset="0"/>
              </a:rPr>
              <a:t>is 4340</a:t>
            </a:r>
          </a:p>
          <a:p>
            <a:r>
              <a:rPr lang="en-US" sz="1200" b="1" dirty="0">
                <a:solidFill>
                  <a:srgbClr val="FF0000"/>
                </a:solidFill>
                <a:latin typeface="Courier New" pitchFamily="49" charset="0"/>
                <a:cs typeface="Courier New" pitchFamily="49" charset="0"/>
              </a:rPr>
              <a:t>burger 432</a:t>
            </a:r>
          </a:p>
          <a:p>
            <a:r>
              <a:rPr lang="en-US" sz="1200" dirty="0">
                <a:latin typeface="Courier New" pitchFamily="49" charset="0"/>
                <a:cs typeface="Courier New" pitchFamily="49" charset="0"/>
              </a:rPr>
              <a:t>was 4070</a:t>
            </a:r>
          </a:p>
          <a:p>
            <a:r>
              <a:rPr lang="en-US" sz="1200" dirty="0">
                <a:latin typeface="Courier New" pitchFamily="49" charset="0"/>
                <a:cs typeface="Courier New" pitchFamily="49" charset="0"/>
              </a:rPr>
              <a:t>for 3441</a:t>
            </a:r>
          </a:p>
          <a:p>
            <a:r>
              <a:rPr lang="en-US" sz="1200" dirty="0">
                <a:latin typeface="Courier New" pitchFamily="49" charset="0"/>
                <a:cs typeface="Courier New" pitchFamily="49" charset="0"/>
              </a:rPr>
              <a:t>but 3284</a:t>
            </a:r>
          </a:p>
          <a:p>
            <a:r>
              <a:rPr lang="en-US" sz="1200" b="1" dirty="0">
                <a:solidFill>
                  <a:srgbClr val="FF0000"/>
                </a:solidFill>
                <a:latin typeface="Courier New" pitchFamily="49" charset="0"/>
                <a:cs typeface="Courier New" pitchFamily="49" charset="0"/>
              </a:rPr>
              <a:t>shack 3278</a:t>
            </a:r>
          </a:p>
          <a:p>
            <a:r>
              <a:rPr lang="en-US" sz="1200" b="1" dirty="0">
                <a:solidFill>
                  <a:srgbClr val="FF0000"/>
                </a:solidFill>
                <a:latin typeface="Courier New" pitchFamily="49" charset="0"/>
                <a:cs typeface="Courier New" pitchFamily="49" charset="0"/>
              </a:rPr>
              <a:t>shake 3172</a:t>
            </a:r>
          </a:p>
          <a:p>
            <a:r>
              <a:rPr lang="en-US" sz="1200" dirty="0">
                <a:latin typeface="Courier New" pitchFamily="49" charset="0"/>
                <a:cs typeface="Courier New" pitchFamily="49" charset="0"/>
              </a:rPr>
              <a:t>that 3005</a:t>
            </a:r>
          </a:p>
          <a:p>
            <a:r>
              <a:rPr lang="en-US" sz="1200" dirty="0">
                <a:latin typeface="Courier New" pitchFamily="49" charset="0"/>
                <a:cs typeface="Courier New" pitchFamily="49" charset="0"/>
              </a:rPr>
              <a:t>you 2985</a:t>
            </a:r>
          </a:p>
          <a:p>
            <a:r>
              <a:rPr lang="en-US" sz="1200" dirty="0">
                <a:latin typeface="Courier New" pitchFamily="49" charset="0"/>
                <a:cs typeface="Courier New" pitchFamily="49" charset="0"/>
              </a:rPr>
              <a:t>my 2514</a:t>
            </a:r>
          </a:p>
          <a:p>
            <a:r>
              <a:rPr lang="en-US" sz="1200" dirty="0">
                <a:latin typeface="Courier New" pitchFamily="49" charset="0"/>
                <a:cs typeface="Courier New" pitchFamily="49" charset="0"/>
              </a:rPr>
              <a:t>line 2389</a:t>
            </a:r>
          </a:p>
          <a:p>
            <a:r>
              <a:rPr lang="en-US" sz="1200" dirty="0">
                <a:latin typeface="Courier New" pitchFamily="49" charset="0"/>
                <a:cs typeface="Courier New" pitchFamily="49" charset="0"/>
              </a:rPr>
              <a:t>this 2242</a:t>
            </a:r>
          </a:p>
          <a:p>
            <a:r>
              <a:rPr lang="en-US" sz="1200" b="1" dirty="0">
                <a:solidFill>
                  <a:srgbClr val="FF0000"/>
                </a:solidFill>
                <a:latin typeface="Courier New" pitchFamily="49" charset="0"/>
                <a:cs typeface="Courier New" pitchFamily="49" charset="0"/>
              </a:rPr>
              <a:t>fries 2240</a:t>
            </a:r>
          </a:p>
          <a:p>
            <a:r>
              <a:rPr lang="en-US" sz="1200" dirty="0">
                <a:latin typeface="Courier New" pitchFamily="49" charset="0"/>
                <a:cs typeface="Courier New" pitchFamily="49" charset="0"/>
              </a:rPr>
              <a:t>on 2204</a:t>
            </a:r>
          </a:p>
          <a:p>
            <a:r>
              <a:rPr lang="en-US" sz="1200" dirty="0">
                <a:latin typeface="Courier New" pitchFamily="49" charset="0"/>
                <a:cs typeface="Courier New" pitchFamily="49" charset="0"/>
              </a:rPr>
              <a:t>are 2142</a:t>
            </a:r>
          </a:p>
          <a:p>
            <a:r>
              <a:rPr lang="en-US" sz="1200" dirty="0">
                <a:latin typeface="Courier New" pitchFamily="49" charset="0"/>
                <a:cs typeface="Courier New" pitchFamily="49" charset="0"/>
              </a:rPr>
              <a:t>with 2095</a:t>
            </a:r>
          </a:p>
        </p:txBody>
      </p:sp>
      <p:sp>
        <p:nvSpPr>
          <p:cNvPr id="6" name="TextBox 5"/>
          <p:cNvSpPr txBox="1"/>
          <p:nvPr/>
        </p:nvSpPr>
        <p:spPr>
          <a:xfrm>
            <a:off x="5932714" y="2460171"/>
            <a:ext cx="1752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the 16010</a:t>
            </a:r>
          </a:p>
          <a:p>
            <a:r>
              <a:rPr lang="en-US" sz="1200" dirty="0">
                <a:latin typeface="Courier New" pitchFamily="49" charset="0"/>
                <a:cs typeface="Courier New" pitchFamily="49" charset="0"/>
              </a:rPr>
              <a:t>and 9504</a:t>
            </a:r>
          </a:p>
          <a:p>
            <a:r>
              <a:rPr lang="en-US" sz="1200" dirty="0">
                <a:latin typeface="Courier New" pitchFamily="49" charset="0"/>
                <a:cs typeface="Courier New" pitchFamily="49" charset="0"/>
              </a:rPr>
              <a:t>i 7966</a:t>
            </a:r>
          </a:p>
          <a:p>
            <a:r>
              <a:rPr lang="en-US" sz="1200" dirty="0">
                <a:latin typeface="Courier New" pitchFamily="49" charset="0"/>
                <a:cs typeface="Courier New" pitchFamily="49" charset="0"/>
              </a:rPr>
              <a:t>to 6524</a:t>
            </a:r>
          </a:p>
          <a:p>
            <a:r>
              <a:rPr lang="en-US" sz="1200" dirty="0">
                <a:latin typeface="Courier New" pitchFamily="49" charset="0"/>
                <a:cs typeface="Courier New" pitchFamily="49" charset="0"/>
              </a:rPr>
              <a:t>a 6370</a:t>
            </a:r>
          </a:p>
          <a:p>
            <a:r>
              <a:rPr lang="en-US" sz="1200" dirty="0">
                <a:latin typeface="Courier New" pitchFamily="49" charset="0"/>
                <a:cs typeface="Courier New" pitchFamily="49" charset="0"/>
              </a:rPr>
              <a:t>it 5169</a:t>
            </a:r>
          </a:p>
          <a:p>
            <a:r>
              <a:rPr lang="en-US" sz="1200" dirty="0">
                <a:latin typeface="Courier New" pitchFamily="49" charset="0"/>
                <a:cs typeface="Courier New" pitchFamily="49" charset="0"/>
              </a:rPr>
              <a:t>of 5159</a:t>
            </a:r>
          </a:p>
          <a:p>
            <a:r>
              <a:rPr lang="en-US" sz="1200" dirty="0">
                <a:latin typeface="Courier New" pitchFamily="49" charset="0"/>
                <a:cs typeface="Courier New" pitchFamily="49" charset="0"/>
              </a:rPr>
              <a:t>is 4519</a:t>
            </a:r>
          </a:p>
          <a:p>
            <a:r>
              <a:rPr lang="en-US" sz="1200" b="1" dirty="0">
                <a:solidFill>
                  <a:srgbClr val="FF0000"/>
                </a:solidFill>
                <a:latin typeface="Courier New" pitchFamily="49" charset="0"/>
                <a:cs typeface="Courier New" pitchFamily="49" charset="0"/>
              </a:rPr>
              <a:t>sauce 4020</a:t>
            </a:r>
          </a:p>
          <a:p>
            <a:r>
              <a:rPr lang="en-US" sz="1200" dirty="0">
                <a:latin typeface="Courier New" pitchFamily="49" charset="0"/>
                <a:cs typeface="Courier New" pitchFamily="49" charset="0"/>
              </a:rPr>
              <a:t>in 3951</a:t>
            </a:r>
          </a:p>
          <a:p>
            <a:r>
              <a:rPr lang="en-US" sz="1200" dirty="0">
                <a:latin typeface="Courier New" pitchFamily="49" charset="0"/>
                <a:cs typeface="Courier New" pitchFamily="49" charset="0"/>
              </a:rPr>
              <a:t>this 3519</a:t>
            </a:r>
          </a:p>
          <a:p>
            <a:r>
              <a:rPr lang="en-US" sz="1200" dirty="0">
                <a:latin typeface="Courier New" pitchFamily="49" charset="0"/>
                <a:cs typeface="Courier New" pitchFamily="49" charset="0"/>
              </a:rPr>
              <a:t>was 3453</a:t>
            </a:r>
          </a:p>
          <a:p>
            <a:r>
              <a:rPr lang="en-US" sz="1200" dirty="0">
                <a:latin typeface="Courier New" pitchFamily="49" charset="0"/>
                <a:cs typeface="Courier New" pitchFamily="49" charset="0"/>
              </a:rPr>
              <a:t>for 3327</a:t>
            </a:r>
          </a:p>
          <a:p>
            <a:r>
              <a:rPr lang="en-US" sz="1200" dirty="0">
                <a:latin typeface="Courier New" pitchFamily="49" charset="0"/>
                <a:cs typeface="Courier New" pitchFamily="49" charset="0"/>
              </a:rPr>
              <a:t>you 3220</a:t>
            </a:r>
          </a:p>
          <a:p>
            <a:r>
              <a:rPr lang="en-US" sz="1200" dirty="0">
                <a:latin typeface="Courier New" pitchFamily="49" charset="0"/>
                <a:cs typeface="Courier New" pitchFamily="49" charset="0"/>
              </a:rPr>
              <a:t>that 2769</a:t>
            </a:r>
          </a:p>
          <a:p>
            <a:r>
              <a:rPr lang="en-US" sz="1200" dirty="0">
                <a:latin typeface="Courier New" pitchFamily="49" charset="0"/>
                <a:cs typeface="Courier New" pitchFamily="49" charset="0"/>
              </a:rPr>
              <a:t>but 2590</a:t>
            </a:r>
          </a:p>
          <a:p>
            <a:r>
              <a:rPr lang="en-US" sz="1200" dirty="0">
                <a:latin typeface="Courier New" pitchFamily="49" charset="0"/>
                <a:cs typeface="Courier New" pitchFamily="49" charset="0"/>
              </a:rPr>
              <a:t>food 2497</a:t>
            </a:r>
          </a:p>
          <a:p>
            <a:r>
              <a:rPr lang="en-US" sz="1200" dirty="0">
                <a:latin typeface="Courier New" pitchFamily="49" charset="0"/>
                <a:cs typeface="Courier New" pitchFamily="49" charset="0"/>
              </a:rPr>
              <a:t>on 2350</a:t>
            </a:r>
          </a:p>
          <a:p>
            <a:r>
              <a:rPr lang="en-US" sz="1200" dirty="0">
                <a:latin typeface="Courier New" pitchFamily="49" charset="0"/>
                <a:cs typeface="Courier New" pitchFamily="49" charset="0"/>
              </a:rPr>
              <a:t>my 2311</a:t>
            </a:r>
          </a:p>
          <a:p>
            <a:r>
              <a:rPr lang="en-US" sz="1200" b="1" dirty="0">
                <a:solidFill>
                  <a:srgbClr val="FF0000"/>
                </a:solidFill>
                <a:latin typeface="Courier New" pitchFamily="49" charset="0"/>
                <a:cs typeface="Courier New" pitchFamily="49" charset="0"/>
              </a:rPr>
              <a:t>cart 2236</a:t>
            </a:r>
          </a:p>
          <a:p>
            <a:r>
              <a:rPr lang="en-US" sz="1200" b="1" dirty="0">
                <a:solidFill>
                  <a:srgbClr val="FF0000"/>
                </a:solidFill>
                <a:latin typeface="Courier New" pitchFamily="49" charset="0"/>
                <a:cs typeface="Courier New" pitchFamily="49" charset="0"/>
              </a:rPr>
              <a:t>chicken 2220</a:t>
            </a:r>
          </a:p>
          <a:p>
            <a:r>
              <a:rPr lang="en-US" sz="1200" dirty="0">
                <a:latin typeface="Courier New" pitchFamily="49" charset="0"/>
                <a:cs typeface="Courier New" pitchFamily="49" charset="0"/>
              </a:rPr>
              <a:t>with 2195</a:t>
            </a:r>
          </a:p>
          <a:p>
            <a:r>
              <a:rPr lang="en-US" sz="1200" dirty="0">
                <a:latin typeface="Courier New" pitchFamily="49" charset="0"/>
                <a:cs typeface="Courier New" pitchFamily="49" charset="0"/>
              </a:rPr>
              <a:t>rice 2049</a:t>
            </a:r>
          </a:p>
          <a:p>
            <a:r>
              <a:rPr lang="en-US" sz="1200" dirty="0">
                <a:latin typeface="Courier New" pitchFamily="49" charset="0"/>
                <a:cs typeface="Courier New" pitchFamily="49" charset="0"/>
              </a:rPr>
              <a:t>so 1825</a:t>
            </a:r>
          </a:p>
        </p:txBody>
      </p:sp>
      <p:sp>
        <p:nvSpPr>
          <p:cNvPr id="7" name="TextBox 6"/>
          <p:cNvSpPr txBox="1"/>
          <p:nvPr/>
        </p:nvSpPr>
        <p:spPr>
          <a:xfrm>
            <a:off x="7685314" y="2362201"/>
            <a:ext cx="1600200"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the 14241</a:t>
            </a:r>
          </a:p>
          <a:p>
            <a:r>
              <a:rPr lang="en-US" sz="1200" dirty="0">
                <a:latin typeface="Courier New" pitchFamily="49" charset="0"/>
                <a:cs typeface="Courier New" pitchFamily="49" charset="0"/>
              </a:rPr>
              <a:t>and 8237</a:t>
            </a:r>
          </a:p>
          <a:p>
            <a:r>
              <a:rPr lang="en-US" sz="1200" dirty="0">
                <a:latin typeface="Courier New" pitchFamily="49" charset="0"/>
                <a:cs typeface="Courier New" pitchFamily="49" charset="0"/>
              </a:rPr>
              <a:t>a 8182</a:t>
            </a:r>
          </a:p>
          <a:p>
            <a:r>
              <a:rPr lang="en-US" sz="1200" dirty="0">
                <a:latin typeface="Courier New" pitchFamily="49" charset="0"/>
                <a:cs typeface="Courier New" pitchFamily="49" charset="0"/>
              </a:rPr>
              <a:t>i 7001</a:t>
            </a:r>
          </a:p>
          <a:p>
            <a:r>
              <a:rPr lang="en-US" sz="1200" dirty="0">
                <a:latin typeface="Courier New" pitchFamily="49" charset="0"/>
                <a:cs typeface="Courier New" pitchFamily="49" charset="0"/>
              </a:rPr>
              <a:t>to 6727</a:t>
            </a:r>
          </a:p>
          <a:p>
            <a:r>
              <a:rPr lang="en-US" sz="1200" dirty="0">
                <a:latin typeface="Courier New" pitchFamily="49" charset="0"/>
                <a:cs typeface="Courier New" pitchFamily="49" charset="0"/>
              </a:rPr>
              <a:t>of 4874</a:t>
            </a:r>
          </a:p>
          <a:p>
            <a:r>
              <a:rPr lang="en-US" sz="1200" dirty="0">
                <a:latin typeface="Courier New" pitchFamily="49" charset="0"/>
                <a:cs typeface="Courier New" pitchFamily="49" charset="0"/>
              </a:rPr>
              <a:t>you 4515</a:t>
            </a:r>
          </a:p>
          <a:p>
            <a:r>
              <a:rPr lang="en-US" sz="1200" dirty="0">
                <a:latin typeface="Courier New" pitchFamily="49" charset="0"/>
                <a:cs typeface="Courier New" pitchFamily="49" charset="0"/>
              </a:rPr>
              <a:t>it 4308</a:t>
            </a:r>
          </a:p>
          <a:p>
            <a:r>
              <a:rPr lang="en-US" sz="1200" dirty="0">
                <a:latin typeface="Courier New" pitchFamily="49" charset="0"/>
                <a:cs typeface="Courier New" pitchFamily="49" charset="0"/>
              </a:rPr>
              <a:t>is 4016</a:t>
            </a:r>
          </a:p>
          <a:p>
            <a:r>
              <a:rPr lang="en-US" sz="1200" dirty="0">
                <a:latin typeface="Courier New" pitchFamily="49" charset="0"/>
                <a:cs typeface="Courier New" pitchFamily="49" charset="0"/>
              </a:rPr>
              <a:t>was 3791</a:t>
            </a:r>
          </a:p>
          <a:p>
            <a:r>
              <a:rPr lang="en-US" sz="1200" b="1" dirty="0">
                <a:solidFill>
                  <a:srgbClr val="FF0000"/>
                </a:solidFill>
                <a:latin typeface="Courier New" pitchFamily="49" charset="0"/>
                <a:cs typeface="Courier New" pitchFamily="49" charset="0"/>
              </a:rPr>
              <a:t>pastrami 3748</a:t>
            </a:r>
          </a:p>
          <a:p>
            <a:r>
              <a:rPr lang="en-US" sz="1200" dirty="0">
                <a:latin typeface="Courier New" pitchFamily="49" charset="0"/>
                <a:cs typeface="Courier New" pitchFamily="49" charset="0"/>
              </a:rPr>
              <a:t>in 3508</a:t>
            </a:r>
          </a:p>
          <a:p>
            <a:r>
              <a:rPr lang="en-US" sz="1200" dirty="0">
                <a:latin typeface="Courier New" pitchFamily="49" charset="0"/>
                <a:cs typeface="Courier New" pitchFamily="49" charset="0"/>
              </a:rPr>
              <a:t>for 3424</a:t>
            </a:r>
          </a:p>
          <a:p>
            <a:r>
              <a:rPr lang="en-US" sz="1200" b="1" dirty="0">
                <a:solidFill>
                  <a:srgbClr val="FF0000"/>
                </a:solidFill>
                <a:latin typeface="Courier New" pitchFamily="49" charset="0"/>
                <a:cs typeface="Courier New" pitchFamily="49" charset="0"/>
              </a:rPr>
              <a:t>sandwich 2928</a:t>
            </a:r>
          </a:p>
          <a:p>
            <a:r>
              <a:rPr lang="en-US" sz="1200" dirty="0">
                <a:latin typeface="Courier New" pitchFamily="49" charset="0"/>
                <a:cs typeface="Courier New" pitchFamily="49" charset="0"/>
              </a:rPr>
              <a:t>that 2728</a:t>
            </a:r>
          </a:p>
          <a:p>
            <a:r>
              <a:rPr lang="en-US" sz="1200" dirty="0">
                <a:latin typeface="Courier New" pitchFamily="49" charset="0"/>
                <a:cs typeface="Courier New" pitchFamily="49" charset="0"/>
              </a:rPr>
              <a:t>but 2715</a:t>
            </a:r>
          </a:p>
          <a:p>
            <a:r>
              <a:rPr lang="en-US" sz="1200" dirty="0">
                <a:latin typeface="Courier New" pitchFamily="49" charset="0"/>
                <a:cs typeface="Courier New" pitchFamily="49" charset="0"/>
              </a:rPr>
              <a:t>on 2247</a:t>
            </a:r>
          </a:p>
          <a:p>
            <a:r>
              <a:rPr lang="en-US" sz="1200" dirty="0">
                <a:latin typeface="Courier New" pitchFamily="49" charset="0"/>
                <a:cs typeface="Courier New" pitchFamily="49" charset="0"/>
              </a:rPr>
              <a:t>this 2099</a:t>
            </a:r>
          </a:p>
          <a:p>
            <a:r>
              <a:rPr lang="en-US" sz="1200" dirty="0">
                <a:latin typeface="Courier New" pitchFamily="49" charset="0"/>
                <a:cs typeface="Courier New" pitchFamily="49" charset="0"/>
              </a:rPr>
              <a:t>my 2064</a:t>
            </a:r>
          </a:p>
          <a:p>
            <a:r>
              <a:rPr lang="en-US" sz="1200" dirty="0">
                <a:latin typeface="Courier New" pitchFamily="49" charset="0"/>
                <a:cs typeface="Courier New" pitchFamily="49" charset="0"/>
              </a:rPr>
              <a:t>with 2040</a:t>
            </a:r>
          </a:p>
          <a:p>
            <a:r>
              <a:rPr lang="en-US" sz="1200" dirty="0">
                <a:latin typeface="Courier New" pitchFamily="49" charset="0"/>
                <a:cs typeface="Courier New" pitchFamily="49" charset="0"/>
              </a:rPr>
              <a:t>not 1655</a:t>
            </a:r>
          </a:p>
          <a:p>
            <a:r>
              <a:rPr lang="en-US" sz="1200" dirty="0">
                <a:latin typeface="Courier New" pitchFamily="49" charset="0"/>
                <a:cs typeface="Courier New" pitchFamily="49" charset="0"/>
              </a:rPr>
              <a:t>your 1622</a:t>
            </a:r>
          </a:p>
          <a:p>
            <a:r>
              <a:rPr lang="en-US" sz="1200" dirty="0">
                <a:latin typeface="Courier New" pitchFamily="49" charset="0"/>
                <a:cs typeface="Courier New" pitchFamily="49" charset="0"/>
              </a:rPr>
              <a:t>so 1610</a:t>
            </a:r>
          </a:p>
          <a:p>
            <a:r>
              <a:rPr lang="en-US" sz="1200" dirty="0">
                <a:latin typeface="Courier New" pitchFamily="49" charset="0"/>
                <a:cs typeface="Courier New" pitchFamily="49" charset="0"/>
              </a:rPr>
              <a:t>have 1585</a:t>
            </a:r>
          </a:p>
        </p:txBody>
      </p:sp>
      <p:sp>
        <p:nvSpPr>
          <p:cNvPr id="8" name="TextBox 7"/>
          <p:cNvSpPr txBox="1"/>
          <p:nvPr/>
        </p:nvSpPr>
        <p:spPr>
          <a:xfrm>
            <a:off x="5606093" y="5560368"/>
            <a:ext cx="5078634" cy="461665"/>
          </a:xfrm>
          <a:prstGeom prst="rect">
            <a:avLst/>
          </a:prstGeom>
          <a:solidFill>
            <a:srgbClr val="FFFF00"/>
          </a:solidFill>
        </p:spPr>
        <p:txBody>
          <a:bodyPr wrap="none" rtlCol="0">
            <a:spAutoFit/>
          </a:bodyPr>
          <a:lstStyle/>
          <a:p>
            <a:r>
              <a:rPr lang="en-US" sz="2400" dirty="0"/>
              <a:t>Most frequent words are </a:t>
            </a:r>
            <a:r>
              <a:rPr lang="en-US" sz="2400" dirty="0">
                <a:solidFill>
                  <a:srgbClr val="FF0000"/>
                </a:solidFill>
              </a:rPr>
              <a:t>stop words</a:t>
            </a:r>
          </a:p>
        </p:txBody>
      </p:sp>
    </p:spTree>
    <p:extLst>
      <p:ext uri="{BB962C8B-B14F-4D97-AF65-F5344CB8AC3E}">
        <p14:creationId xmlns:p14="http://schemas.microsoft.com/office/powerpoint/2010/main" val="201616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9" name="TextBox 8"/>
          <p:cNvSpPr txBox="1"/>
          <p:nvPr/>
        </p:nvSpPr>
        <p:spPr>
          <a:xfrm>
            <a:off x="533400" y="2783681"/>
            <a:ext cx="10972800" cy="3693319"/>
          </a:xfrm>
          <a:prstGeom prst="rect">
            <a:avLst/>
          </a:prstGeom>
          <a:noFill/>
        </p:spPr>
        <p:txBody>
          <a:bodyPr wrap="square" rtlCol="0">
            <a:spAutoFit/>
          </a:bodyPr>
          <a:lstStyle/>
          <a:p>
            <a:r>
              <a:rPr lang="en-US" dirty="0">
                <a:latin typeface="Courier New" pitchFamily="49" charset="0"/>
                <a:cs typeface="Courier New" pitchFamily="49" charset="0"/>
              </a:rPr>
              <a:t>a,about,above,after,again,against,all,am,an,and,any,are,aren't,as,at,be,because,been,before,being,below,between,both,but,by,can't,cannot,could,couldn't,did,didn't,do,does,doesn't,doing,don't,down,during,each,few,for,from,further,had,hadn't,has,hasn't,have,haven't,having,he,he'd,he'll,he's,her,here,here's,hers,herself,him,himself,his,how,how's,i,i'd,i'll,i'm,i've,if,in,into,is,isn't,it,it's,its,itself,let's,me,more,most,mustn't,my,myself,no,nor,not,of,off,on,once,only,or,other,ought,our,ours,ourselves,out,over,own,same,shan't,she,she'd,she'll,she's,should,shouldn't,so,some,such,than,that,that's,the,their,theirs,them,themselves,then,there,there's,these,they,they'd,they'll,they're,they've,this,those,through,to,too,under,until,up,very,was,wasn't,we,we'd,we'll,we're,we've,were,weren't,what,what's,when,when's,where,where's,which,while,who,who's,whom,why,why's,with,won't,would,wouldn't,you,you'd,you'll,you're,you've,your,yours,yourself,yourselves,</a:t>
            </a:r>
          </a:p>
        </p:txBody>
      </p:sp>
    </p:spTree>
    <p:extLst>
      <p:ext uri="{BB962C8B-B14F-4D97-AF65-F5344CB8AC3E}">
        <p14:creationId xmlns:p14="http://schemas.microsoft.com/office/powerpoint/2010/main" val="12967756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dirty="0">
                <a:latin typeface="Courier New" pitchFamily="49" charset="0"/>
                <a:cs typeface="Courier New" pitchFamily="49" charset="0"/>
              </a:rPr>
              <a:t>like 1902</a:t>
            </a:r>
          </a:p>
          <a:p>
            <a:r>
              <a:rPr lang="en-US" sz="1200" dirty="0">
                <a:latin typeface="Courier New" pitchFamily="49" charset="0"/>
                <a:cs typeface="Courier New" pitchFamily="49" charset="0"/>
              </a:rPr>
              <a:t>just 1896</a:t>
            </a:r>
          </a:p>
          <a:p>
            <a:r>
              <a:rPr lang="en-US" sz="1200" dirty="0">
                <a:latin typeface="Courier New" pitchFamily="49" charset="0"/>
                <a:cs typeface="Courier New" pitchFamily="49" charset="0"/>
              </a:rPr>
              <a:t>get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dirty="0">
                <a:latin typeface="Courier New" pitchFamily="49" charset="0"/>
                <a:cs typeface="Courier New" pitchFamily="49" charset="0"/>
              </a:rPr>
              <a:t>like 1204</a:t>
            </a:r>
          </a:p>
          <a:p>
            <a:r>
              <a:rPr lang="en-US" sz="1200" dirty="0">
                <a:latin typeface="Courier New" pitchFamily="49" charset="0"/>
                <a:cs typeface="Courier New" pitchFamily="49" charset="0"/>
              </a:rPr>
              <a:t>food 1175</a:t>
            </a:r>
          </a:p>
          <a:p>
            <a:r>
              <a:rPr lang="en-US" sz="1200" dirty="0">
                <a:latin typeface="Courier New" pitchFamily="49" charset="0"/>
                <a:cs typeface="Courier New" pitchFamily="49" charset="0"/>
              </a:rPr>
              <a:t>get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dirty="0">
                <a:latin typeface="Courier New" pitchFamily="49" charset="0"/>
                <a:cs typeface="Courier New" pitchFamily="49" charset="0"/>
              </a:rPr>
              <a:t>get 1332</a:t>
            </a:r>
          </a:p>
          <a:p>
            <a:r>
              <a:rPr lang="en-US" sz="1200" dirty="0">
                <a:latin typeface="Courier New" pitchFamily="49" charset="0"/>
                <a:cs typeface="Courier New" pitchFamily="49" charset="0"/>
              </a:rPr>
              <a:t>one 1222</a:t>
            </a:r>
          </a:p>
          <a:p>
            <a:r>
              <a:rPr lang="en-US" sz="1200" dirty="0">
                <a:latin typeface="Courier New" pitchFamily="49" charset="0"/>
                <a:cs typeface="Courier New" pitchFamily="49" charset="0"/>
              </a:rPr>
              <a:t>like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dirty="0">
                <a:latin typeface="Courier New" pitchFamily="49" charset="0"/>
                <a:cs typeface="Courier New" pitchFamily="49" charset="0"/>
              </a:rPr>
              <a:t>get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dirty="0">
                <a:latin typeface="Courier New" pitchFamily="49" charset="0"/>
                <a:cs typeface="Courier New" pitchFamily="49" charset="0"/>
              </a:rPr>
              <a:t>like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Tree>
    <p:extLst>
      <p:ext uri="{BB962C8B-B14F-4D97-AF65-F5344CB8AC3E}">
        <p14:creationId xmlns:p14="http://schemas.microsoft.com/office/powerpoint/2010/main" val="25973577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cut</a:t>
            </a:r>
          </a:p>
        </p:txBody>
      </p:sp>
      <p:sp>
        <p:nvSpPr>
          <p:cNvPr id="3" name="Content Placeholder 2"/>
          <p:cNvSpPr>
            <a:spLocks noGrp="1"/>
          </p:cNvSpPr>
          <p:nvPr>
            <p:ph idx="1"/>
          </p:nvPr>
        </p:nvSpPr>
        <p:spPr/>
        <p:txBody>
          <a:bodyPr/>
          <a:lstStyle/>
          <a:p>
            <a:r>
              <a:rPr lang="en-US" dirty="0"/>
              <a:t>Remove stop words</a:t>
            </a:r>
          </a:p>
          <a:p>
            <a:pPr lvl="1"/>
            <a:r>
              <a:rPr lang="en-US" dirty="0"/>
              <a:t>Stop-word lists can be found online.</a:t>
            </a:r>
          </a:p>
        </p:txBody>
      </p:sp>
      <p:sp>
        <p:nvSpPr>
          <p:cNvPr id="4" name="TextBox 3"/>
          <p:cNvSpPr txBox="1"/>
          <p:nvPr/>
        </p:nvSpPr>
        <p:spPr>
          <a:xfrm>
            <a:off x="2057400" y="2590800"/>
            <a:ext cx="2057400" cy="3970318"/>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8572</a:t>
            </a:r>
          </a:p>
          <a:p>
            <a:r>
              <a:rPr lang="en-US" sz="1200" dirty="0">
                <a:latin typeface="Courier New" pitchFamily="49" charset="0"/>
                <a:cs typeface="Courier New" pitchFamily="49" charset="0"/>
              </a:rPr>
              <a:t>pork 4152</a:t>
            </a:r>
          </a:p>
          <a:p>
            <a:r>
              <a:rPr lang="en-US" sz="1200" dirty="0">
                <a:latin typeface="Courier New" pitchFamily="49" charset="0"/>
                <a:cs typeface="Courier New" pitchFamily="49" charset="0"/>
              </a:rPr>
              <a:t>wait 3195</a:t>
            </a:r>
          </a:p>
          <a:p>
            <a:r>
              <a:rPr lang="en-US" sz="1200" dirty="0">
                <a:latin typeface="Courier New" pitchFamily="49" charset="0"/>
                <a:cs typeface="Courier New" pitchFamily="49" charset="0"/>
              </a:rPr>
              <a:t>good 2867</a:t>
            </a:r>
          </a:p>
          <a:p>
            <a:r>
              <a:rPr lang="en-US" sz="1200" dirty="0">
                <a:latin typeface="Courier New" pitchFamily="49" charset="0"/>
                <a:cs typeface="Courier New" pitchFamily="49" charset="0"/>
              </a:rPr>
              <a:t>place 2361</a:t>
            </a:r>
          </a:p>
          <a:p>
            <a:r>
              <a:rPr lang="en-US" sz="1200" dirty="0">
                <a:latin typeface="Courier New" pitchFamily="49" charset="0"/>
                <a:cs typeface="Courier New" pitchFamily="49" charset="0"/>
              </a:rPr>
              <a:t>noodles 2279</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2261</a:t>
            </a:r>
          </a:p>
          <a:p>
            <a:r>
              <a:rPr lang="en-US" sz="1200" dirty="0">
                <a:latin typeface="Courier New" pitchFamily="49" charset="0"/>
                <a:cs typeface="Courier New" pitchFamily="49" charset="0"/>
              </a:rPr>
              <a:t>buns 2251</a:t>
            </a:r>
          </a:p>
          <a:p>
            <a:r>
              <a:rPr lang="en-US" sz="1200" dirty="0">
                <a:latin typeface="Courier New" pitchFamily="49" charset="0"/>
                <a:cs typeface="Courier New" pitchFamily="49" charset="0"/>
              </a:rPr>
              <a:t>broth 2041</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1902</a:t>
            </a:r>
          </a:p>
          <a:p>
            <a:r>
              <a:rPr lang="en-US" sz="1200" dirty="0">
                <a:latin typeface="Courier New" pitchFamily="49" charset="0"/>
                <a:cs typeface="Courier New" pitchFamily="49" charset="0"/>
              </a:rPr>
              <a:t>just 1896</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1641</a:t>
            </a:r>
          </a:p>
          <a:p>
            <a:r>
              <a:rPr lang="en-US" sz="1200" dirty="0">
                <a:latin typeface="Courier New" pitchFamily="49" charset="0"/>
                <a:cs typeface="Courier New" pitchFamily="49" charset="0"/>
              </a:rPr>
              <a:t>time 1613</a:t>
            </a:r>
          </a:p>
          <a:p>
            <a:r>
              <a:rPr lang="en-US" sz="1200" dirty="0">
                <a:latin typeface="Courier New" pitchFamily="49" charset="0"/>
                <a:cs typeface="Courier New" pitchFamily="49" charset="0"/>
              </a:rPr>
              <a:t>one 1460</a:t>
            </a:r>
          </a:p>
          <a:p>
            <a:r>
              <a:rPr lang="en-US" sz="1200" dirty="0">
                <a:latin typeface="Courier New" pitchFamily="49" charset="0"/>
                <a:cs typeface="Courier New" pitchFamily="49" charset="0"/>
              </a:rPr>
              <a:t>really 1437</a:t>
            </a:r>
          </a:p>
          <a:p>
            <a:r>
              <a:rPr lang="en-US" sz="1200" dirty="0">
                <a:latin typeface="Courier New" pitchFamily="49" charset="0"/>
                <a:cs typeface="Courier New" pitchFamily="49" charset="0"/>
              </a:rPr>
              <a:t>go 1366</a:t>
            </a:r>
          </a:p>
          <a:p>
            <a:r>
              <a:rPr lang="en-US" sz="1200" dirty="0">
                <a:latin typeface="Courier New" pitchFamily="49" charset="0"/>
                <a:cs typeface="Courier New" pitchFamily="49" charset="0"/>
              </a:rPr>
              <a:t>food 1296</a:t>
            </a:r>
          </a:p>
          <a:p>
            <a:r>
              <a:rPr lang="en-US" sz="1200" dirty="0">
                <a:latin typeface="Courier New" pitchFamily="49" charset="0"/>
                <a:cs typeface="Courier New" pitchFamily="49" charset="0"/>
              </a:rPr>
              <a:t>bowl 1272</a:t>
            </a:r>
          </a:p>
          <a:p>
            <a:r>
              <a:rPr lang="en-US" sz="1200" dirty="0">
                <a:latin typeface="Courier New" pitchFamily="49" charset="0"/>
                <a:cs typeface="Courier New" pitchFamily="49" charset="0"/>
              </a:rPr>
              <a:t>can 1256</a:t>
            </a:r>
          </a:p>
          <a:p>
            <a:r>
              <a:rPr lang="en-US" sz="1200" dirty="0">
                <a:latin typeface="Courier New" pitchFamily="49" charset="0"/>
                <a:cs typeface="Courier New" pitchFamily="49" charset="0"/>
              </a:rPr>
              <a:t>great 1172</a:t>
            </a:r>
          </a:p>
          <a:p>
            <a:r>
              <a:rPr lang="en-US" sz="1200" dirty="0">
                <a:latin typeface="Courier New" pitchFamily="49" charset="0"/>
                <a:cs typeface="Courier New" pitchFamily="49" charset="0"/>
              </a:rPr>
              <a:t>best 1167</a:t>
            </a:r>
          </a:p>
        </p:txBody>
      </p:sp>
      <p:sp>
        <p:nvSpPr>
          <p:cNvPr id="5" name="TextBox 4"/>
          <p:cNvSpPr txBox="1"/>
          <p:nvPr/>
        </p:nvSpPr>
        <p:spPr>
          <a:xfrm>
            <a:off x="4114800" y="2612571"/>
            <a:ext cx="1828800" cy="3970318"/>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burger 4340</a:t>
            </a:r>
          </a:p>
          <a:p>
            <a:r>
              <a:rPr lang="en-US" sz="1200" dirty="0">
                <a:latin typeface="Courier New" pitchFamily="49" charset="0"/>
                <a:cs typeface="Courier New" pitchFamily="49" charset="0"/>
              </a:rPr>
              <a:t>shack 3291</a:t>
            </a:r>
          </a:p>
          <a:p>
            <a:r>
              <a:rPr lang="en-US" sz="1200" dirty="0">
                <a:latin typeface="Courier New" pitchFamily="49" charset="0"/>
                <a:cs typeface="Courier New" pitchFamily="49" charset="0"/>
              </a:rPr>
              <a:t>shake 3221</a:t>
            </a:r>
          </a:p>
          <a:p>
            <a:r>
              <a:rPr lang="en-US" sz="1200" dirty="0">
                <a:latin typeface="Courier New" pitchFamily="49" charset="0"/>
                <a:cs typeface="Courier New" pitchFamily="49" charset="0"/>
              </a:rPr>
              <a:t>line 2397</a:t>
            </a:r>
          </a:p>
          <a:p>
            <a:r>
              <a:rPr lang="en-US" sz="1200" dirty="0">
                <a:latin typeface="Courier New" pitchFamily="49" charset="0"/>
                <a:cs typeface="Courier New" pitchFamily="49" charset="0"/>
              </a:rPr>
              <a:t>fries 2260</a:t>
            </a:r>
          </a:p>
          <a:p>
            <a:r>
              <a:rPr lang="en-US" sz="1200" dirty="0">
                <a:latin typeface="Courier New" pitchFamily="49" charset="0"/>
                <a:cs typeface="Courier New" pitchFamily="49" charset="0"/>
              </a:rPr>
              <a:t>good 1920</a:t>
            </a:r>
          </a:p>
          <a:p>
            <a:r>
              <a:rPr lang="en-US" sz="1200" dirty="0">
                <a:latin typeface="Courier New" pitchFamily="49" charset="0"/>
                <a:cs typeface="Courier New" pitchFamily="49" charset="0"/>
              </a:rPr>
              <a:t>burgers 1643</a:t>
            </a:r>
          </a:p>
          <a:p>
            <a:r>
              <a:rPr lang="en-US" sz="1200" dirty="0">
                <a:latin typeface="Courier New" pitchFamily="49" charset="0"/>
                <a:cs typeface="Courier New" pitchFamily="49" charset="0"/>
              </a:rPr>
              <a:t>wait 1508</a:t>
            </a:r>
          </a:p>
          <a:p>
            <a:r>
              <a:rPr lang="en-US" sz="1200" dirty="0">
                <a:latin typeface="Courier New" pitchFamily="49" charset="0"/>
                <a:cs typeface="Courier New" pitchFamily="49" charset="0"/>
              </a:rPr>
              <a:t>just 1412</a:t>
            </a:r>
          </a:p>
          <a:p>
            <a:r>
              <a:rPr lang="en-US" sz="1200" dirty="0">
                <a:latin typeface="Courier New" pitchFamily="49" charset="0"/>
                <a:cs typeface="Courier New" pitchFamily="49" charset="0"/>
              </a:rPr>
              <a:t>cheese 1307</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1204</a:t>
            </a:r>
          </a:p>
          <a:p>
            <a:r>
              <a:rPr lang="en-US" sz="1200" dirty="0">
                <a:latin typeface="Courier New" pitchFamily="49" charset="0"/>
                <a:cs typeface="Courier New" pitchFamily="49" charset="0"/>
              </a:rPr>
              <a:t>food 1175</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1162</a:t>
            </a:r>
          </a:p>
          <a:p>
            <a:r>
              <a:rPr lang="en-US" sz="1200" dirty="0">
                <a:latin typeface="Courier New" pitchFamily="49" charset="0"/>
                <a:cs typeface="Courier New" pitchFamily="49" charset="0"/>
              </a:rPr>
              <a:t>place 1159</a:t>
            </a:r>
          </a:p>
          <a:p>
            <a:r>
              <a:rPr lang="en-US" sz="1200" dirty="0">
                <a:latin typeface="Courier New" pitchFamily="49" charset="0"/>
                <a:cs typeface="Courier New" pitchFamily="49" charset="0"/>
              </a:rPr>
              <a:t>one 1118</a:t>
            </a:r>
          </a:p>
          <a:p>
            <a:r>
              <a:rPr lang="en-US" sz="1200" dirty="0">
                <a:latin typeface="Courier New" pitchFamily="49" charset="0"/>
                <a:cs typeface="Courier New" pitchFamily="49" charset="0"/>
              </a:rPr>
              <a:t>long 1013</a:t>
            </a:r>
          </a:p>
          <a:p>
            <a:r>
              <a:rPr lang="en-US" sz="1200" dirty="0">
                <a:latin typeface="Courier New" pitchFamily="49" charset="0"/>
                <a:cs typeface="Courier New" pitchFamily="49" charset="0"/>
              </a:rPr>
              <a:t>go 995</a:t>
            </a:r>
          </a:p>
          <a:p>
            <a:r>
              <a:rPr lang="en-US" sz="1200" dirty="0">
                <a:latin typeface="Courier New" pitchFamily="49" charset="0"/>
                <a:cs typeface="Courier New" pitchFamily="49" charset="0"/>
              </a:rPr>
              <a:t>time 951</a:t>
            </a:r>
          </a:p>
          <a:p>
            <a:r>
              <a:rPr lang="en-US" sz="1200" dirty="0">
                <a:latin typeface="Courier New" pitchFamily="49" charset="0"/>
                <a:cs typeface="Courier New" pitchFamily="49" charset="0"/>
              </a:rPr>
              <a:t>park 887</a:t>
            </a:r>
          </a:p>
          <a:p>
            <a:r>
              <a:rPr lang="en-US" sz="1200" dirty="0">
                <a:latin typeface="Courier New" pitchFamily="49" charset="0"/>
                <a:cs typeface="Courier New" pitchFamily="49" charset="0"/>
              </a:rPr>
              <a:t>can 860</a:t>
            </a:r>
          </a:p>
          <a:p>
            <a:r>
              <a:rPr lang="en-US" sz="1200" dirty="0">
                <a:latin typeface="Courier New" pitchFamily="49" charset="0"/>
                <a:cs typeface="Courier New" pitchFamily="49" charset="0"/>
              </a:rPr>
              <a:t>best 849</a:t>
            </a:r>
          </a:p>
        </p:txBody>
      </p:sp>
      <p:sp>
        <p:nvSpPr>
          <p:cNvPr id="6" name="TextBox 5"/>
          <p:cNvSpPr txBox="1"/>
          <p:nvPr/>
        </p:nvSpPr>
        <p:spPr>
          <a:xfrm>
            <a:off x="5943600" y="2623457"/>
            <a:ext cx="1828800" cy="4154984"/>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sauce 4023</a:t>
            </a:r>
          </a:p>
          <a:p>
            <a:r>
              <a:rPr lang="en-US" sz="1200" dirty="0">
                <a:latin typeface="Courier New" pitchFamily="49" charset="0"/>
                <a:cs typeface="Courier New" pitchFamily="49" charset="0"/>
              </a:rPr>
              <a:t>food 2507</a:t>
            </a:r>
          </a:p>
          <a:p>
            <a:r>
              <a:rPr lang="en-US" sz="1200" dirty="0">
                <a:latin typeface="Courier New" pitchFamily="49" charset="0"/>
                <a:cs typeface="Courier New" pitchFamily="49" charset="0"/>
              </a:rPr>
              <a:t>cart 2239</a:t>
            </a:r>
          </a:p>
          <a:p>
            <a:r>
              <a:rPr lang="en-US" sz="1200" dirty="0">
                <a:latin typeface="Courier New" pitchFamily="49" charset="0"/>
                <a:cs typeface="Courier New" pitchFamily="49" charset="0"/>
              </a:rPr>
              <a:t>chicken 2238</a:t>
            </a:r>
          </a:p>
          <a:p>
            <a:r>
              <a:rPr lang="en-US" sz="1200" dirty="0">
                <a:latin typeface="Courier New" pitchFamily="49" charset="0"/>
                <a:cs typeface="Courier New" pitchFamily="49" charset="0"/>
              </a:rPr>
              <a:t>rice 2052</a:t>
            </a:r>
          </a:p>
          <a:p>
            <a:r>
              <a:rPr lang="en-US" sz="1200" dirty="0">
                <a:latin typeface="Courier New" pitchFamily="49" charset="0"/>
                <a:cs typeface="Courier New" pitchFamily="49" charset="0"/>
              </a:rPr>
              <a:t>hot 1835</a:t>
            </a:r>
          </a:p>
          <a:p>
            <a:r>
              <a:rPr lang="en-US" sz="1200" dirty="0">
                <a:latin typeface="Courier New" pitchFamily="49" charset="0"/>
                <a:cs typeface="Courier New" pitchFamily="49" charset="0"/>
              </a:rPr>
              <a:t>white 1782</a:t>
            </a:r>
          </a:p>
          <a:p>
            <a:r>
              <a:rPr lang="en-US" sz="1200" dirty="0">
                <a:latin typeface="Courier New" pitchFamily="49" charset="0"/>
                <a:cs typeface="Courier New" pitchFamily="49" charset="0"/>
              </a:rPr>
              <a:t>line 1755</a:t>
            </a:r>
          </a:p>
          <a:p>
            <a:r>
              <a:rPr lang="en-US" sz="1200" dirty="0">
                <a:latin typeface="Courier New" pitchFamily="49" charset="0"/>
                <a:cs typeface="Courier New" pitchFamily="49" charset="0"/>
              </a:rPr>
              <a:t>good 1629</a:t>
            </a:r>
          </a:p>
          <a:p>
            <a:r>
              <a:rPr lang="en-US" sz="1200" dirty="0">
                <a:latin typeface="Courier New" pitchFamily="49" charset="0"/>
                <a:cs typeface="Courier New" pitchFamily="49" charset="0"/>
              </a:rPr>
              <a:t>lamb 1422</a:t>
            </a:r>
          </a:p>
          <a:p>
            <a:r>
              <a:rPr lang="en-US" sz="1200" dirty="0">
                <a:latin typeface="Courier New" pitchFamily="49" charset="0"/>
                <a:cs typeface="Courier New" pitchFamily="49" charset="0"/>
              </a:rPr>
              <a:t>halal 1343</a:t>
            </a:r>
          </a:p>
          <a:p>
            <a:r>
              <a:rPr lang="en-US" sz="1200" dirty="0">
                <a:latin typeface="Courier New" pitchFamily="49" charset="0"/>
                <a:cs typeface="Courier New" pitchFamily="49" charset="0"/>
              </a:rPr>
              <a:t>just 1338</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1332</a:t>
            </a:r>
          </a:p>
          <a:p>
            <a:r>
              <a:rPr lang="en-US" sz="1200" dirty="0">
                <a:latin typeface="Courier New" pitchFamily="49" charset="0"/>
                <a:cs typeface="Courier New" pitchFamily="49" charset="0"/>
              </a:rPr>
              <a:t>one 1222</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1096</a:t>
            </a:r>
          </a:p>
          <a:p>
            <a:r>
              <a:rPr lang="en-US" sz="1200" dirty="0">
                <a:latin typeface="Courier New" pitchFamily="49" charset="0"/>
                <a:cs typeface="Courier New" pitchFamily="49" charset="0"/>
              </a:rPr>
              <a:t>place 1052</a:t>
            </a:r>
          </a:p>
          <a:p>
            <a:r>
              <a:rPr lang="en-US" sz="1200" dirty="0">
                <a:latin typeface="Courier New" pitchFamily="49" charset="0"/>
                <a:cs typeface="Courier New" pitchFamily="49" charset="0"/>
              </a:rPr>
              <a:t>go 965</a:t>
            </a:r>
          </a:p>
          <a:p>
            <a:r>
              <a:rPr lang="en-US" sz="1200" dirty="0">
                <a:latin typeface="Courier New" pitchFamily="49" charset="0"/>
                <a:cs typeface="Courier New" pitchFamily="49" charset="0"/>
              </a:rPr>
              <a:t>can 878</a:t>
            </a:r>
          </a:p>
          <a:p>
            <a:r>
              <a:rPr lang="en-US" sz="1200" dirty="0">
                <a:latin typeface="Courier New" pitchFamily="49" charset="0"/>
                <a:cs typeface="Courier New" pitchFamily="49" charset="0"/>
              </a:rPr>
              <a:t>night 832</a:t>
            </a:r>
          </a:p>
          <a:p>
            <a:r>
              <a:rPr lang="en-US" sz="1200" dirty="0">
                <a:latin typeface="Courier New" pitchFamily="49" charset="0"/>
                <a:cs typeface="Courier New" pitchFamily="49" charset="0"/>
              </a:rPr>
              <a:t>time 794</a:t>
            </a:r>
          </a:p>
          <a:p>
            <a:r>
              <a:rPr lang="en-US" sz="1200" dirty="0">
                <a:latin typeface="Courier New" pitchFamily="49" charset="0"/>
                <a:cs typeface="Courier New" pitchFamily="49" charset="0"/>
              </a:rPr>
              <a:t>long 792</a:t>
            </a:r>
          </a:p>
          <a:p>
            <a:r>
              <a:rPr lang="en-US" sz="1200" dirty="0">
                <a:latin typeface="Courier New" pitchFamily="49" charset="0"/>
                <a:cs typeface="Courier New" pitchFamily="49" charset="0"/>
              </a:rPr>
              <a:t>people 790</a:t>
            </a:r>
          </a:p>
        </p:txBody>
      </p:sp>
      <p:sp>
        <p:nvSpPr>
          <p:cNvPr id="7" name="TextBox 6"/>
          <p:cNvSpPr txBox="1"/>
          <p:nvPr/>
        </p:nvSpPr>
        <p:spPr>
          <a:xfrm>
            <a:off x="7772400" y="2645228"/>
            <a:ext cx="1817914" cy="3970318"/>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3782</a:t>
            </a:r>
          </a:p>
          <a:p>
            <a:r>
              <a:rPr lang="en-US" sz="1200" dirty="0">
                <a:latin typeface="Courier New" pitchFamily="49" charset="0"/>
                <a:cs typeface="Courier New" pitchFamily="49" charset="0"/>
              </a:rPr>
              <a:t>sandwich 2934</a:t>
            </a:r>
          </a:p>
          <a:p>
            <a:r>
              <a:rPr lang="en-US" sz="1200" dirty="0">
                <a:latin typeface="Courier New" pitchFamily="49" charset="0"/>
                <a:cs typeface="Courier New" pitchFamily="49" charset="0"/>
              </a:rPr>
              <a:t>place 1480</a:t>
            </a:r>
          </a:p>
          <a:p>
            <a:r>
              <a:rPr lang="en-US" sz="1200" dirty="0">
                <a:latin typeface="Courier New" pitchFamily="49" charset="0"/>
                <a:cs typeface="Courier New" pitchFamily="49" charset="0"/>
              </a:rPr>
              <a:t>good 1341</a:t>
            </a:r>
          </a:p>
          <a:p>
            <a:r>
              <a:rPr lang="en-US" sz="1200" b="1" dirty="0">
                <a:solidFill>
                  <a:srgbClr val="FF0000"/>
                </a:solidFill>
                <a:latin typeface="Courier New" pitchFamily="49" charset="0"/>
                <a:cs typeface="Courier New" pitchFamily="49" charset="0"/>
              </a:rPr>
              <a:t>get</a:t>
            </a:r>
            <a:r>
              <a:rPr lang="en-US" sz="1200" dirty="0">
                <a:latin typeface="Courier New" pitchFamily="49" charset="0"/>
                <a:cs typeface="Courier New" pitchFamily="49" charset="0"/>
              </a:rPr>
              <a:t> 1251</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1223</a:t>
            </a:r>
          </a:p>
          <a:p>
            <a:r>
              <a:rPr lang="en-US" sz="1200" dirty="0">
                <a:latin typeface="Courier New" pitchFamily="49" charset="0"/>
                <a:cs typeface="Courier New" pitchFamily="49" charset="0"/>
              </a:rPr>
              <a:t>just 1214</a:t>
            </a:r>
          </a:p>
          <a:p>
            <a:r>
              <a:rPr lang="en-US" sz="1200" b="1" dirty="0">
                <a:solidFill>
                  <a:srgbClr val="FF0000"/>
                </a:solidFill>
                <a:latin typeface="Courier New" pitchFamily="49" charset="0"/>
                <a:cs typeface="Courier New" pitchFamily="49" charset="0"/>
              </a:rPr>
              <a:t>like</a:t>
            </a:r>
            <a:r>
              <a:rPr lang="en-US" sz="1200" dirty="0">
                <a:latin typeface="Courier New" pitchFamily="49" charset="0"/>
                <a:cs typeface="Courier New" pitchFamily="49" charset="0"/>
              </a:rPr>
              <a:t> 1207</a:t>
            </a:r>
          </a:p>
          <a:p>
            <a:r>
              <a:rPr lang="en-US" sz="1200" dirty="0">
                <a:latin typeface="Courier New" pitchFamily="49" charset="0"/>
                <a:cs typeface="Courier New" pitchFamily="49" charset="0"/>
              </a:rPr>
              <a:t>meat 1168</a:t>
            </a:r>
          </a:p>
          <a:p>
            <a:r>
              <a:rPr lang="en-US" sz="1200" dirty="0">
                <a:latin typeface="Courier New" pitchFamily="49" charset="0"/>
                <a:cs typeface="Courier New" pitchFamily="49" charset="0"/>
              </a:rPr>
              <a:t>one 1071</a:t>
            </a:r>
          </a:p>
          <a:p>
            <a:r>
              <a:rPr lang="en-US" sz="1200" dirty="0">
                <a:latin typeface="Courier New" pitchFamily="49" charset="0"/>
                <a:cs typeface="Courier New" pitchFamily="49" charset="0"/>
              </a:rPr>
              <a:t>deli 984</a:t>
            </a:r>
          </a:p>
          <a:p>
            <a:r>
              <a:rPr lang="en-US" sz="1200" dirty="0">
                <a:latin typeface="Courier New" pitchFamily="49" charset="0"/>
                <a:cs typeface="Courier New" pitchFamily="49" charset="0"/>
              </a:rPr>
              <a:t>best 965</a:t>
            </a:r>
          </a:p>
          <a:p>
            <a:r>
              <a:rPr lang="en-US" sz="1200" dirty="0">
                <a:latin typeface="Courier New" pitchFamily="49" charset="0"/>
                <a:cs typeface="Courier New" pitchFamily="49" charset="0"/>
              </a:rPr>
              <a:t>go 961</a:t>
            </a:r>
          </a:p>
          <a:p>
            <a:r>
              <a:rPr lang="en-US" sz="1200" dirty="0">
                <a:latin typeface="Courier New" pitchFamily="49" charset="0"/>
                <a:cs typeface="Courier New" pitchFamily="49" charset="0"/>
              </a:rPr>
              <a:t>ticket 955</a:t>
            </a:r>
          </a:p>
          <a:p>
            <a:r>
              <a:rPr lang="en-US" sz="1200" dirty="0">
                <a:latin typeface="Courier New" pitchFamily="49" charset="0"/>
                <a:cs typeface="Courier New" pitchFamily="49" charset="0"/>
              </a:rPr>
              <a:t>food 896</a:t>
            </a:r>
          </a:p>
          <a:p>
            <a:r>
              <a:rPr lang="en-US" sz="1200" dirty="0">
                <a:latin typeface="Courier New" pitchFamily="49" charset="0"/>
                <a:cs typeface="Courier New" pitchFamily="49" charset="0"/>
              </a:rPr>
              <a:t>sandwiches 813</a:t>
            </a:r>
          </a:p>
          <a:p>
            <a:r>
              <a:rPr lang="en-US" sz="1200" dirty="0">
                <a:latin typeface="Courier New" pitchFamily="49" charset="0"/>
                <a:cs typeface="Courier New" pitchFamily="49" charset="0"/>
              </a:rPr>
              <a:t>can 812</a:t>
            </a:r>
          </a:p>
          <a:p>
            <a:r>
              <a:rPr lang="en-US" sz="1200" dirty="0">
                <a:latin typeface="Courier New" pitchFamily="49" charset="0"/>
                <a:cs typeface="Courier New" pitchFamily="49" charset="0"/>
              </a:rPr>
              <a:t>beef 768</a:t>
            </a:r>
          </a:p>
          <a:p>
            <a:r>
              <a:rPr lang="en-US" sz="1200" dirty="0">
                <a:latin typeface="Courier New" pitchFamily="49" charset="0"/>
                <a:cs typeface="Courier New" pitchFamily="49" charset="0"/>
              </a:rPr>
              <a:t>order 720</a:t>
            </a:r>
          </a:p>
          <a:p>
            <a:r>
              <a:rPr lang="en-US" sz="1200" dirty="0">
                <a:latin typeface="Courier New" pitchFamily="49" charset="0"/>
                <a:cs typeface="Courier New" pitchFamily="49" charset="0"/>
              </a:rPr>
              <a:t>pickles 699</a:t>
            </a:r>
          </a:p>
          <a:p>
            <a:r>
              <a:rPr lang="en-US" sz="1200" dirty="0">
                <a:latin typeface="Courier New" pitchFamily="49" charset="0"/>
                <a:cs typeface="Courier New" pitchFamily="49" charset="0"/>
              </a:rPr>
              <a:t>time 662</a:t>
            </a:r>
          </a:p>
        </p:txBody>
      </p:sp>
      <p:sp>
        <p:nvSpPr>
          <p:cNvPr id="8" name="TextBox 7"/>
          <p:cNvSpPr txBox="1"/>
          <p:nvPr/>
        </p:nvSpPr>
        <p:spPr>
          <a:xfrm>
            <a:off x="3369568" y="5490866"/>
            <a:ext cx="7289175" cy="461665"/>
          </a:xfrm>
          <a:prstGeom prst="rect">
            <a:avLst/>
          </a:prstGeom>
          <a:solidFill>
            <a:srgbClr val="FFFF00"/>
          </a:solidFill>
        </p:spPr>
        <p:txBody>
          <a:bodyPr wrap="none" rtlCol="0">
            <a:spAutoFit/>
          </a:bodyPr>
          <a:lstStyle/>
          <a:p>
            <a:r>
              <a:rPr lang="en-US" sz="2400" dirty="0"/>
              <a:t>Commonly used words in reviews, not so interesting</a:t>
            </a:r>
          </a:p>
        </p:txBody>
      </p:sp>
    </p:spTree>
    <p:extLst>
      <p:ext uri="{BB962C8B-B14F-4D97-AF65-F5344CB8AC3E}">
        <p14:creationId xmlns:p14="http://schemas.microsoft.com/office/powerpoint/2010/main" val="207408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598831"/>
                <a:ext cx="11277600" cy="4953000"/>
              </a:xfrm>
            </p:spPr>
            <p:txBody>
              <a:bodyPr>
                <a:normAutofit fontScale="77500" lnSpcReduction="20000"/>
              </a:bodyPr>
              <a:lstStyle/>
              <a:p>
                <a:r>
                  <a:rPr lang="en-US" dirty="0"/>
                  <a:t>Important words are the ones that are </a:t>
                </a:r>
                <a:r>
                  <a:rPr lang="en-US" dirty="0">
                    <a:solidFill>
                      <a:schemeClr val="accent6">
                        <a:lumMod val="75000"/>
                      </a:schemeClr>
                    </a:solidFill>
                  </a:rPr>
                  <a:t>unique</a:t>
                </a:r>
                <a:r>
                  <a:rPr lang="en-US" dirty="0"/>
                  <a:t> to the document (differentiating) compared to the rest of the </a:t>
                </a:r>
                <a:r>
                  <a:rPr lang="en-US" dirty="0">
                    <a:solidFill>
                      <a:srgbClr val="0070C0"/>
                    </a:solidFill>
                  </a:rPr>
                  <a:t>collection</a:t>
                </a:r>
              </a:p>
              <a:p>
                <a:pPr lvl="1"/>
                <a:r>
                  <a:rPr lang="en-US" dirty="0"/>
                  <a:t>All reviews use the word “like”. This is not interesting</a:t>
                </a:r>
              </a:p>
              <a:p>
                <a:pPr lvl="1"/>
                <a:r>
                  <a:rPr lang="en-US" dirty="0"/>
                  <a:t>We want the words that characterize the specific restaurant</a:t>
                </a:r>
              </a:p>
              <a:p>
                <a:pPr lvl="1"/>
                <a:endParaRPr lang="en-US" dirty="0"/>
              </a:p>
              <a:p>
                <a:r>
                  <a:rPr lang="en-US" dirty="0">
                    <a:solidFill>
                      <a:srgbClr val="FF0000"/>
                    </a:solidFill>
                  </a:rPr>
                  <a:t>Document Frequency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m:t>
                    </m:r>
                  </m:oMath>
                </a14:m>
                <a:r>
                  <a:rPr lang="en-US" dirty="0">
                    <a:solidFill>
                      <a:srgbClr val="0070C0"/>
                    </a:solidFill>
                  </a:rPr>
                  <a:t>: </a:t>
                </a:r>
                <a:r>
                  <a:rPr lang="en-US" dirty="0"/>
                  <a:t>fraction of documents that contain word </a:t>
                </a:r>
                <a14:m>
                  <m:oMath xmlns:m="http://schemas.openxmlformats.org/officeDocument/2006/math">
                    <m:r>
                      <a:rPr lang="en-US" i="1" dirty="0" smtClean="0">
                        <a:solidFill>
                          <a:srgbClr val="0070C0"/>
                        </a:solidFill>
                        <a:latin typeface="Cambria Math"/>
                      </a:rPr>
                      <m:t>𝑤</m:t>
                    </m:r>
                  </m:oMath>
                </a14:m>
                <a:r>
                  <a:rPr lang="en-US" dirty="0"/>
                  <a:t>.</a:t>
                </a:r>
              </a:p>
              <a:p>
                <a:pPr marL="0" indent="0">
                  <a:buNone/>
                </a:pPr>
                <a:r>
                  <a:rPr lang="en-US" dirty="0">
                    <a:solidFill>
                      <a:srgbClr val="0070C0"/>
                    </a:solidFill>
                  </a:rPr>
                  <a:t>                          </a:t>
                </a:r>
                <a14:m>
                  <m:oMath xmlns:m="http://schemas.openxmlformats.org/officeDocument/2006/math">
                    <m:r>
                      <a:rPr lang="en-US" i="1" dirty="0" smtClean="0">
                        <a:solidFill>
                          <a:srgbClr val="0070C0"/>
                        </a:solidFill>
                        <a:latin typeface="Cambria Math"/>
                      </a:rPr>
                      <m:t>𝐷𝐹</m:t>
                    </m:r>
                    <m:r>
                      <a:rPr lang="en-US" i="1" dirty="0" smtClean="0">
                        <a:solidFill>
                          <a:srgbClr val="0070C0"/>
                        </a:solidFill>
                        <a:latin typeface="Cambria Math"/>
                      </a:rPr>
                      <m:t>(</m:t>
                    </m:r>
                    <m:r>
                      <a:rPr lang="en-US" i="1" dirty="0" smtClean="0">
                        <a:solidFill>
                          <a:srgbClr val="0070C0"/>
                        </a:solidFill>
                        <a:latin typeface="Cambria Math"/>
                      </a:rPr>
                      <m:t>𝑤</m:t>
                    </m:r>
                    <m:r>
                      <a:rPr lang="en-US" i="1" dirty="0" smtClean="0">
                        <a:solidFill>
                          <a:srgbClr val="0070C0"/>
                        </a:solidFill>
                        <a:latin typeface="Cambria Math"/>
                      </a:rPr>
                      <m:t>) = </m:t>
                    </m:r>
                    <m:f>
                      <m:fPr>
                        <m:ctrlPr>
                          <a:rPr lang="en-US" i="1" dirty="0" smtClean="0">
                            <a:solidFill>
                              <a:srgbClr val="0070C0"/>
                            </a:solidFill>
                            <a:latin typeface="Cambria Math" panose="02040503050406030204" pitchFamily="18" charset="0"/>
                          </a:rPr>
                        </m:ctrlPr>
                      </m:fPr>
                      <m:num>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num>
                      <m:den>
                        <m:r>
                          <a:rPr lang="en-US" b="0" i="1" dirty="0" smtClean="0">
                            <a:solidFill>
                              <a:srgbClr val="0070C0"/>
                            </a:solidFill>
                            <a:latin typeface="Cambria Math"/>
                          </a:rPr>
                          <m:t>𝐷</m:t>
                        </m:r>
                      </m:den>
                    </m:f>
                  </m:oMath>
                </a14:m>
                <a:endParaRPr lang="en-US" dirty="0"/>
              </a:p>
              <a:p>
                <a:pPr marL="0" indent="0">
                  <a:buNone/>
                </a:pPr>
                <a:endParaRPr lang="en-US" dirty="0"/>
              </a:p>
              <a:p>
                <a:r>
                  <a:rPr lang="en-US" dirty="0">
                    <a:solidFill>
                      <a:srgbClr val="FF0000"/>
                    </a:solidFill>
                  </a:rPr>
                  <a:t>Inverse Document Frequency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m:t>
                    </m:r>
                  </m:oMath>
                </a14:m>
                <a:r>
                  <a:rPr lang="en-US" dirty="0">
                    <a:solidFill>
                      <a:schemeClr val="accent6">
                        <a:lumMod val="75000"/>
                      </a:schemeClr>
                    </a:solidFill>
                  </a:rPr>
                  <a:t>:</a:t>
                </a:r>
              </a:p>
              <a:p>
                <a:pPr marL="0" indent="0">
                  <a:buNone/>
                </a:pPr>
                <a14:m>
                  <m:oMathPara xmlns:m="http://schemas.openxmlformats.org/officeDocument/2006/math">
                    <m:oMathParaPr>
                      <m:jc m:val="centerGroup"/>
                    </m:oMathParaPr>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d>
                        <m:dPr>
                          <m:ctrlPr>
                            <a:rPr lang="en-US" i="1" dirty="0" smtClean="0">
                              <a:solidFill>
                                <a:schemeClr val="accent6">
                                  <a:lumMod val="75000"/>
                                </a:schemeClr>
                              </a:solidFill>
                              <a:latin typeface="Cambria Math" panose="02040503050406030204" pitchFamily="18" charset="0"/>
                            </a:rPr>
                          </m:ctrlPr>
                        </m:dPr>
                        <m:e>
                          <m:f>
                            <m:fPr>
                              <m:ctrlPr>
                                <a:rPr lang="en-US" i="1" dirty="0" smtClean="0">
                                  <a:solidFill>
                                    <a:schemeClr val="accent6">
                                      <a:lumMod val="75000"/>
                                    </a:schemeClr>
                                  </a:solidFill>
                                  <a:latin typeface="Cambria Math" panose="02040503050406030204" pitchFamily="18" charset="0"/>
                                </a:rPr>
                              </m:ctrlPr>
                            </m:fPr>
                            <m:num>
                              <m:r>
                                <a:rPr lang="en-US" b="0" i="1" dirty="0" smtClean="0">
                                  <a:solidFill>
                                    <a:schemeClr val="accent6">
                                      <a:lumMod val="75000"/>
                                    </a:schemeClr>
                                  </a:solidFill>
                                  <a:latin typeface="Cambria Math"/>
                                </a:rPr>
                                <m:t>1</m:t>
                              </m:r>
                            </m:num>
                            <m:den>
                              <m:r>
                                <a:rPr lang="en-US" i="1" dirty="0">
                                  <a:solidFill>
                                    <a:schemeClr val="accent6">
                                      <a:lumMod val="75000"/>
                                    </a:schemeClr>
                                  </a:solidFill>
                                  <a:latin typeface="Cambria Math"/>
                                </a:rPr>
                                <m:t>𝐷𝐹</m:t>
                              </m:r>
                              <m:r>
                                <a:rPr lang="en-US" i="1" dirty="0">
                                  <a:solidFill>
                                    <a:schemeClr val="accent6">
                                      <a:lumMod val="75000"/>
                                    </a:schemeClr>
                                  </a:solidFill>
                                  <a:latin typeface="Cambria Math"/>
                                </a:rPr>
                                <m:t>(</m:t>
                              </m:r>
                              <m:r>
                                <a:rPr lang="en-US" i="1" dirty="0">
                                  <a:solidFill>
                                    <a:schemeClr val="accent6">
                                      <a:lumMod val="75000"/>
                                    </a:schemeClr>
                                  </a:solidFill>
                                  <a:latin typeface="Cambria Math"/>
                                </a:rPr>
                                <m:t>𝑤</m:t>
                              </m:r>
                              <m:r>
                                <a:rPr lang="en-US" i="1" dirty="0">
                                  <a:solidFill>
                                    <a:schemeClr val="accent6">
                                      <a:lumMod val="75000"/>
                                    </a:schemeClr>
                                  </a:solidFill>
                                  <a:latin typeface="Cambria Math"/>
                                </a:rPr>
                                <m:t>)</m:t>
                              </m:r>
                            </m:den>
                          </m:f>
                        </m:e>
                      </m:d>
                    </m:oMath>
                  </m:oMathPara>
                </a14:m>
                <a:endParaRPr lang="en-US" dirty="0">
                  <a:solidFill>
                    <a:schemeClr val="accent6">
                      <a:lumMod val="75000"/>
                    </a:schemeClr>
                  </a:solidFill>
                </a:endParaRPr>
              </a:p>
              <a:p>
                <a:endParaRPr lang="en-US" dirty="0"/>
              </a:p>
              <a:p>
                <a:r>
                  <a:rPr lang="en-US" dirty="0"/>
                  <a:t>Maximum when unique to one document :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m:t>
                    </m:r>
                    <m:r>
                      <m:rPr>
                        <m:sty m:val="p"/>
                      </m:rPr>
                      <a:rPr lang="en-US" i="1" dirty="0" smtClean="0">
                        <a:solidFill>
                          <a:schemeClr val="accent6">
                            <a:lumMod val="75000"/>
                          </a:schemeClr>
                        </a:solidFill>
                        <a:latin typeface="Cambria Math"/>
                      </a:rPr>
                      <m:t>log</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𝐷</m:t>
                    </m:r>
                    <m:r>
                      <a:rPr lang="en-US" i="1" dirty="0" smtClean="0">
                        <a:solidFill>
                          <a:schemeClr val="accent6">
                            <a:lumMod val="75000"/>
                          </a:schemeClr>
                        </a:solidFill>
                        <a:latin typeface="Cambria Math"/>
                      </a:rPr>
                      <m:t>)</m:t>
                    </m:r>
                  </m:oMath>
                </a14:m>
                <a:endParaRPr lang="en-US" dirty="0">
                  <a:solidFill>
                    <a:schemeClr val="accent6">
                      <a:lumMod val="75000"/>
                    </a:schemeClr>
                  </a:solidFill>
                </a:endParaRPr>
              </a:p>
              <a:p>
                <a:r>
                  <a:rPr lang="en-US" dirty="0"/>
                  <a:t>Minimum when the word is common to all documents: </a:t>
                </a:r>
                <a14:m>
                  <m:oMath xmlns:m="http://schemas.openxmlformats.org/officeDocument/2006/math">
                    <m:r>
                      <a:rPr lang="en-US" i="1" dirty="0" smtClean="0">
                        <a:solidFill>
                          <a:schemeClr val="accent6">
                            <a:lumMod val="75000"/>
                          </a:schemeClr>
                        </a:solidFill>
                        <a:latin typeface="Cambria Math"/>
                      </a:rPr>
                      <m:t>𝐼𝐷𝐹</m:t>
                    </m:r>
                    <m:r>
                      <a:rPr lang="en-US" i="1" dirty="0" smtClean="0">
                        <a:solidFill>
                          <a:schemeClr val="accent6">
                            <a:lumMod val="75000"/>
                          </a:schemeClr>
                        </a:solidFill>
                        <a:latin typeface="Cambria Math"/>
                      </a:rPr>
                      <m:t>(</m:t>
                    </m:r>
                    <m:r>
                      <a:rPr lang="en-US" i="1" dirty="0" smtClean="0">
                        <a:solidFill>
                          <a:schemeClr val="accent6">
                            <a:lumMod val="75000"/>
                          </a:schemeClr>
                        </a:solidFill>
                        <a:latin typeface="Cambria Math"/>
                      </a:rPr>
                      <m:t>𝑤</m:t>
                    </m:r>
                    <m:r>
                      <a:rPr lang="en-US" i="1" dirty="0" smtClean="0">
                        <a:solidFill>
                          <a:schemeClr val="accent6">
                            <a:lumMod val="75000"/>
                          </a:schemeClr>
                        </a:solidFill>
                        <a:latin typeface="Cambria Math"/>
                      </a:rPr>
                      <m:t>) = 0</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598831"/>
                <a:ext cx="11277600" cy="4953000"/>
              </a:xfrm>
              <a:blipFill>
                <a:blip r:embed="rId2"/>
                <a:stretch>
                  <a:fillRect l="-378" t="-1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943600" y="3429001"/>
                <a:ext cx="4157548" cy="646331"/>
              </a:xfrm>
              <a:prstGeom prst="rect">
                <a:avLst/>
              </a:prstGeom>
              <a:noFill/>
            </p:spPr>
            <p:txBody>
              <a:bodyPr wrap="none" rtlCol="0">
                <a:spAutoFit/>
              </a:bodyPr>
              <a:lstStyle/>
              <a:p>
                <a14:m>
                  <m:oMath xmlns:m="http://schemas.openxmlformats.org/officeDocument/2006/math">
                    <m:r>
                      <a:rPr lang="en-US" i="1" dirty="0">
                        <a:solidFill>
                          <a:srgbClr val="0070C0"/>
                        </a:solidFill>
                        <a:latin typeface="Cambria Math"/>
                      </a:rPr>
                      <m:t>𝐷</m:t>
                    </m:r>
                    <m:r>
                      <a:rPr lang="en-US" i="1" dirty="0">
                        <a:solidFill>
                          <a:srgbClr val="0070C0"/>
                        </a:solidFill>
                        <a:latin typeface="Cambria Math"/>
                      </a:rPr>
                      <m:t>(</m:t>
                    </m:r>
                    <m:r>
                      <a:rPr lang="en-US" i="1" dirty="0">
                        <a:solidFill>
                          <a:srgbClr val="0070C0"/>
                        </a:solidFill>
                        <a:latin typeface="Cambria Math"/>
                      </a:rPr>
                      <m:t>𝑤</m:t>
                    </m:r>
                    <m:r>
                      <a:rPr lang="en-US" i="1" dirty="0">
                        <a:solidFill>
                          <a:srgbClr val="0070C0"/>
                        </a:solidFill>
                        <a:latin typeface="Cambria Math"/>
                      </a:rPr>
                      <m:t>)</m:t>
                    </m:r>
                  </m:oMath>
                </a14:m>
                <a:r>
                  <a:rPr lang="en-US" dirty="0"/>
                  <a:t>: </a:t>
                </a:r>
                <a:r>
                  <a:rPr lang="en-US" dirty="0" err="1"/>
                  <a:t>num</a:t>
                </a:r>
                <a:r>
                  <a:rPr lang="en-US" dirty="0"/>
                  <a:t> of docs that contain word </a:t>
                </a:r>
                <a14:m>
                  <m:oMath xmlns:m="http://schemas.openxmlformats.org/officeDocument/2006/math">
                    <m:r>
                      <a:rPr lang="en-US" i="1" dirty="0">
                        <a:solidFill>
                          <a:srgbClr val="0070C0"/>
                        </a:solidFill>
                        <a:latin typeface="Cambria Math"/>
                      </a:rPr>
                      <m:t>𝑤</m:t>
                    </m:r>
                  </m:oMath>
                </a14:m>
                <a:endParaRPr lang="en-US" dirty="0">
                  <a:solidFill>
                    <a:srgbClr val="0070C0"/>
                  </a:solidFill>
                </a:endParaRPr>
              </a:p>
              <a:p>
                <a14:m>
                  <m:oMath xmlns:m="http://schemas.openxmlformats.org/officeDocument/2006/math">
                    <m:r>
                      <a:rPr lang="en-US" i="1" dirty="0">
                        <a:solidFill>
                          <a:srgbClr val="0070C0"/>
                        </a:solidFill>
                        <a:latin typeface="Cambria Math"/>
                      </a:rPr>
                      <m:t>𝐷</m:t>
                    </m:r>
                  </m:oMath>
                </a14:m>
                <a:r>
                  <a:rPr lang="en-US" dirty="0"/>
                  <a:t>: total number of documents</a:t>
                </a:r>
              </a:p>
            </p:txBody>
          </p:sp>
        </mc:Choice>
        <mc:Fallback xmlns="">
          <p:sp>
            <p:nvSpPr>
              <p:cNvPr id="4" name="TextBox 3"/>
              <p:cNvSpPr txBox="1">
                <a:spLocks noRot="1" noChangeAspect="1" noMove="1" noResize="1" noEditPoints="1" noAdjustHandles="1" noChangeArrowheads="1" noChangeShapeType="1" noTextEdit="1"/>
              </p:cNvSpPr>
              <p:nvPr/>
            </p:nvSpPr>
            <p:spPr>
              <a:xfrm>
                <a:off x="5943600" y="3429001"/>
                <a:ext cx="4157548" cy="646331"/>
              </a:xfrm>
              <a:prstGeom prst="rect">
                <a:avLst/>
              </a:prstGeom>
              <a:blipFill>
                <a:blip r:embed="rId3"/>
                <a:stretch>
                  <a:fillRect t="-5660" b="-13208"/>
                </a:stretch>
              </a:blipFill>
            </p:spPr>
            <p:txBody>
              <a:bodyPr/>
              <a:lstStyle/>
              <a:p>
                <a:r>
                  <a:rPr lang="en-US">
                    <a:noFill/>
                  </a:rPr>
                  <a:t> </a:t>
                </a:r>
              </a:p>
            </p:txBody>
          </p:sp>
        </mc:Fallback>
      </mc:AlternateContent>
    </p:spTree>
    <p:extLst>
      <p:ext uri="{BB962C8B-B14F-4D97-AF65-F5344CB8AC3E}">
        <p14:creationId xmlns:p14="http://schemas.microsoft.com/office/powerpoint/2010/main" val="17338320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TF-IDF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The words that are best for describing a document are the ones that are </a:t>
                </a:r>
                <a:r>
                  <a:rPr lang="en-US" dirty="0">
                    <a:solidFill>
                      <a:schemeClr val="accent6">
                        <a:lumMod val="75000"/>
                      </a:schemeClr>
                    </a:solidFill>
                  </a:rPr>
                  <a:t>important for the document</a:t>
                </a:r>
                <a:r>
                  <a:rPr lang="en-US" dirty="0"/>
                  <a:t>, but also </a:t>
                </a:r>
                <a:r>
                  <a:rPr lang="en-US" dirty="0">
                    <a:solidFill>
                      <a:srgbClr val="0070C0"/>
                    </a:solidFill>
                  </a:rPr>
                  <a:t>unique to the document</a:t>
                </a:r>
                <a:r>
                  <a:rPr lang="en-US" dirty="0"/>
                  <a:t>.</a:t>
                </a:r>
              </a:p>
              <a:p>
                <a:endParaRPr lang="en-US" dirty="0"/>
              </a:p>
              <a:p>
                <a14:m>
                  <m:oMath xmlns:m="http://schemas.openxmlformats.org/officeDocument/2006/math">
                    <m:r>
                      <a:rPr lang="en-US" i="1" dirty="0" smtClean="0">
                        <a:solidFill>
                          <a:schemeClr val="accent6">
                            <a:lumMod val="75000"/>
                          </a:schemeClr>
                        </a:solidFill>
                        <a:latin typeface="Cambria Math" panose="02040503050406030204" pitchFamily="18" charset="0"/>
                      </a:rPr>
                      <m:t>𝑇𝐹</m:t>
                    </m:r>
                    <m:r>
                      <a:rPr lang="en-US" i="1" dirty="0"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𝑤</m:t>
                    </m:r>
                    <m:r>
                      <a:rPr lang="en-US" i="1" dirty="0" err="1" smtClean="0">
                        <a:solidFill>
                          <a:schemeClr val="accent6">
                            <a:lumMod val="75000"/>
                          </a:schemeClr>
                        </a:solidFill>
                        <a:latin typeface="Cambria Math" panose="02040503050406030204" pitchFamily="18" charset="0"/>
                      </a:rPr>
                      <m:t>,</m:t>
                    </m:r>
                    <m:r>
                      <a:rPr lang="en-US" i="1" dirty="0" err="1" smtClean="0">
                        <a:solidFill>
                          <a:schemeClr val="accent6">
                            <a:lumMod val="75000"/>
                          </a:schemeClr>
                        </a:solidFill>
                        <a:latin typeface="Cambria Math" panose="02040503050406030204" pitchFamily="18" charset="0"/>
                      </a:rPr>
                      <m:t>𝑑</m:t>
                    </m:r>
                    <m:r>
                      <a:rPr lang="en-US" i="1" dirty="0" smtClean="0">
                        <a:solidFill>
                          <a:schemeClr val="accent6">
                            <a:lumMod val="75000"/>
                          </a:schemeClr>
                        </a:solidFill>
                        <a:latin typeface="Cambria Math" panose="02040503050406030204" pitchFamily="18" charset="0"/>
                      </a:rPr>
                      <m:t>)</m:t>
                    </m:r>
                  </m:oMath>
                </a14:m>
                <a:r>
                  <a:rPr lang="en-US" dirty="0"/>
                  <a:t>: term frequency of word </a:t>
                </a:r>
                <a14:m>
                  <m:oMath xmlns:m="http://schemas.openxmlformats.org/officeDocument/2006/math">
                    <m:r>
                      <a:rPr lang="en-US" i="1" dirty="0" smtClean="0">
                        <a:latin typeface="Cambria Math" panose="02040503050406030204" pitchFamily="18" charset="0"/>
                      </a:rPr>
                      <m:t>𝑤</m:t>
                    </m:r>
                  </m:oMath>
                </a14:m>
                <a:r>
                  <a:rPr lang="en-US" dirty="0"/>
                  <a:t> in document </a:t>
                </a:r>
                <a14:m>
                  <m:oMath xmlns:m="http://schemas.openxmlformats.org/officeDocument/2006/math">
                    <m:r>
                      <a:rPr lang="en-US" i="1" dirty="0" smtClean="0">
                        <a:latin typeface="Cambria Math" panose="02040503050406030204" pitchFamily="18" charset="0"/>
                      </a:rPr>
                      <m:t>𝑑</m:t>
                    </m:r>
                  </m:oMath>
                </a14:m>
                <a:endParaRPr lang="en-US" dirty="0"/>
              </a:p>
              <a:p>
                <a:pPr lvl="1"/>
                <a:r>
                  <a:rPr lang="en-US" dirty="0"/>
                  <a:t>Number of times that the word appears in the document</a:t>
                </a:r>
              </a:p>
              <a:p>
                <a:pPr lvl="1"/>
                <a:r>
                  <a:rPr lang="en-US" dirty="0"/>
                  <a:t>Natural measure of </a:t>
                </a:r>
                <a:r>
                  <a:rPr lang="en-US" dirty="0">
                    <a:solidFill>
                      <a:schemeClr val="accent6">
                        <a:lumMod val="75000"/>
                      </a:schemeClr>
                    </a:solidFill>
                  </a:rPr>
                  <a:t>importance</a:t>
                </a:r>
                <a:r>
                  <a:rPr lang="en-US" dirty="0"/>
                  <a:t> of the word for the document</a:t>
                </a:r>
              </a:p>
              <a:p>
                <a:pPr lvl="1"/>
                <a:endParaRPr lang="en-US" dirty="0"/>
              </a:p>
              <a:p>
                <a14:m>
                  <m:oMath xmlns:m="http://schemas.openxmlformats.org/officeDocument/2006/math">
                    <m:r>
                      <a:rPr lang="en-US" i="1" dirty="0" smtClean="0">
                        <a:solidFill>
                          <a:srgbClr val="0070C0"/>
                        </a:solidFill>
                        <a:latin typeface="Cambria Math" panose="02040503050406030204" pitchFamily="18" charset="0"/>
                      </a:rPr>
                      <m:t>𝐼𝐷𝐹</m:t>
                    </m:r>
                    <m:r>
                      <a:rPr lang="en-US" i="1" dirty="0" smtClean="0">
                        <a:solidFill>
                          <a:srgbClr val="0070C0"/>
                        </a:solidFill>
                        <a:latin typeface="Cambria Math" panose="02040503050406030204" pitchFamily="18" charset="0"/>
                      </a:rPr>
                      <m:t>(</m:t>
                    </m:r>
                    <m:r>
                      <a:rPr lang="en-US" i="1" dirty="0" smtClean="0">
                        <a:solidFill>
                          <a:srgbClr val="0070C0"/>
                        </a:solidFill>
                        <a:latin typeface="Cambria Math" panose="02040503050406030204" pitchFamily="18" charset="0"/>
                      </a:rPr>
                      <m:t>𝑤</m:t>
                    </m:r>
                    <m:r>
                      <a:rPr lang="en-US" i="1" dirty="0" smtClean="0">
                        <a:solidFill>
                          <a:srgbClr val="0070C0"/>
                        </a:solidFill>
                        <a:latin typeface="Cambria Math" panose="02040503050406030204" pitchFamily="18" charset="0"/>
                      </a:rPr>
                      <m:t>)</m:t>
                    </m:r>
                  </m:oMath>
                </a14:m>
                <a:r>
                  <a:rPr lang="en-US" dirty="0"/>
                  <a:t>: inverse document frequency</a:t>
                </a:r>
              </a:p>
              <a:p>
                <a:pPr lvl="1"/>
                <a:r>
                  <a:rPr lang="en-US" dirty="0"/>
                  <a:t>Natural measure of the </a:t>
                </a:r>
                <a:r>
                  <a:rPr lang="en-US" dirty="0">
                    <a:solidFill>
                      <a:srgbClr val="0070C0"/>
                    </a:solidFill>
                  </a:rPr>
                  <a:t>uniqueness</a:t>
                </a:r>
                <a:r>
                  <a:rPr lang="en-US" dirty="0"/>
                  <a:t> of the word w</a:t>
                </a:r>
              </a:p>
              <a:p>
                <a:pPr lvl="1"/>
                <a:endParaRPr lang="en-US" dirty="0"/>
              </a:p>
              <a:p>
                <a14:m>
                  <m:oMath xmlns:m="http://schemas.openxmlformats.org/officeDocument/2006/math">
                    <m:r>
                      <a:rPr lang="en-US" i="1" dirty="0" smtClean="0">
                        <a:solidFill>
                          <a:srgbClr val="FF0000"/>
                        </a:solidFill>
                        <a:latin typeface="Cambria Math" panose="02040503050406030204" pitchFamily="18" charset="0"/>
                      </a:rPr>
                      <m:t>𝑇𝐹</m:t>
                    </m:r>
                  </m:oMath>
                </a14:m>
                <a:r>
                  <a:rPr lang="en-US" dirty="0">
                    <a:solidFill>
                      <a:srgbClr val="FF0000"/>
                    </a:solidFill>
                  </a:rPr>
                  <a:t>-</a:t>
                </a:r>
                <a14:m>
                  <m:oMath xmlns:m="http://schemas.openxmlformats.org/officeDocument/2006/math">
                    <m:r>
                      <a:rPr lang="en-US" i="1" dirty="0" smtClean="0">
                        <a:solidFill>
                          <a:srgbClr val="FF0000"/>
                        </a:solidFill>
                        <a:latin typeface="Cambria Math" panose="02040503050406030204" pitchFamily="18" charset="0"/>
                      </a:rPr>
                      <m:t>𝐼𝐷𝐹</m:t>
                    </m:r>
                    <m:r>
                      <a:rPr lang="en-US" i="1" dirty="0"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𝑤</m:t>
                    </m:r>
                    <m:r>
                      <a:rPr lang="en-US" i="1" dirty="0" err="1" smtClean="0">
                        <a:solidFill>
                          <a:srgbClr val="FF0000"/>
                        </a:solidFill>
                        <a:latin typeface="Cambria Math" panose="02040503050406030204" pitchFamily="18" charset="0"/>
                      </a:rPr>
                      <m:t>,</m:t>
                    </m:r>
                    <m:r>
                      <a:rPr lang="en-US" i="1" dirty="0" err="1" smtClean="0">
                        <a:solidFill>
                          <a:srgbClr val="FF0000"/>
                        </a:solidFill>
                        <a:latin typeface="Cambria Math" panose="02040503050406030204" pitchFamily="18" charset="0"/>
                      </a:rPr>
                      <m:t>𝑑</m:t>
                    </m:r>
                    <m:r>
                      <a:rPr lang="en-US" i="1" dirty="0" smtClean="0">
                        <a:solidFill>
                          <a:srgbClr val="FF0000"/>
                        </a:solidFill>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 </m:t>
                    </m:r>
                    <m:r>
                      <a:rPr lang="en-US" i="1" dirty="0" smtClean="0">
                        <a:latin typeface="Cambria Math" panose="02040503050406030204" pitchFamily="18" charset="0"/>
                      </a:rPr>
                      <m:t>𝑇𝐹</m:t>
                    </m:r>
                    <m:r>
                      <a:rPr lang="en-US" i="1" dirty="0" smtClean="0">
                        <a:latin typeface="Cambria Math" panose="02040503050406030204" pitchFamily="18" charset="0"/>
                      </a:rPr>
                      <m:t>(</m:t>
                    </m:r>
                    <m:r>
                      <a:rPr lang="en-US" i="1" dirty="0" err="1" smtClean="0">
                        <a:latin typeface="Cambria Math" panose="02040503050406030204" pitchFamily="18" charset="0"/>
                      </a:rPr>
                      <m:t>𝑤</m:t>
                    </m:r>
                    <m:r>
                      <a:rPr lang="en-US" i="1" dirty="0" err="1" smtClean="0">
                        <a:latin typeface="Cambria Math" panose="02040503050406030204" pitchFamily="18" charset="0"/>
                      </a:rPr>
                      <m:t>,</m:t>
                    </m:r>
                    <m:r>
                      <a:rPr lang="en-US" i="1" dirty="0" err="1" smtClean="0">
                        <a:latin typeface="Cambria Math" panose="02040503050406030204" pitchFamily="18" charset="0"/>
                      </a:rPr>
                      <m:t>𝑑</m:t>
                    </m:r>
                    <m:r>
                      <a:rPr lang="en-US" i="1" dirty="0" smtClean="0">
                        <a:latin typeface="Cambria Math" panose="02040503050406030204" pitchFamily="18" charset="0"/>
                      </a:rPr>
                      <m:t>) </m:t>
                    </m:r>
                    <m:r>
                      <a:rPr lang="en-US" i="1" dirty="0" smtClean="0">
                        <a:latin typeface="Cambria Math" panose="02040503050406030204" pitchFamily="18" charset="0"/>
                        <a:sym typeface="Symbol"/>
                      </a:rPr>
                      <m:t> </m:t>
                    </m:r>
                    <m:r>
                      <a:rPr lang="en-US" i="1" dirty="0" smtClean="0">
                        <a:latin typeface="Cambria Math" panose="02040503050406030204" pitchFamily="18" charset="0"/>
                        <a:sym typeface="Symbol"/>
                      </a:rPr>
                      <m:t>𝐼𝐷𝐹</m:t>
                    </m:r>
                    <m:r>
                      <a:rPr lang="en-US" i="1" dirty="0" smtClean="0">
                        <a:latin typeface="Cambria Math" panose="02040503050406030204" pitchFamily="18" charset="0"/>
                        <a:sym typeface="Symbol"/>
                      </a:rPr>
                      <m:t>(</m:t>
                    </m:r>
                    <m:r>
                      <a:rPr lang="en-US" i="1" dirty="0" smtClean="0">
                        <a:latin typeface="Cambria Math" panose="02040503050406030204" pitchFamily="18" charset="0"/>
                        <a:sym typeface="Symbol"/>
                      </a:rPr>
                      <m:t>𝑤</m:t>
                    </m:r>
                    <m:r>
                      <a:rPr lang="en-US" i="1" dirty="0" smtClean="0">
                        <a:latin typeface="Cambria Math" panose="02040503050406030204" pitchFamily="18" charset="0"/>
                        <a:sym typeface="Symbol"/>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1" t="-1250" r="-1056" b="-1500"/>
                </a:stretch>
              </a:blipFill>
            </p:spPr>
            <p:txBody>
              <a:bodyPr/>
              <a:lstStyle/>
              <a:p>
                <a:r>
                  <a:rPr lang="en-US">
                    <a:noFill/>
                  </a:rPr>
                  <a:t> </a:t>
                </a:r>
              </a:p>
            </p:txBody>
          </p:sp>
        </mc:Fallback>
      </mc:AlternateContent>
    </p:spTree>
    <p:extLst>
      <p:ext uri="{BB962C8B-B14F-4D97-AF65-F5344CB8AC3E}">
        <p14:creationId xmlns:p14="http://schemas.microsoft.com/office/powerpoint/2010/main" val="371426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p:sp>
        <p:nvSpPr>
          <p:cNvPr id="3" name="Content Placeholder 2"/>
          <p:cNvSpPr>
            <a:spLocks noGrp="1"/>
          </p:cNvSpPr>
          <p:nvPr>
            <p:ph idx="1"/>
          </p:nvPr>
        </p:nvSpPr>
        <p:spPr/>
        <p:txBody>
          <a:bodyPr/>
          <a:lstStyle/>
          <a:p>
            <a:r>
              <a:rPr lang="en-US" dirty="0"/>
              <a:t>Ordered by TF-IDF</a:t>
            </a:r>
          </a:p>
        </p:txBody>
      </p:sp>
      <p:sp>
        <p:nvSpPr>
          <p:cNvPr id="4" name="TextBox 3"/>
          <p:cNvSpPr txBox="1"/>
          <p:nvPr/>
        </p:nvSpPr>
        <p:spPr>
          <a:xfrm>
            <a:off x="1752600" y="2209801"/>
            <a:ext cx="2895600" cy="4524315"/>
          </a:xfrm>
          <a:prstGeom prst="rect">
            <a:avLst/>
          </a:prstGeom>
          <a:solidFill>
            <a:schemeClr val="accent6">
              <a:lumMod val="60000"/>
              <a:lumOff val="40000"/>
            </a:schemeClr>
          </a:solidFill>
        </p:spPr>
        <p:txBody>
          <a:bodyPr wrap="square" rtlCol="0">
            <a:spAutoFit/>
          </a:bodyPr>
          <a:lstStyle/>
          <a:p>
            <a:r>
              <a:rPr lang="en-US" sz="1200" dirty="0">
                <a:latin typeface="Courier New" pitchFamily="49" charset="0"/>
                <a:cs typeface="Courier New" pitchFamily="49" charset="0"/>
              </a:rPr>
              <a:t>ramen 3057.41761944282  7</a:t>
            </a:r>
          </a:p>
          <a:p>
            <a:r>
              <a:rPr lang="en-US" sz="1200" dirty="0" err="1">
                <a:latin typeface="Courier New" pitchFamily="49" charset="0"/>
                <a:cs typeface="Courier New" pitchFamily="49" charset="0"/>
              </a:rPr>
              <a:t>akamaru</a:t>
            </a:r>
            <a:r>
              <a:rPr lang="en-US" sz="1200" dirty="0">
                <a:latin typeface="Courier New" pitchFamily="49" charset="0"/>
                <a:cs typeface="Courier New" pitchFamily="49" charset="0"/>
              </a:rPr>
              <a:t> 2353.24196503991  1</a:t>
            </a:r>
          </a:p>
          <a:p>
            <a:r>
              <a:rPr lang="en-US" sz="1200" dirty="0">
                <a:latin typeface="Courier New" pitchFamily="49" charset="0"/>
                <a:cs typeface="Courier New" pitchFamily="49" charset="0"/>
              </a:rPr>
              <a:t>noodles 1579.68242449612  5</a:t>
            </a:r>
          </a:p>
          <a:p>
            <a:r>
              <a:rPr lang="en-US" sz="1200" dirty="0">
                <a:latin typeface="Courier New" pitchFamily="49" charset="0"/>
                <a:cs typeface="Courier New" pitchFamily="49" charset="0"/>
              </a:rPr>
              <a:t>broth 1414.71339552285  5</a:t>
            </a:r>
          </a:p>
          <a:p>
            <a:r>
              <a:rPr lang="en-US" sz="1200" dirty="0">
                <a:latin typeface="Courier New" pitchFamily="49" charset="0"/>
                <a:cs typeface="Courier New" pitchFamily="49" charset="0"/>
              </a:rPr>
              <a:t>miso 1252.60629058876  1</a:t>
            </a:r>
          </a:p>
          <a:p>
            <a:r>
              <a:rPr lang="en-US" sz="1200" dirty="0" err="1">
                <a:latin typeface="Courier New" pitchFamily="49" charset="0"/>
                <a:cs typeface="Courier New" pitchFamily="49" charset="0"/>
              </a:rPr>
              <a:t>hirata</a:t>
            </a:r>
            <a:r>
              <a:rPr lang="en-US" sz="1200" dirty="0">
                <a:latin typeface="Courier New" pitchFamily="49" charset="0"/>
                <a:cs typeface="Courier New" pitchFamily="49" charset="0"/>
              </a:rPr>
              <a:t> 709.196208642166  1</a:t>
            </a:r>
          </a:p>
          <a:p>
            <a:r>
              <a:rPr lang="en-US" sz="1200" dirty="0" err="1">
                <a:latin typeface="Courier New" pitchFamily="49" charset="0"/>
                <a:cs typeface="Courier New" pitchFamily="49" charset="0"/>
              </a:rPr>
              <a:t>hakata</a:t>
            </a:r>
            <a:r>
              <a:rPr lang="en-US" sz="1200" dirty="0">
                <a:latin typeface="Courier New" pitchFamily="49" charset="0"/>
                <a:cs typeface="Courier New" pitchFamily="49" charset="0"/>
              </a:rPr>
              <a:t> 591.76436889947  1</a:t>
            </a:r>
          </a:p>
          <a:p>
            <a:r>
              <a:rPr lang="en-US" sz="1200" dirty="0" err="1">
                <a:latin typeface="Courier New" pitchFamily="49" charset="0"/>
                <a:cs typeface="Courier New" pitchFamily="49" charset="0"/>
              </a:rPr>
              <a:t>shiromaru</a:t>
            </a:r>
            <a:r>
              <a:rPr lang="en-US" sz="1200" dirty="0">
                <a:latin typeface="Courier New" pitchFamily="49" charset="0"/>
                <a:cs typeface="Courier New" pitchFamily="49" charset="0"/>
              </a:rPr>
              <a:t> 587.1591987134  1</a:t>
            </a:r>
          </a:p>
          <a:p>
            <a:r>
              <a:rPr lang="en-US" sz="1200" dirty="0">
                <a:latin typeface="Courier New" pitchFamily="49" charset="0"/>
                <a:cs typeface="Courier New" pitchFamily="49" charset="0"/>
              </a:rPr>
              <a:t>noodle 581.844614740089  4</a:t>
            </a:r>
          </a:p>
          <a:p>
            <a:r>
              <a:rPr lang="en-US" sz="1200" dirty="0" err="1">
                <a:latin typeface="Courier New" pitchFamily="49" charset="0"/>
                <a:cs typeface="Courier New" pitchFamily="49" charset="0"/>
              </a:rPr>
              <a:t>tonkotsu</a:t>
            </a:r>
            <a:r>
              <a:rPr lang="en-US" sz="1200" dirty="0">
                <a:latin typeface="Courier New" pitchFamily="49" charset="0"/>
                <a:cs typeface="Courier New" pitchFamily="49" charset="0"/>
              </a:rPr>
              <a:t> 529.594571388631  1</a:t>
            </a:r>
          </a:p>
          <a:p>
            <a:r>
              <a:rPr lang="en-US" sz="1200" dirty="0" err="1">
                <a:latin typeface="Courier New" pitchFamily="49" charset="0"/>
                <a:cs typeface="Courier New" pitchFamily="49" charset="0"/>
              </a:rPr>
              <a:t>ippudo</a:t>
            </a:r>
            <a:r>
              <a:rPr lang="en-US" sz="1200" dirty="0">
                <a:latin typeface="Courier New" pitchFamily="49" charset="0"/>
                <a:cs typeface="Courier New" pitchFamily="49" charset="0"/>
              </a:rPr>
              <a:t> 504.527569521429  8</a:t>
            </a:r>
          </a:p>
          <a:p>
            <a:r>
              <a:rPr lang="en-US" sz="1200" dirty="0">
                <a:latin typeface="Courier New" pitchFamily="49" charset="0"/>
                <a:cs typeface="Courier New" pitchFamily="49" charset="0"/>
              </a:rPr>
              <a:t>buns 502.296134008287  8</a:t>
            </a:r>
          </a:p>
          <a:p>
            <a:r>
              <a:rPr lang="en-US" sz="1200" dirty="0" err="1">
                <a:latin typeface="Courier New" pitchFamily="49" charset="0"/>
                <a:cs typeface="Courier New" pitchFamily="49" charset="0"/>
              </a:rPr>
              <a:t>ippudo's</a:t>
            </a:r>
            <a:r>
              <a:rPr lang="en-US" sz="1200" dirty="0">
                <a:latin typeface="Courier New" pitchFamily="49" charset="0"/>
                <a:cs typeface="Courier New" pitchFamily="49" charset="0"/>
              </a:rPr>
              <a:t> 453.609263319827  1</a:t>
            </a:r>
          </a:p>
          <a:p>
            <a:r>
              <a:rPr lang="en-US" sz="1200" dirty="0">
                <a:latin typeface="Courier New" pitchFamily="49" charset="0"/>
                <a:cs typeface="Courier New" pitchFamily="49" charset="0"/>
              </a:rPr>
              <a:t>modern 394.839162940177  7</a:t>
            </a:r>
          </a:p>
          <a:p>
            <a:r>
              <a:rPr lang="en-US" sz="1200" dirty="0">
                <a:latin typeface="Courier New" pitchFamily="49" charset="0"/>
                <a:cs typeface="Courier New" pitchFamily="49" charset="0"/>
              </a:rPr>
              <a:t>egg 367.368005696771  5</a:t>
            </a:r>
          </a:p>
          <a:p>
            <a:r>
              <a:rPr lang="en-US" sz="1200" dirty="0" err="1">
                <a:latin typeface="Courier New" pitchFamily="49" charset="0"/>
                <a:cs typeface="Courier New" pitchFamily="49" charset="0"/>
              </a:rPr>
              <a:t>shoyu</a:t>
            </a:r>
            <a:r>
              <a:rPr lang="en-US" sz="1200" dirty="0">
                <a:latin typeface="Courier New" pitchFamily="49" charset="0"/>
                <a:cs typeface="Courier New" pitchFamily="49" charset="0"/>
              </a:rPr>
              <a:t> 352.295519228089  1</a:t>
            </a:r>
          </a:p>
          <a:p>
            <a:r>
              <a:rPr lang="en-US" sz="1200" dirty="0" err="1">
                <a:latin typeface="Courier New" pitchFamily="49" charset="0"/>
                <a:cs typeface="Courier New" pitchFamily="49" charset="0"/>
              </a:rPr>
              <a:t>chashu</a:t>
            </a:r>
            <a:r>
              <a:rPr lang="en-US" sz="1200" dirty="0">
                <a:latin typeface="Courier New" pitchFamily="49" charset="0"/>
                <a:cs typeface="Courier New" pitchFamily="49" charset="0"/>
              </a:rPr>
              <a:t> 347.690349042101  1</a:t>
            </a:r>
          </a:p>
          <a:p>
            <a:r>
              <a:rPr lang="en-US" sz="1200" dirty="0">
                <a:latin typeface="Courier New" pitchFamily="49" charset="0"/>
                <a:cs typeface="Courier New" pitchFamily="49" charset="0"/>
              </a:rPr>
              <a:t>karaka 336.177423577131  1</a:t>
            </a:r>
          </a:p>
          <a:p>
            <a:r>
              <a:rPr lang="en-US" sz="1200" dirty="0" err="1">
                <a:latin typeface="Courier New" pitchFamily="49" charset="0"/>
                <a:cs typeface="Courier New" pitchFamily="49" charset="0"/>
              </a:rPr>
              <a:t>kakuni</a:t>
            </a:r>
            <a:r>
              <a:rPr lang="en-US" sz="1200" dirty="0">
                <a:latin typeface="Courier New" pitchFamily="49" charset="0"/>
                <a:cs typeface="Courier New" pitchFamily="49" charset="0"/>
              </a:rPr>
              <a:t> 276.310211159286  1</a:t>
            </a:r>
          </a:p>
          <a:p>
            <a:r>
              <a:rPr lang="en-US" sz="1200" dirty="0" err="1">
                <a:latin typeface="Courier New" pitchFamily="49" charset="0"/>
                <a:cs typeface="Courier New" pitchFamily="49" charset="0"/>
              </a:rPr>
              <a:t>ramens</a:t>
            </a:r>
            <a:r>
              <a:rPr lang="en-US" sz="1200" dirty="0">
                <a:latin typeface="Courier New" pitchFamily="49" charset="0"/>
                <a:cs typeface="Courier New" pitchFamily="49" charset="0"/>
              </a:rPr>
              <a:t> 262.494700601321  1</a:t>
            </a:r>
          </a:p>
          <a:p>
            <a:r>
              <a:rPr lang="en-US" sz="1200" dirty="0">
                <a:latin typeface="Courier New" pitchFamily="49" charset="0"/>
                <a:cs typeface="Courier New" pitchFamily="49" charset="0"/>
              </a:rPr>
              <a:t>bun 236.512263803654  6</a:t>
            </a:r>
          </a:p>
          <a:p>
            <a:r>
              <a:rPr lang="en-US" sz="1200" dirty="0">
                <a:latin typeface="Courier New" pitchFamily="49" charset="0"/>
                <a:cs typeface="Courier New" pitchFamily="49" charset="0"/>
              </a:rPr>
              <a:t>wasabi 232.366751234906  3</a:t>
            </a:r>
          </a:p>
          <a:p>
            <a:r>
              <a:rPr lang="en-US" sz="1200" dirty="0" err="1">
                <a:latin typeface="Courier New" pitchFamily="49" charset="0"/>
                <a:cs typeface="Courier New" pitchFamily="49" charset="0"/>
              </a:rPr>
              <a:t>dama</a:t>
            </a:r>
            <a:r>
              <a:rPr lang="en-US" sz="1200" dirty="0">
                <a:latin typeface="Courier New" pitchFamily="49" charset="0"/>
                <a:cs typeface="Courier New" pitchFamily="49" charset="0"/>
              </a:rPr>
              <a:t> 221.048168927428  1</a:t>
            </a:r>
          </a:p>
          <a:p>
            <a:r>
              <a:rPr lang="en-US" sz="1200" dirty="0" err="1">
                <a:latin typeface="Courier New" pitchFamily="49" charset="0"/>
                <a:cs typeface="Courier New" pitchFamily="49" charset="0"/>
              </a:rPr>
              <a:t>brulee</a:t>
            </a:r>
            <a:r>
              <a:rPr lang="en-US" sz="1200" dirty="0">
                <a:latin typeface="Courier New" pitchFamily="49" charset="0"/>
                <a:cs typeface="Courier New" pitchFamily="49" charset="0"/>
              </a:rPr>
              <a:t> 201.179739054263  2</a:t>
            </a:r>
          </a:p>
        </p:txBody>
      </p:sp>
      <p:sp>
        <p:nvSpPr>
          <p:cNvPr id="5" name="TextBox 4"/>
          <p:cNvSpPr txBox="1"/>
          <p:nvPr/>
        </p:nvSpPr>
        <p:spPr>
          <a:xfrm>
            <a:off x="3505200" y="2209800"/>
            <a:ext cx="2895600" cy="4524315"/>
          </a:xfrm>
          <a:prstGeom prst="rect">
            <a:avLst/>
          </a:prstGeom>
          <a:solidFill>
            <a:schemeClr val="accent5">
              <a:lumMod val="60000"/>
              <a:lumOff val="40000"/>
            </a:schemeClr>
          </a:solidFill>
        </p:spPr>
        <p:txBody>
          <a:bodyPr wrap="square" rtlCol="0">
            <a:spAutoFit/>
          </a:bodyPr>
          <a:lstStyle/>
          <a:p>
            <a:r>
              <a:rPr lang="en-US" sz="1200" dirty="0">
                <a:latin typeface="Courier New" pitchFamily="49" charset="0"/>
                <a:cs typeface="Courier New" pitchFamily="49" charset="0"/>
              </a:rPr>
              <a:t>fries 806.085373301536  7</a:t>
            </a:r>
          </a:p>
          <a:p>
            <a:r>
              <a:rPr lang="en-US" sz="1200" dirty="0">
                <a:latin typeface="Courier New" pitchFamily="49" charset="0"/>
                <a:cs typeface="Courier New" pitchFamily="49" charset="0"/>
              </a:rPr>
              <a:t>custard 729.607519421517  3</a:t>
            </a:r>
          </a:p>
          <a:p>
            <a:r>
              <a:rPr lang="en-US" sz="1200" dirty="0">
                <a:latin typeface="Courier New" pitchFamily="49" charset="0"/>
                <a:cs typeface="Courier New" pitchFamily="49" charset="0"/>
              </a:rPr>
              <a:t>shakes 628.473803858139  3</a:t>
            </a:r>
          </a:p>
          <a:p>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burger 457.264637954966  9</a:t>
            </a:r>
          </a:p>
          <a:p>
            <a:r>
              <a:rPr lang="en-US" sz="1200" dirty="0">
                <a:latin typeface="Courier New" pitchFamily="49" charset="0"/>
                <a:cs typeface="Courier New" pitchFamily="49" charset="0"/>
              </a:rPr>
              <a:t>crinkle 398.34722108797  1</a:t>
            </a:r>
          </a:p>
          <a:p>
            <a:r>
              <a:rPr lang="en-US" sz="1200" dirty="0">
                <a:latin typeface="Courier New" pitchFamily="49" charset="0"/>
                <a:cs typeface="Courier New" pitchFamily="49" charset="0"/>
              </a:rPr>
              <a:t>burgers 366.624854809247  8</a:t>
            </a:r>
          </a:p>
          <a:p>
            <a:r>
              <a:rPr lang="en-US" sz="1200" dirty="0" err="1">
                <a:latin typeface="Courier New" pitchFamily="49" charset="0"/>
                <a:cs typeface="Courier New" pitchFamily="49" charset="0"/>
              </a:rPr>
              <a:t>madison</a:t>
            </a:r>
            <a:r>
              <a:rPr lang="en-US" sz="1200" dirty="0">
                <a:latin typeface="Courier New" pitchFamily="49" charset="0"/>
                <a:cs typeface="Courier New" pitchFamily="49" charset="0"/>
              </a:rPr>
              <a:t> 350.939350307801  4</a:t>
            </a:r>
          </a:p>
          <a:p>
            <a:r>
              <a:rPr lang="en-US" sz="1200" dirty="0" err="1">
                <a:latin typeface="Courier New" pitchFamily="49" charset="0"/>
                <a:cs typeface="Courier New" pitchFamily="49" charset="0"/>
              </a:rPr>
              <a:t>shackburger</a:t>
            </a:r>
            <a:r>
              <a:rPr lang="en-US" sz="1200" dirty="0">
                <a:latin typeface="Courier New" pitchFamily="49" charset="0"/>
                <a:cs typeface="Courier New" pitchFamily="49" charset="0"/>
              </a:rPr>
              <a:t> 292.428306810  1</a:t>
            </a:r>
          </a:p>
          <a:p>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shroom</a:t>
            </a:r>
            <a:r>
              <a:rPr lang="en-US" sz="1200" dirty="0">
                <a:latin typeface="Courier New" pitchFamily="49" charset="0"/>
                <a:cs typeface="Courier New" pitchFamily="49" charset="0"/>
              </a:rPr>
              <a:t> 287.823136624256  1</a:t>
            </a:r>
          </a:p>
          <a:p>
            <a:r>
              <a:rPr lang="en-US" sz="1200" dirty="0" err="1">
                <a:latin typeface="Courier New" pitchFamily="49" charset="0"/>
                <a:cs typeface="Courier New" pitchFamily="49" charset="0"/>
              </a:rPr>
              <a:t>portobello</a:t>
            </a:r>
            <a:r>
              <a:rPr lang="en-US" sz="1200" dirty="0">
                <a:latin typeface="Courier New" pitchFamily="49" charset="0"/>
                <a:cs typeface="Courier New" pitchFamily="49" charset="0"/>
              </a:rPr>
              <a:t> 239.8062489526  2</a:t>
            </a:r>
          </a:p>
          <a:p>
            <a:r>
              <a:rPr lang="en-US" sz="1200" dirty="0">
                <a:latin typeface="Courier New" pitchFamily="49" charset="0"/>
                <a:cs typeface="Courier New" pitchFamily="49" charset="0"/>
              </a:rPr>
              <a:t>custards 211.837828555452  1</a:t>
            </a:r>
          </a:p>
          <a:p>
            <a:r>
              <a:rPr lang="en-US" sz="1200" dirty="0">
                <a:latin typeface="Courier New" pitchFamily="49" charset="0"/>
                <a:cs typeface="Courier New" pitchFamily="49" charset="0"/>
              </a:rPr>
              <a:t>concrete 195.169925889195  4</a:t>
            </a:r>
          </a:p>
          <a:p>
            <a:r>
              <a:rPr lang="en-US" sz="1200" dirty="0">
                <a:latin typeface="Courier New" pitchFamily="49" charset="0"/>
                <a:cs typeface="Courier New" pitchFamily="49" charset="0"/>
              </a:rPr>
              <a:t>bun 186.962178298353  6</a:t>
            </a:r>
          </a:p>
          <a:p>
            <a:r>
              <a:rPr lang="en-US" sz="1200" dirty="0">
                <a:latin typeface="Courier New" pitchFamily="49" charset="0"/>
                <a:cs typeface="Courier New" pitchFamily="49" charset="0"/>
              </a:rPr>
              <a:t>milkshakes 174.9964670675 1</a:t>
            </a:r>
          </a:p>
          <a:p>
            <a:r>
              <a:rPr lang="en-US" sz="1200" dirty="0">
                <a:latin typeface="Courier New" pitchFamily="49" charset="0"/>
                <a:cs typeface="Courier New" pitchFamily="49" charset="0"/>
              </a:rPr>
              <a:t>concretes 165.786126695571  1</a:t>
            </a:r>
          </a:p>
          <a:p>
            <a:r>
              <a:rPr lang="en-US" sz="1200" dirty="0" err="1">
                <a:latin typeface="Courier New" pitchFamily="49" charset="0"/>
                <a:cs typeface="Courier New" pitchFamily="49" charset="0"/>
              </a:rPr>
              <a:t>portabello</a:t>
            </a:r>
            <a:r>
              <a:rPr lang="en-US" sz="1200" dirty="0">
                <a:latin typeface="Courier New" pitchFamily="49" charset="0"/>
                <a:cs typeface="Courier New" pitchFamily="49" charset="0"/>
              </a:rPr>
              <a:t> 163.4835416025  1</a:t>
            </a:r>
          </a:p>
          <a:p>
            <a:r>
              <a:rPr lang="en-US" sz="1200" dirty="0">
                <a:latin typeface="Courier New" pitchFamily="49" charset="0"/>
                <a:cs typeface="Courier New" pitchFamily="49" charset="0"/>
              </a:rPr>
              <a:t>shack's 159.334353330976  2</a:t>
            </a:r>
          </a:p>
          <a:p>
            <a:r>
              <a:rPr lang="en-US" sz="1200" dirty="0">
                <a:latin typeface="Courier New" pitchFamily="49" charset="0"/>
                <a:cs typeface="Courier New" pitchFamily="49" charset="0"/>
              </a:rPr>
              <a:t>patty 152.226035882265  6</a:t>
            </a:r>
          </a:p>
          <a:p>
            <a:r>
              <a:rPr lang="en-US" sz="1200" dirty="0" err="1">
                <a:latin typeface="Courier New" pitchFamily="49" charset="0"/>
                <a:cs typeface="Courier New" pitchFamily="49" charset="0"/>
              </a:rPr>
              <a:t>ss</a:t>
            </a:r>
            <a:r>
              <a:rPr lang="en-US" sz="1200" dirty="0">
                <a:latin typeface="Courier New" pitchFamily="49" charset="0"/>
                <a:cs typeface="Courier New" pitchFamily="49" charset="0"/>
              </a:rPr>
              <a:t> 149.668031044613  1</a:t>
            </a:r>
          </a:p>
          <a:p>
            <a:r>
              <a:rPr lang="en-US" sz="1200" dirty="0">
                <a:latin typeface="Courier New" pitchFamily="49" charset="0"/>
                <a:cs typeface="Courier New" pitchFamily="49" charset="0"/>
              </a:rPr>
              <a:t>patties 148.068287943937  2</a:t>
            </a:r>
          </a:p>
          <a:p>
            <a:r>
              <a:rPr lang="en-US" sz="1200" dirty="0">
                <a:latin typeface="Courier New" pitchFamily="49" charset="0"/>
                <a:cs typeface="Courier New" pitchFamily="49" charset="0"/>
              </a:rPr>
              <a:t>cam 105.949606780682  3</a:t>
            </a:r>
          </a:p>
          <a:p>
            <a:r>
              <a:rPr lang="en-US" sz="1200" dirty="0">
                <a:latin typeface="Courier New" pitchFamily="49" charset="0"/>
                <a:cs typeface="Courier New" pitchFamily="49" charset="0"/>
              </a:rPr>
              <a:t>milkshake 103.9720770839  5</a:t>
            </a:r>
          </a:p>
          <a:p>
            <a:r>
              <a:rPr lang="en-US" sz="1200" dirty="0">
                <a:latin typeface="Courier New" pitchFamily="49" charset="0"/>
                <a:cs typeface="Courier New" pitchFamily="49" charset="0"/>
              </a:rPr>
              <a:t>lamps 99.011158998744  1</a:t>
            </a:r>
          </a:p>
        </p:txBody>
      </p:sp>
      <p:sp>
        <p:nvSpPr>
          <p:cNvPr id="6" name="TextBox 5"/>
          <p:cNvSpPr txBox="1"/>
          <p:nvPr/>
        </p:nvSpPr>
        <p:spPr>
          <a:xfrm>
            <a:off x="5257800" y="2209799"/>
            <a:ext cx="2895600" cy="4524315"/>
          </a:xfrm>
          <a:prstGeom prst="rect">
            <a:avLst/>
          </a:prstGeom>
          <a:solidFill>
            <a:schemeClr val="accent3">
              <a:lumMod val="60000"/>
              <a:lumOff val="40000"/>
            </a:schemeClr>
          </a:solidFill>
        </p:spPr>
        <p:txBody>
          <a:bodyPr wrap="square" rtlCol="0">
            <a:spAutoFit/>
          </a:bodyPr>
          <a:lstStyle/>
          <a:p>
            <a:r>
              <a:rPr lang="en-US" sz="1200" dirty="0">
                <a:latin typeface="Courier New" pitchFamily="49" charset="0"/>
                <a:cs typeface="Courier New" pitchFamily="49" charset="0"/>
              </a:rPr>
              <a:t>lamb 985.655290756243  5</a:t>
            </a:r>
          </a:p>
          <a:p>
            <a:r>
              <a:rPr lang="en-US" sz="1200" dirty="0">
                <a:latin typeface="Courier New" pitchFamily="49" charset="0"/>
                <a:cs typeface="Courier New" pitchFamily="49" charset="0"/>
              </a:rPr>
              <a:t>halal 686.038812717726  6</a:t>
            </a:r>
          </a:p>
          <a:p>
            <a:r>
              <a:rPr lang="en-US" sz="1200" dirty="0">
                <a:latin typeface="Courier New" pitchFamily="49" charset="0"/>
                <a:cs typeface="Courier New" pitchFamily="49" charset="0"/>
              </a:rPr>
              <a:t>53rd 375.685771863491  5</a:t>
            </a:r>
          </a:p>
          <a:p>
            <a:r>
              <a:rPr lang="en-US" sz="1200" dirty="0">
                <a:latin typeface="Courier New" pitchFamily="49" charset="0"/>
                <a:cs typeface="Courier New" pitchFamily="49" charset="0"/>
              </a:rPr>
              <a:t>gyro 305.809092298788  3</a:t>
            </a:r>
          </a:p>
          <a:p>
            <a:r>
              <a:rPr lang="en-US" sz="1200" dirty="0">
                <a:latin typeface="Courier New" pitchFamily="49" charset="0"/>
                <a:cs typeface="Courier New" pitchFamily="49" charset="0"/>
              </a:rPr>
              <a:t>pita 304.984759446376  5</a:t>
            </a:r>
          </a:p>
          <a:p>
            <a:r>
              <a:rPr lang="en-US" sz="1200" dirty="0">
                <a:latin typeface="Courier New" pitchFamily="49" charset="0"/>
                <a:cs typeface="Courier New" pitchFamily="49" charset="0"/>
              </a:rPr>
              <a:t>cart 235.902194557873  9</a:t>
            </a:r>
          </a:p>
          <a:p>
            <a:r>
              <a:rPr lang="en-US" sz="1200" dirty="0">
                <a:latin typeface="Courier New" pitchFamily="49" charset="0"/>
                <a:cs typeface="Courier New" pitchFamily="49" charset="0"/>
              </a:rPr>
              <a:t>platter 139.459903080044  7</a:t>
            </a:r>
          </a:p>
          <a:p>
            <a:r>
              <a:rPr lang="en-US" sz="1200" dirty="0">
                <a:latin typeface="Courier New" pitchFamily="49" charset="0"/>
                <a:cs typeface="Courier New" pitchFamily="49" charset="0"/>
              </a:rPr>
              <a:t>chicken/lamb 135.8525204  1</a:t>
            </a:r>
          </a:p>
          <a:p>
            <a:r>
              <a:rPr lang="en-US" sz="1200" dirty="0">
                <a:latin typeface="Courier New" pitchFamily="49" charset="0"/>
                <a:cs typeface="Courier New" pitchFamily="49" charset="0"/>
              </a:rPr>
              <a:t>carts 120.274374158359  8</a:t>
            </a:r>
          </a:p>
          <a:p>
            <a:r>
              <a:rPr lang="en-US" sz="1200" dirty="0" err="1">
                <a:latin typeface="Courier New" pitchFamily="49" charset="0"/>
                <a:cs typeface="Courier New" pitchFamily="49" charset="0"/>
              </a:rPr>
              <a:t>hilton</a:t>
            </a:r>
            <a:r>
              <a:rPr lang="en-US" sz="1200" dirty="0">
                <a:latin typeface="Courier New" pitchFamily="49" charset="0"/>
                <a:cs typeface="Courier New" pitchFamily="49" charset="0"/>
              </a:rPr>
              <a:t> 84.2987473324223  4</a:t>
            </a:r>
          </a:p>
          <a:p>
            <a:r>
              <a:rPr lang="en-US" sz="1200" dirty="0">
                <a:latin typeface="Courier New" pitchFamily="49" charset="0"/>
                <a:cs typeface="Courier New" pitchFamily="49" charset="0"/>
              </a:rPr>
              <a:t>lamb/chicken 82.8930633  1</a:t>
            </a:r>
          </a:p>
          <a:p>
            <a:r>
              <a:rPr lang="en-US" sz="1200" dirty="0">
                <a:latin typeface="Courier New" pitchFamily="49" charset="0"/>
                <a:cs typeface="Courier New" pitchFamily="49" charset="0"/>
              </a:rPr>
              <a:t>yogurt 70.0078652365545  5</a:t>
            </a:r>
          </a:p>
          <a:p>
            <a:r>
              <a:rPr lang="en-US" sz="1200" dirty="0">
                <a:latin typeface="Courier New" pitchFamily="49" charset="0"/>
                <a:cs typeface="Courier New" pitchFamily="49" charset="0"/>
              </a:rPr>
              <a:t>52nd 67.5963923222322  2</a:t>
            </a:r>
          </a:p>
          <a:p>
            <a:r>
              <a:rPr lang="en-US" sz="1200" dirty="0">
                <a:latin typeface="Courier New" pitchFamily="49" charset="0"/>
                <a:cs typeface="Courier New" pitchFamily="49" charset="0"/>
              </a:rPr>
              <a:t>6th 60.7930175345658  9</a:t>
            </a:r>
          </a:p>
          <a:p>
            <a:r>
              <a:rPr lang="en-US" sz="1200" dirty="0" err="1">
                <a:latin typeface="Courier New" pitchFamily="49" charset="0"/>
                <a:cs typeface="Courier New" pitchFamily="49" charset="0"/>
              </a:rPr>
              <a:t>4am</a:t>
            </a:r>
            <a:r>
              <a:rPr lang="en-US" sz="1200" dirty="0">
                <a:latin typeface="Courier New" pitchFamily="49" charset="0"/>
                <a:cs typeface="Courier New" pitchFamily="49" charset="0"/>
              </a:rPr>
              <a:t> 55.4517744447956  5</a:t>
            </a:r>
          </a:p>
          <a:p>
            <a:r>
              <a:rPr lang="en-US" sz="1200" dirty="0">
                <a:latin typeface="Courier New" pitchFamily="49" charset="0"/>
                <a:cs typeface="Courier New" pitchFamily="49" charset="0"/>
              </a:rPr>
              <a:t>yellow 54.4470265206673  8</a:t>
            </a:r>
          </a:p>
          <a:p>
            <a:r>
              <a:rPr lang="en-US" sz="1200" dirty="0" err="1">
                <a:latin typeface="Courier New" pitchFamily="49" charset="0"/>
                <a:cs typeface="Courier New" pitchFamily="49" charset="0"/>
              </a:rPr>
              <a:t>tzatziki</a:t>
            </a:r>
            <a:r>
              <a:rPr lang="en-US" sz="1200" dirty="0">
                <a:latin typeface="Courier New" pitchFamily="49" charset="0"/>
                <a:cs typeface="Courier New" pitchFamily="49" charset="0"/>
              </a:rPr>
              <a:t> 52.9594571388631  1</a:t>
            </a:r>
          </a:p>
          <a:p>
            <a:r>
              <a:rPr lang="en-US" sz="1200" dirty="0">
                <a:latin typeface="Courier New" pitchFamily="49" charset="0"/>
                <a:cs typeface="Courier New" pitchFamily="49" charset="0"/>
              </a:rPr>
              <a:t>lettuce 51.3230168022683  8</a:t>
            </a:r>
          </a:p>
          <a:p>
            <a:r>
              <a:rPr lang="en-US" sz="1200" dirty="0" err="1">
                <a:latin typeface="Courier New" pitchFamily="49" charset="0"/>
                <a:cs typeface="Courier New" pitchFamily="49" charset="0"/>
              </a:rPr>
              <a:t>sammy's</a:t>
            </a:r>
            <a:r>
              <a:rPr lang="en-US" sz="1200" dirty="0">
                <a:latin typeface="Courier New" pitchFamily="49" charset="0"/>
                <a:cs typeface="Courier New" pitchFamily="49" charset="0"/>
              </a:rPr>
              <a:t> 50.656872045869  1</a:t>
            </a:r>
          </a:p>
          <a:p>
            <a:r>
              <a:rPr lang="en-US" sz="1200" dirty="0" err="1">
                <a:latin typeface="Courier New" pitchFamily="49" charset="0"/>
                <a:cs typeface="Courier New" pitchFamily="49" charset="0"/>
              </a:rPr>
              <a:t>sw</a:t>
            </a:r>
            <a:r>
              <a:rPr lang="en-US" sz="1200" dirty="0">
                <a:latin typeface="Courier New" pitchFamily="49" charset="0"/>
                <a:cs typeface="Courier New" pitchFamily="49" charset="0"/>
              </a:rPr>
              <a:t> 50.5668577816893  3</a:t>
            </a:r>
          </a:p>
          <a:p>
            <a:r>
              <a:rPr lang="en-US" sz="1200" dirty="0">
                <a:latin typeface="Courier New" pitchFamily="49" charset="0"/>
                <a:cs typeface="Courier New" pitchFamily="49" charset="0"/>
              </a:rPr>
              <a:t>platters 49.9065970003161  5</a:t>
            </a:r>
          </a:p>
          <a:p>
            <a:r>
              <a:rPr lang="en-US" sz="1200" dirty="0">
                <a:latin typeface="Courier New" pitchFamily="49" charset="0"/>
                <a:cs typeface="Courier New" pitchFamily="49" charset="0"/>
              </a:rPr>
              <a:t>falafel 49.4796995212044  4</a:t>
            </a:r>
          </a:p>
          <a:p>
            <a:r>
              <a:rPr lang="en-US" sz="1200" dirty="0">
                <a:latin typeface="Courier New" pitchFamily="49" charset="0"/>
                <a:cs typeface="Courier New" pitchFamily="49" charset="0"/>
              </a:rPr>
              <a:t>sober 49.2211422635451  7</a:t>
            </a:r>
          </a:p>
          <a:p>
            <a:r>
              <a:rPr lang="en-US" sz="1200" dirty="0" err="1">
                <a:latin typeface="Courier New" pitchFamily="49" charset="0"/>
                <a:cs typeface="Courier New" pitchFamily="49" charset="0"/>
              </a:rPr>
              <a:t>moma</a:t>
            </a:r>
            <a:r>
              <a:rPr lang="en-US" sz="1200" dirty="0">
                <a:latin typeface="Courier New" pitchFamily="49" charset="0"/>
                <a:cs typeface="Courier New" pitchFamily="49" charset="0"/>
              </a:rPr>
              <a:t> 48.1589121730374  3</a:t>
            </a:r>
          </a:p>
        </p:txBody>
      </p:sp>
      <p:sp>
        <p:nvSpPr>
          <p:cNvPr id="7" name="TextBox 6"/>
          <p:cNvSpPr txBox="1"/>
          <p:nvPr/>
        </p:nvSpPr>
        <p:spPr>
          <a:xfrm>
            <a:off x="7491435" y="2231573"/>
            <a:ext cx="2795566" cy="4524315"/>
          </a:xfrm>
          <a:prstGeom prst="rect">
            <a:avLst/>
          </a:prstGeom>
          <a:solidFill>
            <a:schemeClr val="accent2">
              <a:lumMod val="60000"/>
              <a:lumOff val="40000"/>
            </a:schemeClr>
          </a:solidFill>
        </p:spPr>
        <p:txBody>
          <a:bodyPr wrap="square" rtlCol="0">
            <a:spAutoFit/>
          </a:bodyPr>
          <a:lstStyle/>
          <a:p>
            <a:r>
              <a:rPr lang="en-US" sz="1200" dirty="0">
                <a:latin typeface="Courier New" pitchFamily="49" charset="0"/>
                <a:cs typeface="Courier New" pitchFamily="49" charset="0"/>
              </a:rPr>
              <a:t>pastrami 1931.94250908298  6</a:t>
            </a:r>
          </a:p>
          <a:p>
            <a:r>
              <a:rPr lang="en-US" sz="1200" dirty="0" err="1">
                <a:latin typeface="Courier New" pitchFamily="49" charset="0"/>
                <a:cs typeface="Courier New" pitchFamily="49" charset="0"/>
              </a:rPr>
              <a:t>katz's</a:t>
            </a:r>
            <a:r>
              <a:rPr lang="en-US" sz="1200" dirty="0">
                <a:latin typeface="Courier New" pitchFamily="49" charset="0"/>
                <a:cs typeface="Courier New" pitchFamily="49" charset="0"/>
              </a:rPr>
              <a:t> 1120.62356508209  4</a:t>
            </a:r>
          </a:p>
          <a:p>
            <a:r>
              <a:rPr lang="en-US" sz="1200" dirty="0">
                <a:latin typeface="Courier New" pitchFamily="49" charset="0"/>
                <a:cs typeface="Courier New" pitchFamily="49" charset="0"/>
              </a:rPr>
              <a:t>rye 1004.28925735888  2</a:t>
            </a:r>
          </a:p>
          <a:p>
            <a:r>
              <a:rPr lang="en-US" sz="1200" dirty="0">
                <a:latin typeface="Courier New" pitchFamily="49" charset="0"/>
                <a:cs typeface="Courier New" pitchFamily="49" charset="0"/>
              </a:rPr>
              <a:t>corned 906.113544700399  2</a:t>
            </a:r>
          </a:p>
          <a:p>
            <a:r>
              <a:rPr lang="en-US" sz="1200" dirty="0">
                <a:latin typeface="Courier New" pitchFamily="49" charset="0"/>
                <a:cs typeface="Courier New" pitchFamily="49" charset="0"/>
              </a:rPr>
              <a:t>pickles 640.487221580035  4</a:t>
            </a:r>
          </a:p>
          <a:p>
            <a:r>
              <a:rPr lang="en-US" sz="1200" dirty="0" err="1">
                <a:latin typeface="Courier New" pitchFamily="49" charset="0"/>
                <a:cs typeface="Courier New" pitchFamily="49" charset="0"/>
              </a:rPr>
              <a:t>reuben</a:t>
            </a:r>
            <a:r>
              <a:rPr lang="en-US" sz="1200" dirty="0">
                <a:latin typeface="Courier New" pitchFamily="49" charset="0"/>
                <a:cs typeface="Courier New" pitchFamily="49" charset="0"/>
              </a:rPr>
              <a:t> 515.779060830666  1</a:t>
            </a:r>
          </a:p>
          <a:p>
            <a:r>
              <a:rPr lang="en-US" sz="1200" dirty="0">
                <a:latin typeface="Courier New" pitchFamily="49" charset="0"/>
                <a:cs typeface="Courier New" pitchFamily="49" charset="0"/>
              </a:rPr>
              <a:t>matzo 430.583412389887  1</a:t>
            </a:r>
          </a:p>
          <a:p>
            <a:r>
              <a:rPr lang="en-US" sz="1200" dirty="0">
                <a:latin typeface="Courier New" pitchFamily="49" charset="0"/>
                <a:cs typeface="Courier New" pitchFamily="49" charset="0"/>
              </a:rPr>
              <a:t>sally 428.110484707471  2</a:t>
            </a:r>
          </a:p>
          <a:p>
            <a:r>
              <a:rPr lang="en-US" sz="1200" dirty="0">
                <a:latin typeface="Courier New" pitchFamily="49" charset="0"/>
                <a:cs typeface="Courier New" pitchFamily="49" charset="0"/>
              </a:rPr>
              <a:t>harry 226.323810772916  4</a:t>
            </a:r>
          </a:p>
          <a:p>
            <a:r>
              <a:rPr lang="en-US" sz="1200" dirty="0">
                <a:latin typeface="Courier New" pitchFamily="49" charset="0"/>
                <a:cs typeface="Courier New" pitchFamily="49" charset="0"/>
              </a:rPr>
              <a:t>mustard 216.079238853014  6</a:t>
            </a:r>
          </a:p>
          <a:p>
            <a:r>
              <a:rPr lang="en-US" sz="1200" dirty="0">
                <a:latin typeface="Courier New" pitchFamily="49" charset="0"/>
                <a:cs typeface="Courier New" pitchFamily="49" charset="0"/>
              </a:rPr>
              <a:t>cutter 209.535243462458  1</a:t>
            </a:r>
          </a:p>
          <a:p>
            <a:r>
              <a:rPr lang="en-US" sz="1200" dirty="0" err="1">
                <a:latin typeface="Courier New" pitchFamily="49" charset="0"/>
                <a:cs typeface="Courier New" pitchFamily="49" charset="0"/>
              </a:rPr>
              <a:t>carnegie</a:t>
            </a:r>
            <a:r>
              <a:rPr lang="en-US" sz="1200" dirty="0">
                <a:latin typeface="Courier New" pitchFamily="49" charset="0"/>
                <a:cs typeface="Courier New" pitchFamily="49" charset="0"/>
              </a:rPr>
              <a:t> 198.655512713779  3</a:t>
            </a:r>
          </a:p>
          <a:p>
            <a:r>
              <a:rPr lang="en-US" sz="1200" dirty="0" err="1">
                <a:latin typeface="Courier New" pitchFamily="49" charset="0"/>
                <a:cs typeface="Courier New" pitchFamily="49" charset="0"/>
              </a:rPr>
              <a:t>katz</a:t>
            </a:r>
            <a:r>
              <a:rPr lang="en-US" sz="1200" dirty="0">
                <a:latin typeface="Courier New" pitchFamily="49" charset="0"/>
                <a:cs typeface="Courier New" pitchFamily="49" charset="0"/>
              </a:rPr>
              <a:t> 194.387844446609  7</a:t>
            </a:r>
          </a:p>
          <a:p>
            <a:r>
              <a:rPr lang="en-US" sz="1200" dirty="0">
                <a:latin typeface="Courier New" pitchFamily="49" charset="0"/>
                <a:cs typeface="Courier New" pitchFamily="49" charset="0"/>
              </a:rPr>
              <a:t>knish 184.206807439524  1</a:t>
            </a:r>
          </a:p>
          <a:p>
            <a:r>
              <a:rPr lang="en-US" sz="1200" dirty="0">
                <a:latin typeface="Courier New" pitchFamily="49" charset="0"/>
                <a:cs typeface="Courier New" pitchFamily="49" charset="0"/>
              </a:rPr>
              <a:t>sandwiches 181.415707218  8</a:t>
            </a:r>
          </a:p>
          <a:p>
            <a:r>
              <a:rPr lang="en-US" sz="1200" dirty="0">
                <a:latin typeface="Courier New" pitchFamily="49" charset="0"/>
                <a:cs typeface="Courier New" pitchFamily="49" charset="0"/>
              </a:rPr>
              <a:t>brisket 131.945865389878  4</a:t>
            </a:r>
          </a:p>
          <a:p>
            <a:r>
              <a:rPr lang="en-US" sz="1200" dirty="0">
                <a:latin typeface="Courier New" pitchFamily="49" charset="0"/>
                <a:cs typeface="Courier New" pitchFamily="49" charset="0"/>
              </a:rPr>
              <a:t>fries 131.613054313392  7</a:t>
            </a:r>
          </a:p>
          <a:p>
            <a:r>
              <a:rPr lang="en-US" sz="1200" dirty="0">
                <a:latin typeface="Courier New" pitchFamily="49" charset="0"/>
                <a:cs typeface="Courier New" pitchFamily="49" charset="0"/>
              </a:rPr>
              <a:t>salami 127.621117258549  3</a:t>
            </a:r>
          </a:p>
          <a:p>
            <a:r>
              <a:rPr lang="en-US" sz="1200" dirty="0">
                <a:latin typeface="Courier New" pitchFamily="49" charset="0"/>
                <a:cs typeface="Courier New" pitchFamily="49" charset="0"/>
              </a:rPr>
              <a:t>knishes 124.339595021678  1</a:t>
            </a:r>
          </a:p>
          <a:p>
            <a:r>
              <a:rPr lang="en-US" sz="1200" dirty="0">
                <a:latin typeface="Courier New" pitchFamily="49" charset="0"/>
                <a:cs typeface="Courier New" pitchFamily="49" charset="0"/>
              </a:rPr>
              <a:t>delicatessen 117.488967607 2</a:t>
            </a:r>
          </a:p>
          <a:p>
            <a:r>
              <a:rPr lang="en-US" sz="1200" dirty="0">
                <a:latin typeface="Courier New" pitchFamily="49" charset="0"/>
                <a:cs typeface="Courier New" pitchFamily="49" charset="0"/>
              </a:rPr>
              <a:t>deli's 117.431839742696  1</a:t>
            </a:r>
          </a:p>
          <a:p>
            <a:r>
              <a:rPr lang="en-US" sz="1200" dirty="0">
                <a:latin typeface="Courier New" pitchFamily="49" charset="0"/>
                <a:cs typeface="Courier New" pitchFamily="49" charset="0"/>
              </a:rPr>
              <a:t>carver 115.129254649702  1</a:t>
            </a:r>
          </a:p>
          <a:p>
            <a:r>
              <a:rPr lang="en-US" sz="1200" dirty="0">
                <a:latin typeface="Courier New" pitchFamily="49" charset="0"/>
                <a:cs typeface="Courier New" pitchFamily="49" charset="0"/>
              </a:rPr>
              <a:t>brown's 109.441778045519  2</a:t>
            </a:r>
          </a:p>
          <a:p>
            <a:r>
              <a:rPr lang="en-US" sz="1200" dirty="0" err="1">
                <a:latin typeface="Courier New" pitchFamily="49" charset="0"/>
                <a:cs typeface="Courier New" pitchFamily="49" charset="0"/>
              </a:rPr>
              <a:t>matzoh</a:t>
            </a:r>
            <a:r>
              <a:rPr lang="en-US" sz="1200" dirty="0">
                <a:latin typeface="Courier New" pitchFamily="49" charset="0"/>
                <a:cs typeface="Courier New" pitchFamily="49" charset="0"/>
              </a:rPr>
              <a:t> 108.22149937072  1</a:t>
            </a:r>
          </a:p>
        </p:txBody>
      </p:sp>
    </p:spTree>
    <p:extLst>
      <p:ext uri="{BB962C8B-B14F-4D97-AF65-F5344CB8AC3E}">
        <p14:creationId xmlns:p14="http://schemas.microsoft.com/office/powerpoint/2010/main" val="59991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cut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600200"/>
                <a:ext cx="10134600" cy="4876800"/>
              </a:xfrm>
            </p:spPr>
            <p:txBody>
              <a:bodyPr/>
              <a:lstStyle/>
              <a:p>
                <a:r>
                  <a:rPr lang="en-US" dirty="0"/>
                  <a:t>TF-IDF takes care of stop words as well</a:t>
                </a:r>
              </a:p>
              <a:p>
                <a:r>
                  <a:rPr lang="en-US" dirty="0"/>
                  <a:t>We do not need to remove the </a:t>
                </a:r>
                <a:r>
                  <a:rPr lang="en-US" dirty="0" err="1"/>
                  <a:t>stopwords</a:t>
                </a:r>
                <a:r>
                  <a:rPr lang="en-US" dirty="0"/>
                  <a:t> since they will get </a:t>
                </a:r>
                <a14:m>
                  <m:oMath xmlns:m="http://schemas.openxmlformats.org/officeDocument/2006/math">
                    <m:r>
                      <a:rPr lang="en-US" i="1" dirty="0" smtClean="0">
                        <a:latin typeface="Cambria Math" panose="02040503050406030204" pitchFamily="18" charset="0"/>
                      </a:rPr>
                      <m:t>𝐼𝐷𝐹</m:t>
                    </m:r>
                    <m:r>
                      <a:rPr lang="en-US" i="1" dirty="0" smtClean="0">
                        <a:latin typeface="Cambria Math" panose="02040503050406030204" pitchFamily="18" charset="0"/>
                      </a:rPr>
                      <m:t>(</m:t>
                    </m:r>
                    <m:r>
                      <a:rPr lang="en-US" i="1" dirty="0" smtClean="0">
                        <a:latin typeface="Cambria Math" panose="02040503050406030204" pitchFamily="18" charset="0"/>
                      </a:rPr>
                      <m:t>𝑤</m:t>
                    </m:r>
                    <m:r>
                      <a:rPr lang="en-US" i="1" dirty="0" smtClean="0">
                        <a:latin typeface="Cambria Math" panose="02040503050406030204" pitchFamily="18" charset="0"/>
                      </a:rPr>
                      <m:t>) = 0</m:t>
                    </m:r>
                  </m:oMath>
                </a14:m>
                <a:endParaRPr lang="en-US" dirty="0"/>
              </a:p>
              <a:p>
                <a:r>
                  <a:rPr lang="en-US" dirty="0">
                    <a:solidFill>
                      <a:srgbClr val="FF0000"/>
                    </a:solidFill>
                  </a:rPr>
                  <a:t>Important</a:t>
                </a:r>
                <a:r>
                  <a:rPr lang="en-US" dirty="0"/>
                  <a:t>: </a:t>
                </a:r>
                <a:r>
                  <a:rPr lang="en-US" dirty="0">
                    <a:solidFill>
                      <a:srgbClr val="0070C0"/>
                    </a:solidFill>
                  </a:rPr>
                  <a:t>IDF</a:t>
                </a:r>
                <a:r>
                  <a:rPr lang="en-US" dirty="0"/>
                  <a:t> is </a:t>
                </a:r>
                <a:r>
                  <a:rPr lang="en-US" dirty="0">
                    <a:solidFill>
                      <a:srgbClr val="FF0000"/>
                    </a:solidFill>
                  </a:rPr>
                  <a:t>collection-dependent</a:t>
                </a:r>
                <a:r>
                  <a:rPr lang="en-US" dirty="0"/>
                  <a:t>!</a:t>
                </a:r>
              </a:p>
              <a:p>
                <a:pPr lvl="1"/>
                <a:r>
                  <a:rPr lang="en-US" dirty="0"/>
                  <a:t>For some other corpus the words </a:t>
                </a:r>
                <a:r>
                  <a:rPr lang="en-US" i="1" dirty="0"/>
                  <a:t>get, like, eat</a:t>
                </a:r>
                <a:r>
                  <a:rPr lang="en-US" dirty="0"/>
                  <a:t>, may be important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600200"/>
                <a:ext cx="10134600" cy="4876800"/>
              </a:xfrm>
              <a:blipFill>
                <a:blip r:embed="rId2"/>
                <a:stretch>
                  <a:fillRect l="-782" t="-1375"/>
                </a:stretch>
              </a:blipFill>
            </p:spPr>
            <p:txBody>
              <a:bodyPr/>
              <a:lstStyle/>
              <a:p>
                <a:r>
                  <a:rPr lang="en-US">
                    <a:noFill/>
                  </a:rPr>
                  <a:t> </a:t>
                </a:r>
              </a:p>
            </p:txBody>
          </p:sp>
        </mc:Fallback>
      </mc:AlternateContent>
    </p:spTree>
    <p:extLst>
      <p:ext uri="{BB962C8B-B14F-4D97-AF65-F5344CB8AC3E}">
        <p14:creationId xmlns:p14="http://schemas.microsoft.com/office/powerpoint/2010/main" val="388718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8" name="Rectangle 6"/>
          <p:cNvSpPr>
            <a:spLocks noGrp="1" noChangeArrowheads="1"/>
          </p:cNvSpPr>
          <p:nvPr>
            <p:ph type="title"/>
          </p:nvPr>
        </p:nvSpPr>
        <p:spPr/>
        <p:txBody>
          <a:bodyPr/>
          <a:lstStyle/>
          <a:p>
            <a:r>
              <a:rPr lang="en-US" dirty="0"/>
              <a:t>Categorical Relational Data </a:t>
            </a:r>
          </a:p>
        </p:txBody>
      </p:sp>
      <p:sp>
        <p:nvSpPr>
          <p:cNvPr id="771079" name="Rectangle 7"/>
          <p:cNvSpPr>
            <a:spLocks noGrp="1" noChangeArrowheads="1"/>
          </p:cNvSpPr>
          <p:nvPr>
            <p:ph type="body" idx="1"/>
          </p:nvPr>
        </p:nvSpPr>
        <p:spPr/>
        <p:txBody>
          <a:bodyPr/>
          <a:lstStyle/>
          <a:p>
            <a:r>
              <a:rPr lang="en-US" dirty="0"/>
              <a:t>Data that consists of a collection of records, each of which consists of a </a:t>
            </a:r>
            <a:r>
              <a:rPr lang="en-US" dirty="0">
                <a:solidFill>
                  <a:srgbClr val="FF0000"/>
                </a:solidFill>
              </a:rPr>
              <a:t>fixed set </a:t>
            </a:r>
            <a:r>
              <a:rPr lang="en-US" dirty="0"/>
              <a:t>of </a:t>
            </a:r>
            <a:r>
              <a:rPr lang="en-US" dirty="0">
                <a:solidFill>
                  <a:schemeClr val="accent6">
                    <a:lumMod val="75000"/>
                  </a:schemeClr>
                </a:solidFill>
              </a:rPr>
              <a:t>categorical </a:t>
            </a:r>
            <a:r>
              <a:rPr lang="en-US" dirty="0"/>
              <a:t>attributes </a:t>
            </a:r>
          </a:p>
          <a:p>
            <a:pPr lvl="1"/>
            <a:endParaRPr lang="en-US" dirty="0"/>
          </a:p>
          <a:p>
            <a:pPr lvl="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7700985"/>
              </p:ext>
            </p:extLst>
          </p:nvPr>
        </p:nvGraphicFramePr>
        <p:xfrm>
          <a:off x="3048000" y="3276600"/>
          <a:ext cx="6096000" cy="2123440"/>
        </p:xfrm>
        <a:graphic>
          <a:graphicData uri="http://schemas.openxmlformats.org/drawingml/2006/table">
            <a:tbl>
              <a:tblPr firstRow="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ID Number</a:t>
                      </a:r>
                    </a:p>
                  </a:txBody>
                  <a:tcPr/>
                </a:tc>
                <a:tc>
                  <a:txBody>
                    <a:bodyPr/>
                    <a:lstStyle/>
                    <a:p>
                      <a:r>
                        <a:rPr lang="en-US" dirty="0"/>
                        <a:t>Zip Code</a:t>
                      </a:r>
                    </a:p>
                  </a:txBody>
                  <a:tcPr/>
                </a:tc>
                <a:tc>
                  <a:txBody>
                    <a:bodyPr/>
                    <a:lstStyle/>
                    <a:p>
                      <a:r>
                        <a:rPr lang="en-US" dirty="0"/>
                        <a:t>Marital Status</a:t>
                      </a:r>
                    </a:p>
                  </a:txBody>
                  <a:tcPr/>
                </a:tc>
                <a:tc>
                  <a:txBody>
                    <a:bodyPr/>
                    <a:lstStyle/>
                    <a:p>
                      <a:r>
                        <a:rPr lang="en-US" dirty="0"/>
                        <a:t>Income Bracket</a:t>
                      </a:r>
                    </a:p>
                  </a:txBody>
                  <a:tcPr/>
                </a:tc>
                <a:extLst>
                  <a:ext uri="{0D108BD9-81ED-4DB2-BD59-A6C34878D82A}">
                    <a16:rowId xmlns:a16="http://schemas.microsoft.com/office/drawing/2014/main" val="10000"/>
                  </a:ext>
                </a:extLst>
              </a:tr>
              <a:tr h="370840">
                <a:tc>
                  <a:txBody>
                    <a:bodyPr/>
                    <a:lstStyle/>
                    <a:p>
                      <a:pPr algn="ctr"/>
                      <a:r>
                        <a:rPr lang="en-US" dirty="0"/>
                        <a:t>1129842</a:t>
                      </a:r>
                    </a:p>
                  </a:txBody>
                  <a:tcPr/>
                </a:tc>
                <a:tc>
                  <a:txBody>
                    <a:bodyPr/>
                    <a:lstStyle/>
                    <a:p>
                      <a:pPr algn="ctr"/>
                      <a:r>
                        <a:rPr lang="en-US" dirty="0"/>
                        <a:t>45221</a:t>
                      </a:r>
                    </a:p>
                  </a:txBody>
                  <a:tcPr/>
                </a:tc>
                <a:tc>
                  <a:txBody>
                    <a:bodyPr/>
                    <a:lstStyle/>
                    <a:p>
                      <a:pPr algn="ctr"/>
                      <a:r>
                        <a:rPr lang="en-US" dirty="0"/>
                        <a:t>Single </a:t>
                      </a:r>
                    </a:p>
                  </a:txBody>
                  <a:tcPr/>
                </a:tc>
                <a:tc>
                  <a:txBody>
                    <a:bodyPr/>
                    <a:lstStyle/>
                    <a:p>
                      <a:pPr algn="ctr"/>
                      <a:r>
                        <a:rPr lang="en-US" dirty="0"/>
                        <a:t>High</a:t>
                      </a:r>
                    </a:p>
                  </a:txBody>
                  <a:tcPr/>
                </a:tc>
                <a:extLst>
                  <a:ext uri="{0D108BD9-81ED-4DB2-BD59-A6C34878D82A}">
                    <a16:rowId xmlns:a16="http://schemas.microsoft.com/office/drawing/2014/main" val="10001"/>
                  </a:ext>
                </a:extLst>
              </a:tr>
              <a:tr h="370840">
                <a:tc>
                  <a:txBody>
                    <a:bodyPr/>
                    <a:lstStyle/>
                    <a:p>
                      <a:pPr algn="ctr"/>
                      <a:r>
                        <a:rPr lang="en-US" dirty="0"/>
                        <a:t>2342345</a:t>
                      </a:r>
                    </a:p>
                  </a:txBody>
                  <a:tcPr/>
                </a:tc>
                <a:tc>
                  <a:txBody>
                    <a:bodyPr/>
                    <a:lstStyle/>
                    <a:p>
                      <a:pPr algn="ctr"/>
                      <a:r>
                        <a:rPr lang="en-US" dirty="0"/>
                        <a:t>45223</a:t>
                      </a:r>
                    </a:p>
                  </a:txBody>
                  <a:tcPr/>
                </a:tc>
                <a:tc>
                  <a:txBody>
                    <a:bodyPr/>
                    <a:lstStyle/>
                    <a:p>
                      <a:pPr algn="ctr"/>
                      <a:r>
                        <a:rPr lang="en-US" dirty="0"/>
                        <a:t>Married</a:t>
                      </a:r>
                    </a:p>
                  </a:txBody>
                  <a:tcPr/>
                </a:tc>
                <a:tc>
                  <a:txBody>
                    <a:bodyPr/>
                    <a:lstStyle/>
                    <a:p>
                      <a:pPr algn="ctr"/>
                      <a:r>
                        <a:rPr lang="en-US" dirty="0"/>
                        <a:t>Low</a:t>
                      </a:r>
                    </a:p>
                  </a:txBody>
                  <a:tcPr/>
                </a:tc>
                <a:extLst>
                  <a:ext uri="{0D108BD9-81ED-4DB2-BD59-A6C34878D82A}">
                    <a16:rowId xmlns:a16="http://schemas.microsoft.com/office/drawing/2014/main" val="10002"/>
                  </a:ext>
                </a:extLst>
              </a:tr>
              <a:tr h="370840">
                <a:tc>
                  <a:txBody>
                    <a:bodyPr/>
                    <a:lstStyle/>
                    <a:p>
                      <a:pPr algn="ctr"/>
                      <a:r>
                        <a:rPr lang="en-US" dirty="0"/>
                        <a:t>1234542</a:t>
                      </a:r>
                    </a:p>
                  </a:txBody>
                  <a:tcPr/>
                </a:tc>
                <a:tc>
                  <a:txBody>
                    <a:bodyPr/>
                    <a:lstStyle/>
                    <a:p>
                      <a:pPr algn="ctr"/>
                      <a:r>
                        <a:rPr lang="en-US" dirty="0"/>
                        <a:t>45221</a:t>
                      </a:r>
                    </a:p>
                  </a:txBody>
                  <a:tcPr/>
                </a:tc>
                <a:tc>
                  <a:txBody>
                    <a:bodyPr/>
                    <a:lstStyle/>
                    <a:p>
                      <a:pPr algn="ctr"/>
                      <a:r>
                        <a:rPr lang="en-US" dirty="0"/>
                        <a:t>Divorced</a:t>
                      </a:r>
                    </a:p>
                  </a:txBody>
                  <a:tcPr/>
                </a:tc>
                <a:tc>
                  <a:txBody>
                    <a:bodyPr/>
                    <a:lstStyle/>
                    <a:p>
                      <a:pPr algn="ctr"/>
                      <a:r>
                        <a:rPr lang="en-US" dirty="0"/>
                        <a:t>High</a:t>
                      </a:r>
                    </a:p>
                  </a:txBody>
                  <a:tcPr/>
                </a:tc>
                <a:extLst>
                  <a:ext uri="{0D108BD9-81ED-4DB2-BD59-A6C34878D82A}">
                    <a16:rowId xmlns:a16="http://schemas.microsoft.com/office/drawing/2014/main" val="10003"/>
                  </a:ext>
                </a:extLst>
              </a:tr>
              <a:tr h="370840">
                <a:tc>
                  <a:txBody>
                    <a:bodyPr/>
                    <a:lstStyle/>
                    <a:p>
                      <a:pPr algn="ctr"/>
                      <a:r>
                        <a:rPr lang="en-US" dirty="0"/>
                        <a:t>1243535</a:t>
                      </a:r>
                    </a:p>
                  </a:txBody>
                  <a:tcPr/>
                </a:tc>
                <a:tc>
                  <a:txBody>
                    <a:bodyPr/>
                    <a:lstStyle/>
                    <a:p>
                      <a:pPr algn="ctr"/>
                      <a:r>
                        <a:rPr lang="en-US" dirty="0"/>
                        <a:t>45224</a:t>
                      </a:r>
                    </a:p>
                  </a:txBody>
                  <a:tcPr/>
                </a:tc>
                <a:tc>
                  <a:txBody>
                    <a:bodyPr/>
                    <a:lstStyle/>
                    <a:p>
                      <a:pPr algn="ctr"/>
                      <a:r>
                        <a:rPr lang="en-US" dirty="0"/>
                        <a:t>Single</a:t>
                      </a:r>
                    </a:p>
                  </a:txBody>
                  <a:tcPr/>
                </a:tc>
                <a:tc>
                  <a:txBody>
                    <a:bodyPr/>
                    <a:lstStyle/>
                    <a:p>
                      <a:pPr algn="ctr"/>
                      <a:r>
                        <a:rPr lang="en-US" dirty="0"/>
                        <a:t>Medium</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1771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893"/>
            <a:ext cx="10972800" cy="990600"/>
          </a:xfrm>
        </p:spPr>
        <p:txBody>
          <a:bodyPr/>
          <a:lstStyle/>
          <a:p>
            <a:r>
              <a:rPr lang="en-US" dirty="0"/>
              <a:t>The preprocessing pipeline for our text mining task</a:t>
            </a:r>
          </a:p>
        </p:txBody>
      </p:sp>
      <p:sp>
        <p:nvSpPr>
          <p:cNvPr id="5" name="Rectangle 4"/>
          <p:cNvSpPr/>
          <p:nvPr/>
        </p:nvSpPr>
        <p:spPr>
          <a:xfrm>
            <a:off x="127429" y="5831205"/>
            <a:ext cx="1752600" cy="914400"/>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Mining</a:t>
            </a:r>
          </a:p>
        </p:txBody>
      </p:sp>
      <p:cxnSp>
        <p:nvCxnSpPr>
          <p:cNvPr id="7" name="Straight Arrow Connector 6"/>
          <p:cNvCxnSpPr>
            <a:cxnSpLocks/>
            <a:stCxn id="38" idx="6"/>
            <a:endCxn id="39" idx="2"/>
          </p:cNvCxnSpPr>
          <p:nvPr/>
        </p:nvCxnSpPr>
        <p:spPr>
          <a:xfrm flipV="1">
            <a:off x="5133619" y="3938041"/>
            <a:ext cx="157009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71" idx="2"/>
            <a:endCxn id="38" idx="2"/>
          </p:cNvCxnSpPr>
          <p:nvPr/>
        </p:nvCxnSpPr>
        <p:spPr>
          <a:xfrm rot="10800000" flipH="1" flipV="1">
            <a:off x="470052" y="2271162"/>
            <a:ext cx="1871169" cy="1666879"/>
          </a:xfrm>
          <a:prstGeom prst="bentConnector3">
            <a:avLst>
              <a:gd name="adj1" fmla="val -2092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5353FF5-1BD1-4AB1-A86E-E5988F41DFD4}"/>
              </a:ext>
            </a:extLst>
          </p:cNvPr>
          <p:cNvSpPr/>
          <p:nvPr/>
        </p:nvSpPr>
        <p:spPr>
          <a:xfrm>
            <a:off x="2341222" y="3506299"/>
            <a:ext cx="2792397" cy="863485"/>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Throw away very short reviews</a:t>
            </a:r>
          </a:p>
        </p:txBody>
      </p:sp>
      <p:sp>
        <p:nvSpPr>
          <p:cNvPr id="39" name="Oval 38">
            <a:extLst>
              <a:ext uri="{FF2B5EF4-FFF2-40B4-BE49-F238E27FC236}">
                <a16:creationId xmlns:a16="http://schemas.microsoft.com/office/drawing/2014/main" id="{6EC65ECA-4263-42BA-AA1B-9D390CD4732C}"/>
              </a:ext>
            </a:extLst>
          </p:cNvPr>
          <p:cNvSpPr/>
          <p:nvPr/>
        </p:nvSpPr>
        <p:spPr>
          <a:xfrm>
            <a:off x="6703715" y="3481122"/>
            <a:ext cx="3231287" cy="913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Normalize text and break into words</a:t>
            </a:r>
          </a:p>
        </p:txBody>
      </p:sp>
      <mc:AlternateContent xmlns:mc="http://schemas.openxmlformats.org/markup-compatibility/2006" xmlns:a14="http://schemas.microsoft.com/office/drawing/2010/main">
        <mc:Choice Requires="a14">
          <p:sp>
            <p:nvSpPr>
              <p:cNvPr id="40" name="Oval 39">
                <a:extLst>
                  <a:ext uri="{FF2B5EF4-FFF2-40B4-BE49-F238E27FC236}">
                    <a16:creationId xmlns:a16="http://schemas.microsoft.com/office/drawing/2014/main" id="{0181193D-F0C1-4EE7-8CFA-22BC5B422455}"/>
                  </a:ext>
                </a:extLst>
              </p:cNvPr>
              <p:cNvSpPr/>
              <p:nvPr/>
            </p:nvSpPr>
            <p:spPr>
              <a:xfrm>
                <a:off x="2324048" y="4583066"/>
                <a:ext cx="3864324" cy="15129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TF-IDF values</a:t>
                </a:r>
              </a:p>
              <a:p>
                <a:pPr algn="ctr"/>
                <a:r>
                  <a:rPr lang="en-US" dirty="0"/>
                  <a:t>Keep top-</a:t>
                </a:r>
                <a14:m>
                  <m:oMath xmlns:m="http://schemas.openxmlformats.org/officeDocument/2006/math">
                    <m:r>
                      <a:rPr lang="en-US" i="1" dirty="0" smtClean="0">
                        <a:solidFill>
                          <a:srgbClr val="FF0000"/>
                        </a:solidFill>
                        <a:latin typeface="Cambria Math" panose="02040503050406030204" pitchFamily="18" charset="0"/>
                      </a:rPr>
                      <m:t>𝑘</m:t>
                    </m:r>
                  </m:oMath>
                </a14:m>
                <a:r>
                  <a:rPr lang="en-US" dirty="0">
                    <a:solidFill>
                      <a:srgbClr val="FF0000"/>
                    </a:solidFill>
                  </a:rPr>
                  <a:t> </a:t>
                </a:r>
                <a:r>
                  <a:rPr lang="en-US" dirty="0"/>
                  <a:t>words for each document</a:t>
                </a:r>
              </a:p>
              <a:p>
                <a:pPr algn="ctr"/>
                <a:r>
                  <a:rPr lang="en-US" dirty="0"/>
                  <a:t>Create the dictionary</a:t>
                </a:r>
              </a:p>
            </p:txBody>
          </p:sp>
        </mc:Choice>
        <mc:Fallback xmlns="">
          <p:sp>
            <p:nvSpPr>
              <p:cNvPr id="40" name="Oval 39">
                <a:extLst>
                  <a:ext uri="{FF2B5EF4-FFF2-40B4-BE49-F238E27FC236}">
                    <a16:creationId xmlns:a16="http://schemas.microsoft.com/office/drawing/2014/main" id="{0181193D-F0C1-4EE7-8CFA-22BC5B422455}"/>
                  </a:ext>
                </a:extLst>
              </p:cNvPr>
              <p:cNvSpPr>
                <a:spLocks noRot="1" noChangeAspect="1" noMove="1" noResize="1" noEditPoints="1" noAdjustHandles="1" noChangeArrowheads="1" noChangeShapeType="1" noTextEdit="1"/>
              </p:cNvSpPr>
              <p:nvPr/>
            </p:nvSpPr>
            <p:spPr>
              <a:xfrm>
                <a:off x="2324048" y="4583066"/>
                <a:ext cx="3864324" cy="1512933"/>
              </a:xfrm>
              <a:prstGeom prst="ellipse">
                <a:avLst/>
              </a:prstGeom>
              <a:blipFill>
                <a:blip r:embed="rId2"/>
                <a:stretch>
                  <a:fillRect/>
                </a:stretch>
              </a:blipFill>
            </p:spPr>
            <p:txBody>
              <a:bodyPr/>
              <a:lstStyle/>
              <a:p>
                <a:r>
                  <a:rPr lang="en-US">
                    <a:noFill/>
                  </a:rPr>
                  <a:t> </a:t>
                </a:r>
              </a:p>
            </p:txBody>
          </p:sp>
        </mc:Fallback>
      </mc:AlternateContent>
      <p:sp>
        <p:nvSpPr>
          <p:cNvPr id="41" name="Oval 40">
            <a:extLst>
              <a:ext uri="{FF2B5EF4-FFF2-40B4-BE49-F238E27FC236}">
                <a16:creationId xmlns:a16="http://schemas.microsoft.com/office/drawing/2014/main" id="{C67AC45F-B668-49CC-B899-38F2E539C1B3}"/>
              </a:ext>
            </a:extLst>
          </p:cNvPr>
          <p:cNvSpPr/>
          <p:nvPr/>
        </p:nvSpPr>
        <p:spPr>
          <a:xfrm>
            <a:off x="8115351" y="4808391"/>
            <a:ext cx="3657600" cy="108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a:t>
            </a:r>
            <a:r>
              <a:rPr lang="en-US" dirty="0" err="1"/>
              <a:t>stopwords</a:t>
            </a:r>
            <a:r>
              <a:rPr lang="en-US" dirty="0"/>
              <a:t>, very frequent words, and very rare words</a:t>
            </a:r>
          </a:p>
        </p:txBody>
      </p:sp>
      <p:cxnSp>
        <p:nvCxnSpPr>
          <p:cNvPr id="55" name="Straight Arrow Connector 54">
            <a:extLst>
              <a:ext uri="{FF2B5EF4-FFF2-40B4-BE49-F238E27FC236}">
                <a16:creationId xmlns:a16="http://schemas.microsoft.com/office/drawing/2014/main" id="{EC5FC545-66A9-4CF0-830E-C978C43C6C42}"/>
              </a:ext>
            </a:extLst>
          </p:cNvPr>
          <p:cNvCxnSpPr>
            <a:cxnSpLocks/>
            <a:stCxn id="41" idx="2"/>
            <a:endCxn id="40" idx="6"/>
          </p:cNvCxnSpPr>
          <p:nvPr/>
        </p:nvCxnSpPr>
        <p:spPr>
          <a:xfrm flipH="1" flipV="1">
            <a:off x="6188372" y="5339533"/>
            <a:ext cx="1926979" cy="1374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CFBCACB-C6B7-4043-A24D-DA9EF2914BEC}"/>
              </a:ext>
            </a:extLst>
          </p:cNvPr>
          <p:cNvSpPr/>
          <p:nvPr/>
        </p:nvSpPr>
        <p:spPr>
          <a:xfrm>
            <a:off x="86008" y="3424688"/>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collection of documents as text</a:t>
            </a:r>
          </a:p>
        </p:txBody>
      </p:sp>
      <p:sp>
        <p:nvSpPr>
          <p:cNvPr id="61" name="Rectangle 60">
            <a:extLst>
              <a:ext uri="{FF2B5EF4-FFF2-40B4-BE49-F238E27FC236}">
                <a16:creationId xmlns:a16="http://schemas.microsoft.com/office/drawing/2014/main" id="{643D4F42-3170-4411-B4FB-DBC7D96CD4EC}"/>
              </a:ext>
            </a:extLst>
          </p:cNvPr>
          <p:cNvSpPr/>
          <p:nvPr/>
        </p:nvSpPr>
        <p:spPr>
          <a:xfrm>
            <a:off x="5171719" y="3397996"/>
            <a:ext cx="1385291" cy="48660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Subset of the collection</a:t>
            </a:r>
          </a:p>
        </p:txBody>
      </p:sp>
      <p:sp>
        <p:nvSpPr>
          <p:cNvPr id="62" name="Rectangle 61">
            <a:extLst>
              <a:ext uri="{FF2B5EF4-FFF2-40B4-BE49-F238E27FC236}">
                <a16:creationId xmlns:a16="http://schemas.microsoft.com/office/drawing/2014/main" id="{9E205D60-51B8-4AC3-8A3B-DD34F7CC2F41}"/>
              </a:ext>
            </a:extLst>
          </p:cNvPr>
          <p:cNvSpPr/>
          <p:nvPr/>
        </p:nvSpPr>
        <p:spPr>
          <a:xfrm>
            <a:off x="10061702" y="3393154"/>
            <a:ext cx="1557388"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sets of words</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953E5BD6-3D9E-4DED-8547-B8AEB18DC35E}"/>
                  </a:ext>
                </a:extLst>
              </p:cNvPr>
              <p:cNvSpPr/>
              <p:nvPr/>
            </p:nvSpPr>
            <p:spPr>
              <a:xfrm>
                <a:off x="239346" y="4463281"/>
                <a:ext cx="1630861" cy="842684"/>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a:t>
                </a:r>
                <a14:m>
                  <m:oMath xmlns:m="http://schemas.openxmlformats.org/officeDocument/2006/math">
                    <m:r>
                      <a:rPr lang="en-US" sz="1600" i="1" dirty="0" smtClean="0">
                        <a:solidFill>
                          <a:schemeClr val="tx1"/>
                        </a:solidFill>
                        <a:latin typeface="Cambria Math" panose="02040503050406030204" pitchFamily="18" charset="0"/>
                      </a:rPr>
                      <m:t>𝑘</m:t>
                    </m:r>
                  </m:oMath>
                </a14:m>
                <a:r>
                  <a:rPr lang="en-US" sz="1600" dirty="0">
                    <a:solidFill>
                      <a:schemeClr val="tx1"/>
                    </a:solidFill>
                  </a:rPr>
                  <a:t>-dimensional vectors</a:t>
                </a:r>
              </a:p>
            </p:txBody>
          </p:sp>
        </mc:Choice>
        <mc:Fallback xmlns="">
          <p:sp>
            <p:nvSpPr>
              <p:cNvPr id="63" name="Rectangle 62">
                <a:extLst>
                  <a:ext uri="{FF2B5EF4-FFF2-40B4-BE49-F238E27FC236}">
                    <a16:creationId xmlns:a16="http://schemas.microsoft.com/office/drawing/2014/main" id="{953E5BD6-3D9E-4DED-8547-B8AEB18DC35E}"/>
                  </a:ext>
                </a:extLst>
              </p:cNvPr>
              <p:cNvSpPr>
                <a:spLocks noRot="1" noChangeAspect="1" noMove="1" noResize="1" noEditPoints="1" noAdjustHandles="1" noChangeArrowheads="1" noChangeShapeType="1" noTextEdit="1"/>
              </p:cNvSpPr>
              <p:nvPr/>
            </p:nvSpPr>
            <p:spPr>
              <a:xfrm>
                <a:off x="239346" y="4463281"/>
                <a:ext cx="1630861" cy="842684"/>
              </a:xfrm>
              <a:prstGeom prst="rect">
                <a:avLst/>
              </a:prstGeom>
              <a:blipFill>
                <a:blip r:embed="rId3"/>
                <a:stretch>
                  <a:fillRect t="-719" r="-743" b="-7914"/>
                </a:stretch>
              </a:blipFill>
              <a:ln w="6350">
                <a:solidFill>
                  <a:srgbClr val="002060"/>
                </a:solidFill>
              </a:ln>
            </p:spPr>
            <p:txBody>
              <a:bodyPr/>
              <a:lstStyle/>
              <a:p>
                <a:r>
                  <a:rPr lang="en-US">
                    <a:noFill/>
                  </a:rPr>
                  <a:t> </a:t>
                </a:r>
              </a:p>
            </p:txBody>
          </p:sp>
        </mc:Fallback>
      </mc:AlternateContent>
      <p:sp>
        <p:nvSpPr>
          <p:cNvPr id="70" name="Rectangle 69">
            <a:extLst>
              <a:ext uri="{FF2B5EF4-FFF2-40B4-BE49-F238E27FC236}">
                <a16:creationId xmlns:a16="http://schemas.microsoft.com/office/drawing/2014/main" id="{4171B9D1-2CDE-4621-87DC-2107868FACEB}"/>
              </a:ext>
            </a:extLst>
          </p:cNvPr>
          <p:cNvSpPr/>
          <p:nvPr/>
        </p:nvSpPr>
        <p:spPr>
          <a:xfrm>
            <a:off x="6217560" y="4804711"/>
            <a:ext cx="1878741" cy="486605"/>
          </a:xfrm>
          <a:prstGeom prst="rect">
            <a:avLst/>
          </a:prstGeom>
          <a:no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Documents as subsets of words</a:t>
            </a:r>
          </a:p>
        </p:txBody>
      </p:sp>
      <p:sp>
        <p:nvSpPr>
          <p:cNvPr id="71" name="Oval 70">
            <a:extLst>
              <a:ext uri="{FF2B5EF4-FFF2-40B4-BE49-F238E27FC236}">
                <a16:creationId xmlns:a16="http://schemas.microsoft.com/office/drawing/2014/main" id="{CC4EE13E-C18A-42C7-8C9A-992540F4A3D1}"/>
              </a:ext>
            </a:extLst>
          </p:cNvPr>
          <p:cNvSpPr/>
          <p:nvPr/>
        </p:nvSpPr>
        <p:spPr>
          <a:xfrm>
            <a:off x="470053" y="1621748"/>
            <a:ext cx="2667000" cy="1298830"/>
          </a:xfrm>
          <a:prstGeom prst="ellipse">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Use Yelp/FS API to obtain data</a:t>
            </a:r>
          </a:p>
          <a:p>
            <a:pPr algn="ctr"/>
            <a:r>
              <a:rPr lang="en-US"/>
              <a:t>(or download)</a:t>
            </a:r>
            <a:endParaRPr lang="en-US" dirty="0"/>
          </a:p>
        </p:txBody>
      </p:sp>
      <p:sp>
        <p:nvSpPr>
          <p:cNvPr id="72" name="Rectangle 71">
            <a:extLst>
              <a:ext uri="{FF2B5EF4-FFF2-40B4-BE49-F238E27FC236}">
                <a16:creationId xmlns:a16="http://schemas.microsoft.com/office/drawing/2014/main" id="{315A2E67-9593-4BE1-BF8D-C4DBF4211A01}"/>
              </a:ext>
            </a:extLst>
          </p:cNvPr>
          <p:cNvSpPr/>
          <p:nvPr/>
        </p:nvSpPr>
        <p:spPr>
          <a:xfrm>
            <a:off x="381000" y="1513455"/>
            <a:ext cx="3124200" cy="15498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Connector: Elbow 130">
            <a:extLst>
              <a:ext uri="{FF2B5EF4-FFF2-40B4-BE49-F238E27FC236}">
                <a16:creationId xmlns:a16="http://schemas.microsoft.com/office/drawing/2014/main" id="{2C79C563-B568-4824-B186-AED3257BD893}"/>
              </a:ext>
            </a:extLst>
          </p:cNvPr>
          <p:cNvCxnSpPr>
            <a:cxnSpLocks/>
            <a:stCxn id="39" idx="6"/>
            <a:endCxn id="41" idx="6"/>
          </p:cNvCxnSpPr>
          <p:nvPr/>
        </p:nvCxnSpPr>
        <p:spPr>
          <a:xfrm>
            <a:off x="9935002" y="3938041"/>
            <a:ext cx="1837949" cy="1415237"/>
          </a:xfrm>
          <a:prstGeom prst="bentConnector3">
            <a:avLst>
              <a:gd name="adj1" fmla="val 11243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id="{CB0FE2E7-A959-4D8A-9DB4-7CFE30575C50}"/>
              </a:ext>
            </a:extLst>
          </p:cNvPr>
          <p:cNvSpPr/>
          <p:nvPr/>
        </p:nvSpPr>
        <p:spPr>
          <a:xfrm>
            <a:off x="1981200" y="3276601"/>
            <a:ext cx="10134600" cy="3022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Connector: Elbow 172">
            <a:extLst>
              <a:ext uri="{FF2B5EF4-FFF2-40B4-BE49-F238E27FC236}">
                <a16:creationId xmlns:a16="http://schemas.microsoft.com/office/drawing/2014/main" id="{9BBE92E1-5F72-4D9B-80EC-74AF818CD09E}"/>
              </a:ext>
            </a:extLst>
          </p:cNvPr>
          <p:cNvCxnSpPr>
            <a:cxnSpLocks/>
            <a:stCxn id="5" idx="0"/>
            <a:endCxn id="40" idx="2"/>
          </p:cNvCxnSpPr>
          <p:nvPr/>
        </p:nvCxnSpPr>
        <p:spPr>
          <a:xfrm rot="5400000" flipH="1" flipV="1">
            <a:off x="1418052" y="4925210"/>
            <a:ext cx="491672" cy="1320319"/>
          </a:xfrm>
          <a:prstGeom prst="bentConnector2">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549EDED0-9E85-4213-9A60-DD2152075578}"/>
              </a:ext>
            </a:extLst>
          </p:cNvPr>
          <p:cNvSpPr txBox="1"/>
          <p:nvPr/>
        </p:nvSpPr>
        <p:spPr>
          <a:xfrm>
            <a:off x="3505200" y="1621748"/>
            <a:ext cx="1697901" cy="369332"/>
          </a:xfrm>
          <a:prstGeom prst="rect">
            <a:avLst/>
          </a:prstGeom>
          <a:noFill/>
          <a:ln>
            <a:solidFill>
              <a:srgbClr val="00B050"/>
            </a:solidFill>
          </a:ln>
        </p:spPr>
        <p:txBody>
          <a:bodyPr wrap="none" rtlCol="0">
            <a:spAutoFit/>
          </a:bodyPr>
          <a:lstStyle/>
          <a:p>
            <a:r>
              <a:rPr lang="en-US" dirty="0">
                <a:solidFill>
                  <a:srgbClr val="00B050"/>
                </a:solidFill>
              </a:rPr>
              <a:t>Data collection</a:t>
            </a:r>
          </a:p>
        </p:txBody>
      </p:sp>
      <p:sp>
        <p:nvSpPr>
          <p:cNvPr id="178" name="TextBox 177">
            <a:extLst>
              <a:ext uri="{FF2B5EF4-FFF2-40B4-BE49-F238E27FC236}">
                <a16:creationId xmlns:a16="http://schemas.microsoft.com/office/drawing/2014/main" id="{B2E42BA1-1E72-4CC6-9A79-4E2DF9486C64}"/>
              </a:ext>
            </a:extLst>
          </p:cNvPr>
          <p:cNvSpPr txBox="1"/>
          <p:nvPr/>
        </p:nvSpPr>
        <p:spPr>
          <a:xfrm>
            <a:off x="6557010" y="2896143"/>
            <a:ext cx="2210862" cy="369332"/>
          </a:xfrm>
          <a:prstGeom prst="rect">
            <a:avLst/>
          </a:prstGeom>
          <a:noFill/>
          <a:ln>
            <a:solidFill>
              <a:srgbClr val="0070C0"/>
            </a:solidFill>
          </a:ln>
        </p:spPr>
        <p:txBody>
          <a:bodyPr wrap="none" rtlCol="0">
            <a:spAutoFit/>
          </a:bodyPr>
          <a:lstStyle/>
          <a:p>
            <a:r>
              <a:rPr lang="en-US" dirty="0">
                <a:solidFill>
                  <a:srgbClr val="0070C0"/>
                </a:solidFill>
              </a:rPr>
              <a:t>Data Preprocessing</a:t>
            </a:r>
          </a:p>
        </p:txBody>
      </p:sp>
    </p:spTree>
    <p:extLst>
      <p:ext uri="{BB962C8B-B14F-4D97-AF65-F5344CB8AC3E}">
        <p14:creationId xmlns:p14="http://schemas.microsoft.com/office/powerpoint/2010/main" val="3186784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DE2D-2F35-4CF5-B86F-4E0CDBBBDDEA}"/>
              </a:ext>
            </a:extLst>
          </p:cNvPr>
          <p:cNvSpPr>
            <a:spLocks noGrp="1"/>
          </p:cNvSpPr>
          <p:nvPr>
            <p:ph type="title"/>
          </p:nvPr>
        </p:nvSpPr>
        <p:spPr/>
        <p:txBody>
          <a:bodyPr/>
          <a:lstStyle/>
          <a:p>
            <a:r>
              <a:rPr lang="en-US" dirty="0"/>
              <a:t>Word and document representations</a:t>
            </a:r>
          </a:p>
        </p:txBody>
      </p:sp>
      <p:sp>
        <p:nvSpPr>
          <p:cNvPr id="3" name="Content Placeholder 2">
            <a:extLst>
              <a:ext uri="{FF2B5EF4-FFF2-40B4-BE49-F238E27FC236}">
                <a16:creationId xmlns:a16="http://schemas.microsoft.com/office/drawing/2014/main" id="{44A01919-D297-4ABA-88A1-674052DDD184}"/>
              </a:ext>
            </a:extLst>
          </p:cNvPr>
          <p:cNvSpPr>
            <a:spLocks noGrp="1"/>
          </p:cNvSpPr>
          <p:nvPr>
            <p:ph idx="1"/>
          </p:nvPr>
        </p:nvSpPr>
        <p:spPr>
          <a:xfrm>
            <a:off x="609600" y="1600200"/>
            <a:ext cx="10972800" cy="5029200"/>
          </a:xfrm>
        </p:spPr>
        <p:txBody>
          <a:bodyPr>
            <a:normAutofit fontScale="92500"/>
          </a:bodyPr>
          <a:lstStyle/>
          <a:p>
            <a:r>
              <a:rPr lang="en-US" dirty="0"/>
              <a:t>Using </a:t>
            </a:r>
            <a:r>
              <a:rPr lang="en-US" dirty="0">
                <a:solidFill>
                  <a:srgbClr val="FF0000"/>
                </a:solidFill>
              </a:rPr>
              <a:t>TF-IDF</a:t>
            </a:r>
            <a:r>
              <a:rPr lang="en-US" dirty="0"/>
              <a:t> values has a very long history in text mining</a:t>
            </a:r>
          </a:p>
          <a:p>
            <a:pPr lvl="1"/>
            <a:r>
              <a:rPr lang="en-US" dirty="0"/>
              <a:t>Assigns a numerical value to each word, and a vector to a document</a:t>
            </a:r>
          </a:p>
          <a:p>
            <a:r>
              <a:rPr lang="en-US" dirty="0"/>
              <a:t>Recent trend: Use </a:t>
            </a:r>
            <a:r>
              <a:rPr lang="en-US" dirty="0">
                <a:solidFill>
                  <a:srgbClr val="FF0000"/>
                </a:solidFill>
              </a:rPr>
              <a:t>word embeddings</a:t>
            </a:r>
          </a:p>
          <a:p>
            <a:pPr lvl="1"/>
            <a:r>
              <a:rPr lang="en-US" dirty="0"/>
              <a:t>Map every word into a multidimensional vector</a:t>
            </a:r>
          </a:p>
          <a:p>
            <a:r>
              <a:rPr lang="en-US" dirty="0"/>
              <a:t>Use the notion of </a:t>
            </a:r>
            <a:r>
              <a:rPr lang="en-US" dirty="0">
                <a:solidFill>
                  <a:srgbClr val="FF3300"/>
                </a:solidFill>
              </a:rPr>
              <a:t>context</a:t>
            </a:r>
            <a:r>
              <a:rPr lang="en-US" dirty="0"/>
              <a:t>: the words that surround a word in a phrase</a:t>
            </a:r>
          </a:p>
          <a:p>
            <a:pPr lvl="1"/>
            <a:r>
              <a:rPr lang="en-US" dirty="0"/>
              <a:t>Similar words appear in similar contexts</a:t>
            </a:r>
          </a:p>
          <a:p>
            <a:pPr lvl="1"/>
            <a:r>
              <a:rPr lang="en-US" dirty="0"/>
              <a:t>Similar words should be mapped to close-by vectors</a:t>
            </a:r>
          </a:p>
          <a:p>
            <a:r>
              <a:rPr lang="en-US" dirty="0"/>
              <a:t>Example: words “movie” and “film”</a:t>
            </a:r>
          </a:p>
          <a:p>
            <a:endParaRPr lang="en-US" dirty="0"/>
          </a:p>
          <a:p>
            <a:r>
              <a:rPr lang="en-US" dirty="0"/>
              <a:t>Both words are likely to appear with similar words</a:t>
            </a:r>
          </a:p>
          <a:p>
            <a:pPr lvl="1"/>
            <a:r>
              <a:rPr lang="en-US" dirty="0"/>
              <a:t>director, actor, actress, scenario, script, Oscar, cinemas </a:t>
            </a:r>
            <a:r>
              <a:rPr lang="en-US" dirty="0" err="1"/>
              <a:t>etc</a:t>
            </a:r>
            <a:endParaRPr lang="en-US" dirty="0"/>
          </a:p>
        </p:txBody>
      </p:sp>
      <p:sp>
        <p:nvSpPr>
          <p:cNvPr id="4" name="TextBox 3">
            <a:extLst>
              <a:ext uri="{FF2B5EF4-FFF2-40B4-BE49-F238E27FC236}">
                <a16:creationId xmlns:a16="http://schemas.microsoft.com/office/drawing/2014/main" id="{F2AB26F3-D657-48F9-9E40-065EAD928562}"/>
              </a:ext>
            </a:extLst>
          </p:cNvPr>
          <p:cNvSpPr txBox="1"/>
          <p:nvPr/>
        </p:nvSpPr>
        <p:spPr>
          <a:xfrm>
            <a:off x="2438400" y="5181600"/>
            <a:ext cx="5814412" cy="369332"/>
          </a:xfrm>
          <a:prstGeom prst="rect">
            <a:avLst/>
          </a:prstGeom>
          <a:noFill/>
        </p:spPr>
        <p:txBody>
          <a:bodyPr wrap="none" rtlCol="0">
            <a:spAutoFit/>
          </a:bodyPr>
          <a:lstStyle/>
          <a:p>
            <a:r>
              <a:rPr lang="en-US" dirty="0"/>
              <a:t>The </a:t>
            </a:r>
            <a:r>
              <a:rPr lang="en-US" dirty="0">
                <a:solidFill>
                  <a:srgbClr val="FF3300"/>
                </a:solidFill>
              </a:rPr>
              <a:t>actor</a:t>
            </a:r>
            <a:r>
              <a:rPr lang="en-US" dirty="0"/>
              <a:t> for the </a:t>
            </a:r>
            <a:r>
              <a:rPr lang="en-US" dirty="0">
                <a:solidFill>
                  <a:schemeClr val="bg1"/>
                </a:solidFill>
              </a:rPr>
              <a:t>movie</a:t>
            </a:r>
            <a:r>
              <a:rPr lang="en-US" dirty="0"/>
              <a:t> Joker is </a:t>
            </a:r>
            <a:r>
              <a:rPr lang="en-US" dirty="0">
                <a:solidFill>
                  <a:srgbClr val="FF3300"/>
                </a:solidFill>
              </a:rPr>
              <a:t>candidate</a:t>
            </a:r>
            <a:r>
              <a:rPr lang="en-US" dirty="0"/>
              <a:t> for an </a:t>
            </a:r>
            <a:r>
              <a:rPr lang="en-US" dirty="0">
                <a:solidFill>
                  <a:srgbClr val="FF3300"/>
                </a:solidFill>
              </a:rPr>
              <a:t>Oscar</a:t>
            </a:r>
          </a:p>
        </p:txBody>
      </p:sp>
      <p:sp>
        <p:nvSpPr>
          <p:cNvPr id="6" name="TextBox 5">
            <a:extLst>
              <a:ext uri="{FF2B5EF4-FFF2-40B4-BE49-F238E27FC236}">
                <a16:creationId xmlns:a16="http://schemas.microsoft.com/office/drawing/2014/main" id="{F913F638-704D-49DB-A6A9-C12AE5E45819}"/>
              </a:ext>
            </a:extLst>
          </p:cNvPr>
          <p:cNvSpPr txBox="1"/>
          <p:nvPr/>
        </p:nvSpPr>
        <p:spPr>
          <a:xfrm>
            <a:off x="4191000" y="5043100"/>
            <a:ext cx="800219" cy="646331"/>
          </a:xfrm>
          <a:prstGeom prst="rect">
            <a:avLst/>
          </a:prstGeom>
          <a:noFill/>
        </p:spPr>
        <p:txBody>
          <a:bodyPr wrap="none" rtlCol="0">
            <a:spAutoFit/>
          </a:bodyPr>
          <a:lstStyle/>
          <a:p>
            <a:r>
              <a:rPr lang="en-US" dirty="0">
                <a:solidFill>
                  <a:srgbClr val="FF0000"/>
                </a:solidFill>
              </a:rPr>
              <a:t>movie</a:t>
            </a:r>
          </a:p>
          <a:p>
            <a:r>
              <a:rPr lang="en-US" dirty="0">
                <a:solidFill>
                  <a:srgbClr val="0070C0"/>
                </a:solidFill>
              </a:rPr>
              <a:t>film</a:t>
            </a:r>
            <a:r>
              <a:rPr lang="en-US" dirty="0"/>
              <a:t> </a:t>
            </a:r>
          </a:p>
        </p:txBody>
      </p:sp>
    </p:spTree>
    <p:extLst>
      <p:ext uri="{BB962C8B-B14F-4D97-AF65-F5344CB8AC3E}">
        <p14:creationId xmlns:p14="http://schemas.microsoft.com/office/powerpoint/2010/main" val="27492320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CDE5-F6CC-44E1-B1CF-907B0DE70B0D}"/>
              </a:ext>
            </a:extLst>
          </p:cNvPr>
          <p:cNvSpPr>
            <a:spLocks noGrp="1"/>
          </p:cNvSpPr>
          <p:nvPr>
            <p:ph type="title"/>
          </p:nvPr>
        </p:nvSpPr>
        <p:spPr/>
        <p:txBody>
          <a:bodyPr/>
          <a:lstStyle/>
          <a:p>
            <a:r>
              <a:rPr lang="en-US" dirty="0"/>
              <a:t>word2vec</a:t>
            </a:r>
          </a:p>
        </p:txBody>
      </p:sp>
      <p:sp>
        <p:nvSpPr>
          <p:cNvPr id="3" name="Content Placeholder 2">
            <a:extLst>
              <a:ext uri="{FF2B5EF4-FFF2-40B4-BE49-F238E27FC236}">
                <a16:creationId xmlns:a16="http://schemas.microsoft.com/office/drawing/2014/main" id="{A3246C0E-0BA9-400F-946E-61307633ECC0}"/>
              </a:ext>
            </a:extLst>
          </p:cNvPr>
          <p:cNvSpPr>
            <a:spLocks noGrp="1"/>
          </p:cNvSpPr>
          <p:nvPr>
            <p:ph idx="1"/>
          </p:nvPr>
        </p:nvSpPr>
        <p:spPr/>
        <p:txBody>
          <a:bodyPr/>
          <a:lstStyle/>
          <a:p>
            <a:r>
              <a:rPr lang="en-US" dirty="0"/>
              <a:t>Two approaches</a:t>
            </a:r>
          </a:p>
        </p:txBody>
      </p:sp>
      <p:pic>
        <p:nvPicPr>
          <p:cNvPr id="5" name="Picture 4">
            <a:extLst>
              <a:ext uri="{FF2B5EF4-FFF2-40B4-BE49-F238E27FC236}">
                <a16:creationId xmlns:a16="http://schemas.microsoft.com/office/drawing/2014/main" id="{B8B1C651-7688-4D78-9964-5391CE1BD3A3}"/>
              </a:ext>
            </a:extLst>
          </p:cNvPr>
          <p:cNvPicPr>
            <a:picLocks noChangeAspect="1"/>
          </p:cNvPicPr>
          <p:nvPr/>
        </p:nvPicPr>
        <p:blipFill>
          <a:blip r:embed="rId2"/>
          <a:stretch>
            <a:fillRect/>
          </a:stretch>
        </p:blipFill>
        <p:spPr>
          <a:xfrm>
            <a:off x="1905000" y="3200399"/>
            <a:ext cx="2708100" cy="3418567"/>
          </a:xfrm>
          <a:prstGeom prst="rect">
            <a:avLst/>
          </a:prstGeom>
        </p:spPr>
      </p:pic>
      <p:sp>
        <p:nvSpPr>
          <p:cNvPr id="6" name="TextBox 5">
            <a:extLst>
              <a:ext uri="{FF2B5EF4-FFF2-40B4-BE49-F238E27FC236}">
                <a16:creationId xmlns:a16="http://schemas.microsoft.com/office/drawing/2014/main" id="{9F3C9222-8E05-4C02-B9A5-E910E7E02CCC}"/>
              </a:ext>
            </a:extLst>
          </p:cNvPr>
          <p:cNvSpPr txBox="1"/>
          <p:nvPr/>
        </p:nvSpPr>
        <p:spPr>
          <a:xfrm>
            <a:off x="626616" y="2229759"/>
            <a:ext cx="5316983" cy="923330"/>
          </a:xfrm>
          <a:prstGeom prst="rect">
            <a:avLst/>
          </a:prstGeom>
          <a:noFill/>
        </p:spPr>
        <p:txBody>
          <a:bodyPr wrap="square" rtlCol="0">
            <a:spAutoFit/>
          </a:bodyPr>
          <a:lstStyle/>
          <a:p>
            <a:r>
              <a:rPr lang="en-US" dirty="0">
                <a:solidFill>
                  <a:srgbClr val="FF3300"/>
                </a:solidFill>
              </a:rPr>
              <a:t>CBOW</a:t>
            </a:r>
            <a:r>
              <a:rPr lang="en-US" dirty="0"/>
              <a:t>: Learn an embedding for words so that given the context you can predict the missing word</a:t>
            </a:r>
          </a:p>
          <a:p>
            <a:endParaRPr lang="en-US" dirty="0"/>
          </a:p>
        </p:txBody>
      </p:sp>
      <p:sp>
        <p:nvSpPr>
          <p:cNvPr id="8" name="TextBox 7">
            <a:extLst>
              <a:ext uri="{FF2B5EF4-FFF2-40B4-BE49-F238E27FC236}">
                <a16:creationId xmlns:a16="http://schemas.microsoft.com/office/drawing/2014/main" id="{08B78DAE-3931-4FAB-8686-D2ED368F499B}"/>
              </a:ext>
            </a:extLst>
          </p:cNvPr>
          <p:cNvSpPr txBox="1"/>
          <p:nvPr/>
        </p:nvSpPr>
        <p:spPr>
          <a:xfrm>
            <a:off x="6599068" y="2229759"/>
            <a:ext cx="5211932" cy="923330"/>
          </a:xfrm>
          <a:prstGeom prst="rect">
            <a:avLst/>
          </a:prstGeom>
          <a:noFill/>
        </p:spPr>
        <p:txBody>
          <a:bodyPr wrap="square" rtlCol="0">
            <a:spAutoFit/>
          </a:bodyPr>
          <a:lstStyle/>
          <a:p>
            <a:r>
              <a:rPr lang="en-US" dirty="0">
                <a:solidFill>
                  <a:srgbClr val="FF3300"/>
                </a:solidFill>
              </a:rPr>
              <a:t>Skip-Gram</a:t>
            </a:r>
            <a:r>
              <a:rPr lang="en-US" dirty="0"/>
              <a:t>: Learn an embedding for words such that given a word you can predict the context</a:t>
            </a:r>
          </a:p>
          <a:p>
            <a:endParaRPr lang="en-US" dirty="0"/>
          </a:p>
        </p:txBody>
      </p:sp>
      <p:pic>
        <p:nvPicPr>
          <p:cNvPr id="9" name="Picture 8">
            <a:extLst>
              <a:ext uri="{FF2B5EF4-FFF2-40B4-BE49-F238E27FC236}">
                <a16:creationId xmlns:a16="http://schemas.microsoft.com/office/drawing/2014/main" id="{83BF2C0D-78FA-493A-AB53-9C5432D5B0EF}"/>
              </a:ext>
            </a:extLst>
          </p:cNvPr>
          <p:cNvPicPr>
            <a:picLocks noChangeAspect="1"/>
          </p:cNvPicPr>
          <p:nvPr/>
        </p:nvPicPr>
        <p:blipFill>
          <a:blip r:embed="rId3"/>
          <a:stretch>
            <a:fillRect/>
          </a:stretch>
        </p:blipFill>
        <p:spPr>
          <a:xfrm>
            <a:off x="7086600" y="2833390"/>
            <a:ext cx="2907225" cy="3528200"/>
          </a:xfrm>
          <a:prstGeom prst="rect">
            <a:avLst/>
          </a:prstGeom>
        </p:spPr>
      </p:pic>
    </p:spTree>
    <p:extLst>
      <p:ext uri="{BB962C8B-B14F-4D97-AF65-F5344CB8AC3E}">
        <p14:creationId xmlns:p14="http://schemas.microsoft.com/office/powerpoint/2010/main" val="3268009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490B0F-0598-4239-BCDE-EC462BB7E3BE}"/>
              </a:ext>
            </a:extLst>
          </p:cNvPr>
          <p:cNvSpPr>
            <a:spLocks noGrp="1"/>
          </p:cNvSpPr>
          <p:nvPr>
            <p:ph type="ctrTitle"/>
          </p:nvPr>
        </p:nvSpPr>
        <p:spPr>
          <a:xfrm>
            <a:off x="914400" y="1371601"/>
            <a:ext cx="10464800" cy="1927225"/>
          </a:xfrm>
        </p:spPr>
        <p:txBody>
          <a:bodyPr/>
          <a:lstStyle/>
          <a:p>
            <a:r>
              <a:rPr lang="en-US" dirty="0"/>
              <a:t>DATA NORMALIZATION</a:t>
            </a:r>
          </a:p>
        </p:txBody>
      </p:sp>
      <p:sp>
        <p:nvSpPr>
          <p:cNvPr id="10" name="Subtitle 2">
            <a:extLst>
              <a:ext uri="{FF2B5EF4-FFF2-40B4-BE49-F238E27FC236}">
                <a16:creationId xmlns:a16="http://schemas.microsoft.com/office/drawing/2014/main" id="{051B80FC-DCD8-42AF-A6D8-1B2622FC4F05}"/>
              </a:ext>
            </a:extLst>
          </p:cNvPr>
          <p:cNvSpPr>
            <a:spLocks noGrp="1"/>
          </p:cNvSpPr>
          <p:nvPr>
            <p:ph type="subTitle" idx="1"/>
          </p:nvPr>
        </p:nvSpPr>
        <p:spPr>
          <a:xfrm>
            <a:off x="914400" y="3505200"/>
            <a:ext cx="8534400" cy="1752600"/>
          </a:xfrm>
        </p:spPr>
        <p:txBody>
          <a:bodyPr/>
          <a:lstStyle/>
          <a:p>
            <a:endParaRPr lang="en-US"/>
          </a:p>
        </p:txBody>
      </p:sp>
    </p:spTree>
    <p:extLst>
      <p:ext uri="{BB962C8B-B14F-4D97-AF65-F5344CB8AC3E}">
        <p14:creationId xmlns:p14="http://schemas.microsoft.com/office/powerpoint/2010/main" val="3549404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Normalization of numeric data</a:t>
            </a:r>
          </a:p>
        </p:txBody>
      </p:sp>
      <p:sp>
        <p:nvSpPr>
          <p:cNvPr id="3" name="Content Placeholder 2"/>
          <p:cNvSpPr>
            <a:spLocks noGrp="1"/>
          </p:cNvSpPr>
          <p:nvPr>
            <p:ph idx="1"/>
          </p:nvPr>
        </p:nvSpPr>
        <p:spPr/>
        <p:txBody>
          <a:bodyPr/>
          <a:lstStyle/>
          <a:p>
            <a:r>
              <a:rPr lang="en-US" dirty="0"/>
              <a:t>In many cases it is important to </a:t>
            </a:r>
            <a:r>
              <a:rPr lang="en-US" dirty="0">
                <a:solidFill>
                  <a:schemeClr val="accent6">
                    <a:lumMod val="75000"/>
                  </a:schemeClr>
                </a:solidFill>
              </a:rPr>
              <a:t>normalize</a:t>
            </a:r>
            <a:r>
              <a:rPr lang="en-US" dirty="0"/>
              <a:t> the data rather than use the raw values</a:t>
            </a:r>
          </a:p>
          <a:p>
            <a:r>
              <a:rPr lang="en-US" dirty="0"/>
              <a:t>The kind of normalization that we use depends on what we want to achieve</a:t>
            </a:r>
          </a:p>
        </p:txBody>
      </p:sp>
    </p:spTree>
    <p:extLst>
      <p:ext uri="{BB962C8B-B14F-4D97-AF65-F5344CB8AC3E}">
        <p14:creationId xmlns:p14="http://schemas.microsoft.com/office/powerpoint/2010/main" val="41343863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In this data, different attributes take very </a:t>
            </a:r>
            <a:r>
              <a:rPr lang="en-US" dirty="0">
                <a:solidFill>
                  <a:srgbClr val="0070C0"/>
                </a:solidFill>
              </a:rPr>
              <a:t>different range of values</a:t>
            </a:r>
            <a:r>
              <a:rPr lang="en-US" dirty="0"/>
              <a:t>. For distance/similarity the small values will disappear</a:t>
            </a:r>
          </a:p>
          <a:p>
            <a:r>
              <a:rPr lang="en-US" dirty="0"/>
              <a:t>We need to make them </a:t>
            </a:r>
            <a:r>
              <a:rPr lang="en-US" dirty="0">
                <a:solidFill>
                  <a:schemeClr val="accent6">
                    <a:lumMod val="75000"/>
                  </a:schemeClr>
                </a:solidFill>
              </a:rPr>
              <a:t>comparable</a:t>
            </a:r>
          </a:p>
        </p:txBody>
      </p:sp>
      <p:graphicFrame>
        <p:nvGraphicFramePr>
          <p:cNvPr id="4" name="Table 3"/>
          <p:cNvGraphicFramePr>
            <a:graphicFrameLocks noGrp="1"/>
          </p:cNvGraphicFramePr>
          <p:nvPr>
            <p:extLst>
              <p:ext uri="{D42A27DB-BD31-4B8C-83A1-F6EECF244321}">
                <p14:modId xmlns:p14="http://schemas.microsoft.com/office/powerpoint/2010/main" val="3711903170"/>
              </p:ext>
            </p:extLst>
          </p:nvPr>
        </p:nvGraphicFramePr>
        <p:xfrm>
          <a:off x="3048000" y="3962400"/>
          <a:ext cx="6096000" cy="148336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30</a:t>
                      </a:r>
                    </a:p>
                  </a:txBody>
                  <a:tcPr/>
                </a:tc>
                <a:tc>
                  <a:txBody>
                    <a:bodyPr/>
                    <a:lstStyle/>
                    <a:p>
                      <a:pPr algn="ctr"/>
                      <a:r>
                        <a:rPr lang="en-US" dirty="0"/>
                        <a:t>0.8</a:t>
                      </a:r>
                    </a:p>
                  </a:txBody>
                  <a:tcPr/>
                </a:tc>
                <a:tc>
                  <a:txBody>
                    <a:bodyPr/>
                    <a:lstStyle/>
                    <a:p>
                      <a:pPr algn="ctr"/>
                      <a:r>
                        <a:rPr lang="en-US" dirty="0"/>
                        <a:t>90</a:t>
                      </a:r>
                    </a:p>
                  </a:txBody>
                  <a:tcPr/>
                </a:tc>
                <a:extLst>
                  <a:ext uri="{0D108BD9-81ED-4DB2-BD59-A6C34878D82A}">
                    <a16:rowId xmlns:a16="http://schemas.microsoft.com/office/drawing/2014/main" val="10001"/>
                  </a:ext>
                </a:extLst>
              </a:tr>
              <a:tr h="370840">
                <a:tc>
                  <a:txBody>
                    <a:bodyPr/>
                    <a:lstStyle/>
                    <a:p>
                      <a:pPr algn="ctr"/>
                      <a:r>
                        <a:rPr lang="en-US" dirty="0"/>
                        <a:t>32</a:t>
                      </a:r>
                    </a:p>
                  </a:txBody>
                  <a:tcPr/>
                </a:tc>
                <a:tc>
                  <a:txBody>
                    <a:bodyPr/>
                    <a:lstStyle/>
                    <a:p>
                      <a:pPr algn="ctr"/>
                      <a:r>
                        <a:rPr lang="en-US" dirty="0"/>
                        <a:t>0.5</a:t>
                      </a:r>
                    </a:p>
                  </a:txBody>
                  <a:tcPr/>
                </a:tc>
                <a:tc>
                  <a:txBody>
                    <a:bodyPr/>
                    <a:lstStyle/>
                    <a:p>
                      <a:pPr algn="ctr"/>
                      <a:r>
                        <a:rPr lang="en-US" dirty="0"/>
                        <a:t>80</a:t>
                      </a:r>
                    </a:p>
                  </a:txBody>
                  <a:tcPr/>
                </a:tc>
                <a:extLst>
                  <a:ext uri="{0D108BD9-81ED-4DB2-BD59-A6C34878D82A}">
                    <a16:rowId xmlns:a16="http://schemas.microsoft.com/office/drawing/2014/main" val="10002"/>
                  </a:ext>
                </a:extLst>
              </a:tr>
              <a:tr h="370840">
                <a:tc>
                  <a:txBody>
                    <a:bodyPr/>
                    <a:lstStyle/>
                    <a:p>
                      <a:pPr algn="ctr"/>
                      <a:r>
                        <a:rPr lang="en-US" dirty="0"/>
                        <a:t>24</a:t>
                      </a:r>
                    </a:p>
                  </a:txBody>
                  <a:tcPr/>
                </a:tc>
                <a:tc>
                  <a:txBody>
                    <a:bodyPr/>
                    <a:lstStyle/>
                    <a:p>
                      <a:pPr algn="ctr"/>
                      <a:r>
                        <a:rPr lang="en-US" dirty="0"/>
                        <a:t>0.3</a:t>
                      </a:r>
                    </a:p>
                  </a:txBody>
                  <a:tcPr/>
                </a:tc>
                <a:tc>
                  <a:txBody>
                    <a:bodyPr/>
                    <a:lstStyle/>
                    <a:p>
                      <a:pPr algn="ctr"/>
                      <a:r>
                        <a:rPr lang="en-US"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88186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t>Divide (the values of a </a:t>
            </a:r>
            <a:r>
              <a:rPr lang="en-US" dirty="0">
                <a:solidFill>
                  <a:srgbClr val="FF3300"/>
                </a:solidFill>
              </a:rPr>
              <a:t>column</a:t>
            </a:r>
            <a:r>
              <a:rPr lang="en-US" dirty="0"/>
              <a:t>) by the </a:t>
            </a:r>
            <a:r>
              <a:rPr lang="en-US" dirty="0">
                <a:solidFill>
                  <a:schemeClr val="accent6">
                    <a:lumMod val="75000"/>
                  </a:schemeClr>
                </a:solidFill>
              </a:rPr>
              <a:t>maximum value </a:t>
            </a:r>
            <a:r>
              <a:rPr lang="en-US" dirty="0"/>
              <a:t>for each attribute</a:t>
            </a:r>
          </a:p>
          <a:p>
            <a:pPr lvl="1"/>
            <a:r>
              <a:rPr lang="en-US" dirty="0"/>
              <a:t>Brings everything in the </a:t>
            </a:r>
            <a:r>
              <a:rPr lang="en-US" dirty="0">
                <a:solidFill>
                  <a:srgbClr val="FF0000"/>
                </a:solidFill>
              </a:rPr>
              <a:t>[0,1] range, maximum is 1 </a:t>
            </a:r>
          </a:p>
        </p:txBody>
      </p:sp>
      <p:graphicFrame>
        <p:nvGraphicFramePr>
          <p:cNvPr id="4" name="Table 3"/>
          <p:cNvGraphicFramePr>
            <a:graphicFrameLocks noGrp="1"/>
          </p:cNvGraphicFramePr>
          <p:nvPr>
            <p:extLst>
              <p:ext uri="{D42A27DB-BD31-4B8C-83A1-F6EECF244321}">
                <p14:modId xmlns:p14="http://schemas.microsoft.com/office/powerpoint/2010/main" val="3561834722"/>
              </p:ext>
            </p:extLst>
          </p:nvPr>
        </p:nvGraphicFramePr>
        <p:xfrm>
          <a:off x="2971800" y="29718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0.9375</a:t>
                      </a:r>
                    </a:p>
                  </a:txBody>
                  <a:tcPr/>
                </a:tc>
                <a:tc>
                  <a:txBody>
                    <a:bodyPr/>
                    <a:lstStyle/>
                    <a:p>
                      <a:pPr algn="ctr"/>
                      <a:r>
                        <a:rPr lang="en-US" dirty="0"/>
                        <a:t>1</a:t>
                      </a:r>
                    </a:p>
                  </a:txBody>
                  <a:tcPr/>
                </a:tc>
                <a:tc>
                  <a:txBody>
                    <a:bodyPr/>
                    <a:lstStyle/>
                    <a:p>
                      <a:pPr algn="ctr"/>
                      <a:r>
                        <a:rPr lang="en-US" dirty="0"/>
                        <a:t>0.9473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0.625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0.8421</a:t>
                      </a:r>
                    </a:p>
                  </a:txBody>
                  <a:tcPr/>
                </a:tc>
                <a:extLst>
                  <a:ext uri="{0D108BD9-81ED-4DB2-BD59-A6C34878D82A}">
                    <a16:rowId xmlns:a16="http://schemas.microsoft.com/office/drawing/2014/main" val="10002"/>
                  </a:ext>
                </a:extLst>
              </a:tr>
              <a:tr h="370840">
                <a:tc>
                  <a:txBody>
                    <a:bodyPr/>
                    <a:lstStyle/>
                    <a:p>
                      <a:pPr algn="ctr"/>
                      <a:r>
                        <a:rPr lang="en-US" dirty="0"/>
                        <a:t>0.75</a:t>
                      </a:r>
                    </a:p>
                  </a:txBody>
                  <a:tcPr/>
                </a:tc>
                <a:tc>
                  <a:txBody>
                    <a:bodyPr/>
                    <a:lstStyle/>
                    <a:p>
                      <a:pPr algn="ctr"/>
                      <a:r>
                        <a:rPr lang="en-US" dirty="0"/>
                        <a:t>0.375</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038601" y="4876800"/>
            <a:ext cx="5153975" cy="369332"/>
          </a:xfrm>
          <a:prstGeom prst="rect">
            <a:avLst/>
          </a:prstGeom>
          <a:noFill/>
        </p:spPr>
        <p:txBody>
          <a:bodyPr wrap="none" rtlCol="0">
            <a:spAutoFit/>
          </a:bodyPr>
          <a:lstStyle/>
          <a:p>
            <a:r>
              <a:rPr lang="en-US" dirty="0"/>
              <a:t>new value = old value / max value in the column </a:t>
            </a:r>
          </a:p>
        </p:txBody>
      </p:sp>
      <p:graphicFrame>
        <p:nvGraphicFramePr>
          <p:cNvPr id="6" name="Table 5"/>
          <p:cNvGraphicFramePr>
            <a:graphicFrameLocks noGrp="1"/>
          </p:cNvGraphicFramePr>
          <p:nvPr>
            <p:extLst>
              <p:ext uri="{D42A27DB-BD31-4B8C-83A1-F6EECF244321}">
                <p14:modId xmlns:p14="http://schemas.microsoft.com/office/powerpoint/2010/main" val="1276463603"/>
              </p:ext>
            </p:extLst>
          </p:nvPr>
        </p:nvGraphicFramePr>
        <p:xfrm>
          <a:off x="7239000" y="5562601"/>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7148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 Normalization</a:t>
            </a:r>
          </a:p>
        </p:txBody>
      </p:sp>
      <p:sp>
        <p:nvSpPr>
          <p:cNvPr id="3" name="Content Placeholder 2"/>
          <p:cNvSpPr>
            <a:spLocks noGrp="1"/>
          </p:cNvSpPr>
          <p:nvPr>
            <p:ph idx="1"/>
          </p:nvPr>
        </p:nvSpPr>
        <p:spPr/>
        <p:txBody>
          <a:bodyPr/>
          <a:lstStyle/>
          <a:p>
            <a:r>
              <a:rPr lang="en-US" dirty="0">
                <a:solidFill>
                  <a:schemeClr val="accent6">
                    <a:lumMod val="75000"/>
                  </a:schemeClr>
                </a:solidFill>
              </a:rPr>
              <a:t>Subtract</a:t>
            </a:r>
            <a:r>
              <a:rPr lang="en-US" dirty="0">
                <a:solidFill>
                  <a:srgbClr val="0070C0"/>
                </a:solidFill>
              </a:rPr>
              <a:t> the minimum value </a:t>
            </a:r>
            <a:r>
              <a:rPr lang="en-US" dirty="0"/>
              <a:t>and </a:t>
            </a:r>
            <a:r>
              <a:rPr lang="en-US" dirty="0">
                <a:solidFill>
                  <a:schemeClr val="accent6">
                    <a:lumMod val="75000"/>
                  </a:schemeClr>
                </a:solidFill>
              </a:rPr>
              <a:t>divide</a:t>
            </a:r>
            <a:r>
              <a:rPr lang="en-US" dirty="0"/>
              <a:t> by the </a:t>
            </a:r>
            <a:r>
              <a:rPr lang="en-US" dirty="0">
                <a:solidFill>
                  <a:srgbClr val="0070C0"/>
                </a:solidFill>
              </a:rPr>
              <a:t>difference</a:t>
            </a:r>
            <a:r>
              <a:rPr lang="en-US" dirty="0"/>
              <a:t> of the </a:t>
            </a:r>
            <a:r>
              <a:rPr lang="en-US" dirty="0">
                <a:solidFill>
                  <a:srgbClr val="0070C0"/>
                </a:solidFill>
              </a:rPr>
              <a:t>maximum value and minimum value</a:t>
            </a:r>
            <a:r>
              <a:rPr lang="en-US" dirty="0">
                <a:solidFill>
                  <a:schemeClr val="accent6">
                    <a:lumMod val="75000"/>
                  </a:schemeClr>
                </a:solidFill>
              </a:rPr>
              <a:t> </a:t>
            </a:r>
            <a:r>
              <a:rPr lang="en-US" dirty="0"/>
              <a:t>for each attribute</a:t>
            </a:r>
          </a:p>
          <a:p>
            <a:pPr lvl="1"/>
            <a:r>
              <a:rPr lang="en-US" dirty="0"/>
              <a:t>Brings everything in the </a:t>
            </a:r>
            <a:r>
              <a:rPr lang="en-US" dirty="0">
                <a:solidFill>
                  <a:srgbClr val="FF0000"/>
                </a:solidFill>
              </a:rPr>
              <a:t>[0,1] range, maximum is one, minimum is zero</a:t>
            </a:r>
          </a:p>
        </p:txBody>
      </p:sp>
      <p:graphicFrame>
        <p:nvGraphicFramePr>
          <p:cNvPr id="4" name="Table 3"/>
          <p:cNvGraphicFramePr>
            <a:graphicFrameLocks noGrp="1"/>
          </p:cNvGraphicFramePr>
          <p:nvPr>
            <p:extLst>
              <p:ext uri="{D42A27DB-BD31-4B8C-83A1-F6EECF244321}">
                <p14:modId xmlns:p14="http://schemas.microsoft.com/office/powerpoint/2010/main" val="1563730017"/>
              </p:ext>
            </p:extLst>
          </p:nvPr>
        </p:nvGraphicFramePr>
        <p:xfrm>
          <a:off x="3048000" y="358140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dirty="0"/>
                        <a:t>Temperature</a:t>
                      </a:r>
                    </a:p>
                  </a:txBody>
                  <a:tcPr/>
                </a:tc>
                <a:tc>
                  <a:txBody>
                    <a:bodyPr/>
                    <a:lstStyle/>
                    <a:p>
                      <a:pPr algn="ctr"/>
                      <a:r>
                        <a:rPr lang="en-US" dirty="0"/>
                        <a:t>Humidity</a:t>
                      </a:r>
                    </a:p>
                  </a:txBody>
                  <a:tcPr/>
                </a:tc>
                <a:tc>
                  <a:txBody>
                    <a:bodyPr/>
                    <a:lstStyle/>
                    <a:p>
                      <a:pPr algn="ctr"/>
                      <a:r>
                        <a:rPr lang="en-US" dirty="0"/>
                        <a:t>Pressure</a:t>
                      </a:r>
                    </a:p>
                  </a:txBody>
                  <a:tcPr/>
                </a:tc>
                <a:extLst>
                  <a:ext uri="{0D108BD9-81ED-4DB2-BD59-A6C34878D82A}">
                    <a16:rowId xmlns:a16="http://schemas.microsoft.com/office/drawing/2014/main" val="10000"/>
                  </a:ext>
                </a:extLst>
              </a:tr>
              <a:tr h="370840">
                <a:tc>
                  <a:txBody>
                    <a:bodyPr/>
                    <a:lstStyle/>
                    <a:p>
                      <a:pPr algn="ctr"/>
                      <a:r>
                        <a:rPr lang="en-US" dirty="0"/>
                        <a:t>0.75</a:t>
                      </a:r>
                    </a:p>
                  </a:txBody>
                  <a:tcPr/>
                </a:tc>
                <a:tc>
                  <a:txBody>
                    <a:bodyPr/>
                    <a:lstStyle/>
                    <a:p>
                      <a:pPr algn="ctr"/>
                      <a:r>
                        <a:rPr lang="en-US" dirty="0"/>
                        <a:t>1</a:t>
                      </a:r>
                    </a:p>
                  </a:txBody>
                  <a:tcPr/>
                </a:tc>
                <a:tc>
                  <a:txBody>
                    <a:bodyPr/>
                    <a:lstStyle/>
                    <a:p>
                      <a:pPr algn="ctr"/>
                      <a:r>
                        <a:rPr lang="en-US" dirty="0"/>
                        <a:t>0.33</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0</a:t>
                      </a:r>
                    </a:p>
                  </a:txBody>
                  <a:tcPr/>
                </a:tc>
                <a:extLst>
                  <a:ext uri="{0D108BD9-81ED-4DB2-BD59-A6C34878D82A}">
                    <a16:rowId xmlns:a16="http://schemas.microsoft.com/office/drawing/2014/main" val="10002"/>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133601" y="5096034"/>
            <a:ext cx="8283037" cy="369332"/>
          </a:xfrm>
          <a:prstGeom prst="rect">
            <a:avLst/>
          </a:prstGeom>
          <a:noFill/>
        </p:spPr>
        <p:txBody>
          <a:bodyPr wrap="none" rtlCol="0">
            <a:spAutoFit/>
          </a:bodyPr>
          <a:lstStyle/>
          <a:p>
            <a:r>
              <a:rPr lang="en-US" dirty="0"/>
              <a:t>new value = (old value – min column value) / (max col. value –min col. value)</a:t>
            </a:r>
          </a:p>
        </p:txBody>
      </p:sp>
      <p:graphicFrame>
        <p:nvGraphicFramePr>
          <p:cNvPr id="6" name="Table 5"/>
          <p:cNvGraphicFramePr>
            <a:graphicFrameLocks noGrp="1"/>
          </p:cNvGraphicFramePr>
          <p:nvPr>
            <p:extLst>
              <p:ext uri="{D42A27DB-BD31-4B8C-83A1-F6EECF244321}">
                <p14:modId xmlns:p14="http://schemas.microsoft.com/office/powerpoint/2010/main" val="84118532"/>
              </p:ext>
            </p:extLst>
          </p:nvPr>
        </p:nvGraphicFramePr>
        <p:xfrm>
          <a:off x="7278189" y="5645176"/>
          <a:ext cx="3352800" cy="1201939"/>
        </p:xfrm>
        <a:graphic>
          <a:graphicData uri="http://schemas.openxmlformats.org/drawingml/2006/table">
            <a:tbl>
              <a:tblPr firstRow="1" bandRow="1">
                <a:tableStyleId>{073A0DAA-6AF3-43AB-8588-CEC1D06C72B9}</a:tableStyleId>
              </a:tblPr>
              <a:tblGrid>
                <a:gridCol w="1117600">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378979">
                <a:tc>
                  <a:txBody>
                    <a:bodyPr/>
                    <a:lstStyle/>
                    <a:p>
                      <a:pPr algn="ctr"/>
                      <a:r>
                        <a:rPr lang="en-US" sz="1200" dirty="0"/>
                        <a:t>Temperature</a:t>
                      </a:r>
                    </a:p>
                  </a:txBody>
                  <a:tcPr/>
                </a:tc>
                <a:tc>
                  <a:txBody>
                    <a:bodyPr/>
                    <a:lstStyle/>
                    <a:p>
                      <a:pPr algn="ctr"/>
                      <a:r>
                        <a:rPr lang="en-US" sz="1200" dirty="0"/>
                        <a:t>Humidity</a:t>
                      </a:r>
                    </a:p>
                  </a:txBody>
                  <a:tcPr/>
                </a:tc>
                <a:tc>
                  <a:txBody>
                    <a:bodyPr/>
                    <a:lstStyle/>
                    <a:p>
                      <a:pPr algn="ctr"/>
                      <a:r>
                        <a:rPr lang="en-US" sz="1200" dirty="0"/>
                        <a:t>Pressure</a:t>
                      </a:r>
                    </a:p>
                  </a:txBody>
                  <a:tcPr/>
                </a:tc>
                <a:extLst>
                  <a:ext uri="{0D108BD9-81ED-4DB2-BD59-A6C34878D82A}">
                    <a16:rowId xmlns:a16="http://schemas.microsoft.com/office/drawing/2014/main" val="10000"/>
                  </a:ext>
                </a:extLst>
              </a:tr>
              <a:tr h="254674">
                <a:tc>
                  <a:txBody>
                    <a:bodyPr/>
                    <a:lstStyle/>
                    <a:p>
                      <a:pPr algn="ctr"/>
                      <a:r>
                        <a:rPr lang="en-US" sz="1200" dirty="0"/>
                        <a:t>30</a:t>
                      </a:r>
                    </a:p>
                  </a:txBody>
                  <a:tcPr/>
                </a:tc>
                <a:tc>
                  <a:txBody>
                    <a:bodyPr/>
                    <a:lstStyle/>
                    <a:p>
                      <a:pPr algn="ctr"/>
                      <a:r>
                        <a:rPr lang="en-US" sz="1200" dirty="0"/>
                        <a:t>0.8</a:t>
                      </a:r>
                    </a:p>
                  </a:txBody>
                  <a:tcPr/>
                </a:tc>
                <a:tc>
                  <a:txBody>
                    <a:bodyPr/>
                    <a:lstStyle/>
                    <a:p>
                      <a:pPr algn="ctr"/>
                      <a:r>
                        <a:rPr lang="en-US" sz="1200" dirty="0"/>
                        <a:t>90</a:t>
                      </a:r>
                    </a:p>
                  </a:txBody>
                  <a:tcPr/>
                </a:tc>
                <a:extLst>
                  <a:ext uri="{0D108BD9-81ED-4DB2-BD59-A6C34878D82A}">
                    <a16:rowId xmlns:a16="http://schemas.microsoft.com/office/drawing/2014/main" val="10001"/>
                  </a:ext>
                </a:extLst>
              </a:tr>
              <a:tr h="254674">
                <a:tc>
                  <a:txBody>
                    <a:bodyPr/>
                    <a:lstStyle/>
                    <a:p>
                      <a:pPr algn="ctr"/>
                      <a:r>
                        <a:rPr lang="en-US" sz="1200" dirty="0"/>
                        <a:t>32</a:t>
                      </a:r>
                    </a:p>
                  </a:txBody>
                  <a:tcPr/>
                </a:tc>
                <a:tc>
                  <a:txBody>
                    <a:bodyPr/>
                    <a:lstStyle/>
                    <a:p>
                      <a:pPr algn="ctr"/>
                      <a:r>
                        <a:rPr lang="en-US" sz="1200" dirty="0"/>
                        <a:t>0.5</a:t>
                      </a:r>
                    </a:p>
                  </a:txBody>
                  <a:tcPr/>
                </a:tc>
                <a:tc>
                  <a:txBody>
                    <a:bodyPr/>
                    <a:lstStyle/>
                    <a:p>
                      <a:pPr algn="ctr"/>
                      <a:r>
                        <a:rPr lang="en-US" sz="1200" dirty="0"/>
                        <a:t>80</a:t>
                      </a:r>
                    </a:p>
                  </a:txBody>
                  <a:tcPr/>
                </a:tc>
                <a:extLst>
                  <a:ext uri="{0D108BD9-81ED-4DB2-BD59-A6C34878D82A}">
                    <a16:rowId xmlns:a16="http://schemas.microsoft.com/office/drawing/2014/main" val="10002"/>
                  </a:ext>
                </a:extLst>
              </a:tr>
              <a:tr h="254674">
                <a:tc>
                  <a:txBody>
                    <a:bodyPr/>
                    <a:lstStyle/>
                    <a:p>
                      <a:pPr algn="ctr"/>
                      <a:r>
                        <a:rPr lang="en-US" sz="1200" dirty="0"/>
                        <a:t>24</a:t>
                      </a:r>
                    </a:p>
                  </a:txBody>
                  <a:tcPr/>
                </a:tc>
                <a:tc>
                  <a:txBody>
                    <a:bodyPr/>
                    <a:lstStyle/>
                    <a:p>
                      <a:pPr algn="ctr"/>
                      <a:r>
                        <a:rPr lang="en-US" sz="1200" dirty="0"/>
                        <a:t>0.3</a:t>
                      </a:r>
                    </a:p>
                  </a:txBody>
                  <a:tcPr/>
                </a:tc>
                <a:tc>
                  <a:txBody>
                    <a:bodyPr/>
                    <a:lstStyle/>
                    <a:p>
                      <a:pPr algn="ctr"/>
                      <a:r>
                        <a:rPr lang="en-US" sz="1200" dirty="0"/>
                        <a:t>95</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362197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p:txBody>
      </p:sp>
      <p:graphicFrame>
        <p:nvGraphicFramePr>
          <p:cNvPr id="4" name="Table 3"/>
          <p:cNvGraphicFramePr>
            <a:graphicFrameLocks noGrp="1"/>
          </p:cNvGraphicFramePr>
          <p:nvPr>
            <p:extLst>
              <p:ext uri="{D42A27DB-BD31-4B8C-83A1-F6EECF244321}">
                <p14:modId xmlns:p14="http://schemas.microsoft.com/office/powerpoint/2010/main" val="241540637"/>
              </p:ext>
            </p:extLst>
          </p:nvPr>
        </p:nvGraphicFramePr>
        <p:xfrm>
          <a:off x="3352800" y="3124200"/>
          <a:ext cx="6096000" cy="1112520"/>
        </p:xfrm>
        <a:graphic>
          <a:graphicData uri="http://schemas.openxmlformats.org/drawingml/2006/table">
            <a:tbl>
              <a:tblPr firstRow="1" firstCol="1" bandRow="1">
                <a:tableStyleId>{073A0DAA-6AF3-43AB-8588-CEC1D06C72B9}</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28</a:t>
                      </a:r>
                    </a:p>
                  </a:txBody>
                  <a:tcPr/>
                </a:tc>
                <a:tc>
                  <a:txBody>
                    <a:bodyPr/>
                    <a:lstStyle/>
                    <a:p>
                      <a:r>
                        <a:rPr lang="en-US" dirty="0"/>
                        <a:t>50</a:t>
                      </a:r>
                    </a:p>
                  </a:txBody>
                  <a:tcPr/>
                </a:tc>
                <a:tc>
                  <a:txBody>
                    <a:bodyPr/>
                    <a:lstStyle/>
                    <a:p>
                      <a:r>
                        <a:rPr lang="en-US" dirty="0"/>
                        <a:t>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12</a:t>
                      </a:r>
                    </a:p>
                  </a:txBody>
                  <a:tcPr/>
                </a:tc>
                <a:tc>
                  <a:txBody>
                    <a:bodyPr/>
                    <a:lstStyle/>
                    <a:p>
                      <a:r>
                        <a:rPr lang="en-US" dirty="0"/>
                        <a:t>25</a:t>
                      </a:r>
                    </a:p>
                  </a:txBody>
                  <a:tcPr/>
                </a:tc>
                <a:tc>
                  <a:txBody>
                    <a:bodyPr/>
                    <a:lstStyle/>
                    <a:p>
                      <a:r>
                        <a:rPr lang="en-US" dirty="0"/>
                        <a:t>13</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449960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Row Normalization</a:t>
            </a:r>
          </a:p>
        </p:txBody>
      </p:sp>
      <p:sp>
        <p:nvSpPr>
          <p:cNvPr id="3" name="Content Placeholder 2"/>
          <p:cNvSpPr>
            <a:spLocks noGrp="1"/>
          </p:cNvSpPr>
          <p:nvPr>
            <p:ph idx="1"/>
          </p:nvPr>
        </p:nvSpPr>
        <p:spPr/>
        <p:txBody>
          <a:bodyPr/>
          <a:lstStyle/>
          <a:p>
            <a:r>
              <a:rPr lang="en-US" dirty="0"/>
              <a:t>Are these documents similar?</a:t>
            </a:r>
          </a:p>
          <a:p>
            <a:r>
              <a:rPr lang="en-US" dirty="0">
                <a:solidFill>
                  <a:schemeClr val="accent6">
                    <a:lumMod val="75000"/>
                  </a:schemeClr>
                </a:solidFill>
              </a:rPr>
              <a:t>Divide</a:t>
            </a:r>
            <a:r>
              <a:rPr lang="en-US" dirty="0"/>
              <a:t> by the </a:t>
            </a:r>
            <a:r>
              <a:rPr lang="en-US" dirty="0">
                <a:solidFill>
                  <a:srgbClr val="0070C0"/>
                </a:solidFill>
              </a:rPr>
              <a:t>sum of values </a:t>
            </a:r>
            <a:r>
              <a:rPr lang="en-US" dirty="0"/>
              <a:t>for each document (row in the matrix)</a:t>
            </a:r>
          </a:p>
          <a:p>
            <a:pPr lvl="1"/>
            <a:r>
              <a:rPr lang="en-US" dirty="0"/>
              <a:t>Transform a vector into a </a:t>
            </a:r>
            <a:r>
              <a:rPr lang="en-US" dirty="0">
                <a:solidFill>
                  <a:schemeClr val="accent6">
                    <a:lumMod val="75000"/>
                  </a:schemeClr>
                </a:solidFill>
              </a:rPr>
              <a:t>distribution*</a:t>
            </a:r>
          </a:p>
        </p:txBody>
      </p:sp>
      <p:graphicFrame>
        <p:nvGraphicFramePr>
          <p:cNvPr id="4" name="Table 3"/>
          <p:cNvGraphicFramePr>
            <a:graphicFrameLocks noGrp="1"/>
          </p:cNvGraphicFramePr>
          <p:nvPr>
            <p:extLst>
              <p:ext uri="{D42A27DB-BD31-4B8C-83A1-F6EECF244321}">
                <p14:modId xmlns:p14="http://schemas.microsoft.com/office/powerpoint/2010/main" val="1431972725"/>
              </p:ext>
            </p:extLst>
          </p:nvPr>
        </p:nvGraphicFramePr>
        <p:xfrm>
          <a:off x="3352800" y="3657600"/>
          <a:ext cx="6096000" cy="1112520"/>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Word 1</a:t>
                      </a:r>
                    </a:p>
                  </a:txBody>
                  <a:tcPr/>
                </a:tc>
                <a:tc>
                  <a:txBody>
                    <a:bodyPr/>
                    <a:lstStyle/>
                    <a:p>
                      <a:r>
                        <a:rPr lang="en-US" dirty="0"/>
                        <a:t>Word 2</a:t>
                      </a:r>
                    </a:p>
                  </a:txBody>
                  <a:tcPr/>
                </a:tc>
                <a:tc>
                  <a:txBody>
                    <a:bodyPr/>
                    <a:lstStyle/>
                    <a:p>
                      <a:r>
                        <a:rPr lang="en-US" dirty="0"/>
                        <a:t>Word 3</a:t>
                      </a:r>
                    </a:p>
                  </a:txBody>
                  <a:tcPr/>
                </a:tc>
                <a:extLst>
                  <a:ext uri="{0D108BD9-81ED-4DB2-BD59-A6C34878D82A}">
                    <a16:rowId xmlns:a16="http://schemas.microsoft.com/office/drawing/2014/main" val="10000"/>
                  </a:ext>
                </a:extLst>
              </a:tr>
              <a:tr h="370840">
                <a:tc>
                  <a:txBody>
                    <a:bodyPr/>
                    <a:lstStyle/>
                    <a:p>
                      <a:r>
                        <a:rPr lang="en-US" dirty="0"/>
                        <a:t>Doc 1</a:t>
                      </a:r>
                    </a:p>
                  </a:txBody>
                  <a:tcPr/>
                </a:tc>
                <a:tc>
                  <a:txBody>
                    <a:bodyPr/>
                    <a:lstStyle/>
                    <a:p>
                      <a:r>
                        <a:rPr lang="en-US" dirty="0"/>
                        <a:t>0.28</a:t>
                      </a:r>
                    </a:p>
                  </a:txBody>
                  <a:tcPr/>
                </a:tc>
                <a:tc>
                  <a:txBody>
                    <a:bodyPr/>
                    <a:lstStyle/>
                    <a:p>
                      <a:r>
                        <a:rPr lang="en-US" dirty="0"/>
                        <a:t>0.5</a:t>
                      </a:r>
                    </a:p>
                  </a:txBody>
                  <a:tcPr/>
                </a:tc>
                <a:tc>
                  <a:txBody>
                    <a:bodyPr/>
                    <a:lstStyle/>
                    <a:p>
                      <a:r>
                        <a:rPr lang="en-US" dirty="0"/>
                        <a:t>0.22</a:t>
                      </a:r>
                    </a:p>
                  </a:txBody>
                  <a:tcPr/>
                </a:tc>
                <a:extLst>
                  <a:ext uri="{0D108BD9-81ED-4DB2-BD59-A6C34878D82A}">
                    <a16:rowId xmlns:a16="http://schemas.microsoft.com/office/drawing/2014/main" val="10001"/>
                  </a:ext>
                </a:extLst>
              </a:tr>
              <a:tr h="370840">
                <a:tc>
                  <a:txBody>
                    <a:bodyPr/>
                    <a:lstStyle/>
                    <a:p>
                      <a:r>
                        <a:rPr lang="en-US" dirty="0"/>
                        <a:t>Doc 2</a:t>
                      </a:r>
                    </a:p>
                  </a:txBody>
                  <a:tcPr/>
                </a:tc>
                <a:tc>
                  <a:txBody>
                    <a:bodyPr/>
                    <a:lstStyle/>
                    <a:p>
                      <a:r>
                        <a:rPr lang="en-US" dirty="0"/>
                        <a:t>0.24</a:t>
                      </a:r>
                    </a:p>
                  </a:txBody>
                  <a:tcPr/>
                </a:tc>
                <a:tc>
                  <a:txBody>
                    <a:bodyPr/>
                    <a:lstStyle/>
                    <a:p>
                      <a:r>
                        <a:rPr lang="en-US" dirty="0"/>
                        <a:t>0.5</a:t>
                      </a:r>
                    </a:p>
                  </a:txBody>
                  <a:tcPr/>
                </a:tc>
                <a:tc>
                  <a:txBody>
                    <a:bodyPr/>
                    <a:lstStyle/>
                    <a:p>
                      <a:r>
                        <a:rPr lang="en-US" dirty="0"/>
                        <a:t>0.26</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25941349"/>
              </p:ext>
            </p:extLst>
          </p:nvPr>
        </p:nvGraphicFramePr>
        <p:xfrm>
          <a:off x="6096000" y="5715000"/>
          <a:ext cx="4343400" cy="914400"/>
        </p:xfrm>
        <a:graphic>
          <a:graphicData uri="http://schemas.openxmlformats.org/drawingml/2006/table">
            <a:tbl>
              <a:tblPr firstRow="1" firstCol="1" bandRow="1">
                <a:tableStyleId>{073A0DAA-6AF3-43AB-8588-CEC1D06C72B9}</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tblGrid>
              <a:tr h="304800">
                <a:tc>
                  <a:txBody>
                    <a:bodyPr/>
                    <a:lstStyle/>
                    <a:p>
                      <a:endParaRPr lang="en-US" sz="1200" dirty="0"/>
                    </a:p>
                  </a:txBody>
                  <a:tcPr/>
                </a:tc>
                <a:tc>
                  <a:txBody>
                    <a:bodyPr/>
                    <a:lstStyle/>
                    <a:p>
                      <a:r>
                        <a:rPr lang="en-US" sz="1200" dirty="0"/>
                        <a:t>Word 1</a:t>
                      </a:r>
                    </a:p>
                  </a:txBody>
                  <a:tcPr/>
                </a:tc>
                <a:tc>
                  <a:txBody>
                    <a:bodyPr/>
                    <a:lstStyle/>
                    <a:p>
                      <a:r>
                        <a:rPr lang="en-US" sz="1200" dirty="0"/>
                        <a:t>Word 2</a:t>
                      </a:r>
                    </a:p>
                  </a:txBody>
                  <a:tcPr/>
                </a:tc>
                <a:tc>
                  <a:txBody>
                    <a:bodyPr/>
                    <a:lstStyle/>
                    <a:p>
                      <a:r>
                        <a:rPr lang="en-US" sz="1200" dirty="0"/>
                        <a:t>Word 3</a:t>
                      </a:r>
                    </a:p>
                  </a:txBody>
                  <a:tcPr/>
                </a:tc>
                <a:extLst>
                  <a:ext uri="{0D108BD9-81ED-4DB2-BD59-A6C34878D82A}">
                    <a16:rowId xmlns:a16="http://schemas.microsoft.com/office/drawing/2014/main" val="10000"/>
                  </a:ext>
                </a:extLst>
              </a:tr>
              <a:tr h="304800">
                <a:tc>
                  <a:txBody>
                    <a:bodyPr/>
                    <a:lstStyle/>
                    <a:p>
                      <a:r>
                        <a:rPr lang="en-US" sz="1200" dirty="0"/>
                        <a:t>Doc 1</a:t>
                      </a:r>
                    </a:p>
                  </a:txBody>
                  <a:tcPr/>
                </a:tc>
                <a:tc>
                  <a:txBody>
                    <a:bodyPr/>
                    <a:lstStyle/>
                    <a:p>
                      <a:r>
                        <a:rPr lang="en-US" sz="1200" dirty="0"/>
                        <a:t>28</a:t>
                      </a:r>
                    </a:p>
                  </a:txBody>
                  <a:tcPr/>
                </a:tc>
                <a:tc>
                  <a:txBody>
                    <a:bodyPr/>
                    <a:lstStyle/>
                    <a:p>
                      <a:r>
                        <a:rPr lang="en-US" sz="1200" dirty="0"/>
                        <a:t>50</a:t>
                      </a:r>
                    </a:p>
                  </a:txBody>
                  <a:tcPr/>
                </a:tc>
                <a:tc>
                  <a:txBody>
                    <a:bodyPr/>
                    <a:lstStyle/>
                    <a:p>
                      <a:r>
                        <a:rPr lang="en-US" sz="1200" dirty="0"/>
                        <a:t>22</a:t>
                      </a:r>
                    </a:p>
                  </a:txBody>
                  <a:tcPr/>
                </a:tc>
                <a:extLst>
                  <a:ext uri="{0D108BD9-81ED-4DB2-BD59-A6C34878D82A}">
                    <a16:rowId xmlns:a16="http://schemas.microsoft.com/office/drawing/2014/main" val="10001"/>
                  </a:ext>
                </a:extLst>
              </a:tr>
              <a:tr h="304800">
                <a:tc>
                  <a:txBody>
                    <a:bodyPr/>
                    <a:lstStyle/>
                    <a:p>
                      <a:r>
                        <a:rPr lang="en-US" sz="1200" dirty="0"/>
                        <a:t>Doc 2</a:t>
                      </a:r>
                    </a:p>
                  </a:txBody>
                  <a:tcPr/>
                </a:tc>
                <a:tc>
                  <a:txBody>
                    <a:bodyPr/>
                    <a:lstStyle/>
                    <a:p>
                      <a:r>
                        <a:rPr lang="en-US" sz="1200" dirty="0"/>
                        <a:t>12</a:t>
                      </a:r>
                    </a:p>
                  </a:txBody>
                  <a:tcPr/>
                </a:tc>
                <a:tc>
                  <a:txBody>
                    <a:bodyPr/>
                    <a:lstStyle/>
                    <a:p>
                      <a:r>
                        <a:rPr lang="en-US" sz="1200" dirty="0"/>
                        <a:t>25</a:t>
                      </a:r>
                    </a:p>
                  </a:txBody>
                  <a:tcPr/>
                </a:tc>
                <a:tc>
                  <a:txBody>
                    <a:bodyPr/>
                    <a:lstStyle/>
                    <a:p>
                      <a:r>
                        <a:rPr lang="en-US" sz="1200" dirty="0"/>
                        <a:t>13</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3581400" y="4876800"/>
            <a:ext cx="4911922" cy="369332"/>
          </a:xfrm>
          <a:prstGeom prst="rect">
            <a:avLst/>
          </a:prstGeom>
          <a:noFill/>
        </p:spPr>
        <p:txBody>
          <a:bodyPr wrap="none" rtlCol="0">
            <a:spAutoFit/>
          </a:bodyPr>
          <a:lstStyle/>
          <a:p>
            <a:r>
              <a:rPr lang="en-US" dirty="0"/>
              <a:t>new value = old value / </a:t>
            </a:r>
            <a:r>
              <a:rPr lang="el-GR" dirty="0"/>
              <a:t>Σ</a:t>
            </a:r>
            <a:r>
              <a:rPr lang="en-US" dirty="0"/>
              <a:t> old values in the row</a:t>
            </a:r>
          </a:p>
        </p:txBody>
      </p:sp>
      <p:sp>
        <p:nvSpPr>
          <p:cNvPr id="7" name="TextBox 6"/>
          <p:cNvSpPr txBox="1"/>
          <p:nvPr/>
        </p:nvSpPr>
        <p:spPr>
          <a:xfrm>
            <a:off x="381000" y="5516487"/>
            <a:ext cx="5333999" cy="1015663"/>
          </a:xfrm>
          <a:prstGeom prst="rect">
            <a:avLst/>
          </a:prstGeom>
          <a:noFill/>
        </p:spPr>
        <p:txBody>
          <a:bodyPr wrap="square" rtlCol="0">
            <a:spAutoFit/>
          </a:bodyPr>
          <a:lstStyle/>
          <a:p>
            <a:r>
              <a:rPr lang="en-US" sz="2000" dirty="0">
                <a:solidFill>
                  <a:schemeClr val="accent6">
                    <a:lumMod val="75000"/>
                  </a:schemeClr>
                </a:solidFill>
              </a:rPr>
              <a:t>*</a:t>
            </a:r>
            <a:r>
              <a:rPr lang="en-US" sz="2000" dirty="0"/>
              <a:t>For example, the value of cell </a:t>
            </a:r>
            <a:r>
              <a:rPr lang="en-US" sz="2000" dirty="0">
                <a:solidFill>
                  <a:srgbClr val="0070C0"/>
                </a:solidFill>
              </a:rPr>
              <a:t>(Doc1, Word2)  </a:t>
            </a:r>
            <a:r>
              <a:rPr lang="en-US" sz="2000" dirty="0"/>
              <a:t>is the </a:t>
            </a:r>
            <a:r>
              <a:rPr lang="en-US" sz="2000" dirty="0">
                <a:solidFill>
                  <a:srgbClr val="FF3300"/>
                </a:solidFill>
              </a:rPr>
              <a:t>probability</a:t>
            </a:r>
            <a:r>
              <a:rPr lang="en-US" sz="2000" dirty="0"/>
              <a:t> that a </a:t>
            </a:r>
            <a:r>
              <a:rPr lang="en-US" sz="2000" dirty="0">
                <a:solidFill>
                  <a:srgbClr val="FF3300"/>
                </a:solidFill>
              </a:rPr>
              <a:t>randomly chosen word</a:t>
            </a:r>
            <a:r>
              <a:rPr lang="en-US" sz="2000" dirty="0"/>
              <a:t> of </a:t>
            </a:r>
            <a:r>
              <a:rPr lang="en-US" sz="2000" dirty="0">
                <a:solidFill>
                  <a:srgbClr val="0070C0"/>
                </a:solidFill>
              </a:rPr>
              <a:t>Doc1</a:t>
            </a:r>
            <a:r>
              <a:rPr lang="en-US" sz="2000" dirty="0"/>
              <a:t> is </a:t>
            </a:r>
            <a:r>
              <a:rPr lang="en-US" sz="2000" dirty="0">
                <a:solidFill>
                  <a:srgbClr val="0070C0"/>
                </a:solidFill>
              </a:rPr>
              <a:t>Word2</a:t>
            </a:r>
          </a:p>
        </p:txBody>
      </p:sp>
    </p:spTree>
    <p:extLst>
      <p:ext uri="{BB962C8B-B14F-4D97-AF65-F5344CB8AC3E}">
        <p14:creationId xmlns:p14="http://schemas.microsoft.com/office/powerpoint/2010/main" val="2387521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2688</TotalTime>
  <Words>10495</Words>
  <Application>Microsoft Office PowerPoint</Application>
  <PresentationFormat>Widescreen</PresentationFormat>
  <Paragraphs>2143</Paragraphs>
  <Slides>127</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127</vt:i4>
      </vt:variant>
    </vt:vector>
  </HeadingPairs>
  <TitlesOfParts>
    <vt:vector size="137" baseType="lpstr">
      <vt:lpstr>Arial</vt:lpstr>
      <vt:lpstr>Calibri</vt:lpstr>
      <vt:lpstr>Cambria Math</vt:lpstr>
      <vt:lpstr>Courier New</vt:lpstr>
      <vt:lpstr>Tahoma</vt:lpstr>
      <vt:lpstr>Times New Roman</vt:lpstr>
      <vt:lpstr>Clarity</vt:lpstr>
      <vt:lpstr>Document</vt:lpstr>
      <vt:lpstr>VISIO</vt:lpstr>
      <vt:lpstr>Equation</vt:lpstr>
      <vt:lpstr>DATA MINING The Data Mining Pipeline</vt:lpstr>
      <vt:lpstr>What is data mining again?</vt:lpstr>
      <vt:lpstr>DATA</vt:lpstr>
      <vt:lpstr>What is Data?</vt:lpstr>
      <vt:lpstr>Relational data</vt:lpstr>
      <vt:lpstr>Types of Attributes </vt:lpstr>
      <vt:lpstr>Numeric Relational Data</vt:lpstr>
      <vt:lpstr>Numeric data</vt:lpstr>
      <vt:lpstr>Categorical Relational Data </vt:lpstr>
      <vt:lpstr>Mixed Relational Data </vt:lpstr>
      <vt:lpstr>Mixed Relational Data </vt:lpstr>
      <vt:lpstr>Mixed Relational Data </vt:lpstr>
      <vt:lpstr>Mixed Relational Data </vt:lpstr>
      <vt:lpstr>Mixed Relational Data </vt:lpstr>
      <vt:lpstr>Binning</vt:lpstr>
      <vt:lpstr>Bucketization </vt:lpstr>
      <vt:lpstr>Example</vt:lpstr>
      <vt:lpstr>Physical data storage</vt:lpstr>
      <vt:lpstr>Examples</vt:lpstr>
      <vt:lpstr>Examples</vt:lpstr>
      <vt:lpstr>Beyond relational data: Set data</vt:lpstr>
      <vt:lpstr>Set data</vt:lpstr>
      <vt:lpstr>Vector representation of market-basket data</vt:lpstr>
      <vt:lpstr>Vector representation of document data</vt:lpstr>
      <vt:lpstr>Physical data storage</vt:lpstr>
      <vt:lpstr>Dependent data</vt:lpstr>
      <vt:lpstr>Ordered Data </vt:lpstr>
      <vt:lpstr>Ordered Data</vt:lpstr>
      <vt:lpstr>Ordered Data</vt:lpstr>
      <vt:lpstr>Spatial data</vt:lpstr>
      <vt:lpstr>Spatiotemporal data </vt:lpstr>
      <vt:lpstr>Graph Data </vt:lpstr>
      <vt:lpstr>Graph Data </vt:lpstr>
      <vt:lpstr>Representation</vt:lpstr>
      <vt:lpstr>Representation</vt:lpstr>
      <vt:lpstr>Representation</vt:lpstr>
      <vt:lpstr>Types of data: summary</vt:lpstr>
      <vt:lpstr>Data Mining Pipeline</vt:lpstr>
      <vt:lpstr>The data mining pipeline</vt:lpstr>
      <vt:lpstr>Data Collection</vt:lpstr>
      <vt:lpstr>The data mining pipeline</vt:lpstr>
      <vt:lpstr>The different ways of obtaining data </vt:lpstr>
      <vt:lpstr>Data labels </vt:lpstr>
      <vt:lpstr>Data collection example</vt:lpstr>
      <vt:lpstr>PREPROCESSING</vt:lpstr>
      <vt:lpstr>The data mining pipeline</vt:lpstr>
      <vt:lpstr>Preprocessing steps</vt:lpstr>
      <vt:lpstr>SAMPLING –  DIMENSIONALITY REDUCTION</vt:lpstr>
      <vt:lpstr>Sampling </vt:lpstr>
      <vt:lpstr>Sampling … </vt:lpstr>
      <vt:lpstr>Types of Sampling</vt:lpstr>
      <vt:lpstr>Types of Sampling</vt:lpstr>
      <vt:lpstr>Biased sampling</vt:lpstr>
      <vt:lpstr>Sample Size</vt:lpstr>
      <vt:lpstr>Sample Size</vt:lpstr>
      <vt:lpstr>A data mining challenge</vt:lpstr>
      <vt:lpstr>Reservoir sampling</vt:lpstr>
      <vt:lpstr>Reservoir sampling proof</vt:lpstr>
      <vt:lpstr>Proof by Induction</vt:lpstr>
      <vt:lpstr>Dimensionality Reduction</vt:lpstr>
      <vt:lpstr>Example</vt:lpstr>
      <vt:lpstr>Example</vt:lpstr>
      <vt:lpstr>Data Cleaning</vt:lpstr>
      <vt:lpstr>Data Quality </vt:lpstr>
      <vt:lpstr>Data cleaning</vt:lpstr>
      <vt:lpstr>Data Cleaning</vt:lpstr>
      <vt:lpstr>Data Cleaning</vt:lpstr>
      <vt:lpstr>Data Cleaning</vt:lpstr>
      <vt:lpstr>Data Cleaning</vt:lpstr>
      <vt:lpstr>Data Cleaning</vt:lpstr>
      <vt:lpstr>Data Cleaning</vt:lpstr>
      <vt:lpstr>Data Cleaning</vt:lpstr>
      <vt:lpstr>FEATURE EXTRACTION </vt:lpstr>
      <vt:lpstr>Data preprocessing: feature extraction</vt:lpstr>
      <vt:lpstr>Text data </vt:lpstr>
      <vt:lpstr>A data preprocessing example</vt:lpstr>
      <vt:lpstr>Mining Task</vt:lpstr>
      <vt:lpstr>Example data</vt:lpstr>
      <vt:lpstr>Decisions, decisions…</vt:lpstr>
      <vt:lpstr>Text normalization</vt:lpstr>
      <vt:lpstr>First cut</vt:lpstr>
      <vt:lpstr>First cut</vt:lpstr>
      <vt:lpstr>Second cut</vt:lpstr>
      <vt:lpstr>Second cut</vt:lpstr>
      <vt:lpstr>Second cut</vt:lpstr>
      <vt:lpstr>IDF</vt:lpstr>
      <vt:lpstr>TF-IDF</vt:lpstr>
      <vt:lpstr>Third cut</vt:lpstr>
      <vt:lpstr>Third cut</vt:lpstr>
      <vt:lpstr>The preprocessing pipeline for our text mining task</vt:lpstr>
      <vt:lpstr>Word and document representations</vt:lpstr>
      <vt:lpstr>word2vec</vt:lpstr>
      <vt:lpstr>DATA NORMALIZATION</vt:lpstr>
      <vt:lpstr>Normalization of numeric data</vt:lpstr>
      <vt:lpstr>Column normalization</vt:lpstr>
      <vt:lpstr>Column Normalization</vt:lpstr>
      <vt:lpstr>Column Normalization</vt:lpstr>
      <vt:lpstr>Row Normalization</vt:lpstr>
      <vt:lpstr>Row Normalization</vt:lpstr>
      <vt:lpstr>Row Normalization</vt:lpstr>
      <vt:lpstr>Row Normalization</vt:lpstr>
      <vt:lpstr>Row Normalization</vt:lpstr>
      <vt:lpstr>Row Normalization</vt:lpstr>
      <vt:lpstr>Logistic function</vt:lpstr>
      <vt:lpstr>Logistic function</vt:lpstr>
      <vt:lpstr>Sigmoid function</vt:lpstr>
      <vt:lpstr>Softmax function</vt:lpstr>
      <vt:lpstr>Logarithm function</vt:lpstr>
      <vt:lpstr>Logarithm function</vt:lpstr>
      <vt:lpstr>Practical advices for pre-processing</vt:lpstr>
      <vt:lpstr>POST-PROCESSING</vt:lpstr>
      <vt:lpstr>The data mining pipeline</vt:lpstr>
      <vt:lpstr>Post-processing</vt:lpstr>
      <vt:lpstr>Visualization on a map</vt:lpstr>
      <vt:lpstr>Charles Minard map</vt:lpstr>
      <vt:lpstr>Another interesting visualization</vt:lpstr>
      <vt:lpstr>Word Clouds</vt:lpstr>
      <vt:lpstr>Heatmaps</vt:lpstr>
      <vt:lpstr>Heatmaps</vt:lpstr>
      <vt:lpstr>Heatmaps</vt:lpstr>
      <vt:lpstr>Dimensionality Reduction</vt:lpstr>
      <vt:lpstr>Example</vt:lpstr>
      <vt:lpstr>Statistical Significance</vt:lpstr>
      <vt:lpstr>Meaningfulness of Answers</vt:lpstr>
      <vt:lpstr>Rhine Paradox – (1)</vt:lpstr>
      <vt:lpstr>Rhine Paradox – (2)</vt:lpstr>
      <vt:lpstr>Rhine Paradox –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The Data Mining Pipeline</dc:title>
  <dc:creator>Panayiotis Tsaparas</dc:creator>
  <cp:lastModifiedBy>ΠΑΝΑΓΙΩΤΗΣ ΤΣΑΠΑΡΑΣ</cp:lastModifiedBy>
  <cp:revision>16</cp:revision>
  <dcterms:created xsi:type="dcterms:W3CDTF">2020-10-12T08:50:21Z</dcterms:created>
  <dcterms:modified xsi:type="dcterms:W3CDTF">2022-10-31T11:06:26Z</dcterms:modified>
</cp:coreProperties>
</file>