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3"/>
  </p:notesMasterIdLst>
  <p:sldIdLst>
    <p:sldId id="674" r:id="rId2"/>
    <p:sldId id="593" r:id="rId3"/>
    <p:sldId id="594" r:id="rId4"/>
    <p:sldId id="595" r:id="rId5"/>
    <p:sldId id="596" r:id="rId6"/>
    <p:sldId id="597" r:id="rId7"/>
    <p:sldId id="598" r:id="rId8"/>
    <p:sldId id="599" r:id="rId9"/>
    <p:sldId id="600" r:id="rId10"/>
    <p:sldId id="601" r:id="rId11"/>
    <p:sldId id="602" r:id="rId12"/>
    <p:sldId id="603" r:id="rId13"/>
    <p:sldId id="604" r:id="rId14"/>
    <p:sldId id="605" r:id="rId15"/>
    <p:sldId id="606" r:id="rId16"/>
    <p:sldId id="607" r:id="rId17"/>
    <p:sldId id="608" r:id="rId18"/>
    <p:sldId id="609" r:id="rId19"/>
    <p:sldId id="929" r:id="rId20"/>
    <p:sldId id="915" r:id="rId21"/>
    <p:sldId id="931" r:id="rId22"/>
    <p:sldId id="916" r:id="rId23"/>
    <p:sldId id="919" r:id="rId24"/>
    <p:sldId id="928" r:id="rId25"/>
    <p:sldId id="920" r:id="rId26"/>
    <p:sldId id="921" r:id="rId27"/>
    <p:sldId id="998" r:id="rId28"/>
    <p:sldId id="999" r:id="rId29"/>
    <p:sldId id="1000" r:id="rId30"/>
    <p:sldId id="1001" r:id="rId31"/>
    <p:sldId id="1002" r:id="rId32"/>
    <p:sldId id="961" r:id="rId33"/>
    <p:sldId id="963" r:id="rId34"/>
    <p:sldId id="1003" r:id="rId35"/>
    <p:sldId id="965" r:id="rId36"/>
    <p:sldId id="966" r:id="rId37"/>
    <p:sldId id="967" r:id="rId38"/>
    <p:sldId id="968" r:id="rId39"/>
    <p:sldId id="969" r:id="rId40"/>
    <p:sldId id="971" r:id="rId41"/>
    <p:sldId id="568" r:id="rId42"/>
    <p:sldId id="972" r:id="rId43"/>
    <p:sldId id="973" r:id="rId44"/>
    <p:sldId id="974" r:id="rId45"/>
    <p:sldId id="975" r:id="rId46"/>
    <p:sldId id="976" r:id="rId47"/>
    <p:sldId id="977" r:id="rId48"/>
    <p:sldId id="978" r:id="rId49"/>
    <p:sldId id="980" r:id="rId50"/>
    <p:sldId id="979" r:id="rId51"/>
    <p:sldId id="611" r:id="rId52"/>
    <p:sldId id="569" r:id="rId53"/>
    <p:sldId id="571" r:id="rId54"/>
    <p:sldId id="572" r:id="rId55"/>
    <p:sldId id="981" r:id="rId56"/>
    <p:sldId id="1004" r:id="rId57"/>
    <p:sldId id="534" r:id="rId58"/>
    <p:sldId id="521" r:id="rId59"/>
    <p:sldId id="982" r:id="rId60"/>
    <p:sldId id="574" r:id="rId61"/>
    <p:sldId id="573" r:id="rId62"/>
    <p:sldId id="986" r:id="rId63"/>
    <p:sldId id="987" r:id="rId64"/>
    <p:sldId id="988" r:id="rId65"/>
    <p:sldId id="989" r:id="rId66"/>
    <p:sldId id="990" r:id="rId67"/>
    <p:sldId id="991" r:id="rId68"/>
    <p:sldId id="526" r:id="rId69"/>
    <p:sldId id="535" r:id="rId70"/>
    <p:sldId id="992" r:id="rId71"/>
    <p:sldId id="795" r:id="rId72"/>
    <p:sldId id="797" r:id="rId73"/>
    <p:sldId id="798" r:id="rId74"/>
    <p:sldId id="803" r:id="rId75"/>
    <p:sldId id="591" r:id="rId76"/>
    <p:sldId id="810" r:id="rId77"/>
    <p:sldId id="811" r:id="rId78"/>
    <p:sldId id="812" r:id="rId79"/>
    <p:sldId id="813" r:id="rId80"/>
    <p:sldId id="814" r:id="rId81"/>
    <p:sldId id="993" r:id="rId82"/>
    <p:sldId id="817" r:id="rId83"/>
    <p:sldId id="827" r:id="rId84"/>
    <p:sldId id="799" r:id="rId85"/>
    <p:sldId id="806" r:id="rId86"/>
    <p:sldId id="800" r:id="rId87"/>
    <p:sldId id="994" r:id="rId88"/>
    <p:sldId id="995" r:id="rId89"/>
    <p:sldId id="996" r:id="rId90"/>
    <p:sldId id="801" r:id="rId91"/>
    <p:sldId id="802" r:id="rId92"/>
    <p:sldId id="897" r:id="rId93"/>
    <p:sldId id="898" r:id="rId94"/>
    <p:sldId id="899" r:id="rId95"/>
    <p:sldId id="900" r:id="rId96"/>
    <p:sldId id="901" r:id="rId97"/>
    <p:sldId id="902" r:id="rId98"/>
    <p:sldId id="903" r:id="rId99"/>
    <p:sldId id="904" r:id="rId100"/>
    <p:sldId id="905" r:id="rId101"/>
    <p:sldId id="906"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E937A-0DFA-4149-B398-0BB1989CCCC4}" v="19" dt="2021-12-23T09:44:40.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9" autoAdjust="0"/>
    <p:restoredTop sz="93737" autoAdjust="0"/>
  </p:normalViewPr>
  <p:slideViewPr>
    <p:cSldViewPr>
      <p:cViewPr varScale="1">
        <p:scale>
          <a:sx n="107" d="100"/>
          <a:sy n="107" d="100"/>
        </p:scale>
        <p:origin x="36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2ACE937A-0DFA-4149-B398-0BB1989CCCC4}"/>
    <pc:docChg chg="custSel addSld delSld modSld sldOrd">
      <pc:chgData name="ΠΑΝΑΓΙΩΤΗΣ ΤΣΑΠΑΡΑΣ" userId="14c29a0b-fba8-4de1-ba9f-ce710cf39d77" providerId="ADAL" clId="{2ACE937A-0DFA-4149-B398-0BB1989CCCC4}" dt="2022-01-11T10:33:33.275" v="1635" actId="20577"/>
      <pc:docMkLst>
        <pc:docMk/>
      </pc:docMkLst>
      <pc:sldChg chg="modSp add mod">
        <pc:chgData name="ΠΑΝΑΓΙΩΤΗΣ ΤΣΑΠΑΡΑΣ" userId="14c29a0b-fba8-4de1-ba9f-ce710cf39d77" providerId="ADAL" clId="{2ACE937A-0DFA-4149-B398-0BB1989CCCC4}" dt="2021-12-23T09:39:12.032" v="1356" actId="14100"/>
        <pc:sldMkLst>
          <pc:docMk/>
          <pc:sldMk cId="0" sldId="521"/>
        </pc:sldMkLst>
        <pc:spChg chg="mod">
          <ac:chgData name="ΠΑΝΑΓΙΩΤΗΣ ΤΣΑΠΑΡΑΣ" userId="14c29a0b-fba8-4de1-ba9f-ce710cf39d77" providerId="ADAL" clId="{2ACE937A-0DFA-4149-B398-0BB1989CCCC4}" dt="2021-12-23T09:39:12.032" v="1356" actId="14100"/>
          <ac:spMkLst>
            <pc:docMk/>
            <pc:sldMk cId="0" sldId="521"/>
            <ac:spMk id="21506"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26"/>
        </pc:sldMkLst>
      </pc:sldChg>
      <pc:sldChg chg="modSp add mod">
        <pc:chgData name="ΠΑΝΑΓΙΩΤΗΣ ΤΣΑΠΑΡΑΣ" userId="14c29a0b-fba8-4de1-ba9f-ce710cf39d77" providerId="ADAL" clId="{2ACE937A-0DFA-4149-B398-0BB1989CCCC4}" dt="2021-12-23T09:39:02.874" v="1355" actId="20577"/>
        <pc:sldMkLst>
          <pc:docMk/>
          <pc:sldMk cId="0" sldId="534"/>
        </pc:sldMkLst>
        <pc:spChg chg="mod">
          <ac:chgData name="ΠΑΝΑΓΙΩΤΗΣ ΤΣΑΠΑΡΑΣ" userId="14c29a0b-fba8-4de1-ba9f-ce710cf39d77" providerId="ADAL" clId="{2ACE937A-0DFA-4149-B398-0BB1989CCCC4}" dt="2021-12-23T09:39:02.874" v="1355" actId="20577"/>
          <ac:spMkLst>
            <pc:docMk/>
            <pc:sldMk cId="0" sldId="534"/>
            <ac:spMk id="20482"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35"/>
        </pc:sldMkLst>
      </pc:sldChg>
      <pc:sldChg chg="modSp add mod">
        <pc:chgData name="ΠΑΝΑΓΙΩΤΗΣ ΤΣΑΠΑΡΑΣ" userId="14c29a0b-fba8-4de1-ba9f-ce710cf39d77" providerId="ADAL" clId="{2ACE937A-0DFA-4149-B398-0BB1989CCCC4}" dt="2021-12-23T09:19:30.884" v="871" actId="207"/>
        <pc:sldMkLst>
          <pc:docMk/>
          <pc:sldMk cId="0" sldId="568"/>
        </pc:sldMkLst>
        <pc:spChg chg="mod">
          <ac:chgData name="ΠΑΝΑΓΙΩΤΗΣ ΤΣΑΠΑΡΑΣ" userId="14c29a0b-fba8-4de1-ba9f-ce710cf39d77" providerId="ADAL" clId="{2ACE937A-0DFA-4149-B398-0BB1989CCCC4}" dt="2021-12-23T09:05:53.887" v="199" actId="20577"/>
          <ac:spMkLst>
            <pc:docMk/>
            <pc:sldMk cId="0" sldId="568"/>
            <ac:spMk id="6145" creationId="{00000000-0000-0000-0000-000000000000}"/>
          </ac:spMkLst>
        </pc:spChg>
        <pc:spChg chg="mod">
          <ac:chgData name="ΠΑΝΑΓΙΩΤΗΣ ΤΣΑΠΑΡΑΣ" userId="14c29a0b-fba8-4de1-ba9f-ce710cf39d77" providerId="ADAL" clId="{2ACE937A-0DFA-4149-B398-0BB1989CCCC4}" dt="2021-12-23T09:19:30.884" v="871" actId="207"/>
          <ac:spMkLst>
            <pc:docMk/>
            <pc:sldMk cId="0" sldId="568"/>
            <ac:spMk id="6146" creationId="{00000000-0000-0000-0000-000000000000}"/>
          </ac:spMkLst>
        </pc:spChg>
      </pc:sldChg>
      <pc:sldChg chg="modSp add mod">
        <pc:chgData name="ΠΑΝΑΓΙΩΤΗΣ ΤΣΑΠΑΡΑΣ" userId="14c29a0b-fba8-4de1-ba9f-ce710cf39d77" providerId="ADAL" clId="{2ACE937A-0DFA-4149-B398-0BB1989CCCC4}" dt="2021-12-23T09:30:29.437" v="1094" actId="1076"/>
        <pc:sldMkLst>
          <pc:docMk/>
          <pc:sldMk cId="0" sldId="569"/>
        </pc:sldMkLst>
        <pc:spChg chg="mod">
          <ac:chgData name="ΠΑΝΑΓΙΩΤΗΣ ΤΣΑΠΑΡΑΣ" userId="14c29a0b-fba8-4de1-ba9f-ce710cf39d77" providerId="ADAL" clId="{2ACE937A-0DFA-4149-B398-0BB1989CCCC4}" dt="2021-12-23T09:30:29.437" v="1094" actId="1076"/>
          <ac:spMkLst>
            <pc:docMk/>
            <pc:sldMk cId="0" sldId="569"/>
            <ac:spMk id="1014787"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71"/>
        </pc:sldMkLst>
      </pc:sldChg>
      <pc:sldChg chg="modSp add mod modAnim">
        <pc:chgData name="ΠΑΝΑΓΙΩΤΗΣ ΤΣΑΠΑΡΑΣ" userId="14c29a0b-fba8-4de1-ba9f-ce710cf39d77" providerId="ADAL" clId="{2ACE937A-0DFA-4149-B398-0BB1989CCCC4}" dt="2021-12-23T09:30:59.680" v="1103" actId="14100"/>
        <pc:sldMkLst>
          <pc:docMk/>
          <pc:sldMk cId="0" sldId="572"/>
        </pc:sldMkLst>
        <pc:spChg chg="mod">
          <ac:chgData name="ΠΑΝΑΓΙΩΤΗΣ ΤΣΑΠΑΡΑΣ" userId="14c29a0b-fba8-4de1-ba9f-ce710cf39d77" providerId="ADAL" clId="{2ACE937A-0DFA-4149-B398-0BB1989CCCC4}" dt="2021-12-23T09:30:59.680" v="1103" actId="14100"/>
          <ac:spMkLst>
            <pc:docMk/>
            <pc:sldMk cId="0" sldId="572"/>
            <ac:spMk id="1021955"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573"/>
        </pc:sldMkLst>
      </pc:sldChg>
      <pc:sldChg chg="add">
        <pc:chgData name="ΠΑΝΑΓΙΩΤΗΣ ΤΣΑΠΑΡΑΣ" userId="14c29a0b-fba8-4de1-ba9f-ce710cf39d77" providerId="ADAL" clId="{2ACE937A-0DFA-4149-B398-0BB1989CCCC4}" dt="2021-12-22T19:49:44.869" v="6"/>
        <pc:sldMkLst>
          <pc:docMk/>
          <pc:sldMk cId="0" sldId="574"/>
        </pc:sldMkLst>
      </pc:sldChg>
      <pc:sldChg chg="addSp modSp add mod">
        <pc:chgData name="ΠΑΝΑΓΙΩΤΗΣ ΤΣΑΠΑΡΑΣ" userId="14c29a0b-fba8-4de1-ba9f-ce710cf39d77" providerId="ADAL" clId="{2ACE937A-0DFA-4149-B398-0BB1989CCCC4}" dt="2021-12-23T09:44:54.883" v="1420" actId="1076"/>
        <pc:sldMkLst>
          <pc:docMk/>
          <pc:sldMk cId="0" sldId="591"/>
        </pc:sldMkLst>
        <pc:spChg chg="add mod">
          <ac:chgData name="ΠΑΝΑΓΙΩΤΗΣ ΤΣΑΠΑΡΑΣ" userId="14c29a0b-fba8-4de1-ba9f-ce710cf39d77" providerId="ADAL" clId="{2ACE937A-0DFA-4149-B398-0BB1989CCCC4}" dt="2021-12-23T09:44:54.883" v="1420" actId="1076"/>
          <ac:spMkLst>
            <pc:docMk/>
            <pc:sldMk cId="0" sldId="591"/>
            <ac:spMk id="3" creationId="{39C98409-2914-47A2-9791-A29D2DD9C261}"/>
          </ac:spMkLst>
        </pc:spChg>
      </pc:sldChg>
      <pc:sldChg chg="add del">
        <pc:chgData name="ΠΑΝΑΓΙΩΤΗΣ ΤΣΑΠΑΡΑΣ" userId="14c29a0b-fba8-4de1-ba9f-ce710cf39d77" providerId="ADAL" clId="{2ACE937A-0DFA-4149-B398-0BB1989CCCC4}" dt="2021-12-23T08:43:15.469" v="12"/>
        <pc:sldMkLst>
          <pc:docMk/>
          <pc:sldMk cId="4004375925" sldId="593"/>
        </pc:sldMkLst>
      </pc:sldChg>
      <pc:sldChg chg="add del">
        <pc:chgData name="ΠΑΝΑΓΙΩΤΗΣ ΤΣΑΠΑΡΑΣ" userId="14c29a0b-fba8-4de1-ba9f-ce710cf39d77" providerId="ADAL" clId="{2ACE937A-0DFA-4149-B398-0BB1989CCCC4}" dt="2021-12-23T08:43:15.469" v="12"/>
        <pc:sldMkLst>
          <pc:docMk/>
          <pc:sldMk cId="417160233" sldId="594"/>
        </pc:sldMkLst>
      </pc:sldChg>
      <pc:sldChg chg="add del">
        <pc:chgData name="ΠΑΝΑΓΙΩΤΗΣ ΤΣΑΠΑΡΑΣ" userId="14c29a0b-fba8-4de1-ba9f-ce710cf39d77" providerId="ADAL" clId="{2ACE937A-0DFA-4149-B398-0BB1989CCCC4}" dt="2021-12-23T08:43:15.469" v="12"/>
        <pc:sldMkLst>
          <pc:docMk/>
          <pc:sldMk cId="586728746" sldId="595"/>
        </pc:sldMkLst>
      </pc:sldChg>
      <pc:sldChg chg="add del">
        <pc:chgData name="ΠΑΝΑΓΙΩΤΗΣ ΤΣΑΠΑΡΑΣ" userId="14c29a0b-fba8-4de1-ba9f-ce710cf39d77" providerId="ADAL" clId="{2ACE937A-0DFA-4149-B398-0BB1989CCCC4}" dt="2021-12-23T08:43:15.469" v="12"/>
        <pc:sldMkLst>
          <pc:docMk/>
          <pc:sldMk cId="2899574915" sldId="596"/>
        </pc:sldMkLst>
      </pc:sldChg>
      <pc:sldChg chg="add del">
        <pc:chgData name="ΠΑΝΑΓΙΩΤΗΣ ΤΣΑΠΑΡΑΣ" userId="14c29a0b-fba8-4de1-ba9f-ce710cf39d77" providerId="ADAL" clId="{2ACE937A-0DFA-4149-B398-0BB1989CCCC4}" dt="2021-12-23T08:43:15.469" v="12"/>
        <pc:sldMkLst>
          <pc:docMk/>
          <pc:sldMk cId="2856754379" sldId="597"/>
        </pc:sldMkLst>
      </pc:sldChg>
      <pc:sldChg chg="modSp add del mod">
        <pc:chgData name="ΠΑΝΑΓΙΩΤΗΣ ΤΣΑΠΑΡΑΣ" userId="14c29a0b-fba8-4de1-ba9f-ce710cf39d77" providerId="ADAL" clId="{2ACE937A-0DFA-4149-B398-0BB1989CCCC4}" dt="2021-12-23T08:43:15.469" v="12"/>
        <pc:sldMkLst>
          <pc:docMk/>
          <pc:sldMk cId="1156021647" sldId="598"/>
        </pc:sldMkLst>
        <pc:spChg chg="mod">
          <ac:chgData name="ΠΑΝΑΓΙΩΤΗΣ ΤΣΑΠΑΡΑΣ" userId="14c29a0b-fba8-4de1-ba9f-ce710cf39d77" providerId="ADAL" clId="{2ACE937A-0DFA-4149-B398-0BB1989CCCC4}" dt="2021-12-22T18:52:08.341" v="1" actId="27636"/>
          <ac:spMkLst>
            <pc:docMk/>
            <pc:sldMk cId="1156021647" sldId="598"/>
            <ac:spMk id="3" creationId="{26DEE2E3-88C4-4448-8245-DA2184A373CF}"/>
          </ac:spMkLst>
        </pc:spChg>
      </pc:sldChg>
      <pc:sldChg chg="add del">
        <pc:chgData name="ΠΑΝΑΓΙΩΤΗΣ ΤΣΑΠΑΡΑΣ" userId="14c29a0b-fba8-4de1-ba9f-ce710cf39d77" providerId="ADAL" clId="{2ACE937A-0DFA-4149-B398-0BB1989CCCC4}" dt="2021-12-23T08:43:15.469" v="12"/>
        <pc:sldMkLst>
          <pc:docMk/>
          <pc:sldMk cId="2983317347" sldId="599"/>
        </pc:sldMkLst>
      </pc:sldChg>
      <pc:sldChg chg="add del">
        <pc:chgData name="ΠΑΝΑΓΙΩΤΗΣ ΤΣΑΠΑΡΑΣ" userId="14c29a0b-fba8-4de1-ba9f-ce710cf39d77" providerId="ADAL" clId="{2ACE937A-0DFA-4149-B398-0BB1989CCCC4}" dt="2021-12-23T08:43:15.469" v="12"/>
        <pc:sldMkLst>
          <pc:docMk/>
          <pc:sldMk cId="583897487" sldId="600"/>
        </pc:sldMkLst>
      </pc:sldChg>
      <pc:sldChg chg="add del">
        <pc:chgData name="ΠΑΝΑΓΙΩΤΗΣ ΤΣΑΠΑΡΑΣ" userId="14c29a0b-fba8-4de1-ba9f-ce710cf39d77" providerId="ADAL" clId="{2ACE937A-0DFA-4149-B398-0BB1989CCCC4}" dt="2021-12-23T08:43:15.469" v="12"/>
        <pc:sldMkLst>
          <pc:docMk/>
          <pc:sldMk cId="3653038909" sldId="601"/>
        </pc:sldMkLst>
      </pc:sldChg>
      <pc:sldChg chg="add del">
        <pc:chgData name="ΠΑΝΑΓΙΩΤΗΣ ΤΣΑΠΑΡΑΣ" userId="14c29a0b-fba8-4de1-ba9f-ce710cf39d77" providerId="ADAL" clId="{2ACE937A-0DFA-4149-B398-0BB1989CCCC4}" dt="2021-12-23T08:43:15.469" v="12"/>
        <pc:sldMkLst>
          <pc:docMk/>
          <pc:sldMk cId="1968995746" sldId="602"/>
        </pc:sldMkLst>
      </pc:sldChg>
      <pc:sldChg chg="add del">
        <pc:chgData name="ΠΑΝΑΓΙΩΤΗΣ ΤΣΑΠΑΡΑΣ" userId="14c29a0b-fba8-4de1-ba9f-ce710cf39d77" providerId="ADAL" clId="{2ACE937A-0DFA-4149-B398-0BB1989CCCC4}" dt="2021-12-23T08:43:15.469" v="12"/>
        <pc:sldMkLst>
          <pc:docMk/>
          <pc:sldMk cId="134204177" sldId="603"/>
        </pc:sldMkLst>
      </pc:sldChg>
      <pc:sldChg chg="add del">
        <pc:chgData name="ΠΑΝΑΓΙΩΤΗΣ ΤΣΑΠΑΡΑΣ" userId="14c29a0b-fba8-4de1-ba9f-ce710cf39d77" providerId="ADAL" clId="{2ACE937A-0DFA-4149-B398-0BB1989CCCC4}" dt="2021-12-23T08:43:15.469" v="12"/>
        <pc:sldMkLst>
          <pc:docMk/>
          <pc:sldMk cId="166612084" sldId="604"/>
        </pc:sldMkLst>
      </pc:sldChg>
      <pc:sldChg chg="add del">
        <pc:chgData name="ΠΑΝΑΓΙΩΤΗΣ ΤΣΑΠΑΡΑΣ" userId="14c29a0b-fba8-4de1-ba9f-ce710cf39d77" providerId="ADAL" clId="{2ACE937A-0DFA-4149-B398-0BB1989CCCC4}" dt="2021-12-23T08:43:15.469" v="12"/>
        <pc:sldMkLst>
          <pc:docMk/>
          <pc:sldMk cId="44754383" sldId="605"/>
        </pc:sldMkLst>
      </pc:sldChg>
      <pc:sldChg chg="add del">
        <pc:chgData name="ΠΑΝΑΓΙΩΤΗΣ ΤΣΑΠΑΡΑΣ" userId="14c29a0b-fba8-4de1-ba9f-ce710cf39d77" providerId="ADAL" clId="{2ACE937A-0DFA-4149-B398-0BB1989CCCC4}" dt="2021-12-23T08:43:15.469" v="12"/>
        <pc:sldMkLst>
          <pc:docMk/>
          <pc:sldMk cId="1661377298" sldId="606"/>
        </pc:sldMkLst>
      </pc:sldChg>
      <pc:sldChg chg="add del">
        <pc:chgData name="ΠΑΝΑΓΙΩΤΗΣ ΤΣΑΠΑΡΑΣ" userId="14c29a0b-fba8-4de1-ba9f-ce710cf39d77" providerId="ADAL" clId="{2ACE937A-0DFA-4149-B398-0BB1989CCCC4}" dt="2021-12-23T08:43:15.469" v="12"/>
        <pc:sldMkLst>
          <pc:docMk/>
          <pc:sldMk cId="411910239" sldId="607"/>
        </pc:sldMkLst>
      </pc:sldChg>
      <pc:sldChg chg="add del">
        <pc:chgData name="ΠΑΝΑΓΙΩΤΗΣ ΤΣΑΠΑΡΑΣ" userId="14c29a0b-fba8-4de1-ba9f-ce710cf39d77" providerId="ADAL" clId="{2ACE937A-0DFA-4149-B398-0BB1989CCCC4}" dt="2021-12-23T08:43:15.469" v="12"/>
        <pc:sldMkLst>
          <pc:docMk/>
          <pc:sldMk cId="1532291119" sldId="608"/>
        </pc:sldMkLst>
      </pc:sldChg>
      <pc:sldChg chg="add del">
        <pc:chgData name="ΠΑΝΑΓΙΩΤΗΣ ΤΣΑΠΑΡΑΣ" userId="14c29a0b-fba8-4de1-ba9f-ce710cf39d77" providerId="ADAL" clId="{2ACE937A-0DFA-4149-B398-0BB1989CCCC4}" dt="2021-12-23T08:43:15.469" v="12"/>
        <pc:sldMkLst>
          <pc:docMk/>
          <pc:sldMk cId="2895477895" sldId="609"/>
        </pc:sldMkLst>
      </pc:sldChg>
      <pc:sldChg chg="add">
        <pc:chgData name="ΠΑΝΑΓΙΩΤΗΣ ΤΣΑΠΑΡΑΣ" userId="14c29a0b-fba8-4de1-ba9f-ce710cf39d77" providerId="ADAL" clId="{2ACE937A-0DFA-4149-B398-0BB1989CCCC4}" dt="2021-12-22T19:49:44.869" v="6"/>
        <pc:sldMkLst>
          <pc:docMk/>
          <pc:sldMk cId="2364238591" sldId="611"/>
        </pc:sldMkLst>
      </pc:sldChg>
      <pc:sldChg chg="add del">
        <pc:chgData name="ΠΑΝΑΓΙΩΤΗΣ ΤΣΑΠΑΡΑΣ" userId="14c29a0b-fba8-4de1-ba9f-ce710cf39d77" providerId="ADAL" clId="{2ACE937A-0DFA-4149-B398-0BB1989CCCC4}" dt="2021-12-22T19:50:45.507" v="9" actId="47"/>
        <pc:sldMkLst>
          <pc:docMk/>
          <pc:sldMk cId="0" sldId="615"/>
        </pc:sldMkLst>
      </pc:sldChg>
      <pc:sldChg chg="modSp mod">
        <pc:chgData name="ΠΑΝΑΓΙΩΤΗΣ ΤΣΑΠΑΡΑΣ" userId="14c29a0b-fba8-4de1-ba9f-ce710cf39d77" providerId="ADAL" clId="{2ACE937A-0DFA-4149-B398-0BB1989CCCC4}" dt="2022-01-11T10:33:33.275" v="1635" actId="20577"/>
        <pc:sldMkLst>
          <pc:docMk/>
          <pc:sldMk cId="1815087074" sldId="674"/>
        </pc:sldMkLst>
        <pc:spChg chg="mod">
          <ac:chgData name="ΠΑΝΑΓΙΩΤΗΣ ΤΣΑΠΑΡΑΣ" userId="14c29a0b-fba8-4de1-ba9f-ce710cf39d77" providerId="ADAL" clId="{2ACE937A-0DFA-4149-B398-0BB1989CCCC4}" dt="2022-01-11T10:33:33.275" v="1635" actId="20577"/>
          <ac:spMkLst>
            <pc:docMk/>
            <pc:sldMk cId="1815087074" sldId="674"/>
            <ac:spMk id="7" creationId="{00000000-0000-0000-0000-000000000000}"/>
          </ac:spMkLst>
        </pc:spChg>
      </pc:sldChg>
      <pc:sldChg chg="del">
        <pc:chgData name="ΠΑΝΑΓΙΩΤΗΣ ΤΣΑΠΑΡΑΣ" userId="14c29a0b-fba8-4de1-ba9f-ce710cf39d77" providerId="ADAL" clId="{2ACE937A-0DFA-4149-B398-0BB1989CCCC4}" dt="2021-12-22T19:50:30.891" v="8" actId="47"/>
        <pc:sldMkLst>
          <pc:docMk/>
          <pc:sldMk cId="1719768341" sldId="676"/>
        </pc:sldMkLst>
      </pc:sldChg>
      <pc:sldChg chg="del">
        <pc:chgData name="ΠΑΝΑΓΙΩΤΗΣ ΤΣΑΠΑΡΑΣ" userId="14c29a0b-fba8-4de1-ba9f-ce710cf39d77" providerId="ADAL" clId="{2ACE937A-0DFA-4149-B398-0BB1989CCCC4}" dt="2021-12-22T19:50:30.891" v="8" actId="47"/>
        <pc:sldMkLst>
          <pc:docMk/>
          <pc:sldMk cId="0" sldId="706"/>
        </pc:sldMkLst>
      </pc:sldChg>
      <pc:sldChg chg="del">
        <pc:chgData name="ΠΑΝΑΓΙΩΤΗΣ ΤΣΑΠΑΡΑΣ" userId="14c29a0b-fba8-4de1-ba9f-ce710cf39d77" providerId="ADAL" clId="{2ACE937A-0DFA-4149-B398-0BB1989CCCC4}" dt="2021-12-22T19:50:30.891" v="8" actId="47"/>
        <pc:sldMkLst>
          <pc:docMk/>
          <pc:sldMk cId="0" sldId="707"/>
        </pc:sldMkLst>
      </pc:sldChg>
      <pc:sldChg chg="del">
        <pc:chgData name="ΠΑΝΑΓΙΩΤΗΣ ΤΣΑΠΑΡΑΣ" userId="14c29a0b-fba8-4de1-ba9f-ce710cf39d77" providerId="ADAL" clId="{2ACE937A-0DFA-4149-B398-0BB1989CCCC4}" dt="2021-12-22T19:50:30.891" v="8" actId="47"/>
        <pc:sldMkLst>
          <pc:docMk/>
          <pc:sldMk cId="0" sldId="708"/>
        </pc:sldMkLst>
      </pc:sldChg>
      <pc:sldChg chg="del">
        <pc:chgData name="ΠΑΝΑΓΙΩΤΗΣ ΤΣΑΠΑΡΑΣ" userId="14c29a0b-fba8-4de1-ba9f-ce710cf39d77" providerId="ADAL" clId="{2ACE937A-0DFA-4149-B398-0BB1989CCCC4}" dt="2021-12-22T19:50:30.891" v="8" actId="47"/>
        <pc:sldMkLst>
          <pc:docMk/>
          <pc:sldMk cId="0" sldId="709"/>
        </pc:sldMkLst>
      </pc:sldChg>
      <pc:sldChg chg="del">
        <pc:chgData name="ΠΑΝΑΓΙΩΤΗΣ ΤΣΑΠΑΡΑΣ" userId="14c29a0b-fba8-4de1-ba9f-ce710cf39d77" providerId="ADAL" clId="{2ACE937A-0DFA-4149-B398-0BB1989CCCC4}" dt="2021-12-22T19:50:30.891" v="8" actId="47"/>
        <pc:sldMkLst>
          <pc:docMk/>
          <pc:sldMk cId="0" sldId="710"/>
        </pc:sldMkLst>
      </pc:sldChg>
      <pc:sldChg chg="del">
        <pc:chgData name="ΠΑΝΑΓΙΩΤΗΣ ΤΣΑΠΑΡΑΣ" userId="14c29a0b-fba8-4de1-ba9f-ce710cf39d77" providerId="ADAL" clId="{2ACE937A-0DFA-4149-B398-0BB1989CCCC4}" dt="2021-12-22T19:50:30.891" v="8" actId="47"/>
        <pc:sldMkLst>
          <pc:docMk/>
          <pc:sldMk cId="0" sldId="711"/>
        </pc:sldMkLst>
      </pc:sldChg>
      <pc:sldChg chg="del">
        <pc:chgData name="ΠΑΝΑΓΙΩΤΗΣ ΤΣΑΠΑΡΑΣ" userId="14c29a0b-fba8-4de1-ba9f-ce710cf39d77" providerId="ADAL" clId="{2ACE937A-0DFA-4149-B398-0BB1989CCCC4}" dt="2021-12-22T19:50:30.891" v="8" actId="47"/>
        <pc:sldMkLst>
          <pc:docMk/>
          <pc:sldMk cId="0" sldId="712"/>
        </pc:sldMkLst>
      </pc:sldChg>
      <pc:sldChg chg="add del">
        <pc:chgData name="ΠΑΝΑΓΙΩΤΗΣ ΤΣΑΠΑΡΑΣ" userId="14c29a0b-fba8-4de1-ba9f-ce710cf39d77" providerId="ADAL" clId="{2ACE937A-0DFA-4149-B398-0BB1989CCCC4}" dt="2021-12-22T19:50:45.507" v="9" actId="47"/>
        <pc:sldMkLst>
          <pc:docMk/>
          <pc:sldMk cId="214815705" sldId="792"/>
        </pc:sldMkLst>
      </pc:sldChg>
      <pc:sldChg chg="add del">
        <pc:chgData name="ΠΑΝΑΓΙΩΤΗΣ ΤΣΑΠΑΡΑΣ" userId="14c29a0b-fba8-4de1-ba9f-ce710cf39d77" providerId="ADAL" clId="{2ACE937A-0DFA-4149-B398-0BB1989CCCC4}" dt="2021-12-22T19:50:45.507" v="9" actId="47"/>
        <pc:sldMkLst>
          <pc:docMk/>
          <pc:sldMk cId="295416869" sldId="793"/>
        </pc:sldMkLst>
      </pc:sldChg>
      <pc:sldChg chg="add del">
        <pc:chgData name="ΠΑΝΑΓΙΩΤΗΣ ΤΣΑΠΑΡΑΣ" userId="14c29a0b-fba8-4de1-ba9f-ce710cf39d77" providerId="ADAL" clId="{2ACE937A-0DFA-4149-B398-0BB1989CCCC4}" dt="2021-12-22T19:50:45.507" v="9" actId="47"/>
        <pc:sldMkLst>
          <pc:docMk/>
          <pc:sldMk cId="3611811412" sldId="794"/>
        </pc:sldMkLst>
      </pc:sldChg>
      <pc:sldChg chg="add">
        <pc:chgData name="ΠΑΝΑΓΙΩΤΗΣ ΤΣΑΠΑΡΑΣ" userId="14c29a0b-fba8-4de1-ba9f-ce710cf39d77" providerId="ADAL" clId="{2ACE937A-0DFA-4149-B398-0BB1989CCCC4}" dt="2021-12-22T19:49:44.869" v="6"/>
        <pc:sldMkLst>
          <pc:docMk/>
          <pc:sldMk cId="1639165519" sldId="795"/>
        </pc:sldMkLst>
      </pc:sldChg>
      <pc:sldChg chg="add">
        <pc:chgData name="ΠΑΝΑΓΙΩΤΗΣ ΤΣΑΠΑΡΑΣ" userId="14c29a0b-fba8-4de1-ba9f-ce710cf39d77" providerId="ADAL" clId="{2ACE937A-0DFA-4149-B398-0BB1989CCCC4}" dt="2021-12-22T19:49:44.869" v="6"/>
        <pc:sldMkLst>
          <pc:docMk/>
          <pc:sldMk cId="1790855428" sldId="797"/>
        </pc:sldMkLst>
      </pc:sldChg>
      <pc:sldChg chg="add">
        <pc:chgData name="ΠΑΝΑΓΙΩΤΗΣ ΤΣΑΠΑΡΑΣ" userId="14c29a0b-fba8-4de1-ba9f-ce710cf39d77" providerId="ADAL" clId="{2ACE937A-0DFA-4149-B398-0BB1989CCCC4}" dt="2021-12-22T19:49:44.869" v="6"/>
        <pc:sldMkLst>
          <pc:docMk/>
          <pc:sldMk cId="753079478" sldId="798"/>
        </pc:sldMkLst>
      </pc:sldChg>
      <pc:sldChg chg="add">
        <pc:chgData name="ΠΑΝΑΓΙΩΤΗΣ ΤΣΑΠΑΡΑΣ" userId="14c29a0b-fba8-4de1-ba9f-ce710cf39d77" providerId="ADAL" clId="{2ACE937A-0DFA-4149-B398-0BB1989CCCC4}" dt="2021-12-22T19:49:44.869" v="6"/>
        <pc:sldMkLst>
          <pc:docMk/>
          <pc:sldMk cId="4105493578" sldId="799"/>
        </pc:sldMkLst>
      </pc:sldChg>
      <pc:sldChg chg="add">
        <pc:chgData name="ΠΑΝΑΓΙΩΤΗΣ ΤΣΑΠΑΡΑΣ" userId="14c29a0b-fba8-4de1-ba9f-ce710cf39d77" providerId="ADAL" clId="{2ACE937A-0DFA-4149-B398-0BB1989CCCC4}" dt="2021-12-22T19:49:44.869" v="6"/>
        <pc:sldMkLst>
          <pc:docMk/>
          <pc:sldMk cId="4180304257" sldId="800"/>
        </pc:sldMkLst>
      </pc:sldChg>
      <pc:sldChg chg="add">
        <pc:chgData name="ΠΑΝΑΓΙΩΤΗΣ ΤΣΑΠΑΡΑΣ" userId="14c29a0b-fba8-4de1-ba9f-ce710cf39d77" providerId="ADAL" clId="{2ACE937A-0DFA-4149-B398-0BB1989CCCC4}" dt="2021-12-22T19:49:44.869" v="6"/>
        <pc:sldMkLst>
          <pc:docMk/>
          <pc:sldMk cId="655054972" sldId="801"/>
        </pc:sldMkLst>
      </pc:sldChg>
      <pc:sldChg chg="add">
        <pc:chgData name="ΠΑΝΑΓΙΩΤΗΣ ΤΣΑΠΑΡΑΣ" userId="14c29a0b-fba8-4de1-ba9f-ce710cf39d77" providerId="ADAL" clId="{2ACE937A-0DFA-4149-B398-0BB1989CCCC4}" dt="2021-12-22T19:49:44.869" v="6"/>
        <pc:sldMkLst>
          <pc:docMk/>
          <pc:sldMk cId="3184586983" sldId="802"/>
        </pc:sldMkLst>
      </pc:sldChg>
      <pc:sldChg chg="add">
        <pc:chgData name="ΠΑΝΑΓΙΩΤΗΣ ΤΣΑΠΑΡΑΣ" userId="14c29a0b-fba8-4de1-ba9f-ce710cf39d77" providerId="ADAL" clId="{2ACE937A-0DFA-4149-B398-0BB1989CCCC4}" dt="2021-12-22T19:49:44.869" v="6"/>
        <pc:sldMkLst>
          <pc:docMk/>
          <pc:sldMk cId="402684105" sldId="803"/>
        </pc:sldMkLst>
      </pc:sldChg>
      <pc:sldChg chg="add">
        <pc:chgData name="ΠΑΝΑΓΙΩΤΗΣ ΤΣΑΠΑΡΑΣ" userId="14c29a0b-fba8-4de1-ba9f-ce710cf39d77" providerId="ADAL" clId="{2ACE937A-0DFA-4149-B398-0BB1989CCCC4}" dt="2021-12-22T19:49:44.869" v="6"/>
        <pc:sldMkLst>
          <pc:docMk/>
          <pc:sldMk cId="3480288881" sldId="806"/>
        </pc:sldMkLst>
      </pc:sldChg>
      <pc:sldChg chg="add">
        <pc:chgData name="ΠΑΝΑΓΙΩΤΗΣ ΤΣΑΠΑΡΑΣ" userId="14c29a0b-fba8-4de1-ba9f-ce710cf39d77" providerId="ADAL" clId="{2ACE937A-0DFA-4149-B398-0BB1989CCCC4}" dt="2021-12-22T19:49:44.869" v="6"/>
        <pc:sldMkLst>
          <pc:docMk/>
          <pc:sldMk cId="1084895185" sldId="810"/>
        </pc:sldMkLst>
      </pc:sldChg>
      <pc:sldChg chg="add">
        <pc:chgData name="ΠΑΝΑΓΙΩΤΗΣ ΤΣΑΠΑΡΑΣ" userId="14c29a0b-fba8-4de1-ba9f-ce710cf39d77" providerId="ADAL" clId="{2ACE937A-0DFA-4149-B398-0BB1989CCCC4}" dt="2021-12-22T19:49:44.869" v="6"/>
        <pc:sldMkLst>
          <pc:docMk/>
          <pc:sldMk cId="64767242" sldId="811"/>
        </pc:sldMkLst>
      </pc:sldChg>
      <pc:sldChg chg="add">
        <pc:chgData name="ΠΑΝΑΓΙΩΤΗΣ ΤΣΑΠΑΡΑΣ" userId="14c29a0b-fba8-4de1-ba9f-ce710cf39d77" providerId="ADAL" clId="{2ACE937A-0DFA-4149-B398-0BB1989CCCC4}" dt="2021-12-22T19:49:44.869" v="6"/>
        <pc:sldMkLst>
          <pc:docMk/>
          <pc:sldMk cId="3241401051" sldId="812"/>
        </pc:sldMkLst>
      </pc:sldChg>
      <pc:sldChg chg="add">
        <pc:chgData name="ΠΑΝΑΓΙΩΤΗΣ ΤΣΑΠΑΡΑΣ" userId="14c29a0b-fba8-4de1-ba9f-ce710cf39d77" providerId="ADAL" clId="{2ACE937A-0DFA-4149-B398-0BB1989CCCC4}" dt="2021-12-22T19:49:44.869" v="6"/>
        <pc:sldMkLst>
          <pc:docMk/>
          <pc:sldMk cId="2512432344" sldId="813"/>
        </pc:sldMkLst>
      </pc:sldChg>
      <pc:sldChg chg="add">
        <pc:chgData name="ΠΑΝΑΓΙΩΤΗΣ ΤΣΑΠΑΡΑΣ" userId="14c29a0b-fba8-4de1-ba9f-ce710cf39d77" providerId="ADAL" clId="{2ACE937A-0DFA-4149-B398-0BB1989CCCC4}" dt="2021-12-22T19:49:44.869" v="6"/>
        <pc:sldMkLst>
          <pc:docMk/>
          <pc:sldMk cId="1645361903" sldId="814"/>
        </pc:sldMkLst>
      </pc:sldChg>
      <pc:sldChg chg="add">
        <pc:chgData name="ΠΑΝΑΓΙΩΤΗΣ ΤΣΑΠΑΡΑΣ" userId="14c29a0b-fba8-4de1-ba9f-ce710cf39d77" providerId="ADAL" clId="{2ACE937A-0DFA-4149-B398-0BB1989CCCC4}" dt="2021-12-22T19:49:44.869" v="6"/>
        <pc:sldMkLst>
          <pc:docMk/>
          <pc:sldMk cId="3487110963" sldId="817"/>
        </pc:sldMkLst>
      </pc:sldChg>
      <pc:sldChg chg="add del">
        <pc:chgData name="ΠΑΝΑΓΙΩΤΗΣ ΤΣΑΠΑΡΑΣ" userId="14c29a0b-fba8-4de1-ba9f-ce710cf39d77" providerId="ADAL" clId="{2ACE937A-0DFA-4149-B398-0BB1989CCCC4}" dt="2021-12-22T19:50:45.507" v="9" actId="47"/>
        <pc:sldMkLst>
          <pc:docMk/>
          <pc:sldMk cId="1518661345" sldId="825"/>
        </pc:sldMkLst>
      </pc:sldChg>
      <pc:sldChg chg="add">
        <pc:chgData name="ΠΑΝΑΓΙΩΤΗΣ ΤΣΑΠΑΡΑΣ" userId="14c29a0b-fba8-4de1-ba9f-ce710cf39d77" providerId="ADAL" clId="{2ACE937A-0DFA-4149-B398-0BB1989CCCC4}" dt="2021-12-22T19:49:44.869" v="6"/>
        <pc:sldMkLst>
          <pc:docMk/>
          <pc:sldMk cId="1759117729" sldId="827"/>
        </pc:sldMkLst>
      </pc:sldChg>
      <pc:sldChg chg="del">
        <pc:chgData name="ΠΑΝΑΓΙΩΤΗΣ ΤΣΑΠΑΡΑΣ" userId="14c29a0b-fba8-4de1-ba9f-ce710cf39d77" providerId="ADAL" clId="{2ACE937A-0DFA-4149-B398-0BB1989CCCC4}" dt="2021-12-22T19:50:30.891" v="8" actId="47"/>
        <pc:sldMkLst>
          <pc:docMk/>
          <pc:sldMk cId="3509270709" sldId="851"/>
        </pc:sldMkLst>
      </pc:sldChg>
      <pc:sldChg chg="del">
        <pc:chgData name="ΠΑΝΑΓΙΩΤΗΣ ΤΣΑΠΑΡΑΣ" userId="14c29a0b-fba8-4de1-ba9f-ce710cf39d77" providerId="ADAL" clId="{2ACE937A-0DFA-4149-B398-0BB1989CCCC4}" dt="2021-12-22T19:50:30.891" v="8" actId="47"/>
        <pc:sldMkLst>
          <pc:docMk/>
          <pc:sldMk cId="3580392271" sldId="852"/>
        </pc:sldMkLst>
      </pc:sldChg>
      <pc:sldChg chg="del">
        <pc:chgData name="ΠΑΝΑΓΙΩΤΗΣ ΤΣΑΠΑΡΑΣ" userId="14c29a0b-fba8-4de1-ba9f-ce710cf39d77" providerId="ADAL" clId="{2ACE937A-0DFA-4149-B398-0BB1989CCCC4}" dt="2021-12-22T19:50:30.891" v="8" actId="47"/>
        <pc:sldMkLst>
          <pc:docMk/>
          <pc:sldMk cId="2264918878" sldId="853"/>
        </pc:sldMkLst>
      </pc:sldChg>
      <pc:sldChg chg="del">
        <pc:chgData name="ΠΑΝΑΓΙΩΤΗΣ ΤΣΑΠΑΡΑΣ" userId="14c29a0b-fba8-4de1-ba9f-ce710cf39d77" providerId="ADAL" clId="{2ACE937A-0DFA-4149-B398-0BB1989CCCC4}" dt="2021-12-22T19:50:30.891" v="8" actId="47"/>
        <pc:sldMkLst>
          <pc:docMk/>
          <pc:sldMk cId="2857126309" sldId="854"/>
        </pc:sldMkLst>
      </pc:sldChg>
      <pc:sldChg chg="del">
        <pc:chgData name="ΠΑΝΑΓΙΩΤΗΣ ΤΣΑΠΑΡΑΣ" userId="14c29a0b-fba8-4de1-ba9f-ce710cf39d77" providerId="ADAL" clId="{2ACE937A-0DFA-4149-B398-0BB1989CCCC4}" dt="2021-12-22T19:50:30.891" v="8" actId="47"/>
        <pc:sldMkLst>
          <pc:docMk/>
          <pc:sldMk cId="872149422" sldId="855"/>
        </pc:sldMkLst>
      </pc:sldChg>
      <pc:sldChg chg="del">
        <pc:chgData name="ΠΑΝΑΓΙΩΤΗΣ ΤΣΑΠΑΡΑΣ" userId="14c29a0b-fba8-4de1-ba9f-ce710cf39d77" providerId="ADAL" clId="{2ACE937A-0DFA-4149-B398-0BB1989CCCC4}" dt="2021-12-22T19:50:30.891" v="8" actId="47"/>
        <pc:sldMkLst>
          <pc:docMk/>
          <pc:sldMk cId="1572204967" sldId="856"/>
        </pc:sldMkLst>
      </pc:sldChg>
      <pc:sldChg chg="del">
        <pc:chgData name="ΠΑΝΑΓΙΩΤΗΣ ΤΣΑΠΑΡΑΣ" userId="14c29a0b-fba8-4de1-ba9f-ce710cf39d77" providerId="ADAL" clId="{2ACE937A-0DFA-4149-B398-0BB1989CCCC4}" dt="2021-12-22T19:50:30.891" v="8" actId="47"/>
        <pc:sldMkLst>
          <pc:docMk/>
          <pc:sldMk cId="3429753069" sldId="857"/>
        </pc:sldMkLst>
      </pc:sldChg>
      <pc:sldChg chg="del">
        <pc:chgData name="ΠΑΝΑΓΙΩΤΗΣ ΤΣΑΠΑΡΑΣ" userId="14c29a0b-fba8-4de1-ba9f-ce710cf39d77" providerId="ADAL" clId="{2ACE937A-0DFA-4149-B398-0BB1989CCCC4}" dt="2021-12-22T19:50:30.891" v="8" actId="47"/>
        <pc:sldMkLst>
          <pc:docMk/>
          <pc:sldMk cId="2297888340" sldId="858"/>
        </pc:sldMkLst>
      </pc:sldChg>
      <pc:sldChg chg="del">
        <pc:chgData name="ΠΑΝΑΓΙΩΤΗΣ ΤΣΑΠΑΡΑΣ" userId="14c29a0b-fba8-4de1-ba9f-ce710cf39d77" providerId="ADAL" clId="{2ACE937A-0DFA-4149-B398-0BB1989CCCC4}" dt="2021-12-22T19:50:30.891" v="8" actId="47"/>
        <pc:sldMkLst>
          <pc:docMk/>
          <pc:sldMk cId="1940371015" sldId="859"/>
        </pc:sldMkLst>
      </pc:sldChg>
      <pc:sldChg chg="del">
        <pc:chgData name="ΠΑΝΑΓΙΩΤΗΣ ΤΣΑΠΑΡΑΣ" userId="14c29a0b-fba8-4de1-ba9f-ce710cf39d77" providerId="ADAL" clId="{2ACE937A-0DFA-4149-B398-0BB1989CCCC4}" dt="2021-12-22T19:50:30.891" v="8" actId="47"/>
        <pc:sldMkLst>
          <pc:docMk/>
          <pc:sldMk cId="2097913446" sldId="860"/>
        </pc:sldMkLst>
      </pc:sldChg>
      <pc:sldChg chg="del">
        <pc:chgData name="ΠΑΝΑΓΙΩΤΗΣ ΤΣΑΠΑΡΑΣ" userId="14c29a0b-fba8-4de1-ba9f-ce710cf39d77" providerId="ADAL" clId="{2ACE937A-0DFA-4149-B398-0BB1989CCCC4}" dt="2021-12-22T19:50:30.891" v="8" actId="47"/>
        <pc:sldMkLst>
          <pc:docMk/>
          <pc:sldMk cId="1282007350" sldId="861"/>
        </pc:sldMkLst>
      </pc:sldChg>
      <pc:sldChg chg="del">
        <pc:chgData name="ΠΑΝΑΓΙΩΤΗΣ ΤΣΑΠΑΡΑΣ" userId="14c29a0b-fba8-4de1-ba9f-ce710cf39d77" providerId="ADAL" clId="{2ACE937A-0DFA-4149-B398-0BB1989CCCC4}" dt="2021-12-22T19:50:30.891" v="8" actId="47"/>
        <pc:sldMkLst>
          <pc:docMk/>
          <pc:sldMk cId="420129587" sldId="862"/>
        </pc:sldMkLst>
      </pc:sldChg>
      <pc:sldChg chg="del">
        <pc:chgData name="ΠΑΝΑΓΙΩΤΗΣ ΤΣΑΠΑΡΑΣ" userId="14c29a0b-fba8-4de1-ba9f-ce710cf39d77" providerId="ADAL" clId="{2ACE937A-0DFA-4149-B398-0BB1989CCCC4}" dt="2021-12-22T19:50:30.891" v="8" actId="47"/>
        <pc:sldMkLst>
          <pc:docMk/>
          <pc:sldMk cId="3416429808" sldId="865"/>
        </pc:sldMkLst>
      </pc:sldChg>
      <pc:sldChg chg="del">
        <pc:chgData name="ΠΑΝΑΓΙΩΤΗΣ ΤΣΑΠΑΡΑΣ" userId="14c29a0b-fba8-4de1-ba9f-ce710cf39d77" providerId="ADAL" clId="{2ACE937A-0DFA-4149-B398-0BB1989CCCC4}" dt="2021-12-22T19:50:30.891" v="8" actId="47"/>
        <pc:sldMkLst>
          <pc:docMk/>
          <pc:sldMk cId="798464609" sldId="866"/>
        </pc:sldMkLst>
      </pc:sldChg>
      <pc:sldChg chg="del">
        <pc:chgData name="ΠΑΝΑΓΙΩΤΗΣ ΤΣΑΠΑΡΑΣ" userId="14c29a0b-fba8-4de1-ba9f-ce710cf39d77" providerId="ADAL" clId="{2ACE937A-0DFA-4149-B398-0BB1989CCCC4}" dt="2021-12-22T19:50:30.891" v="8" actId="47"/>
        <pc:sldMkLst>
          <pc:docMk/>
          <pc:sldMk cId="2084869887" sldId="867"/>
        </pc:sldMkLst>
      </pc:sldChg>
      <pc:sldChg chg="del">
        <pc:chgData name="ΠΑΝΑΓΙΩΤΗΣ ΤΣΑΠΑΡΑΣ" userId="14c29a0b-fba8-4de1-ba9f-ce710cf39d77" providerId="ADAL" clId="{2ACE937A-0DFA-4149-B398-0BB1989CCCC4}" dt="2021-12-22T19:50:30.891" v="8" actId="47"/>
        <pc:sldMkLst>
          <pc:docMk/>
          <pc:sldMk cId="158215490" sldId="868"/>
        </pc:sldMkLst>
      </pc:sldChg>
      <pc:sldChg chg="del">
        <pc:chgData name="ΠΑΝΑΓΙΩΤΗΣ ΤΣΑΠΑΡΑΣ" userId="14c29a0b-fba8-4de1-ba9f-ce710cf39d77" providerId="ADAL" clId="{2ACE937A-0DFA-4149-B398-0BB1989CCCC4}" dt="2021-12-22T19:50:30.891" v="8" actId="47"/>
        <pc:sldMkLst>
          <pc:docMk/>
          <pc:sldMk cId="2782582530" sldId="869"/>
        </pc:sldMkLst>
      </pc:sldChg>
      <pc:sldChg chg="del">
        <pc:chgData name="ΠΑΝΑΓΙΩΤΗΣ ΤΣΑΠΑΡΑΣ" userId="14c29a0b-fba8-4de1-ba9f-ce710cf39d77" providerId="ADAL" clId="{2ACE937A-0DFA-4149-B398-0BB1989CCCC4}" dt="2021-12-22T19:50:30.891" v="8" actId="47"/>
        <pc:sldMkLst>
          <pc:docMk/>
          <pc:sldMk cId="1570004305" sldId="870"/>
        </pc:sldMkLst>
      </pc:sldChg>
      <pc:sldChg chg="del">
        <pc:chgData name="ΠΑΝΑΓΙΩΤΗΣ ΤΣΑΠΑΡΑΣ" userId="14c29a0b-fba8-4de1-ba9f-ce710cf39d77" providerId="ADAL" clId="{2ACE937A-0DFA-4149-B398-0BB1989CCCC4}" dt="2021-12-22T19:50:04.224" v="7" actId="47"/>
        <pc:sldMkLst>
          <pc:docMk/>
          <pc:sldMk cId="1553785082" sldId="871"/>
        </pc:sldMkLst>
      </pc:sldChg>
      <pc:sldChg chg="del">
        <pc:chgData name="ΠΑΝΑΓΙΩΤΗΣ ΤΣΑΠΑΡΑΣ" userId="14c29a0b-fba8-4de1-ba9f-ce710cf39d77" providerId="ADAL" clId="{2ACE937A-0DFA-4149-B398-0BB1989CCCC4}" dt="2021-12-22T19:50:04.224" v="7" actId="47"/>
        <pc:sldMkLst>
          <pc:docMk/>
          <pc:sldMk cId="2534776652" sldId="872"/>
        </pc:sldMkLst>
      </pc:sldChg>
      <pc:sldChg chg="del">
        <pc:chgData name="ΠΑΝΑΓΙΩΤΗΣ ΤΣΑΠΑΡΑΣ" userId="14c29a0b-fba8-4de1-ba9f-ce710cf39d77" providerId="ADAL" clId="{2ACE937A-0DFA-4149-B398-0BB1989CCCC4}" dt="2021-12-22T19:50:04.224" v="7" actId="47"/>
        <pc:sldMkLst>
          <pc:docMk/>
          <pc:sldMk cId="3105549297" sldId="873"/>
        </pc:sldMkLst>
      </pc:sldChg>
      <pc:sldChg chg="del">
        <pc:chgData name="ΠΑΝΑΓΙΩΤΗΣ ΤΣΑΠΑΡΑΣ" userId="14c29a0b-fba8-4de1-ba9f-ce710cf39d77" providerId="ADAL" clId="{2ACE937A-0DFA-4149-B398-0BB1989CCCC4}" dt="2021-12-22T19:50:04.224" v="7" actId="47"/>
        <pc:sldMkLst>
          <pc:docMk/>
          <pc:sldMk cId="710045045" sldId="874"/>
        </pc:sldMkLst>
      </pc:sldChg>
      <pc:sldChg chg="del">
        <pc:chgData name="ΠΑΝΑΓΙΩΤΗΣ ΤΣΑΠΑΡΑΣ" userId="14c29a0b-fba8-4de1-ba9f-ce710cf39d77" providerId="ADAL" clId="{2ACE937A-0DFA-4149-B398-0BB1989CCCC4}" dt="2021-12-22T19:50:04.224" v="7" actId="47"/>
        <pc:sldMkLst>
          <pc:docMk/>
          <pc:sldMk cId="3119450689" sldId="875"/>
        </pc:sldMkLst>
      </pc:sldChg>
      <pc:sldChg chg="del">
        <pc:chgData name="ΠΑΝΑΓΙΩΤΗΣ ΤΣΑΠΑΡΑΣ" userId="14c29a0b-fba8-4de1-ba9f-ce710cf39d77" providerId="ADAL" clId="{2ACE937A-0DFA-4149-B398-0BB1989CCCC4}" dt="2021-12-22T19:50:04.224" v="7" actId="47"/>
        <pc:sldMkLst>
          <pc:docMk/>
          <pc:sldMk cId="1991654312" sldId="876"/>
        </pc:sldMkLst>
      </pc:sldChg>
      <pc:sldChg chg="del">
        <pc:chgData name="ΠΑΝΑΓΙΩΤΗΣ ΤΣΑΠΑΡΑΣ" userId="14c29a0b-fba8-4de1-ba9f-ce710cf39d77" providerId="ADAL" clId="{2ACE937A-0DFA-4149-B398-0BB1989CCCC4}" dt="2021-12-22T19:50:04.224" v="7" actId="47"/>
        <pc:sldMkLst>
          <pc:docMk/>
          <pc:sldMk cId="3275056933" sldId="877"/>
        </pc:sldMkLst>
      </pc:sldChg>
      <pc:sldChg chg="del">
        <pc:chgData name="ΠΑΝΑΓΙΩΤΗΣ ΤΣΑΠΑΡΑΣ" userId="14c29a0b-fba8-4de1-ba9f-ce710cf39d77" providerId="ADAL" clId="{2ACE937A-0DFA-4149-B398-0BB1989CCCC4}" dt="2021-12-22T19:50:04.224" v="7" actId="47"/>
        <pc:sldMkLst>
          <pc:docMk/>
          <pc:sldMk cId="1590667170" sldId="878"/>
        </pc:sldMkLst>
      </pc:sldChg>
      <pc:sldChg chg="del">
        <pc:chgData name="ΠΑΝΑΓΙΩΤΗΣ ΤΣΑΠΑΡΑΣ" userId="14c29a0b-fba8-4de1-ba9f-ce710cf39d77" providerId="ADAL" clId="{2ACE937A-0DFA-4149-B398-0BB1989CCCC4}" dt="2021-12-22T19:50:04.224" v="7" actId="47"/>
        <pc:sldMkLst>
          <pc:docMk/>
          <pc:sldMk cId="1444426788" sldId="879"/>
        </pc:sldMkLst>
      </pc:sldChg>
      <pc:sldChg chg="del">
        <pc:chgData name="ΠΑΝΑΓΙΩΤΗΣ ΤΣΑΠΑΡΑΣ" userId="14c29a0b-fba8-4de1-ba9f-ce710cf39d77" providerId="ADAL" clId="{2ACE937A-0DFA-4149-B398-0BB1989CCCC4}" dt="2021-12-22T19:50:04.224" v="7" actId="47"/>
        <pc:sldMkLst>
          <pc:docMk/>
          <pc:sldMk cId="3563398734" sldId="880"/>
        </pc:sldMkLst>
      </pc:sldChg>
      <pc:sldChg chg="del">
        <pc:chgData name="ΠΑΝΑΓΙΩΤΗΣ ΤΣΑΠΑΡΑΣ" userId="14c29a0b-fba8-4de1-ba9f-ce710cf39d77" providerId="ADAL" clId="{2ACE937A-0DFA-4149-B398-0BB1989CCCC4}" dt="2021-12-22T19:50:04.224" v="7" actId="47"/>
        <pc:sldMkLst>
          <pc:docMk/>
          <pc:sldMk cId="3012441443" sldId="881"/>
        </pc:sldMkLst>
      </pc:sldChg>
      <pc:sldChg chg="del">
        <pc:chgData name="ΠΑΝΑΓΙΩΤΗΣ ΤΣΑΠΑΡΑΣ" userId="14c29a0b-fba8-4de1-ba9f-ce710cf39d77" providerId="ADAL" clId="{2ACE937A-0DFA-4149-B398-0BB1989CCCC4}" dt="2021-12-22T19:50:04.224" v="7" actId="47"/>
        <pc:sldMkLst>
          <pc:docMk/>
          <pc:sldMk cId="1615400463" sldId="882"/>
        </pc:sldMkLst>
      </pc:sldChg>
      <pc:sldChg chg="del">
        <pc:chgData name="ΠΑΝΑΓΙΩΤΗΣ ΤΣΑΠΑΡΑΣ" userId="14c29a0b-fba8-4de1-ba9f-ce710cf39d77" providerId="ADAL" clId="{2ACE937A-0DFA-4149-B398-0BB1989CCCC4}" dt="2021-12-22T19:50:04.224" v="7" actId="47"/>
        <pc:sldMkLst>
          <pc:docMk/>
          <pc:sldMk cId="3453147544" sldId="883"/>
        </pc:sldMkLst>
      </pc:sldChg>
      <pc:sldChg chg="del">
        <pc:chgData name="ΠΑΝΑΓΙΩΤΗΣ ΤΣΑΠΑΡΑΣ" userId="14c29a0b-fba8-4de1-ba9f-ce710cf39d77" providerId="ADAL" clId="{2ACE937A-0DFA-4149-B398-0BB1989CCCC4}" dt="2021-12-22T19:50:04.224" v="7" actId="47"/>
        <pc:sldMkLst>
          <pc:docMk/>
          <pc:sldMk cId="1223384617" sldId="884"/>
        </pc:sldMkLst>
      </pc:sldChg>
      <pc:sldChg chg="del">
        <pc:chgData name="ΠΑΝΑΓΙΩΤΗΣ ΤΣΑΠΑΡΑΣ" userId="14c29a0b-fba8-4de1-ba9f-ce710cf39d77" providerId="ADAL" clId="{2ACE937A-0DFA-4149-B398-0BB1989CCCC4}" dt="2021-12-22T19:50:04.224" v="7" actId="47"/>
        <pc:sldMkLst>
          <pc:docMk/>
          <pc:sldMk cId="1907545387" sldId="885"/>
        </pc:sldMkLst>
      </pc:sldChg>
      <pc:sldChg chg="del">
        <pc:chgData name="ΠΑΝΑΓΙΩΤΗΣ ΤΣΑΠΑΡΑΣ" userId="14c29a0b-fba8-4de1-ba9f-ce710cf39d77" providerId="ADAL" clId="{2ACE937A-0DFA-4149-B398-0BB1989CCCC4}" dt="2021-12-22T19:50:04.224" v="7" actId="47"/>
        <pc:sldMkLst>
          <pc:docMk/>
          <pc:sldMk cId="4183825467" sldId="886"/>
        </pc:sldMkLst>
      </pc:sldChg>
      <pc:sldChg chg="del">
        <pc:chgData name="ΠΑΝΑΓΙΩΤΗΣ ΤΣΑΠΑΡΑΣ" userId="14c29a0b-fba8-4de1-ba9f-ce710cf39d77" providerId="ADAL" clId="{2ACE937A-0DFA-4149-B398-0BB1989CCCC4}" dt="2021-12-22T19:50:04.224" v="7" actId="47"/>
        <pc:sldMkLst>
          <pc:docMk/>
          <pc:sldMk cId="2757216855" sldId="887"/>
        </pc:sldMkLst>
      </pc:sldChg>
      <pc:sldChg chg="del">
        <pc:chgData name="ΠΑΝΑΓΙΩΤΗΣ ΤΣΑΠΑΡΑΣ" userId="14c29a0b-fba8-4de1-ba9f-ce710cf39d77" providerId="ADAL" clId="{2ACE937A-0DFA-4149-B398-0BB1989CCCC4}" dt="2021-12-22T19:50:04.224" v="7" actId="47"/>
        <pc:sldMkLst>
          <pc:docMk/>
          <pc:sldMk cId="14911068" sldId="888"/>
        </pc:sldMkLst>
      </pc:sldChg>
      <pc:sldChg chg="del">
        <pc:chgData name="ΠΑΝΑΓΙΩΤΗΣ ΤΣΑΠΑΡΑΣ" userId="14c29a0b-fba8-4de1-ba9f-ce710cf39d77" providerId="ADAL" clId="{2ACE937A-0DFA-4149-B398-0BB1989CCCC4}" dt="2021-12-22T19:50:04.224" v="7" actId="47"/>
        <pc:sldMkLst>
          <pc:docMk/>
          <pc:sldMk cId="3403065744" sldId="889"/>
        </pc:sldMkLst>
      </pc:sldChg>
      <pc:sldChg chg="del">
        <pc:chgData name="ΠΑΝΑΓΙΩΤΗΣ ΤΣΑΠΑΡΑΣ" userId="14c29a0b-fba8-4de1-ba9f-ce710cf39d77" providerId="ADAL" clId="{2ACE937A-0DFA-4149-B398-0BB1989CCCC4}" dt="2021-12-22T19:50:04.224" v="7" actId="47"/>
        <pc:sldMkLst>
          <pc:docMk/>
          <pc:sldMk cId="2676155662" sldId="890"/>
        </pc:sldMkLst>
      </pc:sldChg>
      <pc:sldChg chg="del">
        <pc:chgData name="ΠΑΝΑΓΙΩΤΗΣ ΤΣΑΠΑΡΑΣ" userId="14c29a0b-fba8-4de1-ba9f-ce710cf39d77" providerId="ADAL" clId="{2ACE937A-0DFA-4149-B398-0BB1989CCCC4}" dt="2021-12-22T19:50:04.224" v="7" actId="47"/>
        <pc:sldMkLst>
          <pc:docMk/>
          <pc:sldMk cId="3553721375" sldId="891"/>
        </pc:sldMkLst>
      </pc:sldChg>
      <pc:sldChg chg="del">
        <pc:chgData name="ΠΑΝΑΓΙΩΤΗΣ ΤΣΑΠΑΡΑΣ" userId="14c29a0b-fba8-4de1-ba9f-ce710cf39d77" providerId="ADAL" clId="{2ACE937A-0DFA-4149-B398-0BB1989CCCC4}" dt="2021-12-22T19:50:04.224" v="7" actId="47"/>
        <pc:sldMkLst>
          <pc:docMk/>
          <pc:sldMk cId="3331169593" sldId="892"/>
        </pc:sldMkLst>
      </pc:sldChg>
      <pc:sldChg chg="del">
        <pc:chgData name="ΠΑΝΑΓΙΩΤΗΣ ΤΣΑΠΑΡΑΣ" userId="14c29a0b-fba8-4de1-ba9f-ce710cf39d77" providerId="ADAL" clId="{2ACE937A-0DFA-4149-B398-0BB1989CCCC4}" dt="2021-12-22T19:50:04.224" v="7" actId="47"/>
        <pc:sldMkLst>
          <pc:docMk/>
          <pc:sldMk cId="1068763020" sldId="893"/>
        </pc:sldMkLst>
      </pc:sldChg>
      <pc:sldChg chg="del">
        <pc:chgData name="ΠΑΝΑΓΙΩΤΗΣ ΤΣΑΠΑΡΑΣ" userId="14c29a0b-fba8-4de1-ba9f-ce710cf39d77" providerId="ADAL" clId="{2ACE937A-0DFA-4149-B398-0BB1989CCCC4}" dt="2021-12-22T19:50:04.224" v="7" actId="47"/>
        <pc:sldMkLst>
          <pc:docMk/>
          <pc:sldMk cId="165856832" sldId="894"/>
        </pc:sldMkLst>
      </pc:sldChg>
      <pc:sldChg chg="del">
        <pc:chgData name="ΠΑΝΑΓΙΩΤΗΣ ΤΣΑΠΑΡΑΣ" userId="14c29a0b-fba8-4de1-ba9f-ce710cf39d77" providerId="ADAL" clId="{2ACE937A-0DFA-4149-B398-0BB1989CCCC4}" dt="2021-12-22T19:50:04.224" v="7" actId="47"/>
        <pc:sldMkLst>
          <pc:docMk/>
          <pc:sldMk cId="3919480078" sldId="895"/>
        </pc:sldMkLst>
      </pc:sldChg>
      <pc:sldChg chg="del">
        <pc:chgData name="ΠΑΝΑΓΙΩΤΗΣ ΤΣΑΠΑΡΑΣ" userId="14c29a0b-fba8-4de1-ba9f-ce710cf39d77" providerId="ADAL" clId="{2ACE937A-0DFA-4149-B398-0BB1989CCCC4}" dt="2021-12-22T19:50:04.224" v="7" actId="47"/>
        <pc:sldMkLst>
          <pc:docMk/>
          <pc:sldMk cId="3965739190" sldId="896"/>
        </pc:sldMkLst>
      </pc:sldChg>
      <pc:sldChg chg="modSp mod">
        <pc:chgData name="ΠΑΝΑΓΙΩΤΗΣ ΤΣΑΠΑΡΑΣ" userId="14c29a0b-fba8-4de1-ba9f-ce710cf39d77" providerId="ADAL" clId="{2ACE937A-0DFA-4149-B398-0BB1989CCCC4}" dt="2021-12-23T09:53:38.004" v="1427" actId="20577"/>
        <pc:sldMkLst>
          <pc:docMk/>
          <pc:sldMk cId="3515552293" sldId="899"/>
        </pc:sldMkLst>
        <pc:spChg chg="mod">
          <ac:chgData name="ΠΑΝΑΓΙΩΤΗΣ ΤΣΑΠΑΡΑΣ" userId="14c29a0b-fba8-4de1-ba9f-ce710cf39d77" providerId="ADAL" clId="{2ACE937A-0DFA-4149-B398-0BB1989CCCC4}" dt="2021-12-23T09:53:38.004" v="1427" actId="20577"/>
          <ac:spMkLst>
            <pc:docMk/>
            <pc:sldMk cId="3515552293" sldId="899"/>
            <ac:spMk id="3" creationId="{00000000-0000-0000-0000-000000000000}"/>
          </ac:spMkLst>
        </pc:spChg>
      </pc:sldChg>
      <pc:sldChg chg="modSp mod">
        <pc:chgData name="ΠΑΝΑΓΙΩΤΗΣ ΤΣΑΠΑΡΑΣ" userId="14c29a0b-fba8-4de1-ba9f-ce710cf39d77" providerId="ADAL" clId="{2ACE937A-0DFA-4149-B398-0BB1989CCCC4}" dt="2021-12-23T10:02:32.611" v="1512" actId="20577"/>
        <pc:sldMkLst>
          <pc:docMk/>
          <pc:sldMk cId="1690415825" sldId="902"/>
        </pc:sldMkLst>
        <pc:spChg chg="mod">
          <ac:chgData name="ΠΑΝΑΓΙΩΤΗΣ ΤΣΑΠΑΡΑΣ" userId="14c29a0b-fba8-4de1-ba9f-ce710cf39d77" providerId="ADAL" clId="{2ACE937A-0DFA-4149-B398-0BB1989CCCC4}" dt="2021-12-23T10:02:32.611" v="1512" actId="20577"/>
          <ac:spMkLst>
            <pc:docMk/>
            <pc:sldMk cId="1690415825" sldId="902"/>
            <ac:spMk id="3" creationId="{00000000-0000-0000-0000-000000000000}"/>
          </ac:spMkLst>
        </pc:spChg>
      </pc:sldChg>
      <pc:sldChg chg="modSp">
        <pc:chgData name="ΠΑΝΑΓΙΩΤΗΣ ΤΣΑΠΑΡΑΣ" userId="14c29a0b-fba8-4de1-ba9f-ce710cf39d77" providerId="ADAL" clId="{2ACE937A-0DFA-4149-B398-0BB1989CCCC4}" dt="2021-12-22T18:52:42.813" v="5" actId="207"/>
        <pc:sldMkLst>
          <pc:docMk/>
          <pc:sldMk cId="4171443864" sldId="931"/>
        </pc:sldMkLst>
        <pc:spChg chg="mod">
          <ac:chgData name="ΠΑΝΑΓΙΩΤΗΣ ΤΣΑΠΑΡΑΣ" userId="14c29a0b-fba8-4de1-ba9f-ce710cf39d77" providerId="ADAL" clId="{2ACE937A-0DFA-4149-B398-0BB1989CCCC4}" dt="2021-12-22T18:52:42.813" v="5" actId="207"/>
          <ac:spMkLst>
            <pc:docMk/>
            <pc:sldMk cId="4171443864" sldId="931"/>
            <ac:spMk id="4" creationId="{00000000-0000-0000-0000-000000000000}"/>
          </ac:spMkLst>
        </pc:spChg>
      </pc:sldChg>
      <pc:sldChg chg="del">
        <pc:chgData name="ΠΑΝΑΓΙΩΤΗΣ ΤΣΑΠΑΡΑΣ" userId="14c29a0b-fba8-4de1-ba9f-ce710cf39d77" providerId="ADAL" clId="{2ACE937A-0DFA-4149-B398-0BB1989CCCC4}" dt="2021-12-22T19:50:04.224" v="7" actId="47"/>
        <pc:sldMkLst>
          <pc:docMk/>
          <pc:sldMk cId="545987099" sldId="933"/>
        </pc:sldMkLst>
      </pc:sldChg>
      <pc:sldChg chg="del">
        <pc:chgData name="ΠΑΝΑΓΙΩΤΗΣ ΤΣΑΠΑΡΑΣ" userId="14c29a0b-fba8-4de1-ba9f-ce710cf39d77" providerId="ADAL" clId="{2ACE937A-0DFA-4149-B398-0BB1989CCCC4}" dt="2021-12-22T19:50:04.224" v="7" actId="47"/>
        <pc:sldMkLst>
          <pc:docMk/>
          <pc:sldMk cId="3447308854" sldId="934"/>
        </pc:sldMkLst>
      </pc:sldChg>
      <pc:sldChg chg="del">
        <pc:chgData name="ΠΑΝΑΓΙΩΤΗΣ ΤΣΑΠΑΡΑΣ" userId="14c29a0b-fba8-4de1-ba9f-ce710cf39d77" providerId="ADAL" clId="{2ACE937A-0DFA-4149-B398-0BB1989CCCC4}" dt="2021-12-22T19:50:30.891" v="8" actId="47"/>
        <pc:sldMkLst>
          <pc:docMk/>
          <pc:sldMk cId="1096904858" sldId="935"/>
        </pc:sldMkLst>
      </pc:sldChg>
      <pc:sldChg chg="del">
        <pc:chgData name="ΠΑΝΑΓΙΩΤΗΣ ΤΣΑΠΑΡΑΣ" userId="14c29a0b-fba8-4de1-ba9f-ce710cf39d77" providerId="ADAL" clId="{2ACE937A-0DFA-4149-B398-0BB1989CCCC4}" dt="2021-12-22T19:50:30.891" v="8" actId="47"/>
        <pc:sldMkLst>
          <pc:docMk/>
          <pc:sldMk cId="1254769469" sldId="937"/>
        </pc:sldMkLst>
      </pc:sldChg>
      <pc:sldChg chg="del">
        <pc:chgData name="ΠΑΝΑΓΙΩΤΗΣ ΤΣΑΠΑΡΑΣ" userId="14c29a0b-fba8-4de1-ba9f-ce710cf39d77" providerId="ADAL" clId="{2ACE937A-0DFA-4149-B398-0BB1989CCCC4}" dt="2021-12-22T19:50:30.891" v="8" actId="47"/>
        <pc:sldMkLst>
          <pc:docMk/>
          <pc:sldMk cId="2114420860" sldId="938"/>
        </pc:sldMkLst>
      </pc:sldChg>
      <pc:sldChg chg="del">
        <pc:chgData name="ΠΑΝΑΓΙΩΤΗΣ ΤΣΑΠΑΡΑΣ" userId="14c29a0b-fba8-4de1-ba9f-ce710cf39d77" providerId="ADAL" clId="{2ACE937A-0DFA-4149-B398-0BB1989CCCC4}" dt="2021-12-22T19:50:30.891" v="8" actId="47"/>
        <pc:sldMkLst>
          <pc:docMk/>
          <pc:sldMk cId="875650316" sldId="939"/>
        </pc:sldMkLst>
      </pc:sldChg>
      <pc:sldChg chg="del">
        <pc:chgData name="ΠΑΝΑΓΙΩΤΗΣ ΤΣΑΠΑΡΑΣ" userId="14c29a0b-fba8-4de1-ba9f-ce710cf39d77" providerId="ADAL" clId="{2ACE937A-0DFA-4149-B398-0BB1989CCCC4}" dt="2021-12-22T19:50:30.891" v="8" actId="47"/>
        <pc:sldMkLst>
          <pc:docMk/>
          <pc:sldMk cId="3268162614" sldId="940"/>
        </pc:sldMkLst>
      </pc:sldChg>
      <pc:sldChg chg="del">
        <pc:chgData name="ΠΑΝΑΓΙΩΤΗΣ ΤΣΑΠΑΡΑΣ" userId="14c29a0b-fba8-4de1-ba9f-ce710cf39d77" providerId="ADAL" clId="{2ACE937A-0DFA-4149-B398-0BB1989CCCC4}" dt="2021-12-22T19:50:30.891" v="8" actId="47"/>
        <pc:sldMkLst>
          <pc:docMk/>
          <pc:sldMk cId="3919159239" sldId="941"/>
        </pc:sldMkLst>
      </pc:sldChg>
      <pc:sldChg chg="del">
        <pc:chgData name="ΠΑΝΑΓΙΩΤΗΣ ΤΣΑΠΑΡΑΣ" userId="14c29a0b-fba8-4de1-ba9f-ce710cf39d77" providerId="ADAL" clId="{2ACE937A-0DFA-4149-B398-0BB1989CCCC4}" dt="2021-12-22T19:50:30.891" v="8" actId="47"/>
        <pc:sldMkLst>
          <pc:docMk/>
          <pc:sldMk cId="3815657757" sldId="942"/>
        </pc:sldMkLst>
      </pc:sldChg>
      <pc:sldChg chg="del">
        <pc:chgData name="ΠΑΝΑΓΙΩΤΗΣ ΤΣΑΠΑΡΑΣ" userId="14c29a0b-fba8-4de1-ba9f-ce710cf39d77" providerId="ADAL" clId="{2ACE937A-0DFA-4149-B398-0BB1989CCCC4}" dt="2021-12-22T19:50:30.891" v="8" actId="47"/>
        <pc:sldMkLst>
          <pc:docMk/>
          <pc:sldMk cId="1901820737" sldId="943"/>
        </pc:sldMkLst>
      </pc:sldChg>
      <pc:sldChg chg="del">
        <pc:chgData name="ΠΑΝΑΓΙΩΤΗΣ ΤΣΑΠΑΡΑΣ" userId="14c29a0b-fba8-4de1-ba9f-ce710cf39d77" providerId="ADAL" clId="{2ACE937A-0DFA-4149-B398-0BB1989CCCC4}" dt="2021-12-22T19:50:30.891" v="8" actId="47"/>
        <pc:sldMkLst>
          <pc:docMk/>
          <pc:sldMk cId="3266214424" sldId="944"/>
        </pc:sldMkLst>
      </pc:sldChg>
      <pc:sldChg chg="del">
        <pc:chgData name="ΠΑΝΑΓΙΩΤΗΣ ΤΣΑΠΑΡΑΣ" userId="14c29a0b-fba8-4de1-ba9f-ce710cf39d77" providerId="ADAL" clId="{2ACE937A-0DFA-4149-B398-0BB1989CCCC4}" dt="2021-12-22T19:50:30.891" v="8" actId="47"/>
        <pc:sldMkLst>
          <pc:docMk/>
          <pc:sldMk cId="3960519692" sldId="945"/>
        </pc:sldMkLst>
      </pc:sldChg>
      <pc:sldChg chg="del">
        <pc:chgData name="ΠΑΝΑΓΙΩΤΗΣ ΤΣΑΠΑΡΑΣ" userId="14c29a0b-fba8-4de1-ba9f-ce710cf39d77" providerId="ADAL" clId="{2ACE937A-0DFA-4149-B398-0BB1989CCCC4}" dt="2021-12-22T19:50:30.891" v="8" actId="47"/>
        <pc:sldMkLst>
          <pc:docMk/>
          <pc:sldMk cId="1166004826" sldId="946"/>
        </pc:sldMkLst>
      </pc:sldChg>
      <pc:sldChg chg="del">
        <pc:chgData name="ΠΑΝΑΓΙΩΤΗΣ ΤΣΑΠΑΡΑΣ" userId="14c29a0b-fba8-4de1-ba9f-ce710cf39d77" providerId="ADAL" clId="{2ACE937A-0DFA-4149-B398-0BB1989CCCC4}" dt="2021-12-22T19:50:30.891" v="8" actId="47"/>
        <pc:sldMkLst>
          <pc:docMk/>
          <pc:sldMk cId="56042669" sldId="947"/>
        </pc:sldMkLst>
      </pc:sldChg>
      <pc:sldChg chg="del">
        <pc:chgData name="ΠΑΝΑΓΙΩΤΗΣ ΤΣΑΠΑΡΑΣ" userId="14c29a0b-fba8-4de1-ba9f-ce710cf39d77" providerId="ADAL" clId="{2ACE937A-0DFA-4149-B398-0BB1989CCCC4}" dt="2021-12-22T19:50:30.891" v="8" actId="47"/>
        <pc:sldMkLst>
          <pc:docMk/>
          <pc:sldMk cId="1671654476" sldId="948"/>
        </pc:sldMkLst>
      </pc:sldChg>
      <pc:sldChg chg="del">
        <pc:chgData name="ΠΑΝΑΓΙΩΤΗΣ ΤΣΑΠΑΡΑΣ" userId="14c29a0b-fba8-4de1-ba9f-ce710cf39d77" providerId="ADAL" clId="{2ACE937A-0DFA-4149-B398-0BB1989CCCC4}" dt="2021-12-22T19:50:30.891" v="8" actId="47"/>
        <pc:sldMkLst>
          <pc:docMk/>
          <pc:sldMk cId="1408934503" sldId="949"/>
        </pc:sldMkLst>
      </pc:sldChg>
      <pc:sldChg chg="del">
        <pc:chgData name="ΠΑΝΑΓΙΩΤΗΣ ΤΣΑΠΑΡΑΣ" userId="14c29a0b-fba8-4de1-ba9f-ce710cf39d77" providerId="ADAL" clId="{2ACE937A-0DFA-4149-B398-0BB1989CCCC4}" dt="2021-12-22T19:50:04.224" v="7" actId="47"/>
        <pc:sldMkLst>
          <pc:docMk/>
          <pc:sldMk cId="491189337" sldId="950"/>
        </pc:sldMkLst>
      </pc:sldChg>
      <pc:sldChg chg="del">
        <pc:chgData name="ΠΑΝΑΓΙΩΤΗΣ ΤΣΑΠΑΡΑΣ" userId="14c29a0b-fba8-4de1-ba9f-ce710cf39d77" providerId="ADAL" clId="{2ACE937A-0DFA-4149-B398-0BB1989CCCC4}" dt="2021-12-22T19:50:30.891" v="8" actId="47"/>
        <pc:sldMkLst>
          <pc:docMk/>
          <pc:sldMk cId="791666908" sldId="951"/>
        </pc:sldMkLst>
      </pc:sldChg>
      <pc:sldChg chg="del">
        <pc:chgData name="ΠΑΝΑΓΙΩΤΗΣ ΤΣΑΠΑΡΑΣ" userId="14c29a0b-fba8-4de1-ba9f-ce710cf39d77" providerId="ADAL" clId="{2ACE937A-0DFA-4149-B398-0BB1989CCCC4}" dt="2021-12-22T19:50:30.891" v="8" actId="47"/>
        <pc:sldMkLst>
          <pc:docMk/>
          <pc:sldMk cId="3912023013" sldId="952"/>
        </pc:sldMkLst>
      </pc:sldChg>
      <pc:sldChg chg="del">
        <pc:chgData name="ΠΑΝΑΓΙΩΤΗΣ ΤΣΑΠΑΡΑΣ" userId="14c29a0b-fba8-4de1-ba9f-ce710cf39d77" providerId="ADAL" clId="{2ACE937A-0DFA-4149-B398-0BB1989CCCC4}" dt="2021-12-22T19:50:30.891" v="8" actId="47"/>
        <pc:sldMkLst>
          <pc:docMk/>
          <pc:sldMk cId="2282665896" sldId="953"/>
        </pc:sldMkLst>
      </pc:sldChg>
      <pc:sldChg chg="del">
        <pc:chgData name="ΠΑΝΑΓΙΩΤΗΣ ΤΣΑΠΑΡΑΣ" userId="14c29a0b-fba8-4de1-ba9f-ce710cf39d77" providerId="ADAL" clId="{2ACE937A-0DFA-4149-B398-0BB1989CCCC4}" dt="2021-12-22T19:50:30.891" v="8" actId="47"/>
        <pc:sldMkLst>
          <pc:docMk/>
          <pc:sldMk cId="218124972" sldId="954"/>
        </pc:sldMkLst>
      </pc:sldChg>
      <pc:sldChg chg="del">
        <pc:chgData name="ΠΑΝΑΓΙΩΤΗΣ ΤΣΑΠΑΡΑΣ" userId="14c29a0b-fba8-4de1-ba9f-ce710cf39d77" providerId="ADAL" clId="{2ACE937A-0DFA-4149-B398-0BB1989CCCC4}" dt="2021-12-22T19:50:30.891" v="8" actId="47"/>
        <pc:sldMkLst>
          <pc:docMk/>
          <pc:sldMk cId="292462363" sldId="955"/>
        </pc:sldMkLst>
      </pc:sldChg>
      <pc:sldChg chg="del">
        <pc:chgData name="ΠΑΝΑΓΙΩΤΗΣ ΤΣΑΠΑΡΑΣ" userId="14c29a0b-fba8-4de1-ba9f-ce710cf39d77" providerId="ADAL" clId="{2ACE937A-0DFA-4149-B398-0BB1989CCCC4}" dt="2021-12-22T19:50:30.891" v="8" actId="47"/>
        <pc:sldMkLst>
          <pc:docMk/>
          <pc:sldMk cId="1742675204" sldId="956"/>
        </pc:sldMkLst>
      </pc:sldChg>
      <pc:sldChg chg="add">
        <pc:chgData name="ΠΑΝΑΓΙΩΤΗΣ ΤΣΑΠΑΡΑΣ" userId="14c29a0b-fba8-4de1-ba9f-ce710cf39d77" providerId="ADAL" clId="{2ACE937A-0DFA-4149-B398-0BB1989CCCC4}" dt="2021-12-22T19:49:44.869" v="6"/>
        <pc:sldMkLst>
          <pc:docMk/>
          <pc:sldMk cId="804112949" sldId="969"/>
        </pc:sldMkLst>
      </pc:sldChg>
      <pc:sldChg chg="add del">
        <pc:chgData name="ΠΑΝΑΓΙΩΤΗΣ ΤΣΑΠΑΡΑΣ" userId="14c29a0b-fba8-4de1-ba9f-ce710cf39d77" providerId="ADAL" clId="{2ACE937A-0DFA-4149-B398-0BB1989CCCC4}" dt="2021-12-22T19:50:45.507" v="9" actId="47"/>
        <pc:sldMkLst>
          <pc:docMk/>
          <pc:sldMk cId="474134572" sldId="970"/>
        </pc:sldMkLst>
      </pc:sldChg>
      <pc:sldChg chg="modSp add mod">
        <pc:chgData name="ΠΑΝΑΓΙΩΤΗΣ ΤΣΑΠΑΡΑΣ" userId="14c29a0b-fba8-4de1-ba9f-ce710cf39d77" providerId="ADAL" clId="{2ACE937A-0DFA-4149-B398-0BB1989CCCC4}" dt="2021-12-23T08:44:23.210" v="26" actId="20577"/>
        <pc:sldMkLst>
          <pc:docMk/>
          <pc:sldMk cId="310793245" sldId="971"/>
        </pc:sldMkLst>
        <pc:spChg chg="mod">
          <ac:chgData name="ΠΑΝΑΓΙΩΤΗΣ ΤΣΑΠΑΡΑΣ" userId="14c29a0b-fba8-4de1-ba9f-ce710cf39d77" providerId="ADAL" clId="{2ACE937A-0DFA-4149-B398-0BB1989CCCC4}" dt="2021-12-23T08:44:23.210" v="26" actId="20577"/>
          <ac:spMkLst>
            <pc:docMk/>
            <pc:sldMk cId="310793245" sldId="971"/>
            <ac:spMk id="10" creationId="{83A2CE87-AE35-4A9E-9D4F-4124D725DF71}"/>
          </ac:spMkLst>
        </pc:spChg>
      </pc:sldChg>
      <pc:sldChg chg="add">
        <pc:chgData name="ΠΑΝΑΓΙΩΤΗΣ ΤΣΑΠΑΡΑΣ" userId="14c29a0b-fba8-4de1-ba9f-ce710cf39d77" providerId="ADAL" clId="{2ACE937A-0DFA-4149-B398-0BB1989CCCC4}" dt="2021-12-22T19:49:44.869" v="6"/>
        <pc:sldMkLst>
          <pc:docMk/>
          <pc:sldMk cId="0" sldId="972"/>
        </pc:sldMkLst>
      </pc:sldChg>
      <pc:sldChg chg="add">
        <pc:chgData name="ΠΑΝΑΓΙΩΤΗΣ ΤΣΑΠΑΡΑΣ" userId="14c29a0b-fba8-4de1-ba9f-ce710cf39d77" providerId="ADAL" clId="{2ACE937A-0DFA-4149-B398-0BB1989CCCC4}" dt="2021-12-22T19:49:44.869" v="6"/>
        <pc:sldMkLst>
          <pc:docMk/>
          <pc:sldMk cId="0" sldId="973"/>
        </pc:sldMkLst>
      </pc:sldChg>
      <pc:sldChg chg="add">
        <pc:chgData name="ΠΑΝΑΓΙΩΤΗΣ ΤΣΑΠΑΡΑΣ" userId="14c29a0b-fba8-4de1-ba9f-ce710cf39d77" providerId="ADAL" clId="{2ACE937A-0DFA-4149-B398-0BB1989CCCC4}" dt="2021-12-22T19:49:44.869" v="6"/>
        <pc:sldMkLst>
          <pc:docMk/>
          <pc:sldMk cId="0" sldId="974"/>
        </pc:sldMkLst>
      </pc:sldChg>
      <pc:sldChg chg="add">
        <pc:chgData name="ΠΑΝΑΓΙΩΤΗΣ ΤΣΑΠΑΡΑΣ" userId="14c29a0b-fba8-4de1-ba9f-ce710cf39d77" providerId="ADAL" clId="{2ACE937A-0DFA-4149-B398-0BB1989CCCC4}" dt="2021-12-22T19:49:44.869" v="6"/>
        <pc:sldMkLst>
          <pc:docMk/>
          <pc:sldMk cId="0" sldId="975"/>
        </pc:sldMkLst>
      </pc:sldChg>
      <pc:sldChg chg="add">
        <pc:chgData name="ΠΑΝΑΓΙΩΤΗΣ ΤΣΑΠΑΡΑΣ" userId="14c29a0b-fba8-4de1-ba9f-ce710cf39d77" providerId="ADAL" clId="{2ACE937A-0DFA-4149-B398-0BB1989CCCC4}" dt="2021-12-22T19:49:44.869" v="6"/>
        <pc:sldMkLst>
          <pc:docMk/>
          <pc:sldMk cId="0" sldId="976"/>
        </pc:sldMkLst>
      </pc:sldChg>
      <pc:sldChg chg="delSp modSp add mod">
        <pc:chgData name="ΠΑΝΑΓΙΩΤΗΣ ΤΣΑΠΑΡΑΣ" userId="14c29a0b-fba8-4de1-ba9f-ce710cf39d77" providerId="ADAL" clId="{2ACE937A-0DFA-4149-B398-0BB1989CCCC4}" dt="2021-12-23T09:21:38.026" v="961" actId="20577"/>
        <pc:sldMkLst>
          <pc:docMk/>
          <pc:sldMk cId="0" sldId="977"/>
        </pc:sldMkLst>
        <pc:spChg chg="del mod">
          <ac:chgData name="ΠΑΝΑΓΙΩΤΗΣ ΤΣΑΠΑΡΑΣ" userId="14c29a0b-fba8-4de1-ba9f-ce710cf39d77" providerId="ADAL" clId="{2ACE937A-0DFA-4149-B398-0BB1989CCCC4}" dt="2021-12-23T09:21:00.949" v="944" actId="478"/>
          <ac:spMkLst>
            <pc:docMk/>
            <pc:sldMk cId="0" sldId="977"/>
            <ac:spMk id="2" creationId="{00000000-0000-0000-0000-000000000000}"/>
          </ac:spMkLst>
        </pc:spChg>
        <pc:spChg chg="mod">
          <ac:chgData name="ΠΑΝΑΓΙΩΤΗΣ ΤΣΑΠΑΡΑΣ" userId="14c29a0b-fba8-4de1-ba9f-ce710cf39d77" providerId="ADAL" clId="{2ACE937A-0DFA-4149-B398-0BB1989CCCC4}" dt="2021-12-23T09:20:16.589" v="885" actId="20577"/>
          <ac:spMkLst>
            <pc:docMk/>
            <pc:sldMk cId="0" sldId="977"/>
            <ac:spMk id="12289" creationId="{00000000-0000-0000-0000-000000000000}"/>
          </ac:spMkLst>
        </pc:spChg>
        <pc:spChg chg="mod">
          <ac:chgData name="ΠΑΝΑΓΙΩΤΗΣ ΤΣΑΠΑΡΑΣ" userId="14c29a0b-fba8-4de1-ba9f-ce710cf39d77" providerId="ADAL" clId="{2ACE937A-0DFA-4149-B398-0BB1989CCCC4}" dt="2021-12-23T09:21:38.026" v="961" actId="20577"/>
          <ac:spMkLst>
            <pc:docMk/>
            <pc:sldMk cId="0" sldId="977"/>
            <ac:spMk id="12290" creationId="{00000000-0000-0000-0000-000000000000}"/>
          </ac:spMkLst>
        </pc:spChg>
      </pc:sldChg>
      <pc:sldChg chg="modSp add mod">
        <pc:chgData name="ΠΑΝΑΓΙΩΤΗΣ ΤΣΑΠΑΡΑΣ" userId="14c29a0b-fba8-4de1-ba9f-ce710cf39d77" providerId="ADAL" clId="{2ACE937A-0DFA-4149-B398-0BB1989CCCC4}" dt="2021-12-23T08:46:53.598" v="173" actId="20577"/>
        <pc:sldMkLst>
          <pc:docMk/>
          <pc:sldMk cId="2922354304" sldId="978"/>
        </pc:sldMkLst>
        <pc:spChg chg="mod">
          <ac:chgData name="ΠΑΝΑΓΙΩΤΗΣ ΤΣΑΠΑΡΑΣ" userId="14c29a0b-fba8-4de1-ba9f-ce710cf39d77" providerId="ADAL" clId="{2ACE937A-0DFA-4149-B398-0BB1989CCCC4}" dt="2021-12-23T08:46:53.598" v="173" actId="20577"/>
          <ac:spMkLst>
            <pc:docMk/>
            <pc:sldMk cId="2922354304" sldId="978"/>
            <ac:spMk id="3" creationId="{E30B528C-5F8C-4409-90E7-0407990FB631}"/>
          </ac:spMkLst>
        </pc:spChg>
      </pc:sldChg>
      <pc:sldChg chg="add">
        <pc:chgData name="ΠΑΝΑΓΙΩΤΗΣ ΤΣΑΠΑΡΑΣ" userId="14c29a0b-fba8-4de1-ba9f-ce710cf39d77" providerId="ADAL" clId="{2ACE937A-0DFA-4149-B398-0BB1989CCCC4}" dt="2021-12-22T19:49:44.869" v="6"/>
        <pc:sldMkLst>
          <pc:docMk/>
          <pc:sldMk cId="0" sldId="979"/>
        </pc:sldMkLst>
      </pc:sldChg>
      <pc:sldChg chg="modSp add mod ord">
        <pc:chgData name="ΠΑΝΑΓΙΩΤΗΣ ΤΣΑΠΑΡΑΣ" userId="14c29a0b-fba8-4de1-ba9f-ce710cf39d77" providerId="ADAL" clId="{2ACE937A-0DFA-4149-B398-0BB1989CCCC4}" dt="2021-12-23T09:56:08.671" v="1493" actId="6549"/>
        <pc:sldMkLst>
          <pc:docMk/>
          <pc:sldMk cId="0" sldId="980"/>
        </pc:sldMkLst>
        <pc:spChg chg="mod">
          <ac:chgData name="ΠΑΝΑΓΙΩΤΗΣ ΤΣΑΠΑΡΑΣ" userId="14c29a0b-fba8-4de1-ba9f-ce710cf39d77" providerId="ADAL" clId="{2ACE937A-0DFA-4149-B398-0BB1989CCCC4}" dt="2021-12-23T09:25:49.047" v="986" actId="20577"/>
          <ac:spMkLst>
            <pc:docMk/>
            <pc:sldMk cId="0" sldId="980"/>
            <ac:spMk id="14337" creationId="{00000000-0000-0000-0000-000000000000}"/>
          </ac:spMkLst>
        </pc:spChg>
        <pc:spChg chg="mod">
          <ac:chgData name="ΠΑΝΑΓΙΩΤΗΣ ΤΣΑΠΑΡΑΣ" userId="14c29a0b-fba8-4de1-ba9f-ce710cf39d77" providerId="ADAL" clId="{2ACE937A-0DFA-4149-B398-0BB1989CCCC4}" dt="2021-12-23T09:56:08.671" v="1493" actId="6549"/>
          <ac:spMkLst>
            <pc:docMk/>
            <pc:sldMk cId="0" sldId="980"/>
            <ac:spMk id="14338" creationId="{00000000-0000-0000-0000-000000000000}"/>
          </ac:spMkLst>
        </pc:spChg>
      </pc:sldChg>
      <pc:sldChg chg="add">
        <pc:chgData name="ΠΑΝΑΓΙΩΤΗΣ ΤΣΑΠΑΡΑΣ" userId="14c29a0b-fba8-4de1-ba9f-ce710cf39d77" providerId="ADAL" clId="{2ACE937A-0DFA-4149-B398-0BB1989CCCC4}" dt="2021-12-22T19:49:44.869" v="6"/>
        <pc:sldMkLst>
          <pc:docMk/>
          <pc:sldMk cId="0" sldId="981"/>
        </pc:sldMkLst>
      </pc:sldChg>
      <pc:sldChg chg="modSp add mod">
        <pc:chgData name="ΠΑΝΑΓΙΩΤΗΣ ΤΣΑΠΑΡΑΣ" userId="14c29a0b-fba8-4de1-ba9f-ce710cf39d77" providerId="ADAL" clId="{2ACE937A-0DFA-4149-B398-0BB1989CCCC4}" dt="2021-12-23T09:39:45.050" v="1389" actId="20577"/>
        <pc:sldMkLst>
          <pc:docMk/>
          <pc:sldMk cId="305636989" sldId="982"/>
        </pc:sldMkLst>
        <pc:spChg chg="mod">
          <ac:chgData name="ΠΑΝΑΓΙΩΤΗΣ ΤΣΑΠΑΡΑΣ" userId="14c29a0b-fba8-4de1-ba9f-ce710cf39d77" providerId="ADAL" clId="{2ACE937A-0DFA-4149-B398-0BB1989CCCC4}" dt="2021-12-23T09:39:45.050" v="1389" actId="20577"/>
          <ac:spMkLst>
            <pc:docMk/>
            <pc:sldMk cId="305636989" sldId="982"/>
            <ac:spMk id="27650" creationId="{00000000-0000-0000-0000-000000000000}"/>
          </ac:spMkLst>
        </pc:spChg>
      </pc:sldChg>
      <pc:sldChg chg="add del">
        <pc:chgData name="ΠΑΝΑΓΙΩΤΗΣ ΤΣΑΠΑΡΑΣ" userId="14c29a0b-fba8-4de1-ba9f-ce710cf39d77" providerId="ADAL" clId="{2ACE937A-0DFA-4149-B398-0BB1989CCCC4}" dt="2021-12-23T09:40:16.536" v="1390" actId="47"/>
        <pc:sldMkLst>
          <pc:docMk/>
          <pc:sldMk cId="2294273905" sldId="983"/>
        </pc:sldMkLst>
      </pc:sldChg>
      <pc:sldChg chg="add del">
        <pc:chgData name="ΠΑΝΑΓΙΩΤΗΣ ΤΣΑΠΑΡΑΣ" userId="14c29a0b-fba8-4de1-ba9f-ce710cf39d77" providerId="ADAL" clId="{2ACE937A-0DFA-4149-B398-0BB1989CCCC4}" dt="2021-12-22T19:57:46.215" v="10" actId="47"/>
        <pc:sldMkLst>
          <pc:docMk/>
          <pc:sldMk cId="190317484" sldId="984"/>
        </pc:sldMkLst>
      </pc:sldChg>
      <pc:sldChg chg="add del">
        <pc:chgData name="ΠΑΝΑΓΙΩΤΗΣ ΤΣΑΠΑΡΑΣ" userId="14c29a0b-fba8-4de1-ba9f-ce710cf39d77" providerId="ADAL" clId="{2ACE937A-0DFA-4149-B398-0BB1989CCCC4}" dt="2021-12-22T19:57:47.599" v="11" actId="47"/>
        <pc:sldMkLst>
          <pc:docMk/>
          <pc:sldMk cId="297613403" sldId="985"/>
        </pc:sldMkLst>
      </pc:sldChg>
      <pc:sldChg chg="add">
        <pc:chgData name="ΠΑΝΑΓΙΩΤΗΣ ΤΣΑΠΑΡΑΣ" userId="14c29a0b-fba8-4de1-ba9f-ce710cf39d77" providerId="ADAL" clId="{2ACE937A-0DFA-4149-B398-0BB1989CCCC4}" dt="2021-12-22T19:49:44.869" v="6"/>
        <pc:sldMkLst>
          <pc:docMk/>
          <pc:sldMk cId="1431419379" sldId="986"/>
        </pc:sldMkLst>
      </pc:sldChg>
      <pc:sldChg chg="add">
        <pc:chgData name="ΠΑΝΑΓΙΩΤΗΣ ΤΣΑΠΑΡΑΣ" userId="14c29a0b-fba8-4de1-ba9f-ce710cf39d77" providerId="ADAL" clId="{2ACE937A-0DFA-4149-B398-0BB1989CCCC4}" dt="2021-12-22T19:49:44.869" v="6"/>
        <pc:sldMkLst>
          <pc:docMk/>
          <pc:sldMk cId="620145550" sldId="987"/>
        </pc:sldMkLst>
      </pc:sldChg>
      <pc:sldChg chg="add">
        <pc:chgData name="ΠΑΝΑΓΙΩΤΗΣ ΤΣΑΠΑΡΑΣ" userId="14c29a0b-fba8-4de1-ba9f-ce710cf39d77" providerId="ADAL" clId="{2ACE937A-0DFA-4149-B398-0BB1989CCCC4}" dt="2021-12-22T19:49:44.869" v="6"/>
        <pc:sldMkLst>
          <pc:docMk/>
          <pc:sldMk cId="1719354400" sldId="988"/>
        </pc:sldMkLst>
      </pc:sldChg>
      <pc:sldChg chg="add">
        <pc:chgData name="ΠΑΝΑΓΙΩΤΗΣ ΤΣΑΠΑΡΑΣ" userId="14c29a0b-fba8-4de1-ba9f-ce710cf39d77" providerId="ADAL" clId="{2ACE937A-0DFA-4149-B398-0BB1989CCCC4}" dt="2021-12-22T19:49:44.869" v="6"/>
        <pc:sldMkLst>
          <pc:docMk/>
          <pc:sldMk cId="2504572632" sldId="989"/>
        </pc:sldMkLst>
      </pc:sldChg>
      <pc:sldChg chg="add">
        <pc:chgData name="ΠΑΝΑΓΙΩΤΗΣ ΤΣΑΠΑΡΑΣ" userId="14c29a0b-fba8-4de1-ba9f-ce710cf39d77" providerId="ADAL" clId="{2ACE937A-0DFA-4149-B398-0BB1989CCCC4}" dt="2021-12-22T19:49:44.869" v="6"/>
        <pc:sldMkLst>
          <pc:docMk/>
          <pc:sldMk cId="2332635575" sldId="990"/>
        </pc:sldMkLst>
      </pc:sldChg>
      <pc:sldChg chg="add">
        <pc:chgData name="ΠΑΝΑΓΙΩΤΗΣ ΤΣΑΠΑΡΑΣ" userId="14c29a0b-fba8-4de1-ba9f-ce710cf39d77" providerId="ADAL" clId="{2ACE937A-0DFA-4149-B398-0BB1989CCCC4}" dt="2021-12-22T19:49:44.869" v="6"/>
        <pc:sldMkLst>
          <pc:docMk/>
          <pc:sldMk cId="239683742" sldId="991"/>
        </pc:sldMkLst>
      </pc:sldChg>
      <pc:sldChg chg="modSp add mod">
        <pc:chgData name="ΠΑΝΑΓΙΩΤΗΣ ΤΣΑΠΑΡΑΣ" userId="14c29a0b-fba8-4de1-ba9f-ce710cf39d77" providerId="ADAL" clId="{2ACE937A-0DFA-4149-B398-0BB1989CCCC4}" dt="2021-12-23T09:42:57.923" v="1391" actId="6549"/>
        <pc:sldMkLst>
          <pc:docMk/>
          <pc:sldMk cId="2069208511" sldId="992"/>
        </pc:sldMkLst>
        <pc:spChg chg="mod">
          <ac:chgData name="ΠΑΝΑΓΙΩΤΗΣ ΤΣΑΠΑΡΑΣ" userId="14c29a0b-fba8-4de1-ba9f-ce710cf39d77" providerId="ADAL" clId="{2ACE937A-0DFA-4149-B398-0BB1989CCCC4}" dt="2021-12-23T09:42:57.923" v="1391" actId="6549"/>
          <ac:spMkLst>
            <pc:docMk/>
            <pc:sldMk cId="2069208511" sldId="992"/>
            <ac:spMk id="9" creationId="{FC6EB110-4D53-482D-9AD2-9E230568D212}"/>
          </ac:spMkLst>
        </pc:spChg>
      </pc:sldChg>
      <pc:sldChg chg="add">
        <pc:chgData name="ΠΑΝΑΓΙΩΤΗΣ ΤΣΑΠΑΡΑΣ" userId="14c29a0b-fba8-4de1-ba9f-ce710cf39d77" providerId="ADAL" clId="{2ACE937A-0DFA-4149-B398-0BB1989CCCC4}" dt="2021-12-22T19:49:44.869" v="6"/>
        <pc:sldMkLst>
          <pc:docMk/>
          <pc:sldMk cId="1814722364" sldId="993"/>
        </pc:sldMkLst>
      </pc:sldChg>
      <pc:sldChg chg="add">
        <pc:chgData name="ΠΑΝΑΓΙΩΤΗΣ ΤΣΑΠΑΡΑΣ" userId="14c29a0b-fba8-4de1-ba9f-ce710cf39d77" providerId="ADAL" clId="{2ACE937A-0DFA-4149-B398-0BB1989CCCC4}" dt="2021-12-22T19:49:44.869" v="6"/>
        <pc:sldMkLst>
          <pc:docMk/>
          <pc:sldMk cId="1145843146" sldId="994"/>
        </pc:sldMkLst>
      </pc:sldChg>
      <pc:sldChg chg="add">
        <pc:chgData name="ΠΑΝΑΓΙΩΤΗΣ ΤΣΑΠΑΡΑΣ" userId="14c29a0b-fba8-4de1-ba9f-ce710cf39d77" providerId="ADAL" clId="{2ACE937A-0DFA-4149-B398-0BB1989CCCC4}" dt="2021-12-22T19:49:44.869" v="6"/>
        <pc:sldMkLst>
          <pc:docMk/>
          <pc:sldMk cId="304125731" sldId="995"/>
        </pc:sldMkLst>
      </pc:sldChg>
      <pc:sldChg chg="add">
        <pc:chgData name="ΠΑΝΑΓΙΩΤΗΣ ΤΣΑΠΑΡΑΣ" userId="14c29a0b-fba8-4de1-ba9f-ce710cf39d77" providerId="ADAL" clId="{2ACE937A-0DFA-4149-B398-0BB1989CCCC4}" dt="2021-12-22T19:49:44.869" v="6"/>
        <pc:sldMkLst>
          <pc:docMk/>
          <pc:sldMk cId="1837513749" sldId="996"/>
        </pc:sldMkLst>
      </pc:sldChg>
      <pc:sldChg chg="modSp new mod">
        <pc:chgData name="ΠΑΝΑΓΙΩΤΗΣ ΤΣΑΠΑΡΑΣ" userId="14c29a0b-fba8-4de1-ba9f-ce710cf39d77" providerId="ADAL" clId="{2ACE937A-0DFA-4149-B398-0BB1989CCCC4}" dt="2021-12-23T09:38:21.741" v="1307" actId="207"/>
        <pc:sldMkLst>
          <pc:docMk/>
          <pc:sldMk cId="2172010537" sldId="1004"/>
        </pc:sldMkLst>
        <pc:spChg chg="mod">
          <ac:chgData name="ΠΑΝΑΓΙΩΤΗΣ ΤΣΑΠΑΡΑΣ" userId="14c29a0b-fba8-4de1-ba9f-ce710cf39d77" providerId="ADAL" clId="{2ACE937A-0DFA-4149-B398-0BB1989CCCC4}" dt="2021-12-23T09:37:05.814" v="1120" actId="20577"/>
          <ac:spMkLst>
            <pc:docMk/>
            <pc:sldMk cId="2172010537" sldId="1004"/>
            <ac:spMk id="2" creationId="{546289E5-8B34-4244-98D8-61499F022EC0}"/>
          </ac:spMkLst>
        </pc:spChg>
        <pc:spChg chg="mod">
          <ac:chgData name="ΠΑΝΑΓΙΩΤΗΣ ΤΣΑΠΑΡΑΣ" userId="14c29a0b-fba8-4de1-ba9f-ce710cf39d77" providerId="ADAL" clId="{2ACE937A-0DFA-4149-B398-0BB1989CCCC4}" dt="2021-12-23T09:38:21.741" v="1307" actId="207"/>
          <ac:spMkLst>
            <pc:docMk/>
            <pc:sldMk cId="2172010537" sldId="1004"/>
            <ac:spMk id="3" creationId="{471F771D-AA73-470F-B87A-C7B36449C1F7}"/>
          </ac:spMkLst>
        </pc:spChg>
      </pc:sldChg>
    </pc:docChg>
  </pc:docChgLst>
  <pc:docChgLst>
    <pc:chgData name="tsap@uoi.gr" userId="14c29a0b-fba8-4de1-ba9f-ce710cf39d77" providerId="ADAL" clId="{E885FC99-EFA2-47AA-A435-DDF9013EBB8E}"/>
    <pc:docChg chg="undo redo custSel addSld delSld modSld sldOrd">
      <pc:chgData name="tsap@uoi.gr" userId="14c29a0b-fba8-4de1-ba9f-ce710cf39d77" providerId="ADAL" clId="{E885FC99-EFA2-47AA-A435-DDF9013EBB8E}" dt="2021-12-23T01:10:51.496" v="1577"/>
      <pc:docMkLst>
        <pc:docMk/>
      </pc:docMkLst>
      <pc:sldChg chg="delSp modSp mod">
        <pc:chgData name="tsap@uoi.gr" userId="14c29a0b-fba8-4de1-ba9f-ce710cf39d77" providerId="ADAL" clId="{E885FC99-EFA2-47AA-A435-DDF9013EBB8E}" dt="2021-12-22T23:18:54.755" v="316" actId="20577"/>
        <pc:sldMkLst>
          <pc:docMk/>
          <pc:sldMk cId="2425511868" sldId="916"/>
        </pc:sldMkLst>
        <pc:spChg chg="mod">
          <ac:chgData name="tsap@uoi.gr" userId="14c29a0b-fba8-4de1-ba9f-ce710cf39d77" providerId="ADAL" clId="{E885FC99-EFA2-47AA-A435-DDF9013EBB8E}" dt="2021-12-22T23:18:54.755" v="316" actId="20577"/>
          <ac:spMkLst>
            <pc:docMk/>
            <pc:sldMk cId="2425511868" sldId="916"/>
            <ac:spMk id="9" creationId="{00000000-0000-0000-0000-000000000000}"/>
          </ac:spMkLst>
        </pc:spChg>
        <pc:spChg chg="del">
          <ac:chgData name="tsap@uoi.gr" userId="14c29a0b-fba8-4de1-ba9f-ce710cf39d77" providerId="ADAL" clId="{E885FC99-EFA2-47AA-A435-DDF9013EBB8E}" dt="2021-12-22T23:15:08.222" v="231" actId="478"/>
          <ac:spMkLst>
            <pc:docMk/>
            <pc:sldMk cId="2425511868" sldId="916"/>
            <ac:spMk id="10" creationId="{00000000-0000-0000-0000-000000000000}"/>
          </ac:spMkLst>
        </pc:spChg>
      </pc:sldChg>
      <pc:sldChg chg="del">
        <pc:chgData name="tsap@uoi.gr" userId="14c29a0b-fba8-4de1-ba9f-ce710cf39d77" providerId="ADAL" clId="{E885FC99-EFA2-47AA-A435-DDF9013EBB8E}" dt="2021-12-22T23:11:22.181" v="183" actId="47"/>
        <pc:sldMkLst>
          <pc:docMk/>
          <pc:sldMk cId="644725833" sldId="917"/>
        </pc:sldMkLst>
      </pc:sldChg>
      <pc:sldChg chg="modSp mod">
        <pc:chgData name="tsap@uoi.gr" userId="14c29a0b-fba8-4de1-ba9f-ce710cf39d77" providerId="ADAL" clId="{E885FC99-EFA2-47AA-A435-DDF9013EBB8E}" dt="2021-12-22T23:32:08.615" v="334"/>
        <pc:sldMkLst>
          <pc:docMk/>
          <pc:sldMk cId="2297697380" sldId="919"/>
        </pc:sldMkLst>
        <pc:spChg chg="mod">
          <ac:chgData name="tsap@uoi.gr" userId="14c29a0b-fba8-4de1-ba9f-ce710cf39d77" providerId="ADAL" clId="{E885FC99-EFA2-47AA-A435-DDF9013EBB8E}" dt="2021-12-22T23:29:23.091" v="329"/>
          <ac:spMkLst>
            <pc:docMk/>
            <pc:sldMk cId="2297697380" sldId="919"/>
            <ac:spMk id="5" creationId="{00000000-0000-0000-0000-000000000000}"/>
          </ac:spMkLst>
        </pc:spChg>
        <pc:spChg chg="mod">
          <ac:chgData name="tsap@uoi.gr" userId="14c29a0b-fba8-4de1-ba9f-ce710cf39d77" providerId="ADAL" clId="{E885FC99-EFA2-47AA-A435-DDF9013EBB8E}" dt="2021-12-22T23:32:08.615" v="334"/>
          <ac:spMkLst>
            <pc:docMk/>
            <pc:sldMk cId="2297697380" sldId="919"/>
            <ac:spMk id="6" creationId="{00000000-0000-0000-0000-000000000000}"/>
          </ac:spMkLst>
        </pc:spChg>
        <pc:spChg chg="mod">
          <ac:chgData name="tsap@uoi.gr" userId="14c29a0b-fba8-4de1-ba9f-ce710cf39d77" providerId="ADAL" clId="{E885FC99-EFA2-47AA-A435-DDF9013EBB8E}" dt="2021-12-22T23:29:15.321" v="327"/>
          <ac:spMkLst>
            <pc:docMk/>
            <pc:sldMk cId="2297697380" sldId="919"/>
            <ac:spMk id="7" creationId="{00000000-0000-0000-0000-000000000000}"/>
          </ac:spMkLst>
        </pc:spChg>
        <pc:spChg chg="mod">
          <ac:chgData name="tsap@uoi.gr" userId="14c29a0b-fba8-4de1-ba9f-ce710cf39d77" providerId="ADAL" clId="{E885FC99-EFA2-47AA-A435-DDF9013EBB8E}" dt="2021-12-22T23:29:40.841" v="331" actId="207"/>
          <ac:spMkLst>
            <pc:docMk/>
            <pc:sldMk cId="2297697380" sldId="919"/>
            <ac:spMk id="15" creationId="{00000000-0000-0000-0000-000000000000}"/>
          </ac:spMkLst>
        </pc:spChg>
        <pc:spChg chg="mod">
          <ac:chgData name="tsap@uoi.gr" userId="14c29a0b-fba8-4de1-ba9f-ce710cf39d77" providerId="ADAL" clId="{E885FC99-EFA2-47AA-A435-DDF9013EBB8E}" dt="2021-12-22T23:28:43.505" v="322"/>
          <ac:spMkLst>
            <pc:docMk/>
            <pc:sldMk cId="2297697380" sldId="919"/>
            <ac:spMk id="16" creationId="{00000000-0000-0000-0000-000000000000}"/>
          </ac:spMkLst>
        </pc:spChg>
        <pc:spChg chg="mod">
          <ac:chgData name="tsap@uoi.gr" userId="14c29a0b-fba8-4de1-ba9f-ce710cf39d77" providerId="ADAL" clId="{E885FC99-EFA2-47AA-A435-DDF9013EBB8E}" dt="2021-12-22T23:29:04.308" v="325"/>
          <ac:spMkLst>
            <pc:docMk/>
            <pc:sldMk cId="2297697380" sldId="919"/>
            <ac:spMk id="17" creationId="{00000000-0000-0000-0000-000000000000}"/>
          </ac:spMkLst>
        </pc:spChg>
        <pc:spChg chg="mod">
          <ac:chgData name="tsap@uoi.gr" userId="14c29a0b-fba8-4de1-ba9f-ce710cf39d77" providerId="ADAL" clId="{E885FC99-EFA2-47AA-A435-DDF9013EBB8E}" dt="2021-12-22T23:29:54.878" v="332"/>
          <ac:spMkLst>
            <pc:docMk/>
            <pc:sldMk cId="2297697380" sldId="919"/>
            <ac:spMk id="18" creationId="{00000000-0000-0000-0000-000000000000}"/>
          </ac:spMkLst>
        </pc:spChg>
        <pc:spChg chg="mod">
          <ac:chgData name="tsap@uoi.gr" userId="14c29a0b-fba8-4de1-ba9f-ce710cf39d77" providerId="ADAL" clId="{E885FC99-EFA2-47AA-A435-DDF9013EBB8E}" dt="2021-12-22T23:28:31.967" v="320"/>
          <ac:spMkLst>
            <pc:docMk/>
            <pc:sldMk cId="2297697380" sldId="919"/>
            <ac:spMk id="19" creationId="{00000000-0000-0000-0000-000000000000}"/>
          </ac:spMkLst>
        </pc:spChg>
        <pc:spChg chg="mod">
          <ac:chgData name="tsap@uoi.gr" userId="14c29a0b-fba8-4de1-ba9f-ce710cf39d77" providerId="ADAL" clId="{E885FC99-EFA2-47AA-A435-DDF9013EBB8E}" dt="2021-12-22T23:28:59.136" v="324"/>
          <ac:spMkLst>
            <pc:docMk/>
            <pc:sldMk cId="2297697380" sldId="919"/>
            <ac:spMk id="21" creationId="{00000000-0000-0000-0000-000000000000}"/>
          </ac:spMkLst>
        </pc:spChg>
        <pc:spChg chg="mod">
          <ac:chgData name="tsap@uoi.gr" userId="14c29a0b-fba8-4de1-ba9f-ce710cf39d77" providerId="ADAL" clId="{E885FC99-EFA2-47AA-A435-DDF9013EBB8E}" dt="2021-12-22T23:28:52.963" v="323"/>
          <ac:spMkLst>
            <pc:docMk/>
            <pc:sldMk cId="2297697380" sldId="919"/>
            <ac:spMk id="22" creationId="{00000000-0000-0000-0000-000000000000}"/>
          </ac:spMkLst>
        </pc:spChg>
        <pc:spChg chg="mod">
          <ac:chgData name="tsap@uoi.gr" userId="14c29a0b-fba8-4de1-ba9f-ce710cf39d77" providerId="ADAL" clId="{E885FC99-EFA2-47AA-A435-DDF9013EBB8E}" dt="2021-12-22T23:28:22.313" v="317"/>
          <ac:spMkLst>
            <pc:docMk/>
            <pc:sldMk cId="2297697380" sldId="919"/>
            <ac:spMk id="24" creationId="{00000000-0000-0000-0000-000000000000}"/>
          </ac:spMkLst>
        </pc:spChg>
        <pc:spChg chg="mod">
          <ac:chgData name="tsap@uoi.gr" userId="14c29a0b-fba8-4de1-ba9f-ce710cf39d77" providerId="ADAL" clId="{E885FC99-EFA2-47AA-A435-DDF9013EBB8E}" dt="2021-12-22T23:28:27.272" v="319"/>
          <ac:spMkLst>
            <pc:docMk/>
            <pc:sldMk cId="2297697380" sldId="919"/>
            <ac:spMk id="25" creationId="{00000000-0000-0000-0000-000000000000}"/>
          </ac:spMkLst>
        </pc:spChg>
        <pc:spChg chg="mod">
          <ac:chgData name="tsap@uoi.gr" userId="14c29a0b-fba8-4de1-ba9f-ce710cf39d77" providerId="ADAL" clId="{E885FC99-EFA2-47AA-A435-DDF9013EBB8E}" dt="2021-12-22T23:28:38.281" v="321"/>
          <ac:spMkLst>
            <pc:docMk/>
            <pc:sldMk cId="2297697380" sldId="919"/>
            <ac:spMk id="26" creationId="{00000000-0000-0000-0000-000000000000}"/>
          </ac:spMkLst>
        </pc:spChg>
      </pc:sldChg>
      <pc:sldChg chg="modSp mod">
        <pc:chgData name="tsap@uoi.gr" userId="14c29a0b-fba8-4de1-ba9f-ce710cf39d77" providerId="ADAL" clId="{E885FC99-EFA2-47AA-A435-DDF9013EBB8E}" dt="2021-12-22T23:39:14.355" v="393" actId="1076"/>
        <pc:sldMkLst>
          <pc:docMk/>
          <pc:sldMk cId="1994066975" sldId="920"/>
        </pc:sldMkLst>
        <pc:spChg chg="mod">
          <ac:chgData name="tsap@uoi.gr" userId="14c29a0b-fba8-4de1-ba9f-ce710cf39d77" providerId="ADAL" clId="{E885FC99-EFA2-47AA-A435-DDF9013EBB8E}" dt="2021-12-22T23:39:05.271" v="392" actId="14100"/>
          <ac:spMkLst>
            <pc:docMk/>
            <pc:sldMk cId="1994066975" sldId="920"/>
            <ac:spMk id="3"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6"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7"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8"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9" creationId="{00000000-0000-0000-0000-000000000000}"/>
          </ac:spMkLst>
        </pc:spChg>
        <pc:spChg chg="mod">
          <ac:chgData name="tsap@uoi.gr" userId="14c29a0b-fba8-4de1-ba9f-ce710cf39d77" providerId="ADAL" clId="{E885FC99-EFA2-47AA-A435-DDF9013EBB8E}" dt="2021-12-22T23:39:14.355" v="393" actId="1076"/>
          <ac:spMkLst>
            <pc:docMk/>
            <pc:sldMk cId="1994066975" sldId="920"/>
            <ac:spMk id="10" creationId="{00000000-0000-0000-0000-000000000000}"/>
          </ac:spMkLst>
        </pc:spChg>
        <pc:picChg chg="mod">
          <ac:chgData name="tsap@uoi.gr" userId="14c29a0b-fba8-4de1-ba9f-ce710cf39d77" providerId="ADAL" clId="{E885FC99-EFA2-47AA-A435-DDF9013EBB8E}" dt="2021-12-22T23:39:14.355" v="393" actId="1076"/>
          <ac:picMkLst>
            <pc:docMk/>
            <pc:sldMk cId="1994066975" sldId="920"/>
            <ac:picMk id="5" creationId="{00000000-0000-0000-0000-000000000000}"/>
          </ac:picMkLst>
        </pc:picChg>
      </pc:sldChg>
      <pc:sldChg chg="modSp mod ord">
        <pc:chgData name="tsap@uoi.gr" userId="14c29a0b-fba8-4de1-ba9f-ce710cf39d77" providerId="ADAL" clId="{E885FC99-EFA2-47AA-A435-DDF9013EBB8E}" dt="2021-12-22T23:43:55.240" v="479"/>
        <pc:sldMkLst>
          <pc:docMk/>
          <pc:sldMk cId="2928742352" sldId="921"/>
        </pc:sldMkLst>
        <pc:spChg chg="mod">
          <ac:chgData name="tsap@uoi.gr" userId="14c29a0b-fba8-4de1-ba9f-ce710cf39d77" providerId="ADAL" clId="{E885FC99-EFA2-47AA-A435-DDF9013EBB8E}" dt="2021-12-22T23:41:55.028" v="455" actId="404"/>
          <ac:spMkLst>
            <pc:docMk/>
            <pc:sldMk cId="2928742352" sldId="921"/>
            <ac:spMk id="9"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0"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1"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2"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3"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5"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6"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7"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8" creationId="{00000000-0000-0000-0000-000000000000}"/>
          </ac:spMkLst>
        </pc:spChg>
        <pc:spChg chg="mod">
          <ac:chgData name="tsap@uoi.gr" userId="14c29a0b-fba8-4de1-ba9f-ce710cf39d77" providerId="ADAL" clId="{E885FC99-EFA2-47AA-A435-DDF9013EBB8E}" dt="2021-12-22T23:41:55.028" v="455" actId="404"/>
          <ac:spMkLst>
            <pc:docMk/>
            <pc:sldMk cId="2928742352" sldId="921"/>
            <ac:spMk id="19"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2"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3"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4"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5"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6"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7"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8"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29"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30" creationId="{00000000-0000-0000-0000-000000000000}"/>
          </ac:spMkLst>
        </pc:spChg>
        <pc:spChg chg="mod">
          <ac:chgData name="tsap@uoi.gr" userId="14c29a0b-fba8-4de1-ba9f-ce710cf39d77" providerId="ADAL" clId="{E885FC99-EFA2-47AA-A435-DDF9013EBB8E}" dt="2021-12-22T23:41:20.854" v="440" actId="404"/>
          <ac:spMkLst>
            <pc:docMk/>
            <pc:sldMk cId="2928742352" sldId="921"/>
            <ac:spMk id="31"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58"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59"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0"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1"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2"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3"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4"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5"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6" creationId="{00000000-0000-0000-0000-000000000000}"/>
          </ac:spMkLst>
        </pc:spChg>
        <pc:spChg chg="mod">
          <ac:chgData name="tsap@uoi.gr" userId="14c29a0b-fba8-4de1-ba9f-ce710cf39d77" providerId="ADAL" clId="{E885FC99-EFA2-47AA-A435-DDF9013EBB8E}" dt="2021-12-22T23:41:01.143" v="427" actId="404"/>
          <ac:spMkLst>
            <pc:docMk/>
            <pc:sldMk cId="2928742352" sldId="921"/>
            <ac:spMk id="67" creationId="{00000000-0000-0000-0000-000000000000}"/>
          </ac:spMkLst>
        </pc:spChg>
        <pc:spChg chg="mod">
          <ac:chgData name="tsap@uoi.gr" userId="14c29a0b-fba8-4de1-ba9f-ce710cf39d77" providerId="ADAL" clId="{E885FC99-EFA2-47AA-A435-DDF9013EBB8E}" dt="2021-12-22T23:40:42.854" v="413" actId="1076"/>
          <ac:spMkLst>
            <pc:docMk/>
            <pc:sldMk cId="2928742352" sldId="921"/>
            <ac:spMk id="68" creationId="{00000000-0000-0000-0000-000000000000}"/>
          </ac:spMkLst>
        </pc:spChg>
        <pc:spChg chg="mod">
          <ac:chgData name="tsap@uoi.gr" userId="14c29a0b-fba8-4de1-ba9f-ce710cf39d77" providerId="ADAL" clId="{E885FC99-EFA2-47AA-A435-DDF9013EBB8E}" dt="2021-12-22T23:40:36.262" v="412" actId="1076"/>
          <ac:spMkLst>
            <pc:docMk/>
            <pc:sldMk cId="2928742352" sldId="921"/>
            <ac:spMk id="69" creationId="{00000000-0000-0000-0000-000000000000}"/>
          </ac:spMkLst>
        </pc:spChg>
        <pc:spChg chg="mod">
          <ac:chgData name="tsap@uoi.gr" userId="14c29a0b-fba8-4de1-ba9f-ce710cf39d77" providerId="ADAL" clId="{E885FC99-EFA2-47AA-A435-DDF9013EBB8E}" dt="2021-12-22T23:40:45.438" v="414" actId="1076"/>
          <ac:spMkLst>
            <pc:docMk/>
            <pc:sldMk cId="2928742352" sldId="921"/>
            <ac:spMk id="82" creationId="{00000000-0000-0000-0000-000000000000}"/>
          </ac:spMkLst>
        </pc:spChg>
        <pc:spChg chg="mod">
          <ac:chgData name="tsap@uoi.gr" userId="14c29a0b-fba8-4de1-ba9f-ce710cf39d77" providerId="ADAL" clId="{E885FC99-EFA2-47AA-A435-DDF9013EBB8E}" dt="2021-12-22T23:43:36.142" v="477" actId="1076"/>
          <ac:spMkLst>
            <pc:docMk/>
            <pc:sldMk cId="2928742352" sldId="921"/>
            <ac:spMk id="83" creationId="{00000000-0000-0000-0000-000000000000}"/>
          </ac:spMkLst>
        </pc:spChg>
        <pc:spChg chg="mod">
          <ac:chgData name="tsap@uoi.gr" userId="14c29a0b-fba8-4de1-ba9f-ce710cf39d77" providerId="ADAL" clId="{E885FC99-EFA2-47AA-A435-DDF9013EBB8E}" dt="2021-12-22T23:43:32.098" v="476" actId="1076"/>
          <ac:spMkLst>
            <pc:docMk/>
            <pc:sldMk cId="2928742352" sldId="921"/>
            <ac:spMk id="91" creationId="{00000000-0000-0000-0000-000000000000}"/>
          </ac:spMkLst>
        </pc:spChg>
        <pc:grpChg chg="mod">
          <ac:chgData name="tsap@uoi.gr" userId="14c29a0b-fba8-4de1-ba9f-ce710cf39d77" providerId="ADAL" clId="{E885FC99-EFA2-47AA-A435-DDF9013EBB8E}" dt="2021-12-22T23:41:48.060" v="444" actId="14100"/>
          <ac:grpSpMkLst>
            <pc:docMk/>
            <pc:sldMk cId="2928742352" sldId="921"/>
            <ac:grpSpMk id="20" creationId="{00000000-0000-0000-0000-000000000000}"/>
          </ac:grpSpMkLst>
        </pc:grpChg>
        <pc:grpChg chg="mod">
          <ac:chgData name="tsap@uoi.gr" userId="14c29a0b-fba8-4de1-ba9f-ce710cf39d77" providerId="ADAL" clId="{E885FC99-EFA2-47AA-A435-DDF9013EBB8E}" dt="2021-12-22T23:42:04.102" v="456" actId="14100"/>
          <ac:grpSpMkLst>
            <pc:docMk/>
            <pc:sldMk cId="2928742352" sldId="921"/>
            <ac:grpSpMk id="21" creationId="{00000000-0000-0000-0000-000000000000}"/>
          </ac:grpSpMkLst>
        </pc:grpChg>
        <pc:grpChg chg="mod">
          <ac:chgData name="tsap@uoi.gr" userId="14c29a0b-fba8-4de1-ba9f-ce710cf39d77" providerId="ADAL" clId="{E885FC99-EFA2-47AA-A435-DDF9013EBB8E}" dt="2021-12-22T23:43:26.098" v="475" actId="14100"/>
          <ac:grpSpMkLst>
            <pc:docMk/>
            <pc:sldMk cId="2928742352" sldId="921"/>
            <ac:grpSpMk id="46" creationId="{00000000-0000-0000-0000-000000000000}"/>
          </ac:grpSpMkLst>
        </pc:grpChg>
        <pc:grpChg chg="mod">
          <ac:chgData name="tsap@uoi.gr" userId="14c29a0b-fba8-4de1-ba9f-ce710cf39d77" providerId="ADAL" clId="{E885FC99-EFA2-47AA-A435-DDF9013EBB8E}" dt="2021-12-22T23:43:09.135" v="473" actId="14100"/>
          <ac:grpSpMkLst>
            <pc:docMk/>
            <pc:sldMk cId="2928742352" sldId="921"/>
            <ac:grpSpMk id="57" creationId="{00000000-0000-0000-0000-000000000000}"/>
          </ac:grpSpMkLst>
        </pc:grpChg>
        <pc:cxnChg chg="mod">
          <ac:chgData name="tsap@uoi.gr" userId="14c29a0b-fba8-4de1-ba9f-ce710cf39d77" providerId="ADAL" clId="{E885FC99-EFA2-47AA-A435-DDF9013EBB8E}" dt="2021-12-22T23:43:26.098" v="475" actId="14100"/>
          <ac:cxnSpMkLst>
            <pc:docMk/>
            <pc:sldMk cId="2928742352" sldId="921"/>
            <ac:cxnSpMk id="70"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72" creationId="{00000000-0000-0000-0000-000000000000}"/>
          </ac:cxnSpMkLst>
        </pc:cxnChg>
        <pc:cxnChg chg="mod">
          <ac:chgData name="tsap@uoi.gr" userId="14c29a0b-fba8-4de1-ba9f-ce710cf39d77" providerId="ADAL" clId="{E885FC99-EFA2-47AA-A435-DDF9013EBB8E}" dt="2021-12-22T23:42:32.762" v="463" actId="14100"/>
          <ac:cxnSpMkLst>
            <pc:docMk/>
            <pc:sldMk cId="2928742352" sldId="921"/>
            <ac:cxnSpMk id="76"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79"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84" creationId="{00000000-0000-0000-0000-000000000000}"/>
          </ac:cxnSpMkLst>
        </pc:cxnChg>
        <pc:cxnChg chg="mod">
          <ac:chgData name="tsap@uoi.gr" userId="14c29a0b-fba8-4de1-ba9f-ce710cf39d77" providerId="ADAL" clId="{E885FC99-EFA2-47AA-A435-DDF9013EBB8E}" dt="2021-12-22T23:43:26.098" v="475" actId="14100"/>
          <ac:cxnSpMkLst>
            <pc:docMk/>
            <pc:sldMk cId="2928742352" sldId="921"/>
            <ac:cxnSpMk id="87" creationId="{00000000-0000-0000-0000-000000000000}"/>
          </ac:cxnSpMkLst>
        </pc:cxnChg>
      </pc:sldChg>
      <pc:sldChg chg="addSp modSp add del ord">
        <pc:chgData name="tsap@uoi.gr" userId="14c29a0b-fba8-4de1-ba9f-ce710cf39d77" providerId="ADAL" clId="{E885FC99-EFA2-47AA-A435-DDF9013EBB8E}" dt="2021-12-23T00:41:19.850" v="814" actId="47"/>
        <pc:sldMkLst>
          <pc:docMk/>
          <pc:sldMk cId="418266892" sldId="922"/>
        </pc:sldMkLst>
        <pc:spChg chg="add mod">
          <ac:chgData name="tsap@uoi.gr" userId="14c29a0b-fba8-4de1-ba9f-ce710cf39d77" providerId="ADAL" clId="{E885FC99-EFA2-47AA-A435-DDF9013EBB8E}" dt="2021-12-22T23:44:35.526" v="482" actId="571"/>
          <ac:spMkLst>
            <pc:docMk/>
            <pc:sldMk cId="418266892" sldId="922"/>
            <ac:spMk id="86" creationId="{830C2AC4-FE93-4602-9F63-E0F4AD376D43}"/>
          </ac:spMkLst>
        </pc:spChg>
        <pc:spChg chg="add mod">
          <ac:chgData name="tsap@uoi.gr" userId="14c29a0b-fba8-4de1-ba9f-ce710cf39d77" providerId="ADAL" clId="{E885FC99-EFA2-47AA-A435-DDF9013EBB8E}" dt="2021-12-22T23:44:35.526" v="482" actId="571"/>
          <ac:spMkLst>
            <pc:docMk/>
            <pc:sldMk cId="418266892" sldId="922"/>
            <ac:spMk id="88" creationId="{6E3C2968-CCE1-4B60-B13C-B0E0409C9F98}"/>
          </ac:spMkLst>
        </pc:spChg>
        <pc:spChg chg="add mod">
          <ac:chgData name="tsap@uoi.gr" userId="14c29a0b-fba8-4de1-ba9f-ce710cf39d77" providerId="ADAL" clId="{E885FC99-EFA2-47AA-A435-DDF9013EBB8E}" dt="2021-12-22T23:44:35.526" v="482" actId="571"/>
          <ac:spMkLst>
            <pc:docMk/>
            <pc:sldMk cId="418266892" sldId="922"/>
            <ac:spMk id="89" creationId="{83091931-2D0E-4ADF-9E1D-22EB260A73DD}"/>
          </ac:spMkLst>
        </pc:spChg>
        <pc:spChg chg="add mod">
          <ac:chgData name="tsap@uoi.gr" userId="14c29a0b-fba8-4de1-ba9f-ce710cf39d77" providerId="ADAL" clId="{E885FC99-EFA2-47AA-A435-DDF9013EBB8E}" dt="2021-12-22T23:44:35.526" v="482" actId="571"/>
          <ac:spMkLst>
            <pc:docMk/>
            <pc:sldMk cId="418266892" sldId="922"/>
            <ac:spMk id="90" creationId="{CD6C2486-ED26-4C5A-9F91-C23E3DD2DFF3}"/>
          </ac:spMkLst>
        </pc:spChg>
        <pc:spChg chg="add mod">
          <ac:chgData name="tsap@uoi.gr" userId="14c29a0b-fba8-4de1-ba9f-ce710cf39d77" providerId="ADAL" clId="{E885FC99-EFA2-47AA-A435-DDF9013EBB8E}" dt="2021-12-22T23:44:35.526" v="482" actId="571"/>
          <ac:spMkLst>
            <pc:docMk/>
            <pc:sldMk cId="418266892" sldId="922"/>
            <ac:spMk id="92" creationId="{E07DAEE1-E93C-443F-8A8F-BFD6638CEBF0}"/>
          </ac:spMkLst>
        </pc:spChg>
        <pc:spChg chg="add mod">
          <ac:chgData name="tsap@uoi.gr" userId="14c29a0b-fba8-4de1-ba9f-ce710cf39d77" providerId="ADAL" clId="{E885FC99-EFA2-47AA-A435-DDF9013EBB8E}" dt="2021-12-22T23:44:35.526" v="482" actId="571"/>
          <ac:spMkLst>
            <pc:docMk/>
            <pc:sldMk cId="418266892" sldId="922"/>
            <ac:spMk id="93" creationId="{BC15F9AF-9599-4DF1-98C3-71441C6862AB}"/>
          </ac:spMkLst>
        </pc:spChg>
        <pc:spChg chg="add mod">
          <ac:chgData name="tsap@uoi.gr" userId="14c29a0b-fba8-4de1-ba9f-ce710cf39d77" providerId="ADAL" clId="{E885FC99-EFA2-47AA-A435-DDF9013EBB8E}" dt="2021-12-22T23:44:35.526" v="482" actId="571"/>
          <ac:spMkLst>
            <pc:docMk/>
            <pc:sldMk cId="418266892" sldId="922"/>
            <ac:spMk id="94" creationId="{D103539F-995E-46FB-A56D-AD45F33C2945}"/>
          </ac:spMkLst>
        </pc:spChg>
      </pc:sldChg>
      <pc:sldChg chg="del ord">
        <pc:chgData name="tsap@uoi.gr" userId="14c29a0b-fba8-4de1-ba9f-ce710cf39d77" providerId="ADAL" clId="{E885FC99-EFA2-47AA-A435-DDF9013EBB8E}" dt="2021-12-23T00:41:21.863" v="815" actId="47"/>
        <pc:sldMkLst>
          <pc:docMk/>
          <pc:sldMk cId="3422585491" sldId="923"/>
        </pc:sldMkLst>
      </pc:sldChg>
      <pc:sldChg chg="del ord">
        <pc:chgData name="tsap@uoi.gr" userId="14c29a0b-fba8-4de1-ba9f-ce710cf39d77" providerId="ADAL" clId="{E885FC99-EFA2-47AA-A435-DDF9013EBB8E}" dt="2021-12-23T00:41:22.966" v="816" actId="47"/>
        <pc:sldMkLst>
          <pc:docMk/>
          <pc:sldMk cId="189697180" sldId="924"/>
        </pc:sldMkLst>
      </pc:sldChg>
      <pc:sldChg chg="addSp delSp modSp del mod">
        <pc:chgData name="tsap@uoi.gr" userId="14c29a0b-fba8-4de1-ba9f-ce710cf39d77" providerId="ADAL" clId="{E885FC99-EFA2-47AA-A435-DDF9013EBB8E}" dt="2021-12-23T00:19:03.277" v="647" actId="47"/>
        <pc:sldMkLst>
          <pc:docMk/>
          <pc:sldMk cId="3115118514" sldId="925"/>
        </pc:sldMkLst>
        <pc:graphicFrameChg chg="add del mod modGraphic">
          <ac:chgData name="tsap@uoi.gr" userId="14c29a0b-fba8-4de1-ba9f-ce710cf39d77" providerId="ADAL" clId="{E885FC99-EFA2-47AA-A435-DDF9013EBB8E}" dt="2021-12-23T00:17:13.102" v="609" actId="21"/>
          <ac:graphicFrameMkLst>
            <pc:docMk/>
            <pc:sldMk cId="3115118514" sldId="925"/>
            <ac:graphicFrameMk id="81" creationId="{78C9B588-270F-4017-90DF-5FF929C47E13}"/>
          </ac:graphicFrameMkLst>
        </pc:graphicFrameChg>
      </pc:sldChg>
      <pc:sldChg chg="modSp del mod">
        <pc:chgData name="tsap@uoi.gr" userId="14c29a0b-fba8-4de1-ba9f-ce710cf39d77" providerId="ADAL" clId="{E885FC99-EFA2-47AA-A435-DDF9013EBB8E}" dt="2021-12-23T00:29:50.495" v="671" actId="47"/>
        <pc:sldMkLst>
          <pc:docMk/>
          <pc:sldMk cId="2882811472" sldId="926"/>
        </pc:sldMkLst>
        <pc:spChg chg="mod">
          <ac:chgData name="tsap@uoi.gr" userId="14c29a0b-fba8-4de1-ba9f-ce710cf39d77" providerId="ADAL" clId="{E885FC99-EFA2-47AA-A435-DDF9013EBB8E}" dt="2021-12-22T23:37:15.151" v="383" actId="403"/>
          <ac:spMkLst>
            <pc:docMk/>
            <pc:sldMk cId="2882811472" sldId="926"/>
            <ac:spMk id="2"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9"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0"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1"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2"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3"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5"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6"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7"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8" creationId="{00000000-0000-0000-0000-000000000000}"/>
          </ac:spMkLst>
        </pc:spChg>
        <pc:spChg chg="mod">
          <ac:chgData name="tsap@uoi.gr" userId="14c29a0b-fba8-4de1-ba9f-ce710cf39d77" providerId="ADAL" clId="{E885FC99-EFA2-47AA-A435-DDF9013EBB8E}" dt="2021-12-22T23:37:11.063" v="378" actId="403"/>
          <ac:spMkLst>
            <pc:docMk/>
            <pc:sldMk cId="2882811472" sldId="926"/>
            <ac:spMk id="19"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32"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3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6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69"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1"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4"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5"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7"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7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0"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2"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3"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5"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88" creationId="{00000000-0000-0000-0000-000000000000}"/>
          </ac:spMkLst>
        </pc:spChg>
        <pc:spChg chg="mod">
          <ac:chgData name="tsap@uoi.gr" userId="14c29a0b-fba8-4de1-ba9f-ce710cf39d77" providerId="ADAL" clId="{E885FC99-EFA2-47AA-A435-DDF9013EBB8E}" dt="2021-12-22T23:37:15.151" v="383" actId="403"/>
          <ac:spMkLst>
            <pc:docMk/>
            <pc:sldMk cId="2882811472" sldId="926"/>
            <ac:spMk id="91" creationId="{00000000-0000-0000-0000-000000000000}"/>
          </ac:spMkLst>
        </pc:spChg>
        <pc:grpChg chg="mod">
          <ac:chgData name="tsap@uoi.gr" userId="14c29a0b-fba8-4de1-ba9f-ce710cf39d77" providerId="ADAL" clId="{E885FC99-EFA2-47AA-A435-DDF9013EBB8E}" dt="2021-12-22T23:37:11.293" v="379" actId="14100"/>
          <ac:grpSpMkLst>
            <pc:docMk/>
            <pc:sldMk cId="2882811472" sldId="926"/>
            <ac:grpSpMk id="20"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21"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46" creationId="{00000000-0000-0000-0000-000000000000}"/>
          </ac:grpSpMkLst>
        </pc:grpChg>
        <pc:grpChg chg="mod">
          <ac:chgData name="tsap@uoi.gr" userId="14c29a0b-fba8-4de1-ba9f-ce710cf39d77" providerId="ADAL" clId="{E885FC99-EFA2-47AA-A435-DDF9013EBB8E}" dt="2021-12-22T23:36:38.774" v="373" actId="403"/>
          <ac:grpSpMkLst>
            <pc:docMk/>
            <pc:sldMk cId="2882811472" sldId="926"/>
            <ac:grpSpMk id="57" creationId="{00000000-0000-0000-0000-000000000000}"/>
          </ac:grpSpMkLst>
        </pc:grpChg>
        <pc:graphicFrameChg chg="mod">
          <ac:chgData name="tsap@uoi.gr" userId="14c29a0b-fba8-4de1-ba9f-ce710cf39d77" providerId="ADAL" clId="{E885FC99-EFA2-47AA-A435-DDF9013EBB8E}" dt="2021-12-22T23:36:38.774" v="373" actId="403"/>
          <ac:graphicFrameMkLst>
            <pc:docMk/>
            <pc:sldMk cId="2882811472" sldId="926"/>
            <ac:graphicFrameMk id="81" creationId="{00000000-0000-0000-0000-000000000000}"/>
          </ac:graphicFrameMkLst>
        </pc:graphicFrameChg>
        <pc:cxnChg chg="mod">
          <ac:chgData name="tsap@uoi.gr" userId="14c29a0b-fba8-4de1-ba9f-ce710cf39d77" providerId="ADAL" clId="{E885FC99-EFA2-47AA-A435-DDF9013EBB8E}" dt="2021-12-22T23:36:38.774" v="373" actId="403"/>
          <ac:cxnSpMkLst>
            <pc:docMk/>
            <pc:sldMk cId="2882811472" sldId="926"/>
            <ac:cxnSpMk id="70"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2"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6"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79"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84" creationId="{00000000-0000-0000-0000-000000000000}"/>
          </ac:cxnSpMkLst>
        </pc:cxnChg>
        <pc:cxnChg chg="mod">
          <ac:chgData name="tsap@uoi.gr" userId="14c29a0b-fba8-4de1-ba9f-ce710cf39d77" providerId="ADAL" clId="{E885FC99-EFA2-47AA-A435-DDF9013EBB8E}" dt="2021-12-22T23:36:38.774" v="373" actId="403"/>
          <ac:cxnSpMkLst>
            <pc:docMk/>
            <pc:sldMk cId="2882811472" sldId="926"/>
            <ac:cxnSpMk id="87" creationId="{00000000-0000-0000-0000-000000000000}"/>
          </ac:cxnSpMkLst>
        </pc:cxnChg>
      </pc:sldChg>
      <pc:sldChg chg="del">
        <pc:chgData name="tsap@uoi.gr" userId="14c29a0b-fba8-4de1-ba9f-ce710cf39d77" providerId="ADAL" clId="{E885FC99-EFA2-47AA-A435-DDF9013EBB8E}" dt="2021-12-23T00:40:20.359" v="805" actId="47"/>
        <pc:sldMkLst>
          <pc:docMk/>
          <pc:sldMk cId="2643189470" sldId="927"/>
        </pc:sldMkLst>
      </pc:sldChg>
      <pc:sldChg chg="addSp modSp mod">
        <pc:chgData name="tsap@uoi.gr" userId="14c29a0b-fba8-4de1-ba9f-ce710cf39d77" providerId="ADAL" clId="{E885FC99-EFA2-47AA-A435-DDF9013EBB8E}" dt="2021-12-22T23:40:10.777" v="410" actId="1076"/>
        <pc:sldMkLst>
          <pc:docMk/>
          <pc:sldMk cId="365941182" sldId="928"/>
        </pc:sldMkLst>
        <pc:spChg chg="mod">
          <ac:chgData name="tsap@uoi.gr" userId="14c29a0b-fba8-4de1-ba9f-ce710cf39d77" providerId="ADAL" clId="{E885FC99-EFA2-47AA-A435-DDF9013EBB8E}" dt="2021-12-22T23:34:59.451" v="359" actId="14100"/>
          <ac:spMkLst>
            <pc:docMk/>
            <pc:sldMk cId="365941182" sldId="928"/>
            <ac:spMk id="2" creationId="{00000000-0000-0000-0000-000000000000}"/>
          </ac:spMkLst>
        </pc:spChg>
        <pc:spChg chg="mod">
          <ac:chgData name="tsap@uoi.gr" userId="14c29a0b-fba8-4de1-ba9f-ce710cf39d77" providerId="ADAL" clId="{E885FC99-EFA2-47AA-A435-DDF9013EBB8E}" dt="2021-12-22T23:34:52.134" v="358" actId="403"/>
          <ac:spMkLst>
            <pc:docMk/>
            <pc:sldMk cId="365941182" sldId="928"/>
            <ac:spMk id="4" creationId="{00000000-0000-0000-0000-000000000000}"/>
          </ac:spMkLst>
        </pc:spChg>
        <pc:spChg chg="mod">
          <ac:chgData name="tsap@uoi.gr" userId="14c29a0b-fba8-4de1-ba9f-ce710cf39d77" providerId="ADAL" clId="{E885FC99-EFA2-47AA-A435-DDF9013EBB8E}" dt="2021-12-22T23:40:10.777" v="410" actId="1076"/>
          <ac:spMkLst>
            <pc:docMk/>
            <pc:sldMk cId="365941182" sldId="928"/>
            <ac:spMk id="5" creationId="{00000000-0000-0000-0000-000000000000}"/>
          </ac:spMkLst>
        </pc:spChg>
        <pc:spChg chg="add mod">
          <ac:chgData name="tsap@uoi.gr" userId="14c29a0b-fba8-4de1-ba9f-ce710cf39d77" providerId="ADAL" clId="{E885FC99-EFA2-47AA-A435-DDF9013EBB8E}" dt="2021-12-22T23:39:54.527" v="406" actId="1076"/>
          <ac:spMkLst>
            <pc:docMk/>
            <pc:sldMk cId="365941182" sldId="928"/>
            <ac:spMk id="6" creationId="{2DA4296E-2DE3-411D-A2FD-49DA4BCA0568}"/>
          </ac:spMkLst>
        </pc:spChg>
      </pc:sldChg>
      <pc:sldChg chg="addSp delSp modSp mod">
        <pc:chgData name="tsap@uoi.gr" userId="14c29a0b-fba8-4de1-ba9f-ce710cf39d77" providerId="ADAL" clId="{E885FC99-EFA2-47AA-A435-DDF9013EBB8E}" dt="2021-12-22T23:14:35.570" v="227" actId="1076"/>
        <pc:sldMkLst>
          <pc:docMk/>
          <pc:sldMk cId="4171443864" sldId="931"/>
        </pc:sldMkLst>
        <pc:spChg chg="add mod">
          <ac:chgData name="tsap@uoi.gr" userId="14c29a0b-fba8-4de1-ba9f-ce710cf39d77" providerId="ADAL" clId="{E885FC99-EFA2-47AA-A435-DDF9013EBB8E}" dt="2021-12-22T23:10:56.087" v="180" actId="1076"/>
          <ac:spMkLst>
            <pc:docMk/>
            <pc:sldMk cId="4171443864" sldId="931"/>
            <ac:spMk id="3" creationId="{B3079B6C-050B-41A2-AA1F-54BC66F36FC4}"/>
          </ac:spMkLst>
        </pc:spChg>
        <pc:spChg chg="mod">
          <ac:chgData name="tsap@uoi.gr" userId="14c29a0b-fba8-4de1-ba9f-ce710cf39d77" providerId="ADAL" clId="{E885FC99-EFA2-47AA-A435-DDF9013EBB8E}" dt="2021-12-22T23:13:52.082" v="221" actId="1076"/>
          <ac:spMkLst>
            <pc:docMk/>
            <pc:sldMk cId="4171443864" sldId="931"/>
            <ac:spMk id="4" creationId="{00000000-0000-0000-0000-000000000000}"/>
          </ac:spMkLst>
        </pc:spChg>
        <pc:spChg chg="add mod">
          <ac:chgData name="tsap@uoi.gr" userId="14c29a0b-fba8-4de1-ba9f-ce710cf39d77" providerId="ADAL" clId="{E885FC99-EFA2-47AA-A435-DDF9013EBB8E}" dt="2021-12-22T23:14:32.386" v="226" actId="1076"/>
          <ac:spMkLst>
            <pc:docMk/>
            <pc:sldMk cId="4171443864" sldId="931"/>
            <ac:spMk id="5" creationId="{F83CB82F-1F68-4239-A70E-CEBAF58BEAA3}"/>
          </ac:spMkLst>
        </pc:spChg>
        <pc:spChg chg="add mod">
          <ac:chgData name="tsap@uoi.gr" userId="14c29a0b-fba8-4de1-ba9f-ce710cf39d77" providerId="ADAL" clId="{E885FC99-EFA2-47AA-A435-DDF9013EBB8E}" dt="2021-12-22T23:14:11.002" v="223" actId="403"/>
          <ac:spMkLst>
            <pc:docMk/>
            <pc:sldMk cId="4171443864" sldId="931"/>
            <ac:spMk id="6" creationId="{3A1660A3-5FB9-42E5-B8E1-FCE9ED2FDA13}"/>
          </ac:spMkLst>
        </pc:spChg>
        <pc:spChg chg="add mod">
          <ac:chgData name="tsap@uoi.gr" userId="14c29a0b-fba8-4de1-ba9f-ce710cf39d77" providerId="ADAL" clId="{E885FC99-EFA2-47AA-A435-DDF9013EBB8E}" dt="2021-12-22T23:14:11.002" v="223" actId="403"/>
          <ac:spMkLst>
            <pc:docMk/>
            <pc:sldMk cId="4171443864" sldId="931"/>
            <ac:spMk id="7" creationId="{269F0697-3F99-4B3D-8B35-3535B9DE06BA}"/>
          </ac:spMkLst>
        </pc:spChg>
        <pc:spChg chg="add mod">
          <ac:chgData name="tsap@uoi.gr" userId="14c29a0b-fba8-4de1-ba9f-ce710cf39d77" providerId="ADAL" clId="{E885FC99-EFA2-47AA-A435-DDF9013EBB8E}" dt="2021-12-22T23:14:21.560" v="224" actId="1076"/>
          <ac:spMkLst>
            <pc:docMk/>
            <pc:sldMk cId="4171443864" sldId="931"/>
            <ac:spMk id="8" creationId="{2A08E8A7-6F64-454A-B1CA-5DD692563838}"/>
          </ac:spMkLst>
        </pc:spChg>
        <pc:spChg chg="add mod">
          <ac:chgData name="tsap@uoi.gr" userId="14c29a0b-fba8-4de1-ba9f-ce710cf39d77" providerId="ADAL" clId="{E885FC99-EFA2-47AA-A435-DDF9013EBB8E}" dt="2021-12-22T23:14:26.409" v="225" actId="1076"/>
          <ac:spMkLst>
            <pc:docMk/>
            <pc:sldMk cId="4171443864" sldId="931"/>
            <ac:spMk id="9" creationId="{DB169F25-8B71-47C7-BF08-A1E8DC91457C}"/>
          </ac:spMkLst>
        </pc:spChg>
        <pc:spChg chg="add del mod">
          <ac:chgData name="tsap@uoi.gr" userId="14c29a0b-fba8-4de1-ba9f-ce710cf39d77" providerId="ADAL" clId="{E885FC99-EFA2-47AA-A435-DDF9013EBB8E}" dt="2021-12-22T23:08:26.668" v="133" actId="478"/>
          <ac:spMkLst>
            <pc:docMk/>
            <pc:sldMk cId="4171443864" sldId="931"/>
            <ac:spMk id="10" creationId="{92CCFCDD-9CA5-4397-A65A-1AC61EC71439}"/>
          </ac:spMkLst>
        </pc:spChg>
        <pc:spChg chg="add mod">
          <ac:chgData name="tsap@uoi.gr" userId="14c29a0b-fba8-4de1-ba9f-ce710cf39d77" providerId="ADAL" clId="{E885FC99-EFA2-47AA-A435-DDF9013EBB8E}" dt="2021-12-22T23:14:35.570" v="227" actId="1076"/>
          <ac:spMkLst>
            <pc:docMk/>
            <pc:sldMk cId="4171443864" sldId="931"/>
            <ac:spMk id="11" creationId="{C3C3287B-068A-405D-AAEC-52C6DDDA71A9}"/>
          </ac:spMkLst>
        </pc:spChg>
        <pc:spChg chg="add mod">
          <ac:chgData name="tsap@uoi.gr" userId="14c29a0b-fba8-4de1-ba9f-ce710cf39d77" providerId="ADAL" clId="{E885FC99-EFA2-47AA-A435-DDF9013EBB8E}" dt="2021-12-22T23:13:57.395" v="222" actId="403"/>
          <ac:spMkLst>
            <pc:docMk/>
            <pc:sldMk cId="4171443864" sldId="931"/>
            <ac:spMk id="12" creationId="{4BC77322-B872-45F7-9C68-165DF4DD9046}"/>
          </ac:spMkLst>
        </pc:spChg>
        <pc:spChg chg="add mod">
          <ac:chgData name="tsap@uoi.gr" userId="14c29a0b-fba8-4de1-ba9f-ce710cf39d77" providerId="ADAL" clId="{E885FC99-EFA2-47AA-A435-DDF9013EBB8E}" dt="2021-12-22T23:13:57.395" v="222" actId="403"/>
          <ac:spMkLst>
            <pc:docMk/>
            <pc:sldMk cId="4171443864" sldId="931"/>
            <ac:spMk id="13" creationId="{86525A71-0824-42D9-A8A3-D576AA67FF57}"/>
          </ac:spMkLst>
        </pc:spChg>
        <pc:spChg chg="add mod">
          <ac:chgData name="tsap@uoi.gr" userId="14c29a0b-fba8-4de1-ba9f-ce710cf39d77" providerId="ADAL" clId="{E885FC99-EFA2-47AA-A435-DDF9013EBB8E}" dt="2021-12-22T23:13:57.395" v="222" actId="403"/>
          <ac:spMkLst>
            <pc:docMk/>
            <pc:sldMk cId="4171443864" sldId="931"/>
            <ac:spMk id="14" creationId="{EB587FDE-AF6A-4C72-83AF-C3457FE8E474}"/>
          </ac:spMkLst>
        </pc:spChg>
        <pc:spChg chg="add mod">
          <ac:chgData name="tsap@uoi.gr" userId="14c29a0b-fba8-4de1-ba9f-ce710cf39d77" providerId="ADAL" clId="{E885FC99-EFA2-47AA-A435-DDF9013EBB8E}" dt="2021-12-22T23:13:57.395" v="222" actId="403"/>
          <ac:spMkLst>
            <pc:docMk/>
            <pc:sldMk cId="4171443864" sldId="931"/>
            <ac:spMk id="15" creationId="{0B592CD7-61D5-40C6-811A-5E40BF36AF5D}"/>
          </ac:spMkLst>
        </pc:spChg>
        <pc:spChg chg="add mod">
          <ac:chgData name="tsap@uoi.gr" userId="14c29a0b-fba8-4de1-ba9f-ce710cf39d77" providerId="ADAL" clId="{E885FC99-EFA2-47AA-A435-DDF9013EBB8E}" dt="2021-12-22T23:13:57.395" v="222" actId="403"/>
          <ac:spMkLst>
            <pc:docMk/>
            <pc:sldMk cId="4171443864" sldId="931"/>
            <ac:spMk id="16" creationId="{2C12360D-8CCE-42AE-89BB-085B8E3C8F1A}"/>
          </ac:spMkLst>
        </pc:spChg>
      </pc:sldChg>
      <pc:sldChg chg="add del">
        <pc:chgData name="tsap@uoi.gr" userId="14c29a0b-fba8-4de1-ba9f-ce710cf39d77" providerId="ADAL" clId="{E885FC99-EFA2-47AA-A435-DDF9013EBB8E}" dt="2021-12-22T23:37:19.788" v="385" actId="47"/>
        <pc:sldMkLst>
          <pc:docMk/>
          <pc:sldMk cId="1365591250" sldId="960"/>
        </pc:sldMkLst>
      </pc:sldChg>
      <pc:sldChg chg="modSp mod">
        <pc:chgData name="tsap@uoi.gr" userId="14c29a0b-fba8-4de1-ba9f-ce710cf39d77" providerId="ADAL" clId="{E885FC99-EFA2-47AA-A435-DDF9013EBB8E}" dt="2021-12-23T00:38:41.854" v="780" actId="6549"/>
        <pc:sldMkLst>
          <pc:docMk/>
          <pc:sldMk cId="3097076503" sldId="961"/>
        </pc:sldMkLst>
        <pc:spChg chg="mod">
          <ac:chgData name="tsap@uoi.gr" userId="14c29a0b-fba8-4de1-ba9f-ce710cf39d77" providerId="ADAL" clId="{E885FC99-EFA2-47AA-A435-DDF9013EBB8E}" dt="2021-12-23T00:38:41.854" v="780" actId="6549"/>
          <ac:spMkLst>
            <pc:docMk/>
            <pc:sldMk cId="3097076503" sldId="961"/>
            <ac:spMk id="4" creationId="{00000000-0000-0000-0000-000000000000}"/>
          </ac:spMkLst>
        </pc:spChg>
        <pc:picChg chg="mod">
          <ac:chgData name="tsap@uoi.gr" userId="14c29a0b-fba8-4de1-ba9f-ce710cf39d77" providerId="ADAL" clId="{E885FC99-EFA2-47AA-A435-DDF9013EBB8E}" dt="2021-12-23T00:33:20.091" v="728" actId="14100"/>
          <ac:picMkLst>
            <pc:docMk/>
            <pc:sldMk cId="3097076503" sldId="961"/>
            <ac:picMk id="7" creationId="{00000000-0000-0000-0000-000000000000}"/>
          </ac:picMkLst>
        </pc:picChg>
      </pc:sldChg>
      <pc:sldChg chg="del">
        <pc:chgData name="tsap@uoi.gr" userId="14c29a0b-fba8-4de1-ba9f-ce710cf39d77" providerId="ADAL" clId="{E885FC99-EFA2-47AA-A435-DDF9013EBB8E}" dt="2021-12-23T01:10:31.912" v="1575" actId="47"/>
        <pc:sldMkLst>
          <pc:docMk/>
          <pc:sldMk cId="3127976382" sldId="962"/>
        </pc:sldMkLst>
      </pc:sldChg>
      <pc:sldChg chg="ord">
        <pc:chgData name="tsap@uoi.gr" userId="14c29a0b-fba8-4de1-ba9f-ce710cf39d77" providerId="ADAL" clId="{E885FC99-EFA2-47AA-A435-DDF9013EBB8E}" dt="2021-12-23T01:10:51.496" v="1577"/>
        <pc:sldMkLst>
          <pc:docMk/>
          <pc:sldMk cId="1957977560" sldId="963"/>
        </pc:sldMkLst>
      </pc:sldChg>
      <pc:sldChg chg="ord">
        <pc:chgData name="tsap@uoi.gr" userId="14c29a0b-fba8-4de1-ba9f-ce710cf39d77" providerId="ADAL" clId="{E885FC99-EFA2-47AA-A435-DDF9013EBB8E}" dt="2021-12-23T00:58:50.627" v="1147"/>
        <pc:sldMkLst>
          <pc:docMk/>
          <pc:sldMk cId="503819911" sldId="965"/>
        </pc:sldMkLst>
      </pc:sldChg>
      <pc:sldChg chg="add del">
        <pc:chgData name="tsap@uoi.gr" userId="14c29a0b-fba8-4de1-ba9f-ce710cf39d77" providerId="ADAL" clId="{E885FC99-EFA2-47AA-A435-DDF9013EBB8E}" dt="2021-12-23T00:41:11.554" v="811" actId="47"/>
        <pc:sldMkLst>
          <pc:docMk/>
          <pc:sldMk cId="844806418" sldId="997"/>
        </pc:sldMkLst>
      </pc:sldChg>
      <pc:sldChg chg="addSp modSp add mod">
        <pc:chgData name="tsap@uoi.gr" userId="14c29a0b-fba8-4de1-ba9f-ce710cf39d77" providerId="ADAL" clId="{E885FC99-EFA2-47AA-A435-DDF9013EBB8E}" dt="2021-12-22T23:45:34.659" v="494" actId="11529"/>
        <pc:sldMkLst>
          <pc:docMk/>
          <pc:sldMk cId="1889225498" sldId="998"/>
        </pc:sldMkLst>
        <pc:spChg chg="mod">
          <ac:chgData name="tsap@uoi.gr" userId="14c29a0b-fba8-4de1-ba9f-ce710cf39d77" providerId="ADAL" clId="{E885FC99-EFA2-47AA-A435-DDF9013EBB8E}" dt="2021-12-22T23:44:56.403" v="487" actId="1076"/>
          <ac:spMkLst>
            <pc:docMk/>
            <pc:sldMk cId="1889225498" sldId="998"/>
            <ac:spMk id="68" creationId="{00000000-0000-0000-0000-000000000000}"/>
          </ac:spMkLst>
        </pc:spChg>
        <pc:spChg chg="add mod">
          <ac:chgData name="tsap@uoi.gr" userId="14c29a0b-fba8-4de1-ba9f-ce710cf39d77" providerId="ADAL" clId="{E885FC99-EFA2-47AA-A435-DDF9013EBB8E}" dt="2021-12-22T23:44:42.244" v="483"/>
          <ac:spMkLst>
            <pc:docMk/>
            <pc:sldMk cId="1889225498" sldId="998"/>
            <ac:spMk id="71" creationId="{54DB5510-99A5-4169-8201-21BD13202378}"/>
          </ac:spMkLst>
        </pc:spChg>
        <pc:spChg chg="add mod">
          <ac:chgData name="tsap@uoi.gr" userId="14c29a0b-fba8-4de1-ba9f-ce710cf39d77" providerId="ADAL" clId="{E885FC99-EFA2-47AA-A435-DDF9013EBB8E}" dt="2021-12-22T23:44:42.244" v="483"/>
          <ac:spMkLst>
            <pc:docMk/>
            <pc:sldMk cId="1889225498" sldId="998"/>
            <ac:spMk id="73" creationId="{3576360E-2609-45F8-AA41-40F6871EAFF0}"/>
          </ac:spMkLst>
        </pc:spChg>
        <pc:spChg chg="add mod">
          <ac:chgData name="tsap@uoi.gr" userId="14c29a0b-fba8-4de1-ba9f-ce710cf39d77" providerId="ADAL" clId="{E885FC99-EFA2-47AA-A435-DDF9013EBB8E}" dt="2021-12-22T23:44:54.074" v="486" actId="1076"/>
          <ac:spMkLst>
            <pc:docMk/>
            <pc:sldMk cId="1889225498" sldId="998"/>
            <ac:spMk id="74" creationId="{46260134-E639-4742-85C5-A2B4C4F7AF20}"/>
          </ac:spMkLst>
        </pc:spChg>
        <pc:spChg chg="add mod">
          <ac:chgData name="tsap@uoi.gr" userId="14c29a0b-fba8-4de1-ba9f-ce710cf39d77" providerId="ADAL" clId="{E885FC99-EFA2-47AA-A435-DDF9013EBB8E}" dt="2021-12-22T23:44:49.203" v="485" actId="1076"/>
          <ac:spMkLst>
            <pc:docMk/>
            <pc:sldMk cId="1889225498" sldId="998"/>
            <ac:spMk id="75" creationId="{D0FFFE4B-92D2-4075-8D31-D14B849C3652}"/>
          </ac:spMkLst>
        </pc:spChg>
        <pc:spChg chg="add mod">
          <ac:chgData name="tsap@uoi.gr" userId="14c29a0b-fba8-4de1-ba9f-ce710cf39d77" providerId="ADAL" clId="{E885FC99-EFA2-47AA-A435-DDF9013EBB8E}" dt="2021-12-22T23:44:58.939" v="488" actId="1076"/>
          <ac:spMkLst>
            <pc:docMk/>
            <pc:sldMk cId="1889225498" sldId="998"/>
            <ac:spMk id="77" creationId="{0EE151C0-85B3-4C85-B579-ADCD1E354E96}"/>
          </ac:spMkLst>
        </pc:spChg>
        <pc:spChg chg="add mod">
          <ac:chgData name="tsap@uoi.gr" userId="14c29a0b-fba8-4de1-ba9f-ce710cf39d77" providerId="ADAL" clId="{E885FC99-EFA2-47AA-A435-DDF9013EBB8E}" dt="2021-12-22T23:45:02.051" v="489" actId="1076"/>
          <ac:spMkLst>
            <pc:docMk/>
            <pc:sldMk cId="1889225498" sldId="998"/>
            <ac:spMk id="78" creationId="{2561C3B4-9013-4961-9BC7-A53772090560}"/>
          </ac:spMkLst>
        </pc:spChg>
        <pc:spChg chg="add mod">
          <ac:chgData name="tsap@uoi.gr" userId="14c29a0b-fba8-4de1-ba9f-ce710cf39d77" providerId="ADAL" clId="{E885FC99-EFA2-47AA-A435-DDF9013EBB8E}" dt="2021-12-22T23:45:07.907" v="491" actId="1076"/>
          <ac:spMkLst>
            <pc:docMk/>
            <pc:sldMk cId="1889225498" sldId="998"/>
            <ac:spMk id="80" creationId="{EA9ABC39-93FB-4B4D-80DF-E2EBB0FA1840}"/>
          </ac:spMkLst>
        </pc:spChg>
        <pc:spChg chg="add mod">
          <ac:chgData name="tsap@uoi.gr" userId="14c29a0b-fba8-4de1-ba9f-ce710cf39d77" providerId="ADAL" clId="{E885FC99-EFA2-47AA-A435-DDF9013EBB8E}" dt="2021-12-22T23:45:16.977" v="492"/>
          <ac:spMkLst>
            <pc:docMk/>
            <pc:sldMk cId="1889225498" sldId="998"/>
            <ac:spMk id="81" creationId="{2297FFF1-DC7E-40C7-A2DE-9A4FC9AB43F1}"/>
          </ac:spMkLst>
        </pc:spChg>
        <pc:spChg chg="mod">
          <ac:chgData name="tsap@uoi.gr" userId="14c29a0b-fba8-4de1-ba9f-ce710cf39d77" providerId="ADAL" clId="{E885FC99-EFA2-47AA-A435-DDF9013EBB8E}" dt="2021-12-22T23:45:04.828" v="490" actId="1076"/>
          <ac:spMkLst>
            <pc:docMk/>
            <pc:sldMk cId="1889225498" sldId="998"/>
            <ac:spMk id="82" creationId="{00000000-0000-0000-0000-000000000000}"/>
          </ac:spMkLst>
        </pc:spChg>
        <pc:cxnChg chg="add">
          <ac:chgData name="tsap@uoi.gr" userId="14c29a0b-fba8-4de1-ba9f-ce710cf39d77" providerId="ADAL" clId="{E885FC99-EFA2-47AA-A435-DDF9013EBB8E}" dt="2021-12-22T23:45:25.365" v="493" actId="11529"/>
          <ac:cxnSpMkLst>
            <pc:docMk/>
            <pc:sldMk cId="1889225498" sldId="998"/>
            <ac:cxnSpMk id="3" creationId="{8C663DFA-52F4-4922-B1DE-67BAB6DD0B08}"/>
          </ac:cxnSpMkLst>
        </pc:cxnChg>
        <pc:cxnChg chg="add">
          <ac:chgData name="tsap@uoi.gr" userId="14c29a0b-fba8-4de1-ba9f-ce710cf39d77" providerId="ADAL" clId="{E885FC99-EFA2-47AA-A435-DDF9013EBB8E}" dt="2021-12-22T23:45:34.659" v="494" actId="11529"/>
          <ac:cxnSpMkLst>
            <pc:docMk/>
            <pc:sldMk cId="1889225498" sldId="998"/>
            <ac:cxnSpMk id="6" creationId="{43AD3DDF-830F-4D10-9CAC-284711816638}"/>
          </ac:cxnSpMkLst>
        </pc:cxnChg>
      </pc:sldChg>
      <pc:sldChg chg="addSp delSp modSp add mod modAnim">
        <pc:chgData name="tsap@uoi.gr" userId="14c29a0b-fba8-4de1-ba9f-ce710cf39d77" providerId="ADAL" clId="{E885FC99-EFA2-47AA-A435-DDF9013EBB8E}" dt="2021-12-22T23:50:54.388" v="554" actId="403"/>
        <pc:sldMkLst>
          <pc:docMk/>
          <pc:sldMk cId="493055479" sldId="999"/>
        </pc:sldMkLst>
        <pc:spChg chg="mod">
          <ac:chgData name="tsap@uoi.gr" userId="14c29a0b-fba8-4de1-ba9f-ce710cf39d77" providerId="ADAL" clId="{E885FC99-EFA2-47AA-A435-DDF9013EBB8E}" dt="2021-12-22T23:48:55.341" v="531" actId="1076"/>
          <ac:spMkLst>
            <pc:docMk/>
            <pc:sldMk cId="493055479" sldId="999"/>
            <ac:spMk id="32"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33"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55"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56" creationId="{00000000-0000-0000-0000-000000000000}"/>
          </ac:spMkLst>
        </pc:spChg>
        <pc:spChg chg="add del mod">
          <ac:chgData name="tsap@uoi.gr" userId="14c29a0b-fba8-4de1-ba9f-ce710cf39d77" providerId="ADAL" clId="{E885FC99-EFA2-47AA-A435-DDF9013EBB8E}" dt="2021-12-22T23:48:55.341" v="531" actId="1076"/>
          <ac:spMkLst>
            <pc:docMk/>
            <pc:sldMk cId="493055479" sldId="999"/>
            <ac:spMk id="68" creationId="{00000000-0000-0000-0000-000000000000}"/>
          </ac:spMkLst>
        </pc:spChg>
        <pc:spChg chg="del">
          <ac:chgData name="tsap@uoi.gr" userId="14c29a0b-fba8-4de1-ba9f-ce710cf39d77" providerId="ADAL" clId="{E885FC99-EFA2-47AA-A435-DDF9013EBB8E}" dt="2021-12-22T23:46:14.378" v="498" actId="478"/>
          <ac:spMkLst>
            <pc:docMk/>
            <pc:sldMk cId="493055479" sldId="999"/>
            <ac:spMk id="69" creationId="{00000000-0000-0000-0000-000000000000}"/>
          </ac:spMkLst>
        </pc:spChg>
        <pc:spChg chg="del">
          <ac:chgData name="tsap@uoi.gr" userId="14c29a0b-fba8-4de1-ba9f-ce710cf39d77" providerId="ADAL" clId="{E885FC99-EFA2-47AA-A435-DDF9013EBB8E}" dt="2021-12-22T23:46:35.723" v="503" actId="478"/>
          <ac:spMkLst>
            <pc:docMk/>
            <pc:sldMk cId="493055479" sldId="999"/>
            <ac:spMk id="71" creationId="{54DB5510-99A5-4169-8201-21BD13202378}"/>
          </ac:spMkLst>
        </pc:spChg>
        <pc:spChg chg="del">
          <ac:chgData name="tsap@uoi.gr" userId="14c29a0b-fba8-4de1-ba9f-ce710cf39d77" providerId="ADAL" clId="{E885FC99-EFA2-47AA-A435-DDF9013EBB8E}" dt="2021-12-22T23:47:54.029" v="519" actId="478"/>
          <ac:spMkLst>
            <pc:docMk/>
            <pc:sldMk cId="493055479" sldId="999"/>
            <ac:spMk id="73" creationId="{3576360E-2609-45F8-AA41-40F6871EAFF0}"/>
          </ac:spMkLst>
        </pc:spChg>
        <pc:spChg chg="add del mod">
          <ac:chgData name="tsap@uoi.gr" userId="14c29a0b-fba8-4de1-ba9f-ce710cf39d77" providerId="ADAL" clId="{E885FC99-EFA2-47AA-A435-DDF9013EBB8E}" dt="2021-12-22T23:48:55.341" v="531" actId="1076"/>
          <ac:spMkLst>
            <pc:docMk/>
            <pc:sldMk cId="493055479" sldId="999"/>
            <ac:spMk id="74" creationId="{46260134-E639-4742-85C5-A2B4C4F7AF20}"/>
          </ac:spMkLst>
        </pc:spChg>
        <pc:spChg chg="add del mod">
          <ac:chgData name="tsap@uoi.gr" userId="14c29a0b-fba8-4de1-ba9f-ce710cf39d77" providerId="ADAL" clId="{E885FC99-EFA2-47AA-A435-DDF9013EBB8E}" dt="2021-12-22T23:48:55.341" v="531" actId="1076"/>
          <ac:spMkLst>
            <pc:docMk/>
            <pc:sldMk cId="493055479" sldId="999"/>
            <ac:spMk id="75" creationId="{D0FFFE4B-92D2-4075-8D31-D14B849C3652}"/>
          </ac:spMkLst>
        </pc:spChg>
        <pc:spChg chg="mod">
          <ac:chgData name="tsap@uoi.gr" userId="14c29a0b-fba8-4de1-ba9f-ce710cf39d77" providerId="ADAL" clId="{E885FC99-EFA2-47AA-A435-DDF9013EBB8E}" dt="2021-12-22T23:48:55.341" v="531" actId="1076"/>
          <ac:spMkLst>
            <pc:docMk/>
            <pc:sldMk cId="493055479" sldId="999"/>
            <ac:spMk id="77" creationId="{0EE151C0-85B3-4C85-B579-ADCD1E354E96}"/>
          </ac:spMkLst>
        </pc:spChg>
        <pc:spChg chg="add del mod">
          <ac:chgData name="tsap@uoi.gr" userId="14c29a0b-fba8-4de1-ba9f-ce710cf39d77" providerId="ADAL" clId="{E885FC99-EFA2-47AA-A435-DDF9013EBB8E}" dt="2021-12-22T23:48:55.341" v="531" actId="1076"/>
          <ac:spMkLst>
            <pc:docMk/>
            <pc:sldMk cId="493055479" sldId="999"/>
            <ac:spMk id="78" creationId="{2561C3B4-9013-4961-9BC7-A53772090560}"/>
          </ac:spMkLst>
        </pc:spChg>
        <pc:spChg chg="del">
          <ac:chgData name="tsap@uoi.gr" userId="14c29a0b-fba8-4de1-ba9f-ce710cf39d77" providerId="ADAL" clId="{E885FC99-EFA2-47AA-A435-DDF9013EBB8E}" dt="2021-12-22T23:46:19.364" v="499" actId="478"/>
          <ac:spMkLst>
            <pc:docMk/>
            <pc:sldMk cId="493055479" sldId="999"/>
            <ac:spMk id="80" creationId="{EA9ABC39-93FB-4B4D-80DF-E2EBB0FA1840}"/>
          </ac:spMkLst>
        </pc:spChg>
        <pc:spChg chg="del">
          <ac:chgData name="tsap@uoi.gr" userId="14c29a0b-fba8-4de1-ba9f-ce710cf39d77" providerId="ADAL" clId="{E885FC99-EFA2-47AA-A435-DDF9013EBB8E}" dt="2021-12-22T23:48:04.707" v="522" actId="478"/>
          <ac:spMkLst>
            <pc:docMk/>
            <pc:sldMk cId="493055479" sldId="999"/>
            <ac:spMk id="81" creationId="{2297FFF1-DC7E-40C7-A2DE-9A4FC9AB43F1}"/>
          </ac:spMkLst>
        </pc:spChg>
        <pc:spChg chg="mod">
          <ac:chgData name="tsap@uoi.gr" userId="14c29a0b-fba8-4de1-ba9f-ce710cf39d77" providerId="ADAL" clId="{E885FC99-EFA2-47AA-A435-DDF9013EBB8E}" dt="2021-12-22T23:48:55.341" v="531" actId="1076"/>
          <ac:spMkLst>
            <pc:docMk/>
            <pc:sldMk cId="493055479" sldId="999"/>
            <ac:spMk id="82" creationId="{00000000-0000-0000-0000-000000000000}"/>
          </ac:spMkLst>
        </pc:spChg>
        <pc:spChg chg="mod">
          <ac:chgData name="tsap@uoi.gr" userId="14c29a0b-fba8-4de1-ba9f-ce710cf39d77" providerId="ADAL" clId="{E885FC99-EFA2-47AA-A435-DDF9013EBB8E}" dt="2021-12-22T23:48:55.341" v="531" actId="1076"/>
          <ac:spMkLst>
            <pc:docMk/>
            <pc:sldMk cId="493055479" sldId="999"/>
            <ac:spMk id="83" creationId="{00000000-0000-0000-0000-000000000000}"/>
          </ac:spMkLst>
        </pc:spChg>
        <pc:spChg chg="add mod">
          <ac:chgData name="tsap@uoi.gr" userId="14c29a0b-fba8-4de1-ba9f-ce710cf39d77" providerId="ADAL" clId="{E885FC99-EFA2-47AA-A435-DDF9013EBB8E}" dt="2021-12-22T23:48:55.341" v="531" actId="1076"/>
          <ac:spMkLst>
            <pc:docMk/>
            <pc:sldMk cId="493055479" sldId="999"/>
            <ac:spMk id="85" creationId="{419BF5B5-3069-4833-BA6A-2D59ECA70F4E}"/>
          </ac:spMkLst>
        </pc:spChg>
        <pc:spChg chg="add mod">
          <ac:chgData name="tsap@uoi.gr" userId="14c29a0b-fba8-4de1-ba9f-ce710cf39d77" providerId="ADAL" clId="{E885FC99-EFA2-47AA-A435-DDF9013EBB8E}" dt="2021-12-22T23:48:55.341" v="531" actId="1076"/>
          <ac:spMkLst>
            <pc:docMk/>
            <pc:sldMk cId="493055479" sldId="999"/>
            <ac:spMk id="86" creationId="{79D38CF1-F28B-4A00-A040-5065F959B96B}"/>
          </ac:spMkLst>
        </pc:spChg>
        <pc:spChg chg="add mod">
          <ac:chgData name="tsap@uoi.gr" userId="14c29a0b-fba8-4de1-ba9f-ce710cf39d77" providerId="ADAL" clId="{E885FC99-EFA2-47AA-A435-DDF9013EBB8E}" dt="2021-12-22T23:48:55.341" v="531" actId="1076"/>
          <ac:spMkLst>
            <pc:docMk/>
            <pc:sldMk cId="493055479" sldId="999"/>
            <ac:spMk id="88" creationId="{0D7539F5-73B8-4A86-A0B2-E681CDAF0477}"/>
          </ac:spMkLst>
        </pc:spChg>
        <pc:spChg chg="add mod">
          <ac:chgData name="tsap@uoi.gr" userId="14c29a0b-fba8-4de1-ba9f-ce710cf39d77" providerId="ADAL" clId="{E885FC99-EFA2-47AA-A435-DDF9013EBB8E}" dt="2021-12-22T23:50:54.388" v="554" actId="403"/>
          <ac:spMkLst>
            <pc:docMk/>
            <pc:sldMk cId="493055479" sldId="999"/>
            <ac:spMk id="90" creationId="{60E3E0C0-1067-435A-A50D-5AB95276C5D9}"/>
          </ac:spMkLst>
        </pc:spChg>
        <pc:spChg chg="mod">
          <ac:chgData name="tsap@uoi.gr" userId="14c29a0b-fba8-4de1-ba9f-ce710cf39d77" providerId="ADAL" clId="{E885FC99-EFA2-47AA-A435-DDF9013EBB8E}" dt="2021-12-22T23:49:19.272" v="534" actId="1076"/>
          <ac:spMkLst>
            <pc:docMk/>
            <pc:sldMk cId="493055479" sldId="999"/>
            <ac:spMk id="91" creationId="{00000000-0000-0000-0000-000000000000}"/>
          </ac:spMkLst>
        </pc:spChg>
        <pc:spChg chg="mod">
          <ac:chgData name="tsap@uoi.gr" userId="14c29a0b-fba8-4de1-ba9f-ce710cf39d77" providerId="ADAL" clId="{E885FC99-EFA2-47AA-A435-DDF9013EBB8E}" dt="2021-12-22T23:49:07.716" v="532"/>
          <ac:spMkLst>
            <pc:docMk/>
            <pc:sldMk cId="493055479" sldId="999"/>
            <ac:spMk id="93" creationId="{E2ED7866-14F4-4E84-AE89-CD392D3E065A}"/>
          </ac:spMkLst>
        </pc:spChg>
        <pc:spChg chg="mod">
          <ac:chgData name="tsap@uoi.gr" userId="14c29a0b-fba8-4de1-ba9f-ce710cf39d77" providerId="ADAL" clId="{E885FC99-EFA2-47AA-A435-DDF9013EBB8E}" dt="2021-12-22T23:49:07.716" v="532"/>
          <ac:spMkLst>
            <pc:docMk/>
            <pc:sldMk cId="493055479" sldId="999"/>
            <ac:spMk id="94" creationId="{185E68D7-4A34-4524-A773-E15F5000650D}"/>
          </ac:spMkLst>
        </pc:spChg>
        <pc:spChg chg="mod">
          <ac:chgData name="tsap@uoi.gr" userId="14c29a0b-fba8-4de1-ba9f-ce710cf39d77" providerId="ADAL" clId="{E885FC99-EFA2-47AA-A435-DDF9013EBB8E}" dt="2021-12-22T23:49:07.716" v="532"/>
          <ac:spMkLst>
            <pc:docMk/>
            <pc:sldMk cId="493055479" sldId="999"/>
            <ac:spMk id="95" creationId="{E2F37CAE-AABA-4E20-A411-9EFD250E65B4}"/>
          </ac:spMkLst>
        </pc:spChg>
        <pc:spChg chg="mod">
          <ac:chgData name="tsap@uoi.gr" userId="14c29a0b-fba8-4de1-ba9f-ce710cf39d77" providerId="ADAL" clId="{E885FC99-EFA2-47AA-A435-DDF9013EBB8E}" dt="2021-12-22T23:49:07.716" v="532"/>
          <ac:spMkLst>
            <pc:docMk/>
            <pc:sldMk cId="493055479" sldId="999"/>
            <ac:spMk id="96" creationId="{3F72634B-4277-475F-BF17-496BB599857B}"/>
          </ac:spMkLst>
        </pc:spChg>
        <pc:spChg chg="mod">
          <ac:chgData name="tsap@uoi.gr" userId="14c29a0b-fba8-4de1-ba9f-ce710cf39d77" providerId="ADAL" clId="{E885FC99-EFA2-47AA-A435-DDF9013EBB8E}" dt="2021-12-22T23:49:07.716" v="532"/>
          <ac:spMkLst>
            <pc:docMk/>
            <pc:sldMk cId="493055479" sldId="999"/>
            <ac:spMk id="97" creationId="{83817A5E-4125-49DD-B64D-8AA14E891CE2}"/>
          </ac:spMkLst>
        </pc:spChg>
        <pc:spChg chg="mod">
          <ac:chgData name="tsap@uoi.gr" userId="14c29a0b-fba8-4de1-ba9f-ce710cf39d77" providerId="ADAL" clId="{E885FC99-EFA2-47AA-A435-DDF9013EBB8E}" dt="2021-12-22T23:49:07.716" v="532"/>
          <ac:spMkLst>
            <pc:docMk/>
            <pc:sldMk cId="493055479" sldId="999"/>
            <ac:spMk id="98" creationId="{5913F094-19B1-4812-975C-86B00D0ED1A3}"/>
          </ac:spMkLst>
        </pc:spChg>
        <pc:spChg chg="mod">
          <ac:chgData name="tsap@uoi.gr" userId="14c29a0b-fba8-4de1-ba9f-ce710cf39d77" providerId="ADAL" clId="{E885FC99-EFA2-47AA-A435-DDF9013EBB8E}" dt="2021-12-22T23:49:07.716" v="532"/>
          <ac:spMkLst>
            <pc:docMk/>
            <pc:sldMk cId="493055479" sldId="999"/>
            <ac:spMk id="99" creationId="{B581B242-7449-4BBE-8F6B-E57960586267}"/>
          </ac:spMkLst>
        </pc:spChg>
        <pc:spChg chg="mod">
          <ac:chgData name="tsap@uoi.gr" userId="14c29a0b-fba8-4de1-ba9f-ce710cf39d77" providerId="ADAL" clId="{E885FC99-EFA2-47AA-A435-DDF9013EBB8E}" dt="2021-12-22T23:49:07.716" v="532"/>
          <ac:spMkLst>
            <pc:docMk/>
            <pc:sldMk cId="493055479" sldId="999"/>
            <ac:spMk id="100" creationId="{2BC480A8-0D92-4636-A8C5-1B8CBD2D5EE5}"/>
          </ac:spMkLst>
        </pc:spChg>
        <pc:spChg chg="mod">
          <ac:chgData name="tsap@uoi.gr" userId="14c29a0b-fba8-4de1-ba9f-ce710cf39d77" providerId="ADAL" clId="{E885FC99-EFA2-47AA-A435-DDF9013EBB8E}" dt="2021-12-22T23:49:07.716" v="532"/>
          <ac:spMkLst>
            <pc:docMk/>
            <pc:sldMk cId="493055479" sldId="999"/>
            <ac:spMk id="101" creationId="{3B98BA0E-8FC5-48A0-B193-F0EECACD455E}"/>
          </ac:spMkLst>
        </pc:spChg>
        <pc:spChg chg="mod">
          <ac:chgData name="tsap@uoi.gr" userId="14c29a0b-fba8-4de1-ba9f-ce710cf39d77" providerId="ADAL" clId="{E885FC99-EFA2-47AA-A435-DDF9013EBB8E}" dt="2021-12-22T23:49:07.716" v="532"/>
          <ac:spMkLst>
            <pc:docMk/>
            <pc:sldMk cId="493055479" sldId="999"/>
            <ac:spMk id="102" creationId="{3F4D962D-40A6-4282-AD91-6485B59C78A9}"/>
          </ac:spMkLst>
        </pc:spChg>
        <pc:spChg chg="add mod">
          <ac:chgData name="tsap@uoi.gr" userId="14c29a0b-fba8-4de1-ba9f-ce710cf39d77" providerId="ADAL" clId="{E885FC99-EFA2-47AA-A435-DDF9013EBB8E}" dt="2021-12-22T23:49:14.371" v="533" actId="1076"/>
          <ac:spMkLst>
            <pc:docMk/>
            <pc:sldMk cId="493055479" sldId="999"/>
            <ac:spMk id="103" creationId="{19D84C87-C39C-49AF-A54C-AC2850506B72}"/>
          </ac:spMkLst>
        </pc:spChg>
        <pc:spChg chg="add mod">
          <ac:chgData name="tsap@uoi.gr" userId="14c29a0b-fba8-4de1-ba9f-ce710cf39d77" providerId="ADAL" clId="{E885FC99-EFA2-47AA-A435-DDF9013EBB8E}" dt="2021-12-22T23:50:49.465" v="552" actId="403"/>
          <ac:spMkLst>
            <pc:docMk/>
            <pc:sldMk cId="493055479" sldId="999"/>
            <ac:spMk id="105" creationId="{6959BE2F-1BA8-4266-9E66-ABE16D203A28}"/>
          </ac:spMkLst>
        </pc:spChg>
        <pc:grpChg chg="mod">
          <ac:chgData name="tsap@uoi.gr" userId="14c29a0b-fba8-4de1-ba9f-ce710cf39d77" providerId="ADAL" clId="{E885FC99-EFA2-47AA-A435-DDF9013EBB8E}" dt="2021-12-22T23:48:55.341" v="531" actId="1076"/>
          <ac:grpSpMkLst>
            <pc:docMk/>
            <pc:sldMk cId="493055479" sldId="999"/>
            <ac:grpSpMk id="20"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21"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46" creationId="{00000000-0000-0000-0000-000000000000}"/>
          </ac:grpSpMkLst>
        </pc:grpChg>
        <pc:grpChg chg="mod">
          <ac:chgData name="tsap@uoi.gr" userId="14c29a0b-fba8-4de1-ba9f-ce710cf39d77" providerId="ADAL" clId="{E885FC99-EFA2-47AA-A435-DDF9013EBB8E}" dt="2021-12-22T23:48:55.341" v="531" actId="1076"/>
          <ac:grpSpMkLst>
            <pc:docMk/>
            <pc:sldMk cId="493055479" sldId="999"/>
            <ac:grpSpMk id="57" creationId="{00000000-0000-0000-0000-000000000000}"/>
          </ac:grpSpMkLst>
        </pc:grpChg>
        <pc:grpChg chg="add mod">
          <ac:chgData name="tsap@uoi.gr" userId="14c29a0b-fba8-4de1-ba9f-ce710cf39d77" providerId="ADAL" clId="{E885FC99-EFA2-47AA-A435-DDF9013EBB8E}" dt="2021-12-22T23:50:04.602" v="542" actId="14100"/>
          <ac:grpSpMkLst>
            <pc:docMk/>
            <pc:sldMk cId="493055479" sldId="999"/>
            <ac:grpSpMk id="92" creationId="{F268BB47-6EBB-4058-B86C-3E9F57B14C73}"/>
          </ac:grpSpMkLst>
        </pc:grpChg>
        <pc:graphicFrameChg chg="add mod modGraphic">
          <ac:chgData name="tsap@uoi.gr" userId="14c29a0b-fba8-4de1-ba9f-ce710cf39d77" providerId="ADAL" clId="{E885FC99-EFA2-47AA-A435-DDF9013EBB8E}" dt="2021-12-22T23:50:08.564" v="543" actId="14100"/>
          <ac:graphicFrameMkLst>
            <pc:docMk/>
            <pc:sldMk cId="493055479" sldId="999"/>
            <ac:graphicFrameMk id="89" creationId="{2A3E3E05-635C-49E4-96EC-4D623B1BB9FD}"/>
          </ac:graphicFrameMkLst>
        </pc:graphicFrameChg>
        <pc:graphicFrameChg chg="add mod modGraphic">
          <ac:chgData name="tsap@uoi.gr" userId="14c29a0b-fba8-4de1-ba9f-ce710cf39d77" providerId="ADAL" clId="{E885FC99-EFA2-47AA-A435-DDF9013EBB8E}" dt="2021-12-22T23:50:43.382" v="549" actId="1076"/>
          <ac:graphicFrameMkLst>
            <pc:docMk/>
            <pc:sldMk cId="493055479" sldId="999"/>
            <ac:graphicFrameMk id="104" creationId="{E48C650E-FDAC-4D18-8647-9BB58FA83377}"/>
          </ac:graphicFrameMkLst>
        </pc:graphicFrameChg>
        <pc:cxnChg chg="del mod">
          <ac:chgData name="tsap@uoi.gr" userId="14c29a0b-fba8-4de1-ba9f-ce710cf39d77" providerId="ADAL" clId="{E885FC99-EFA2-47AA-A435-DDF9013EBB8E}" dt="2021-12-22T23:46:21.809" v="500" actId="478"/>
          <ac:cxnSpMkLst>
            <pc:docMk/>
            <pc:sldMk cId="493055479" sldId="999"/>
            <ac:cxnSpMk id="3" creationId="{8C663DFA-52F4-4922-B1DE-67BAB6DD0B08}"/>
          </ac:cxnSpMkLst>
        </pc:cxnChg>
        <pc:cxnChg chg="del mod">
          <ac:chgData name="tsap@uoi.gr" userId="14c29a0b-fba8-4de1-ba9f-ce710cf39d77" providerId="ADAL" clId="{E885FC99-EFA2-47AA-A435-DDF9013EBB8E}" dt="2021-12-22T23:46:24.392" v="501" actId="478"/>
          <ac:cxnSpMkLst>
            <pc:docMk/>
            <pc:sldMk cId="493055479" sldId="999"/>
            <ac:cxnSpMk id="6" creationId="{43AD3DDF-830F-4D10-9CAC-284711816638}"/>
          </ac:cxnSpMkLst>
        </pc:cxnChg>
        <pc:cxnChg chg="mod">
          <ac:chgData name="tsap@uoi.gr" userId="14c29a0b-fba8-4de1-ba9f-ce710cf39d77" providerId="ADAL" clId="{E885FC99-EFA2-47AA-A435-DDF9013EBB8E}" dt="2021-12-22T23:48:55.341" v="531" actId="1076"/>
          <ac:cxnSpMkLst>
            <pc:docMk/>
            <pc:sldMk cId="493055479" sldId="999"/>
            <ac:cxnSpMk id="70"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2"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6"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79"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84" creationId="{00000000-0000-0000-0000-000000000000}"/>
          </ac:cxnSpMkLst>
        </pc:cxnChg>
        <pc:cxnChg chg="mod">
          <ac:chgData name="tsap@uoi.gr" userId="14c29a0b-fba8-4de1-ba9f-ce710cf39d77" providerId="ADAL" clId="{E885FC99-EFA2-47AA-A435-DDF9013EBB8E}" dt="2021-12-22T23:48:55.341" v="531" actId="1076"/>
          <ac:cxnSpMkLst>
            <pc:docMk/>
            <pc:sldMk cId="493055479" sldId="999"/>
            <ac:cxnSpMk id="87" creationId="{00000000-0000-0000-0000-000000000000}"/>
          </ac:cxnSpMkLst>
        </pc:cxnChg>
      </pc:sldChg>
      <pc:sldChg chg="addSp delSp modSp add mod delAnim">
        <pc:chgData name="tsap@uoi.gr" userId="14c29a0b-fba8-4de1-ba9f-ce710cf39d77" providerId="ADAL" clId="{E885FC99-EFA2-47AA-A435-DDF9013EBB8E}" dt="2021-12-22T23:54:53.645" v="589" actId="1076"/>
        <pc:sldMkLst>
          <pc:docMk/>
          <pc:sldMk cId="208884793" sldId="1000"/>
        </pc:sldMkLst>
        <pc:spChg chg="add del mod">
          <ac:chgData name="tsap@uoi.gr" userId="14c29a0b-fba8-4de1-ba9f-ce710cf39d77" providerId="ADAL" clId="{E885FC99-EFA2-47AA-A435-DDF9013EBB8E}" dt="2021-12-22T23:52:09.949" v="561" actId="478"/>
          <ac:spMkLst>
            <pc:docMk/>
            <pc:sldMk cId="208884793" sldId="1000"/>
            <ac:spMk id="80" creationId="{70A976FC-73F8-4120-A728-835C08CD5D49}"/>
          </ac:spMkLst>
        </pc:spChg>
        <pc:spChg chg="del">
          <ac:chgData name="tsap@uoi.gr" userId="14c29a0b-fba8-4de1-ba9f-ce710cf39d77" providerId="ADAL" clId="{E885FC99-EFA2-47AA-A435-DDF9013EBB8E}" dt="2021-12-22T23:51:57.187" v="558" actId="478"/>
          <ac:spMkLst>
            <pc:docMk/>
            <pc:sldMk cId="208884793" sldId="1000"/>
            <ac:spMk id="90" creationId="{60E3E0C0-1067-435A-A50D-5AB95276C5D9}"/>
          </ac:spMkLst>
        </pc:spChg>
        <pc:spChg chg="del">
          <ac:chgData name="tsap@uoi.gr" userId="14c29a0b-fba8-4de1-ba9f-ce710cf39d77" providerId="ADAL" clId="{E885FC99-EFA2-47AA-A435-DDF9013EBB8E}" dt="2021-12-22T23:51:57.187" v="558" actId="478"/>
          <ac:spMkLst>
            <pc:docMk/>
            <pc:sldMk cId="208884793" sldId="1000"/>
            <ac:spMk id="103" creationId="{19D84C87-C39C-49AF-A54C-AC2850506B72}"/>
          </ac:spMkLst>
        </pc:spChg>
        <pc:spChg chg="del">
          <ac:chgData name="tsap@uoi.gr" userId="14c29a0b-fba8-4de1-ba9f-ce710cf39d77" providerId="ADAL" clId="{E885FC99-EFA2-47AA-A435-DDF9013EBB8E}" dt="2021-12-22T23:51:57.187" v="558" actId="478"/>
          <ac:spMkLst>
            <pc:docMk/>
            <pc:sldMk cId="208884793" sldId="1000"/>
            <ac:spMk id="105" creationId="{6959BE2F-1BA8-4266-9E66-ABE16D203A28}"/>
          </ac:spMkLst>
        </pc:spChg>
        <pc:spChg chg="add mod">
          <ac:chgData name="tsap@uoi.gr" userId="14c29a0b-fba8-4de1-ba9f-ce710cf39d77" providerId="ADAL" clId="{E885FC99-EFA2-47AA-A435-DDF9013EBB8E}" dt="2021-12-22T23:54:53.645" v="589" actId="1076"/>
          <ac:spMkLst>
            <pc:docMk/>
            <pc:sldMk cId="208884793" sldId="1000"/>
            <ac:spMk id="106" creationId="{A80BC48D-22CA-41CE-90EE-587CCFF1D209}"/>
          </ac:spMkLst>
        </pc:spChg>
        <pc:spChg chg="mod">
          <ac:chgData name="tsap@uoi.gr" userId="14c29a0b-fba8-4de1-ba9f-ce710cf39d77" providerId="ADAL" clId="{E885FC99-EFA2-47AA-A435-DDF9013EBB8E}" dt="2021-12-22T23:51:58.919" v="559"/>
          <ac:spMkLst>
            <pc:docMk/>
            <pc:sldMk cId="208884793" sldId="1000"/>
            <ac:spMk id="108" creationId="{106734EB-1F21-4ACD-90AD-867AED62CA51}"/>
          </ac:spMkLst>
        </pc:spChg>
        <pc:spChg chg="mod">
          <ac:chgData name="tsap@uoi.gr" userId="14c29a0b-fba8-4de1-ba9f-ce710cf39d77" providerId="ADAL" clId="{E885FC99-EFA2-47AA-A435-DDF9013EBB8E}" dt="2021-12-22T23:51:58.919" v="559"/>
          <ac:spMkLst>
            <pc:docMk/>
            <pc:sldMk cId="208884793" sldId="1000"/>
            <ac:spMk id="109" creationId="{F547F96F-D6C7-4A0B-ACD9-34FB3718EEE3}"/>
          </ac:spMkLst>
        </pc:spChg>
        <pc:spChg chg="mod">
          <ac:chgData name="tsap@uoi.gr" userId="14c29a0b-fba8-4de1-ba9f-ce710cf39d77" providerId="ADAL" clId="{E885FC99-EFA2-47AA-A435-DDF9013EBB8E}" dt="2021-12-22T23:51:58.919" v="559"/>
          <ac:spMkLst>
            <pc:docMk/>
            <pc:sldMk cId="208884793" sldId="1000"/>
            <ac:spMk id="110" creationId="{0648D061-1825-4721-8104-15AEA01EA195}"/>
          </ac:spMkLst>
        </pc:spChg>
        <pc:spChg chg="mod">
          <ac:chgData name="tsap@uoi.gr" userId="14c29a0b-fba8-4de1-ba9f-ce710cf39d77" providerId="ADAL" clId="{E885FC99-EFA2-47AA-A435-DDF9013EBB8E}" dt="2021-12-22T23:51:58.919" v="559"/>
          <ac:spMkLst>
            <pc:docMk/>
            <pc:sldMk cId="208884793" sldId="1000"/>
            <ac:spMk id="111" creationId="{5DA54C1D-3839-484C-9A6D-7571FD7D4C32}"/>
          </ac:spMkLst>
        </pc:spChg>
        <pc:spChg chg="mod">
          <ac:chgData name="tsap@uoi.gr" userId="14c29a0b-fba8-4de1-ba9f-ce710cf39d77" providerId="ADAL" clId="{E885FC99-EFA2-47AA-A435-DDF9013EBB8E}" dt="2021-12-22T23:51:58.919" v="559"/>
          <ac:spMkLst>
            <pc:docMk/>
            <pc:sldMk cId="208884793" sldId="1000"/>
            <ac:spMk id="112" creationId="{CA163D9B-34FD-4F74-AE49-E415CC22C2DB}"/>
          </ac:spMkLst>
        </pc:spChg>
        <pc:spChg chg="mod">
          <ac:chgData name="tsap@uoi.gr" userId="14c29a0b-fba8-4de1-ba9f-ce710cf39d77" providerId="ADAL" clId="{E885FC99-EFA2-47AA-A435-DDF9013EBB8E}" dt="2021-12-22T23:51:58.919" v="559"/>
          <ac:spMkLst>
            <pc:docMk/>
            <pc:sldMk cId="208884793" sldId="1000"/>
            <ac:spMk id="113" creationId="{BAFB8615-6090-4121-B674-E1622836EFDF}"/>
          </ac:spMkLst>
        </pc:spChg>
        <pc:spChg chg="mod">
          <ac:chgData name="tsap@uoi.gr" userId="14c29a0b-fba8-4de1-ba9f-ce710cf39d77" providerId="ADAL" clId="{E885FC99-EFA2-47AA-A435-DDF9013EBB8E}" dt="2021-12-22T23:51:58.919" v="559"/>
          <ac:spMkLst>
            <pc:docMk/>
            <pc:sldMk cId="208884793" sldId="1000"/>
            <ac:spMk id="114" creationId="{C8EE463E-D144-49A4-98FB-62E16E6D2E0D}"/>
          </ac:spMkLst>
        </pc:spChg>
        <pc:spChg chg="mod">
          <ac:chgData name="tsap@uoi.gr" userId="14c29a0b-fba8-4de1-ba9f-ce710cf39d77" providerId="ADAL" clId="{E885FC99-EFA2-47AA-A435-DDF9013EBB8E}" dt="2021-12-22T23:51:58.919" v="559"/>
          <ac:spMkLst>
            <pc:docMk/>
            <pc:sldMk cId="208884793" sldId="1000"/>
            <ac:spMk id="115" creationId="{94B03BD6-2F0D-404A-BC7C-C08B2745F552}"/>
          </ac:spMkLst>
        </pc:spChg>
        <pc:spChg chg="mod">
          <ac:chgData name="tsap@uoi.gr" userId="14c29a0b-fba8-4de1-ba9f-ce710cf39d77" providerId="ADAL" clId="{E885FC99-EFA2-47AA-A435-DDF9013EBB8E}" dt="2021-12-22T23:51:58.919" v="559"/>
          <ac:spMkLst>
            <pc:docMk/>
            <pc:sldMk cId="208884793" sldId="1000"/>
            <ac:spMk id="116" creationId="{F1C4A80F-F641-44FB-A539-AB6886A2047D}"/>
          </ac:spMkLst>
        </pc:spChg>
        <pc:spChg chg="mod">
          <ac:chgData name="tsap@uoi.gr" userId="14c29a0b-fba8-4de1-ba9f-ce710cf39d77" providerId="ADAL" clId="{E885FC99-EFA2-47AA-A435-DDF9013EBB8E}" dt="2021-12-22T23:53:17.423" v="577" actId="14100"/>
          <ac:spMkLst>
            <pc:docMk/>
            <pc:sldMk cId="208884793" sldId="1000"/>
            <ac:spMk id="117" creationId="{CC824343-ED70-4556-8B0F-417F689AB163}"/>
          </ac:spMkLst>
        </pc:spChg>
        <pc:spChg chg="add mod">
          <ac:chgData name="tsap@uoi.gr" userId="14c29a0b-fba8-4de1-ba9f-ce710cf39d77" providerId="ADAL" clId="{E885FC99-EFA2-47AA-A435-DDF9013EBB8E}" dt="2021-12-22T23:53:07.174" v="574" actId="1076"/>
          <ac:spMkLst>
            <pc:docMk/>
            <pc:sldMk cId="208884793" sldId="1000"/>
            <ac:spMk id="118" creationId="{BACA8D0F-E18C-4F7A-AAB8-303731D45F9D}"/>
          </ac:spMkLst>
        </pc:spChg>
        <pc:spChg chg="add mod">
          <ac:chgData name="tsap@uoi.gr" userId="14c29a0b-fba8-4de1-ba9f-ce710cf39d77" providerId="ADAL" clId="{E885FC99-EFA2-47AA-A435-DDF9013EBB8E}" dt="2021-12-22T23:53:33.894" v="579" actId="403"/>
          <ac:spMkLst>
            <pc:docMk/>
            <pc:sldMk cId="208884793" sldId="1000"/>
            <ac:spMk id="120" creationId="{44089C1F-3147-4144-9CD9-8474B8E187AE}"/>
          </ac:spMkLst>
        </pc:spChg>
        <pc:grpChg chg="del">
          <ac:chgData name="tsap@uoi.gr" userId="14c29a0b-fba8-4de1-ba9f-ce710cf39d77" providerId="ADAL" clId="{E885FC99-EFA2-47AA-A435-DDF9013EBB8E}" dt="2021-12-22T23:51:57.187" v="558" actId="478"/>
          <ac:grpSpMkLst>
            <pc:docMk/>
            <pc:sldMk cId="208884793" sldId="1000"/>
            <ac:grpSpMk id="92" creationId="{F268BB47-6EBB-4058-B86C-3E9F57B14C73}"/>
          </ac:grpSpMkLst>
        </pc:grpChg>
        <pc:grpChg chg="add mod">
          <ac:chgData name="tsap@uoi.gr" userId="14c29a0b-fba8-4de1-ba9f-ce710cf39d77" providerId="ADAL" clId="{E885FC99-EFA2-47AA-A435-DDF9013EBB8E}" dt="2021-12-22T23:54:16.067" v="585" actId="14100"/>
          <ac:grpSpMkLst>
            <pc:docMk/>
            <pc:sldMk cId="208884793" sldId="1000"/>
            <ac:grpSpMk id="107" creationId="{B7CF21DD-ABC3-470E-A631-DD5F0DD6471C}"/>
          </ac:grpSpMkLst>
        </pc:grpChg>
        <pc:graphicFrameChg chg="add mod modGraphic">
          <ac:chgData name="tsap@uoi.gr" userId="14c29a0b-fba8-4de1-ba9f-ce710cf39d77" providerId="ADAL" clId="{E885FC99-EFA2-47AA-A435-DDF9013EBB8E}" dt="2021-12-22T23:54:47.064" v="588" actId="1076"/>
          <ac:graphicFrameMkLst>
            <pc:docMk/>
            <pc:sldMk cId="208884793" sldId="1000"/>
            <ac:graphicFrameMk id="81" creationId="{6136D8EC-4EF1-4E21-827F-24E66E8F9628}"/>
          </ac:graphicFrameMkLst>
        </pc:graphicFrameChg>
        <pc:graphicFrameChg chg="del">
          <ac:chgData name="tsap@uoi.gr" userId="14c29a0b-fba8-4de1-ba9f-ce710cf39d77" providerId="ADAL" clId="{E885FC99-EFA2-47AA-A435-DDF9013EBB8E}" dt="2021-12-22T23:51:57.187" v="558" actId="478"/>
          <ac:graphicFrameMkLst>
            <pc:docMk/>
            <pc:sldMk cId="208884793" sldId="1000"/>
            <ac:graphicFrameMk id="89" creationId="{2A3E3E05-635C-49E4-96EC-4D623B1BB9FD}"/>
          </ac:graphicFrameMkLst>
        </pc:graphicFrameChg>
        <pc:graphicFrameChg chg="del">
          <ac:chgData name="tsap@uoi.gr" userId="14c29a0b-fba8-4de1-ba9f-ce710cf39d77" providerId="ADAL" clId="{E885FC99-EFA2-47AA-A435-DDF9013EBB8E}" dt="2021-12-22T23:51:57.187" v="558" actId="478"/>
          <ac:graphicFrameMkLst>
            <pc:docMk/>
            <pc:sldMk cId="208884793" sldId="1000"/>
            <ac:graphicFrameMk id="104" creationId="{E48C650E-FDAC-4D18-8647-9BB58FA83377}"/>
          </ac:graphicFrameMkLst>
        </pc:graphicFrameChg>
        <pc:graphicFrameChg chg="add mod modGraphic">
          <ac:chgData name="tsap@uoi.gr" userId="14c29a0b-fba8-4de1-ba9f-ce710cf39d77" providerId="ADAL" clId="{E885FC99-EFA2-47AA-A435-DDF9013EBB8E}" dt="2021-12-22T23:54:35.289" v="587" actId="1076"/>
          <ac:graphicFrameMkLst>
            <pc:docMk/>
            <pc:sldMk cId="208884793" sldId="1000"/>
            <ac:graphicFrameMk id="119" creationId="{2ED7917A-A418-461B-893B-431720C6019F}"/>
          </ac:graphicFrameMkLst>
        </pc:graphicFrameChg>
      </pc:sldChg>
      <pc:sldChg chg="addSp delSp modSp add mod">
        <pc:chgData name="tsap@uoi.gr" userId="14c29a0b-fba8-4de1-ba9f-ce710cf39d77" providerId="ADAL" clId="{E885FC99-EFA2-47AA-A435-DDF9013EBB8E}" dt="2021-12-23T00:19:25.483" v="670" actId="20577"/>
        <pc:sldMkLst>
          <pc:docMk/>
          <pc:sldMk cId="2868190636" sldId="1001"/>
        </pc:sldMkLst>
        <pc:spChg chg="del">
          <ac:chgData name="tsap@uoi.gr" userId="14c29a0b-fba8-4de1-ba9f-ce710cf39d77" providerId="ADAL" clId="{E885FC99-EFA2-47AA-A435-DDF9013EBB8E}" dt="2021-12-23T00:16:34.871" v="601" actId="478"/>
          <ac:spMkLst>
            <pc:docMk/>
            <pc:sldMk cId="2868190636" sldId="1001"/>
            <ac:spMk id="56" creationId="{00000000-0000-0000-0000-000000000000}"/>
          </ac:spMkLst>
        </pc:spChg>
        <pc:spChg chg="mod">
          <ac:chgData name="tsap@uoi.gr" userId="14c29a0b-fba8-4de1-ba9f-ce710cf39d77" providerId="ADAL" clId="{E885FC99-EFA2-47AA-A435-DDF9013EBB8E}" dt="2021-12-23T00:18:36.972" v="636" actId="1076"/>
          <ac:spMkLst>
            <pc:docMk/>
            <pc:sldMk cId="2868190636" sldId="1001"/>
            <ac:spMk id="77" creationId="{0EE151C0-85B3-4C85-B579-ADCD1E354E96}"/>
          </ac:spMkLst>
        </pc:spChg>
        <pc:spChg chg="mod">
          <ac:chgData name="tsap@uoi.gr" userId="14c29a0b-fba8-4de1-ba9f-ce710cf39d77" providerId="ADAL" clId="{E885FC99-EFA2-47AA-A435-DDF9013EBB8E}" dt="2021-12-23T00:18:26.921" v="634" actId="1076"/>
          <ac:spMkLst>
            <pc:docMk/>
            <pc:sldMk cId="2868190636" sldId="1001"/>
            <ac:spMk id="78" creationId="{2561C3B4-9013-4961-9BC7-A53772090560}"/>
          </ac:spMkLst>
        </pc:spChg>
        <pc:spChg chg="add mod">
          <ac:chgData name="tsap@uoi.gr" userId="14c29a0b-fba8-4de1-ba9f-ce710cf39d77" providerId="ADAL" clId="{E885FC99-EFA2-47AA-A435-DDF9013EBB8E}" dt="2021-12-23T00:16:25.957" v="599" actId="403"/>
          <ac:spMkLst>
            <pc:docMk/>
            <pc:sldMk cId="2868190636" sldId="1001"/>
            <ac:spMk id="80" creationId="{31B9913E-378D-4964-902C-E26F633AE55B}"/>
          </ac:spMkLst>
        </pc:spChg>
        <pc:spChg chg="del">
          <ac:chgData name="tsap@uoi.gr" userId="14c29a0b-fba8-4de1-ba9f-ce710cf39d77" providerId="ADAL" clId="{E885FC99-EFA2-47AA-A435-DDF9013EBB8E}" dt="2021-12-23T00:16:16.804" v="595" actId="478"/>
          <ac:spMkLst>
            <pc:docMk/>
            <pc:sldMk cId="2868190636" sldId="1001"/>
            <ac:spMk id="88" creationId="{0D7539F5-73B8-4A86-A0B2-E681CDAF0477}"/>
          </ac:spMkLst>
        </pc:spChg>
        <pc:spChg chg="add mod">
          <ac:chgData name="tsap@uoi.gr" userId="14c29a0b-fba8-4de1-ba9f-ce710cf39d77" providerId="ADAL" clId="{E885FC99-EFA2-47AA-A435-DDF9013EBB8E}" dt="2021-12-23T00:18:00.210" v="623" actId="1076"/>
          <ac:spMkLst>
            <pc:docMk/>
            <pc:sldMk cId="2868190636" sldId="1001"/>
            <ac:spMk id="89" creationId="{9FC60E5D-A959-4A90-8A05-4D54C757644E}"/>
          </ac:spMkLst>
        </pc:spChg>
        <pc:spChg chg="add mod">
          <ac:chgData name="tsap@uoi.gr" userId="14c29a0b-fba8-4de1-ba9f-ce710cf39d77" providerId="ADAL" clId="{E885FC99-EFA2-47AA-A435-DDF9013EBB8E}" dt="2021-12-23T00:18:34.646" v="635" actId="1076"/>
          <ac:spMkLst>
            <pc:docMk/>
            <pc:sldMk cId="2868190636" sldId="1001"/>
            <ac:spMk id="92" creationId="{1DC6690F-F582-42F2-A958-751966754D9B}"/>
          </ac:spMkLst>
        </pc:spChg>
        <pc:spChg chg="add mod">
          <ac:chgData name="tsap@uoi.gr" userId="14c29a0b-fba8-4de1-ba9f-ce710cf39d77" providerId="ADAL" clId="{E885FC99-EFA2-47AA-A435-DDF9013EBB8E}" dt="2021-12-23T00:18:56.158" v="646" actId="404"/>
          <ac:spMkLst>
            <pc:docMk/>
            <pc:sldMk cId="2868190636" sldId="1001"/>
            <ac:spMk id="93" creationId="{9A4CBE76-B426-41AD-A621-F52D07888780}"/>
          </ac:spMkLst>
        </pc:spChg>
        <pc:spChg chg="add mod">
          <ac:chgData name="tsap@uoi.gr" userId="14c29a0b-fba8-4de1-ba9f-ce710cf39d77" providerId="ADAL" clId="{E885FC99-EFA2-47AA-A435-DDF9013EBB8E}" dt="2021-12-23T00:19:25.483" v="670" actId="20577"/>
          <ac:spMkLst>
            <pc:docMk/>
            <pc:sldMk cId="2868190636" sldId="1001"/>
            <ac:spMk id="94" creationId="{521DBF2B-BCF9-4892-83A4-DA7041F5EC26}"/>
          </ac:spMkLst>
        </pc:spChg>
        <pc:spChg chg="del">
          <ac:chgData name="tsap@uoi.gr" userId="14c29a0b-fba8-4de1-ba9f-ce710cf39d77" providerId="ADAL" clId="{E885FC99-EFA2-47AA-A435-DDF9013EBB8E}" dt="2021-12-23T00:16:31.453" v="600" actId="478"/>
          <ac:spMkLst>
            <pc:docMk/>
            <pc:sldMk cId="2868190636" sldId="1001"/>
            <ac:spMk id="106" creationId="{A80BC48D-22CA-41CE-90EE-587CCFF1D209}"/>
          </ac:spMkLst>
        </pc:spChg>
        <pc:spChg chg="del">
          <ac:chgData name="tsap@uoi.gr" userId="14c29a0b-fba8-4de1-ba9f-ce710cf39d77" providerId="ADAL" clId="{E885FC99-EFA2-47AA-A435-DDF9013EBB8E}" dt="2021-12-23T00:16:31.453" v="600" actId="478"/>
          <ac:spMkLst>
            <pc:docMk/>
            <pc:sldMk cId="2868190636" sldId="1001"/>
            <ac:spMk id="118" creationId="{BACA8D0F-E18C-4F7A-AAB8-303731D45F9D}"/>
          </ac:spMkLst>
        </pc:spChg>
        <pc:spChg chg="del">
          <ac:chgData name="tsap@uoi.gr" userId="14c29a0b-fba8-4de1-ba9f-ce710cf39d77" providerId="ADAL" clId="{E885FC99-EFA2-47AA-A435-DDF9013EBB8E}" dt="2021-12-23T00:16:31.453" v="600" actId="478"/>
          <ac:spMkLst>
            <pc:docMk/>
            <pc:sldMk cId="2868190636" sldId="1001"/>
            <ac:spMk id="120" creationId="{44089C1F-3147-4144-9CD9-8474B8E187AE}"/>
          </ac:spMkLst>
        </pc:spChg>
        <pc:grpChg chg="del">
          <ac:chgData name="tsap@uoi.gr" userId="14c29a0b-fba8-4de1-ba9f-ce710cf39d77" providerId="ADAL" clId="{E885FC99-EFA2-47AA-A435-DDF9013EBB8E}" dt="2021-12-23T00:16:31.453" v="600" actId="478"/>
          <ac:grpSpMkLst>
            <pc:docMk/>
            <pc:sldMk cId="2868190636" sldId="1001"/>
            <ac:grpSpMk id="107" creationId="{B7CF21DD-ABC3-470E-A631-DD5F0DD6471C}"/>
          </ac:grpSpMkLst>
        </pc:grpChg>
        <pc:graphicFrameChg chg="del">
          <ac:chgData name="tsap@uoi.gr" userId="14c29a0b-fba8-4de1-ba9f-ce710cf39d77" providerId="ADAL" clId="{E885FC99-EFA2-47AA-A435-DDF9013EBB8E}" dt="2021-12-23T00:16:31.453" v="600" actId="478"/>
          <ac:graphicFrameMkLst>
            <pc:docMk/>
            <pc:sldMk cId="2868190636" sldId="1001"/>
            <ac:graphicFrameMk id="81" creationId="{6136D8EC-4EF1-4E21-827F-24E66E8F9628}"/>
          </ac:graphicFrameMkLst>
        </pc:graphicFrameChg>
        <pc:graphicFrameChg chg="add mod modGraphic">
          <ac:chgData name="tsap@uoi.gr" userId="14c29a0b-fba8-4de1-ba9f-ce710cf39d77" providerId="ADAL" clId="{E885FC99-EFA2-47AA-A435-DDF9013EBB8E}" dt="2021-12-23T00:17:48.450" v="622" actId="1076"/>
          <ac:graphicFrameMkLst>
            <pc:docMk/>
            <pc:sldMk cId="2868190636" sldId="1001"/>
            <ac:graphicFrameMk id="90" creationId="{7B131827-B7FE-43CD-8296-CE5AF55037EF}"/>
          </ac:graphicFrameMkLst>
        </pc:graphicFrameChg>
        <pc:graphicFrameChg chg="del">
          <ac:chgData name="tsap@uoi.gr" userId="14c29a0b-fba8-4de1-ba9f-ce710cf39d77" providerId="ADAL" clId="{E885FC99-EFA2-47AA-A435-DDF9013EBB8E}" dt="2021-12-23T00:16:31.453" v="600" actId="478"/>
          <ac:graphicFrameMkLst>
            <pc:docMk/>
            <pc:sldMk cId="2868190636" sldId="1001"/>
            <ac:graphicFrameMk id="119" creationId="{2ED7917A-A418-461B-893B-431720C6019F}"/>
          </ac:graphicFrameMkLst>
        </pc:graphicFrameChg>
      </pc:sldChg>
      <pc:sldChg chg="addSp delSp modSp add del mod modAnim">
        <pc:chgData name="tsap@uoi.gr" userId="14c29a0b-fba8-4de1-ba9f-ce710cf39d77" providerId="ADAL" clId="{E885FC99-EFA2-47AA-A435-DDF9013EBB8E}" dt="2021-12-23T00:40:48.801" v="808"/>
        <pc:sldMkLst>
          <pc:docMk/>
          <pc:sldMk cId="3667721135" sldId="1002"/>
        </pc:sldMkLst>
        <pc:spChg chg="add mod">
          <ac:chgData name="tsap@uoi.gr" userId="14c29a0b-fba8-4de1-ba9f-ce710cf39d77" providerId="ADAL" clId="{E885FC99-EFA2-47AA-A435-DDF9013EBB8E}" dt="2021-12-23T00:39:33.942" v="792" actId="1076"/>
          <ac:spMkLst>
            <pc:docMk/>
            <pc:sldMk cId="3667721135" sldId="1002"/>
            <ac:spMk id="2" creationId="{C1110171-3053-4598-A719-786CC8C754B3}"/>
          </ac:spMkLst>
        </pc:spChg>
        <pc:spChg chg="del mod">
          <ac:chgData name="tsap@uoi.gr" userId="14c29a0b-fba8-4de1-ba9f-ce710cf39d77" providerId="ADAL" clId="{E885FC99-EFA2-47AA-A435-DDF9013EBB8E}" dt="2021-12-23T00:30:52.471" v="679" actId="478"/>
          <ac:spMkLst>
            <pc:docMk/>
            <pc:sldMk cId="3667721135" sldId="1002"/>
            <ac:spMk id="32" creationId="{00000000-0000-0000-0000-000000000000}"/>
          </ac:spMkLst>
        </pc:spChg>
        <pc:spChg chg="del mod">
          <ac:chgData name="tsap@uoi.gr" userId="14c29a0b-fba8-4de1-ba9f-ce710cf39d77" providerId="ADAL" clId="{E885FC99-EFA2-47AA-A435-DDF9013EBB8E}" dt="2021-12-23T00:30:52.471" v="679" actId="478"/>
          <ac:spMkLst>
            <pc:docMk/>
            <pc:sldMk cId="3667721135" sldId="1002"/>
            <ac:spMk id="33" creationId="{00000000-0000-0000-0000-000000000000}"/>
          </ac:spMkLst>
        </pc:spChg>
        <pc:spChg chg="del mod">
          <ac:chgData name="tsap@uoi.gr" userId="14c29a0b-fba8-4de1-ba9f-ce710cf39d77" providerId="ADAL" clId="{E885FC99-EFA2-47AA-A435-DDF9013EBB8E}" dt="2021-12-23T00:30:52.471" v="679" actId="478"/>
          <ac:spMkLst>
            <pc:docMk/>
            <pc:sldMk cId="3667721135" sldId="1002"/>
            <ac:spMk id="55" creationId="{00000000-0000-0000-0000-000000000000}"/>
          </ac:spMkLst>
        </pc:spChg>
        <pc:spChg chg="del mod">
          <ac:chgData name="tsap@uoi.gr" userId="14c29a0b-fba8-4de1-ba9f-ce710cf39d77" providerId="ADAL" clId="{E885FC99-EFA2-47AA-A435-DDF9013EBB8E}" dt="2021-12-23T00:30:47.842" v="678" actId="478"/>
          <ac:spMkLst>
            <pc:docMk/>
            <pc:sldMk cId="3667721135" sldId="1002"/>
            <ac:spMk id="56" creationId="{00000000-0000-0000-0000-000000000000}"/>
          </ac:spMkLst>
        </pc:spChg>
        <pc:spChg chg="mod">
          <ac:chgData name="tsap@uoi.gr" userId="14c29a0b-fba8-4de1-ba9f-ce710cf39d77" providerId="ADAL" clId="{E885FC99-EFA2-47AA-A435-DDF9013EBB8E}" dt="2021-12-23T00:40:00.158" v="800" actId="1076"/>
          <ac:spMkLst>
            <pc:docMk/>
            <pc:sldMk cId="3667721135" sldId="1002"/>
            <ac:spMk id="68" creationId="{00000000-0000-0000-0000-000000000000}"/>
          </ac:spMkLst>
        </pc:spChg>
        <pc:spChg chg="del">
          <ac:chgData name="tsap@uoi.gr" userId="14c29a0b-fba8-4de1-ba9f-ce710cf39d77" providerId="ADAL" clId="{E885FC99-EFA2-47AA-A435-DDF9013EBB8E}" dt="2021-12-23T00:30:32.077" v="676" actId="478"/>
          <ac:spMkLst>
            <pc:docMk/>
            <pc:sldMk cId="3667721135" sldId="1002"/>
            <ac:spMk id="69" creationId="{00000000-0000-0000-0000-000000000000}"/>
          </ac:spMkLst>
        </pc:spChg>
        <pc:spChg chg="mod">
          <ac:chgData name="tsap@uoi.gr" userId="14c29a0b-fba8-4de1-ba9f-ce710cf39d77" providerId="ADAL" clId="{E885FC99-EFA2-47AA-A435-DDF9013EBB8E}" dt="2021-12-23T00:40:00.158" v="800" actId="1076"/>
          <ac:spMkLst>
            <pc:docMk/>
            <pc:sldMk cId="3667721135" sldId="1002"/>
            <ac:spMk id="71" creationId="{54DB5510-99A5-4169-8201-21BD13202378}"/>
          </ac:spMkLst>
        </pc:spChg>
        <pc:spChg chg="mod">
          <ac:chgData name="tsap@uoi.gr" userId="14c29a0b-fba8-4de1-ba9f-ce710cf39d77" providerId="ADAL" clId="{E885FC99-EFA2-47AA-A435-DDF9013EBB8E}" dt="2021-12-23T00:40:00.158" v="800" actId="1076"/>
          <ac:spMkLst>
            <pc:docMk/>
            <pc:sldMk cId="3667721135" sldId="1002"/>
            <ac:spMk id="73" creationId="{3576360E-2609-45F8-AA41-40F6871EAFF0}"/>
          </ac:spMkLst>
        </pc:spChg>
        <pc:spChg chg="mod">
          <ac:chgData name="tsap@uoi.gr" userId="14c29a0b-fba8-4de1-ba9f-ce710cf39d77" providerId="ADAL" clId="{E885FC99-EFA2-47AA-A435-DDF9013EBB8E}" dt="2021-12-23T00:40:00.158" v="800" actId="1076"/>
          <ac:spMkLst>
            <pc:docMk/>
            <pc:sldMk cId="3667721135" sldId="1002"/>
            <ac:spMk id="74" creationId="{46260134-E639-4742-85C5-A2B4C4F7AF20}"/>
          </ac:spMkLst>
        </pc:spChg>
        <pc:spChg chg="mod">
          <ac:chgData name="tsap@uoi.gr" userId="14c29a0b-fba8-4de1-ba9f-ce710cf39d77" providerId="ADAL" clId="{E885FC99-EFA2-47AA-A435-DDF9013EBB8E}" dt="2021-12-23T00:40:00.158" v="800" actId="1076"/>
          <ac:spMkLst>
            <pc:docMk/>
            <pc:sldMk cId="3667721135" sldId="1002"/>
            <ac:spMk id="75" creationId="{D0FFFE4B-92D2-4075-8D31-D14B849C3652}"/>
          </ac:spMkLst>
        </pc:spChg>
        <pc:spChg chg="mod">
          <ac:chgData name="tsap@uoi.gr" userId="14c29a0b-fba8-4de1-ba9f-ce710cf39d77" providerId="ADAL" clId="{E885FC99-EFA2-47AA-A435-DDF9013EBB8E}" dt="2021-12-23T00:40:00.158" v="800" actId="1076"/>
          <ac:spMkLst>
            <pc:docMk/>
            <pc:sldMk cId="3667721135" sldId="1002"/>
            <ac:spMk id="77" creationId="{0EE151C0-85B3-4C85-B579-ADCD1E354E96}"/>
          </ac:spMkLst>
        </pc:spChg>
        <pc:spChg chg="mod">
          <ac:chgData name="tsap@uoi.gr" userId="14c29a0b-fba8-4de1-ba9f-ce710cf39d77" providerId="ADAL" clId="{E885FC99-EFA2-47AA-A435-DDF9013EBB8E}" dt="2021-12-23T00:40:00.158" v="800" actId="1076"/>
          <ac:spMkLst>
            <pc:docMk/>
            <pc:sldMk cId="3667721135" sldId="1002"/>
            <ac:spMk id="78" creationId="{2561C3B4-9013-4961-9BC7-A53772090560}"/>
          </ac:spMkLst>
        </pc:spChg>
        <pc:spChg chg="del">
          <ac:chgData name="tsap@uoi.gr" userId="14c29a0b-fba8-4de1-ba9f-ce710cf39d77" providerId="ADAL" clId="{E885FC99-EFA2-47AA-A435-DDF9013EBB8E}" dt="2021-12-23T00:30:23.076" v="673" actId="478"/>
          <ac:spMkLst>
            <pc:docMk/>
            <pc:sldMk cId="3667721135" sldId="1002"/>
            <ac:spMk id="80" creationId="{EA9ABC39-93FB-4B4D-80DF-E2EBB0FA1840}"/>
          </ac:spMkLst>
        </pc:spChg>
        <pc:spChg chg="mod">
          <ac:chgData name="tsap@uoi.gr" userId="14c29a0b-fba8-4de1-ba9f-ce710cf39d77" providerId="ADAL" clId="{E885FC99-EFA2-47AA-A435-DDF9013EBB8E}" dt="2021-12-23T00:40:00.158" v="800" actId="1076"/>
          <ac:spMkLst>
            <pc:docMk/>
            <pc:sldMk cId="3667721135" sldId="1002"/>
            <ac:spMk id="81" creationId="{2297FFF1-DC7E-40C7-A2DE-9A4FC9AB43F1}"/>
          </ac:spMkLst>
        </pc:spChg>
        <pc:spChg chg="mod">
          <ac:chgData name="tsap@uoi.gr" userId="14c29a0b-fba8-4de1-ba9f-ce710cf39d77" providerId="ADAL" clId="{E885FC99-EFA2-47AA-A435-DDF9013EBB8E}" dt="2021-12-23T00:40:00.158" v="800" actId="1076"/>
          <ac:spMkLst>
            <pc:docMk/>
            <pc:sldMk cId="3667721135" sldId="1002"/>
            <ac:spMk id="82" creationId="{00000000-0000-0000-0000-000000000000}"/>
          </ac:spMkLst>
        </pc:spChg>
        <pc:spChg chg="del mod">
          <ac:chgData name="tsap@uoi.gr" userId="14c29a0b-fba8-4de1-ba9f-ce710cf39d77" providerId="ADAL" clId="{E885FC99-EFA2-47AA-A435-DDF9013EBB8E}" dt="2021-12-23T00:30:47.842" v="678" actId="478"/>
          <ac:spMkLst>
            <pc:docMk/>
            <pc:sldMk cId="3667721135" sldId="1002"/>
            <ac:spMk id="83" creationId="{00000000-0000-0000-0000-000000000000}"/>
          </ac:spMkLst>
        </pc:spChg>
        <pc:spChg chg="add mod">
          <ac:chgData name="tsap@uoi.gr" userId="14c29a0b-fba8-4de1-ba9f-ce710cf39d77" providerId="ADAL" clId="{E885FC99-EFA2-47AA-A435-DDF9013EBB8E}" dt="2021-12-23T00:39:33.942" v="792" actId="1076"/>
          <ac:spMkLst>
            <pc:docMk/>
            <pc:sldMk cId="3667721135" sldId="1002"/>
            <ac:spMk id="86" creationId="{9CE30AC0-3419-4195-A34F-FA93583295B6}"/>
          </ac:spMkLst>
        </pc:spChg>
        <pc:spChg chg="add mod">
          <ac:chgData name="tsap@uoi.gr" userId="14c29a0b-fba8-4de1-ba9f-ce710cf39d77" providerId="ADAL" clId="{E885FC99-EFA2-47AA-A435-DDF9013EBB8E}" dt="2021-12-23T00:40:11.374" v="804"/>
          <ac:spMkLst>
            <pc:docMk/>
            <pc:sldMk cId="3667721135" sldId="1002"/>
            <ac:spMk id="88" creationId="{7A0AF320-A482-49E1-B3EF-AB12DED3FDCB}"/>
          </ac:spMkLst>
        </pc:spChg>
        <pc:spChg chg="mod">
          <ac:chgData name="tsap@uoi.gr" userId="14c29a0b-fba8-4de1-ba9f-ce710cf39d77" providerId="ADAL" clId="{E885FC99-EFA2-47AA-A435-DDF9013EBB8E}" dt="2021-12-23T00:39:33.942" v="792" actId="1076"/>
          <ac:spMkLst>
            <pc:docMk/>
            <pc:sldMk cId="3667721135" sldId="1002"/>
            <ac:spMk id="91" creationId="{00000000-0000-0000-0000-000000000000}"/>
          </ac:spMkLst>
        </pc:spChg>
        <pc:grpChg chg="mod">
          <ac:chgData name="tsap@uoi.gr" userId="14c29a0b-fba8-4de1-ba9f-ce710cf39d77" providerId="ADAL" clId="{E885FC99-EFA2-47AA-A435-DDF9013EBB8E}" dt="2021-12-23T00:40:00.158" v="800" actId="1076"/>
          <ac:grpSpMkLst>
            <pc:docMk/>
            <pc:sldMk cId="3667721135" sldId="1002"/>
            <ac:grpSpMk id="20"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21"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46" creationId="{00000000-0000-0000-0000-000000000000}"/>
          </ac:grpSpMkLst>
        </pc:grpChg>
        <pc:grpChg chg="mod">
          <ac:chgData name="tsap@uoi.gr" userId="14c29a0b-fba8-4de1-ba9f-ce710cf39d77" providerId="ADAL" clId="{E885FC99-EFA2-47AA-A435-DDF9013EBB8E}" dt="2021-12-23T00:40:00.158" v="800" actId="1076"/>
          <ac:grpSpMkLst>
            <pc:docMk/>
            <pc:sldMk cId="3667721135" sldId="1002"/>
            <ac:grpSpMk id="57" creationId="{00000000-0000-0000-0000-000000000000}"/>
          </ac:grpSpMkLst>
        </pc:grpChg>
        <pc:graphicFrameChg chg="add mod">
          <ac:chgData name="tsap@uoi.gr" userId="14c29a0b-fba8-4de1-ba9f-ce710cf39d77" providerId="ADAL" clId="{E885FC99-EFA2-47AA-A435-DDF9013EBB8E}" dt="2021-12-23T00:39:33.942" v="792" actId="1076"/>
          <ac:graphicFrameMkLst>
            <pc:docMk/>
            <pc:sldMk cId="3667721135" sldId="1002"/>
            <ac:graphicFrameMk id="85" creationId="{AF1EC26E-076F-4114-8923-E92C477E4253}"/>
          </ac:graphicFrameMkLst>
        </pc:graphicFrameChg>
        <pc:cxnChg chg="del mod">
          <ac:chgData name="tsap@uoi.gr" userId="14c29a0b-fba8-4de1-ba9f-ce710cf39d77" providerId="ADAL" clId="{E885FC99-EFA2-47AA-A435-DDF9013EBB8E}" dt="2021-12-23T00:30:25.135" v="674" actId="478"/>
          <ac:cxnSpMkLst>
            <pc:docMk/>
            <pc:sldMk cId="3667721135" sldId="1002"/>
            <ac:cxnSpMk id="3" creationId="{8C663DFA-52F4-4922-B1DE-67BAB6DD0B08}"/>
          </ac:cxnSpMkLst>
        </pc:cxnChg>
        <pc:cxnChg chg="del mod">
          <ac:chgData name="tsap@uoi.gr" userId="14c29a0b-fba8-4de1-ba9f-ce710cf39d77" providerId="ADAL" clId="{E885FC99-EFA2-47AA-A435-DDF9013EBB8E}" dt="2021-12-23T00:30:28.628" v="675" actId="478"/>
          <ac:cxnSpMkLst>
            <pc:docMk/>
            <pc:sldMk cId="3667721135" sldId="1002"/>
            <ac:cxnSpMk id="6" creationId="{43AD3DDF-830F-4D10-9CAC-284711816638}"/>
          </ac:cxnSpMkLst>
        </pc:cxnChg>
        <pc:cxnChg chg="mod">
          <ac:chgData name="tsap@uoi.gr" userId="14c29a0b-fba8-4de1-ba9f-ce710cf39d77" providerId="ADAL" clId="{E885FC99-EFA2-47AA-A435-DDF9013EBB8E}" dt="2021-12-23T00:40:00.158" v="800" actId="1076"/>
          <ac:cxnSpMkLst>
            <pc:docMk/>
            <pc:sldMk cId="3667721135" sldId="1002"/>
            <ac:cxnSpMk id="70"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2"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6"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79"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84" creationId="{00000000-0000-0000-0000-000000000000}"/>
          </ac:cxnSpMkLst>
        </pc:cxnChg>
        <pc:cxnChg chg="mod">
          <ac:chgData name="tsap@uoi.gr" userId="14c29a0b-fba8-4de1-ba9f-ce710cf39d77" providerId="ADAL" clId="{E885FC99-EFA2-47AA-A435-DDF9013EBB8E}" dt="2021-12-23T00:40:00.158" v="800" actId="1076"/>
          <ac:cxnSpMkLst>
            <pc:docMk/>
            <pc:sldMk cId="3667721135" sldId="1002"/>
            <ac:cxnSpMk id="87" creationId="{00000000-0000-0000-0000-000000000000}"/>
          </ac:cxnSpMkLst>
        </pc:cxnChg>
      </pc:sldChg>
      <pc:sldChg chg="addSp delSp modSp add mod">
        <pc:chgData name="tsap@uoi.gr" userId="14c29a0b-fba8-4de1-ba9f-ce710cf39d77" providerId="ADAL" clId="{E885FC99-EFA2-47AA-A435-DDF9013EBB8E}" dt="2021-12-23T01:10:17.733" v="1574" actId="20577"/>
        <pc:sldMkLst>
          <pc:docMk/>
          <pc:sldMk cId="1358612801" sldId="1003"/>
        </pc:sldMkLst>
        <pc:spChg chg="mod">
          <ac:chgData name="tsap@uoi.gr" userId="14c29a0b-fba8-4de1-ba9f-ce710cf39d77" providerId="ADAL" clId="{E885FC99-EFA2-47AA-A435-DDF9013EBB8E}" dt="2021-12-23T00:57:04.794" v="1064" actId="20577"/>
          <ac:spMkLst>
            <pc:docMk/>
            <pc:sldMk cId="1358612801" sldId="1003"/>
            <ac:spMk id="9" creationId="{00000000-0000-0000-0000-000000000000}"/>
          </ac:spMkLst>
        </pc:spChg>
        <pc:spChg chg="mod">
          <ac:chgData name="tsap@uoi.gr" userId="14c29a0b-fba8-4de1-ba9f-ce710cf39d77" providerId="ADAL" clId="{E885FC99-EFA2-47AA-A435-DDF9013EBB8E}" dt="2021-12-23T01:06:19.796" v="1438" actId="20577"/>
          <ac:spMkLst>
            <pc:docMk/>
            <pc:sldMk cId="1358612801" sldId="1003"/>
            <ac:spMk id="10" creationId="{00000000-0000-0000-0000-000000000000}"/>
          </ac:spMkLst>
        </pc:spChg>
        <pc:spChg chg="mod">
          <ac:chgData name="tsap@uoi.gr" userId="14c29a0b-fba8-4de1-ba9f-ce710cf39d77" providerId="ADAL" clId="{E885FC99-EFA2-47AA-A435-DDF9013EBB8E}" dt="2021-12-23T01:06:13.781" v="1436" actId="20577"/>
          <ac:spMkLst>
            <pc:docMk/>
            <pc:sldMk cId="1358612801" sldId="1003"/>
            <ac:spMk id="11" creationId="{00000000-0000-0000-0000-000000000000}"/>
          </ac:spMkLst>
        </pc:spChg>
        <pc:spChg chg="mod">
          <ac:chgData name="tsap@uoi.gr" userId="14c29a0b-fba8-4de1-ba9f-ce710cf39d77" providerId="ADAL" clId="{E885FC99-EFA2-47AA-A435-DDF9013EBB8E}" dt="2021-12-23T00:56:58.124" v="1060" actId="20577"/>
          <ac:spMkLst>
            <pc:docMk/>
            <pc:sldMk cId="1358612801" sldId="1003"/>
            <ac:spMk id="12" creationId="{00000000-0000-0000-0000-000000000000}"/>
          </ac:spMkLst>
        </pc:spChg>
        <pc:spChg chg="mod">
          <ac:chgData name="tsap@uoi.gr" userId="14c29a0b-fba8-4de1-ba9f-ce710cf39d77" providerId="ADAL" clId="{E885FC99-EFA2-47AA-A435-DDF9013EBB8E}" dt="2021-12-23T00:59:54.362" v="1156" actId="20577"/>
          <ac:spMkLst>
            <pc:docMk/>
            <pc:sldMk cId="1358612801" sldId="1003"/>
            <ac:spMk id="13" creationId="{00000000-0000-0000-0000-000000000000}"/>
          </ac:spMkLst>
        </pc:spChg>
        <pc:spChg chg="mod">
          <ac:chgData name="tsap@uoi.gr" userId="14c29a0b-fba8-4de1-ba9f-ce710cf39d77" providerId="ADAL" clId="{E885FC99-EFA2-47AA-A435-DDF9013EBB8E}" dt="2021-12-23T01:01:40.408" v="1200" actId="20577"/>
          <ac:spMkLst>
            <pc:docMk/>
            <pc:sldMk cId="1358612801" sldId="1003"/>
            <ac:spMk id="15" creationId="{00000000-0000-0000-0000-000000000000}"/>
          </ac:spMkLst>
        </pc:spChg>
        <pc:spChg chg="mod">
          <ac:chgData name="tsap@uoi.gr" userId="14c29a0b-fba8-4de1-ba9f-ce710cf39d77" providerId="ADAL" clId="{E885FC99-EFA2-47AA-A435-DDF9013EBB8E}" dt="2021-12-23T01:01:33.664" v="1197" actId="20577"/>
          <ac:spMkLst>
            <pc:docMk/>
            <pc:sldMk cId="1358612801" sldId="1003"/>
            <ac:spMk id="16" creationId="{00000000-0000-0000-0000-000000000000}"/>
          </ac:spMkLst>
        </pc:spChg>
        <pc:spChg chg="mod">
          <ac:chgData name="tsap@uoi.gr" userId="14c29a0b-fba8-4de1-ba9f-ce710cf39d77" providerId="ADAL" clId="{E885FC99-EFA2-47AA-A435-DDF9013EBB8E}" dt="2021-12-23T01:01:26.328" v="1194" actId="20577"/>
          <ac:spMkLst>
            <pc:docMk/>
            <pc:sldMk cId="1358612801" sldId="1003"/>
            <ac:spMk id="17" creationId="{00000000-0000-0000-0000-000000000000}"/>
          </ac:spMkLst>
        </pc:spChg>
        <pc:spChg chg="mod">
          <ac:chgData name="tsap@uoi.gr" userId="14c29a0b-fba8-4de1-ba9f-ce710cf39d77" providerId="ADAL" clId="{E885FC99-EFA2-47AA-A435-DDF9013EBB8E}" dt="2021-12-23T00:56:16.433" v="1050" actId="404"/>
          <ac:spMkLst>
            <pc:docMk/>
            <pc:sldMk cId="1358612801" sldId="1003"/>
            <ac:spMk id="18" creationId="{00000000-0000-0000-0000-000000000000}"/>
          </ac:spMkLst>
        </pc:spChg>
        <pc:spChg chg="mod">
          <ac:chgData name="tsap@uoi.gr" userId="14c29a0b-fba8-4de1-ba9f-ce710cf39d77" providerId="ADAL" clId="{E885FC99-EFA2-47AA-A435-DDF9013EBB8E}" dt="2021-12-23T01:01:18.734" v="1191" actId="20577"/>
          <ac:spMkLst>
            <pc:docMk/>
            <pc:sldMk cId="1358612801" sldId="1003"/>
            <ac:spMk id="19"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2"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3"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4"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5"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6"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7"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8"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29"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30" creationId="{00000000-0000-0000-0000-000000000000}"/>
          </ac:spMkLst>
        </pc:spChg>
        <pc:spChg chg="mod">
          <ac:chgData name="tsap@uoi.gr" userId="14c29a0b-fba8-4de1-ba9f-ce710cf39d77" providerId="ADAL" clId="{E885FC99-EFA2-47AA-A435-DDF9013EBB8E}" dt="2021-12-23T00:56:20.309" v="1052" actId="404"/>
          <ac:spMkLst>
            <pc:docMk/>
            <pc:sldMk cId="1358612801" sldId="1003"/>
            <ac:spMk id="31" creationId="{00000000-0000-0000-0000-000000000000}"/>
          </ac:spMkLst>
        </pc:spChg>
        <pc:spChg chg="mod">
          <ac:chgData name="tsap@uoi.gr" userId="14c29a0b-fba8-4de1-ba9f-ce710cf39d77" providerId="ADAL" clId="{E885FC99-EFA2-47AA-A435-DDF9013EBB8E}" dt="2021-12-23T01:02:17.235" v="1207" actId="1076"/>
          <ac:spMkLst>
            <pc:docMk/>
            <pc:sldMk cId="1358612801" sldId="1003"/>
            <ac:spMk id="32" creationId="{00000000-0000-0000-0000-000000000000}"/>
          </ac:spMkLst>
        </pc:spChg>
        <pc:spChg chg="mod">
          <ac:chgData name="tsap@uoi.gr" userId="14c29a0b-fba8-4de1-ba9f-ce710cf39d77" providerId="ADAL" clId="{E885FC99-EFA2-47AA-A435-DDF9013EBB8E}" dt="2021-12-23T01:02:25.837" v="1210" actId="1076"/>
          <ac:spMkLst>
            <pc:docMk/>
            <pc:sldMk cId="1358612801" sldId="1003"/>
            <ac:spMk id="33" creationId="{00000000-0000-0000-0000-000000000000}"/>
          </ac:spMkLst>
        </pc:spChg>
        <pc:spChg chg="add mod">
          <ac:chgData name="tsap@uoi.gr" userId="14c29a0b-fba8-4de1-ba9f-ce710cf39d77" providerId="ADAL" clId="{E885FC99-EFA2-47AA-A435-DDF9013EBB8E}" dt="2021-12-23T01:05:55.302" v="1431" actId="1076"/>
          <ac:spMkLst>
            <pc:docMk/>
            <pc:sldMk cId="1358612801" sldId="1003"/>
            <ac:spMk id="36" creationId="{E01BF3F4-FF20-4D55-894E-EAF85510D773}"/>
          </ac:spMkLst>
        </pc:spChg>
        <pc:spChg chg="add mod">
          <ac:chgData name="tsap@uoi.gr" userId="14c29a0b-fba8-4de1-ba9f-ce710cf39d77" providerId="ADAL" clId="{E885FC99-EFA2-47AA-A435-DDF9013EBB8E}" dt="2021-12-23T01:04:13.618" v="1269" actId="20577"/>
          <ac:spMkLst>
            <pc:docMk/>
            <pc:sldMk cId="1358612801" sldId="1003"/>
            <ac:spMk id="37" creationId="{75354C41-DB0B-4EF5-BD72-985F6868532F}"/>
          </ac:spMkLst>
        </pc:spChg>
        <pc:spChg chg="add mod">
          <ac:chgData name="tsap@uoi.gr" userId="14c29a0b-fba8-4de1-ba9f-ce710cf39d77" providerId="ADAL" clId="{E885FC99-EFA2-47AA-A435-DDF9013EBB8E}" dt="2021-12-23T01:07:40.122" v="1464" actId="1076"/>
          <ac:spMkLst>
            <pc:docMk/>
            <pc:sldMk cId="1358612801" sldId="1003"/>
            <ac:spMk id="42" creationId="{355E7D4B-A0A6-4DB4-A83E-39829E9997E9}"/>
          </ac:spMkLst>
        </pc:spChg>
        <pc:spChg chg="add mod">
          <ac:chgData name="tsap@uoi.gr" userId="14c29a0b-fba8-4de1-ba9f-ce710cf39d77" providerId="ADAL" clId="{E885FC99-EFA2-47AA-A435-DDF9013EBB8E}" dt="2021-12-23T01:09:40.257" v="1546" actId="20577"/>
          <ac:spMkLst>
            <pc:docMk/>
            <pc:sldMk cId="1358612801" sldId="1003"/>
            <ac:spMk id="43" creationId="{F59471B5-315E-47EF-B346-3C6377CC4550}"/>
          </ac:spMkLst>
        </pc:spChg>
        <pc:spChg chg="mod">
          <ac:chgData name="tsap@uoi.gr" userId="14c29a0b-fba8-4de1-ba9f-ce710cf39d77" providerId="ADAL" clId="{E885FC99-EFA2-47AA-A435-DDF9013EBB8E}" dt="2021-12-23T01:10:17.733" v="1574" actId="20577"/>
          <ac:spMkLst>
            <pc:docMk/>
            <pc:sldMk cId="1358612801" sldId="1003"/>
            <ac:spMk id="55" creationId="{00000000-0000-0000-0000-000000000000}"/>
          </ac:spMkLst>
        </pc:spChg>
        <pc:spChg chg="mod">
          <ac:chgData name="tsap@uoi.gr" userId="14c29a0b-fba8-4de1-ba9f-ce710cf39d77" providerId="ADAL" clId="{E885FC99-EFA2-47AA-A435-DDF9013EBB8E}" dt="2021-12-23T00:59:21.529" v="1148" actId="20577"/>
          <ac:spMkLst>
            <pc:docMk/>
            <pc:sldMk cId="1358612801" sldId="1003"/>
            <ac:spMk id="56" creationId="{00000000-0000-0000-0000-000000000000}"/>
          </ac:spMkLst>
        </pc:spChg>
        <pc:spChg chg="mod">
          <ac:chgData name="tsap@uoi.gr" userId="14c29a0b-fba8-4de1-ba9f-ce710cf39d77" providerId="ADAL" clId="{E885FC99-EFA2-47AA-A435-DDF9013EBB8E}" dt="2021-12-23T00:41:55.060" v="819" actId="1076"/>
          <ac:spMkLst>
            <pc:docMk/>
            <pc:sldMk cId="1358612801" sldId="1003"/>
            <ac:spMk id="66" creationId="{00000000-0000-0000-0000-000000000000}"/>
          </ac:spMkLst>
        </pc:spChg>
        <pc:spChg chg="mod">
          <ac:chgData name="tsap@uoi.gr" userId="14c29a0b-fba8-4de1-ba9f-ce710cf39d77" providerId="ADAL" clId="{E885FC99-EFA2-47AA-A435-DDF9013EBB8E}" dt="2021-12-23T01:05:50.021" v="1430" actId="1076"/>
          <ac:spMkLst>
            <pc:docMk/>
            <pc:sldMk cId="1358612801" sldId="1003"/>
            <ac:spMk id="68" creationId="{00000000-0000-0000-0000-000000000000}"/>
          </ac:spMkLst>
        </pc:spChg>
        <pc:spChg chg="del">
          <ac:chgData name="tsap@uoi.gr" userId="14c29a0b-fba8-4de1-ba9f-ce710cf39d77" providerId="ADAL" clId="{E885FC99-EFA2-47AA-A435-DDF9013EBB8E}" dt="2021-12-23T00:45:15.261" v="860" actId="478"/>
          <ac:spMkLst>
            <pc:docMk/>
            <pc:sldMk cId="1358612801" sldId="1003"/>
            <ac:spMk id="69" creationId="{00000000-0000-0000-0000-000000000000}"/>
          </ac:spMkLst>
        </pc:spChg>
        <pc:spChg chg="mod">
          <ac:chgData name="tsap@uoi.gr" userId="14c29a0b-fba8-4de1-ba9f-ce710cf39d77" providerId="ADAL" clId="{E885FC99-EFA2-47AA-A435-DDF9013EBB8E}" dt="2021-12-23T00:53:30.366" v="940" actId="20577"/>
          <ac:spMkLst>
            <pc:docMk/>
            <pc:sldMk cId="1358612801" sldId="1003"/>
            <ac:spMk id="71" creationId="{54DB5510-99A5-4169-8201-21BD13202378}"/>
          </ac:spMkLst>
        </pc:spChg>
        <pc:spChg chg="del mod">
          <ac:chgData name="tsap@uoi.gr" userId="14c29a0b-fba8-4de1-ba9f-ce710cf39d77" providerId="ADAL" clId="{E885FC99-EFA2-47AA-A435-DDF9013EBB8E}" dt="2021-12-23T00:44:46.122" v="854" actId="478"/>
          <ac:spMkLst>
            <pc:docMk/>
            <pc:sldMk cId="1358612801" sldId="1003"/>
            <ac:spMk id="73" creationId="{3576360E-2609-45F8-AA41-40F6871EAFF0}"/>
          </ac:spMkLst>
        </pc:spChg>
        <pc:spChg chg="mod">
          <ac:chgData name="tsap@uoi.gr" userId="14c29a0b-fba8-4de1-ba9f-ce710cf39d77" providerId="ADAL" clId="{E885FC99-EFA2-47AA-A435-DDF9013EBB8E}" dt="2021-12-23T01:06:42.627" v="1446" actId="1076"/>
          <ac:spMkLst>
            <pc:docMk/>
            <pc:sldMk cId="1358612801" sldId="1003"/>
            <ac:spMk id="74" creationId="{46260134-E639-4742-85C5-A2B4C4F7AF20}"/>
          </ac:spMkLst>
        </pc:spChg>
        <pc:spChg chg="del mod">
          <ac:chgData name="tsap@uoi.gr" userId="14c29a0b-fba8-4de1-ba9f-ce710cf39d77" providerId="ADAL" clId="{E885FC99-EFA2-47AA-A435-DDF9013EBB8E}" dt="2021-12-23T01:06:45.473" v="1447" actId="478"/>
          <ac:spMkLst>
            <pc:docMk/>
            <pc:sldMk cId="1358612801" sldId="1003"/>
            <ac:spMk id="75" creationId="{D0FFFE4B-92D2-4075-8D31-D14B849C3652}"/>
          </ac:spMkLst>
        </pc:spChg>
        <pc:spChg chg="mod">
          <ac:chgData name="tsap@uoi.gr" userId="14c29a0b-fba8-4de1-ba9f-ce710cf39d77" providerId="ADAL" clId="{E885FC99-EFA2-47AA-A435-DDF9013EBB8E}" dt="2021-12-23T00:44:56.343" v="857" actId="1076"/>
          <ac:spMkLst>
            <pc:docMk/>
            <pc:sldMk cId="1358612801" sldId="1003"/>
            <ac:spMk id="77" creationId="{0EE151C0-85B3-4C85-B579-ADCD1E354E96}"/>
          </ac:spMkLst>
        </pc:spChg>
        <pc:spChg chg="mod">
          <ac:chgData name="tsap@uoi.gr" userId="14c29a0b-fba8-4de1-ba9f-ce710cf39d77" providerId="ADAL" clId="{E885FC99-EFA2-47AA-A435-DDF9013EBB8E}" dt="2021-12-23T00:43:12.355" v="839" actId="1076"/>
          <ac:spMkLst>
            <pc:docMk/>
            <pc:sldMk cId="1358612801" sldId="1003"/>
            <ac:spMk id="78" creationId="{2561C3B4-9013-4961-9BC7-A53772090560}"/>
          </ac:spMkLst>
        </pc:spChg>
        <pc:spChg chg="del">
          <ac:chgData name="tsap@uoi.gr" userId="14c29a0b-fba8-4de1-ba9f-ce710cf39d77" providerId="ADAL" clId="{E885FC99-EFA2-47AA-A435-DDF9013EBB8E}" dt="2021-12-23T00:44:15.765" v="849" actId="21"/>
          <ac:spMkLst>
            <pc:docMk/>
            <pc:sldMk cId="1358612801" sldId="1003"/>
            <ac:spMk id="80" creationId="{EA9ABC39-93FB-4B4D-80DF-E2EBB0FA1840}"/>
          </ac:spMkLst>
        </pc:spChg>
        <pc:spChg chg="mod">
          <ac:chgData name="tsap@uoi.gr" userId="14c29a0b-fba8-4de1-ba9f-ce710cf39d77" providerId="ADAL" clId="{E885FC99-EFA2-47AA-A435-DDF9013EBB8E}" dt="2021-12-23T00:54:30.384" v="977" actId="20577"/>
          <ac:spMkLst>
            <pc:docMk/>
            <pc:sldMk cId="1358612801" sldId="1003"/>
            <ac:spMk id="81" creationId="{2297FFF1-DC7E-40C7-A2DE-9A4FC9AB43F1}"/>
          </ac:spMkLst>
        </pc:spChg>
        <pc:spChg chg="mod">
          <ac:chgData name="tsap@uoi.gr" userId="14c29a0b-fba8-4de1-ba9f-ce710cf39d77" providerId="ADAL" clId="{E885FC99-EFA2-47AA-A435-DDF9013EBB8E}" dt="2021-12-23T00:44:53.550" v="856" actId="1076"/>
          <ac:spMkLst>
            <pc:docMk/>
            <pc:sldMk cId="1358612801" sldId="1003"/>
            <ac:spMk id="82" creationId="{00000000-0000-0000-0000-000000000000}"/>
          </ac:spMkLst>
        </pc:spChg>
        <pc:spChg chg="mod">
          <ac:chgData name="tsap@uoi.gr" userId="14c29a0b-fba8-4de1-ba9f-ce710cf39d77" providerId="ADAL" clId="{E885FC99-EFA2-47AA-A435-DDF9013EBB8E}" dt="2021-12-23T00:43:07.660" v="838" actId="1076"/>
          <ac:spMkLst>
            <pc:docMk/>
            <pc:sldMk cId="1358612801" sldId="1003"/>
            <ac:spMk id="83" creationId="{00000000-0000-0000-0000-000000000000}"/>
          </ac:spMkLst>
        </pc:spChg>
        <pc:spChg chg="add del mod">
          <ac:chgData name="tsap@uoi.gr" userId="14c29a0b-fba8-4de1-ba9f-ce710cf39d77" providerId="ADAL" clId="{E885FC99-EFA2-47AA-A435-DDF9013EBB8E}" dt="2021-12-23T00:54:40.418" v="980" actId="478"/>
          <ac:spMkLst>
            <pc:docMk/>
            <pc:sldMk cId="1358612801" sldId="1003"/>
            <ac:spMk id="86" creationId="{863A64DA-06EF-4556-B629-8C152F5CAE97}"/>
          </ac:spMkLst>
        </pc:spChg>
        <pc:spChg chg="mod">
          <ac:chgData name="tsap@uoi.gr" userId="14c29a0b-fba8-4de1-ba9f-ce710cf39d77" providerId="ADAL" clId="{E885FC99-EFA2-47AA-A435-DDF9013EBB8E}" dt="2021-12-23T00:43:03.491" v="837" actId="1076"/>
          <ac:spMkLst>
            <pc:docMk/>
            <pc:sldMk cId="1358612801" sldId="1003"/>
            <ac:spMk id="91" creationId="{00000000-0000-0000-0000-000000000000}"/>
          </ac:spMkLst>
        </pc:spChg>
        <pc:spChg chg="mod">
          <ac:chgData name="tsap@uoi.gr" userId="14c29a0b-fba8-4de1-ba9f-ce710cf39d77" providerId="ADAL" clId="{E885FC99-EFA2-47AA-A435-DDF9013EBB8E}" dt="2021-12-23T00:50:18.465" v="899"/>
          <ac:spMkLst>
            <pc:docMk/>
            <pc:sldMk cId="1358612801" sldId="1003"/>
            <ac:spMk id="93" creationId="{3991C423-4C83-4D46-A4DE-BD83EC48341B}"/>
          </ac:spMkLst>
        </pc:spChg>
        <pc:spChg chg="mod">
          <ac:chgData name="tsap@uoi.gr" userId="14c29a0b-fba8-4de1-ba9f-ce710cf39d77" providerId="ADAL" clId="{E885FC99-EFA2-47AA-A435-DDF9013EBB8E}" dt="2021-12-23T00:50:18.465" v="899"/>
          <ac:spMkLst>
            <pc:docMk/>
            <pc:sldMk cId="1358612801" sldId="1003"/>
            <ac:spMk id="94" creationId="{6EBD2967-163F-46A3-965A-38D2EC96A83F}"/>
          </ac:spMkLst>
        </pc:spChg>
        <pc:spChg chg="mod">
          <ac:chgData name="tsap@uoi.gr" userId="14c29a0b-fba8-4de1-ba9f-ce710cf39d77" providerId="ADAL" clId="{E885FC99-EFA2-47AA-A435-DDF9013EBB8E}" dt="2021-12-23T00:50:18.465" v="899"/>
          <ac:spMkLst>
            <pc:docMk/>
            <pc:sldMk cId="1358612801" sldId="1003"/>
            <ac:spMk id="95" creationId="{8A81F36F-90C4-4DE3-B30D-88AF4E21DA87}"/>
          </ac:spMkLst>
        </pc:spChg>
        <pc:spChg chg="mod">
          <ac:chgData name="tsap@uoi.gr" userId="14c29a0b-fba8-4de1-ba9f-ce710cf39d77" providerId="ADAL" clId="{E885FC99-EFA2-47AA-A435-DDF9013EBB8E}" dt="2021-12-23T00:50:18.465" v="899"/>
          <ac:spMkLst>
            <pc:docMk/>
            <pc:sldMk cId="1358612801" sldId="1003"/>
            <ac:spMk id="96" creationId="{5323ABA9-15FB-4873-B01A-0E8450FC7CCC}"/>
          </ac:spMkLst>
        </pc:spChg>
        <pc:spChg chg="mod">
          <ac:chgData name="tsap@uoi.gr" userId="14c29a0b-fba8-4de1-ba9f-ce710cf39d77" providerId="ADAL" clId="{E885FC99-EFA2-47AA-A435-DDF9013EBB8E}" dt="2021-12-23T00:50:18.465" v="899"/>
          <ac:spMkLst>
            <pc:docMk/>
            <pc:sldMk cId="1358612801" sldId="1003"/>
            <ac:spMk id="97" creationId="{F87425C6-8314-42E3-921B-61B49A102AB0}"/>
          </ac:spMkLst>
        </pc:spChg>
        <pc:spChg chg="mod">
          <ac:chgData name="tsap@uoi.gr" userId="14c29a0b-fba8-4de1-ba9f-ce710cf39d77" providerId="ADAL" clId="{E885FC99-EFA2-47AA-A435-DDF9013EBB8E}" dt="2021-12-23T00:50:18.465" v="899"/>
          <ac:spMkLst>
            <pc:docMk/>
            <pc:sldMk cId="1358612801" sldId="1003"/>
            <ac:spMk id="98" creationId="{1D165109-3579-4F26-A4BC-4FD8DEB138FD}"/>
          </ac:spMkLst>
        </pc:spChg>
        <pc:spChg chg="mod">
          <ac:chgData name="tsap@uoi.gr" userId="14c29a0b-fba8-4de1-ba9f-ce710cf39d77" providerId="ADAL" clId="{E885FC99-EFA2-47AA-A435-DDF9013EBB8E}" dt="2021-12-23T00:50:18.465" v="899"/>
          <ac:spMkLst>
            <pc:docMk/>
            <pc:sldMk cId="1358612801" sldId="1003"/>
            <ac:spMk id="99" creationId="{C62EBE1D-AB82-4797-B0C7-83A7756D1549}"/>
          </ac:spMkLst>
        </pc:spChg>
        <pc:spChg chg="mod">
          <ac:chgData name="tsap@uoi.gr" userId="14c29a0b-fba8-4de1-ba9f-ce710cf39d77" providerId="ADAL" clId="{E885FC99-EFA2-47AA-A435-DDF9013EBB8E}" dt="2021-12-23T00:50:18.465" v="899"/>
          <ac:spMkLst>
            <pc:docMk/>
            <pc:sldMk cId="1358612801" sldId="1003"/>
            <ac:spMk id="100" creationId="{E30B126F-32FD-4A01-80F4-473282E202BF}"/>
          </ac:spMkLst>
        </pc:spChg>
        <pc:spChg chg="mod">
          <ac:chgData name="tsap@uoi.gr" userId="14c29a0b-fba8-4de1-ba9f-ce710cf39d77" providerId="ADAL" clId="{E885FC99-EFA2-47AA-A435-DDF9013EBB8E}" dt="2021-12-23T00:50:18.465" v="899"/>
          <ac:spMkLst>
            <pc:docMk/>
            <pc:sldMk cId="1358612801" sldId="1003"/>
            <ac:spMk id="101" creationId="{B470DA23-D3F2-45E2-AA05-0F97A9F6B91D}"/>
          </ac:spMkLst>
        </pc:spChg>
        <pc:spChg chg="mod">
          <ac:chgData name="tsap@uoi.gr" userId="14c29a0b-fba8-4de1-ba9f-ce710cf39d77" providerId="ADAL" clId="{E885FC99-EFA2-47AA-A435-DDF9013EBB8E}" dt="2021-12-23T00:50:18.465" v="899"/>
          <ac:spMkLst>
            <pc:docMk/>
            <pc:sldMk cId="1358612801" sldId="1003"/>
            <ac:spMk id="102" creationId="{94E7FBE7-82E2-4B44-B22E-50C5E7B2C969}"/>
          </ac:spMkLst>
        </pc:spChg>
        <pc:spChg chg="mod">
          <ac:chgData name="tsap@uoi.gr" userId="14c29a0b-fba8-4de1-ba9f-ce710cf39d77" providerId="ADAL" clId="{E885FC99-EFA2-47AA-A435-DDF9013EBB8E}" dt="2021-12-23T00:50:53.815" v="904"/>
          <ac:spMkLst>
            <pc:docMk/>
            <pc:sldMk cId="1358612801" sldId="1003"/>
            <ac:spMk id="104" creationId="{ABF12D3D-4260-4F82-BAE0-AF40FACEED95}"/>
          </ac:spMkLst>
        </pc:spChg>
        <pc:spChg chg="mod">
          <ac:chgData name="tsap@uoi.gr" userId="14c29a0b-fba8-4de1-ba9f-ce710cf39d77" providerId="ADAL" clId="{E885FC99-EFA2-47AA-A435-DDF9013EBB8E}" dt="2021-12-23T00:50:53.815" v="904"/>
          <ac:spMkLst>
            <pc:docMk/>
            <pc:sldMk cId="1358612801" sldId="1003"/>
            <ac:spMk id="105" creationId="{3BF3C08A-0F8D-4AF5-85B0-BB0F844F3920}"/>
          </ac:spMkLst>
        </pc:spChg>
        <pc:spChg chg="mod">
          <ac:chgData name="tsap@uoi.gr" userId="14c29a0b-fba8-4de1-ba9f-ce710cf39d77" providerId="ADAL" clId="{E885FC99-EFA2-47AA-A435-DDF9013EBB8E}" dt="2021-12-23T00:50:53.815" v="904"/>
          <ac:spMkLst>
            <pc:docMk/>
            <pc:sldMk cId="1358612801" sldId="1003"/>
            <ac:spMk id="106" creationId="{E1EB5B5C-C17F-4FD5-A635-396913747807}"/>
          </ac:spMkLst>
        </pc:spChg>
        <pc:spChg chg="mod">
          <ac:chgData name="tsap@uoi.gr" userId="14c29a0b-fba8-4de1-ba9f-ce710cf39d77" providerId="ADAL" clId="{E885FC99-EFA2-47AA-A435-DDF9013EBB8E}" dt="2021-12-23T00:50:53.815" v="904"/>
          <ac:spMkLst>
            <pc:docMk/>
            <pc:sldMk cId="1358612801" sldId="1003"/>
            <ac:spMk id="107" creationId="{68F5779B-EAF0-484C-9C15-278DA91FDA59}"/>
          </ac:spMkLst>
        </pc:spChg>
        <pc:spChg chg="mod">
          <ac:chgData name="tsap@uoi.gr" userId="14c29a0b-fba8-4de1-ba9f-ce710cf39d77" providerId="ADAL" clId="{E885FC99-EFA2-47AA-A435-DDF9013EBB8E}" dt="2021-12-23T00:50:53.815" v="904"/>
          <ac:spMkLst>
            <pc:docMk/>
            <pc:sldMk cId="1358612801" sldId="1003"/>
            <ac:spMk id="108" creationId="{240A5F72-5BEA-4B64-8984-93BAD8E40910}"/>
          </ac:spMkLst>
        </pc:spChg>
        <pc:spChg chg="mod">
          <ac:chgData name="tsap@uoi.gr" userId="14c29a0b-fba8-4de1-ba9f-ce710cf39d77" providerId="ADAL" clId="{E885FC99-EFA2-47AA-A435-DDF9013EBB8E}" dt="2021-12-23T00:50:53.815" v="904"/>
          <ac:spMkLst>
            <pc:docMk/>
            <pc:sldMk cId="1358612801" sldId="1003"/>
            <ac:spMk id="109" creationId="{BDDCE435-8CE4-4977-8F9C-6B650B06531A}"/>
          </ac:spMkLst>
        </pc:spChg>
        <pc:spChg chg="mod">
          <ac:chgData name="tsap@uoi.gr" userId="14c29a0b-fba8-4de1-ba9f-ce710cf39d77" providerId="ADAL" clId="{E885FC99-EFA2-47AA-A435-DDF9013EBB8E}" dt="2021-12-23T00:50:53.815" v="904"/>
          <ac:spMkLst>
            <pc:docMk/>
            <pc:sldMk cId="1358612801" sldId="1003"/>
            <ac:spMk id="110" creationId="{73D8B9F7-ABD0-4625-ADDA-68B9A2800B6B}"/>
          </ac:spMkLst>
        </pc:spChg>
        <pc:spChg chg="mod">
          <ac:chgData name="tsap@uoi.gr" userId="14c29a0b-fba8-4de1-ba9f-ce710cf39d77" providerId="ADAL" clId="{E885FC99-EFA2-47AA-A435-DDF9013EBB8E}" dt="2021-12-23T00:50:53.815" v="904"/>
          <ac:spMkLst>
            <pc:docMk/>
            <pc:sldMk cId="1358612801" sldId="1003"/>
            <ac:spMk id="111" creationId="{DDAC8BE3-8AC4-4305-8B37-E16D5796B198}"/>
          </ac:spMkLst>
        </pc:spChg>
        <pc:spChg chg="mod">
          <ac:chgData name="tsap@uoi.gr" userId="14c29a0b-fba8-4de1-ba9f-ce710cf39d77" providerId="ADAL" clId="{E885FC99-EFA2-47AA-A435-DDF9013EBB8E}" dt="2021-12-23T00:50:53.815" v="904"/>
          <ac:spMkLst>
            <pc:docMk/>
            <pc:sldMk cId="1358612801" sldId="1003"/>
            <ac:spMk id="112" creationId="{7F8DD223-CC72-4AE9-A06F-B8A78F97D49B}"/>
          </ac:spMkLst>
        </pc:spChg>
        <pc:spChg chg="mod">
          <ac:chgData name="tsap@uoi.gr" userId="14c29a0b-fba8-4de1-ba9f-ce710cf39d77" providerId="ADAL" clId="{E885FC99-EFA2-47AA-A435-DDF9013EBB8E}" dt="2021-12-23T00:50:53.815" v="904"/>
          <ac:spMkLst>
            <pc:docMk/>
            <pc:sldMk cId="1358612801" sldId="1003"/>
            <ac:spMk id="113" creationId="{C7444BC8-54AA-4D22-B14C-B2878DAEAC4C}"/>
          </ac:spMkLst>
        </pc:spChg>
        <pc:spChg chg="add mod">
          <ac:chgData name="tsap@uoi.gr" userId="14c29a0b-fba8-4de1-ba9f-ce710cf39d77" providerId="ADAL" clId="{E885FC99-EFA2-47AA-A435-DDF9013EBB8E}" dt="2021-12-23T00:54:45.037" v="981" actId="1076"/>
          <ac:spMkLst>
            <pc:docMk/>
            <pc:sldMk cId="1358612801" sldId="1003"/>
            <ac:spMk id="114" creationId="{25D3D13C-187A-4A13-9A5E-8E488F76136F}"/>
          </ac:spMkLst>
        </pc:spChg>
        <pc:spChg chg="add mod">
          <ac:chgData name="tsap@uoi.gr" userId="14c29a0b-fba8-4de1-ba9f-ce710cf39d77" providerId="ADAL" clId="{E885FC99-EFA2-47AA-A435-DDF9013EBB8E}" dt="2021-12-23T01:01:02.528" v="1184" actId="20577"/>
          <ac:spMkLst>
            <pc:docMk/>
            <pc:sldMk cId="1358612801" sldId="1003"/>
            <ac:spMk id="115" creationId="{FD646ED5-80A1-4112-BB85-AA30B7812479}"/>
          </ac:spMkLst>
        </pc:spChg>
        <pc:spChg chg="mod">
          <ac:chgData name="tsap@uoi.gr" userId="14c29a0b-fba8-4de1-ba9f-ce710cf39d77" providerId="ADAL" clId="{E885FC99-EFA2-47AA-A435-DDF9013EBB8E}" dt="2021-12-23T01:01:45.954" v="1201"/>
          <ac:spMkLst>
            <pc:docMk/>
            <pc:sldMk cId="1358612801" sldId="1003"/>
            <ac:spMk id="117" creationId="{B0B1BBF8-4CDA-4127-8AD9-9065C349F43A}"/>
          </ac:spMkLst>
        </pc:spChg>
        <pc:spChg chg="mod">
          <ac:chgData name="tsap@uoi.gr" userId="14c29a0b-fba8-4de1-ba9f-ce710cf39d77" providerId="ADAL" clId="{E885FC99-EFA2-47AA-A435-DDF9013EBB8E}" dt="2021-12-23T01:06:29.156" v="1443" actId="20577"/>
          <ac:spMkLst>
            <pc:docMk/>
            <pc:sldMk cId="1358612801" sldId="1003"/>
            <ac:spMk id="118" creationId="{D176B854-4495-4B4C-AB32-BC436C733473}"/>
          </ac:spMkLst>
        </pc:spChg>
        <pc:spChg chg="mod">
          <ac:chgData name="tsap@uoi.gr" userId="14c29a0b-fba8-4de1-ba9f-ce710cf39d77" providerId="ADAL" clId="{E885FC99-EFA2-47AA-A435-DDF9013EBB8E}" dt="2021-12-23T01:06:25.050" v="1441" actId="20577"/>
          <ac:spMkLst>
            <pc:docMk/>
            <pc:sldMk cId="1358612801" sldId="1003"/>
            <ac:spMk id="119" creationId="{EB74133B-70EC-4326-944D-A08F8460E88D}"/>
          </ac:spMkLst>
        </pc:spChg>
        <pc:spChg chg="mod">
          <ac:chgData name="tsap@uoi.gr" userId="14c29a0b-fba8-4de1-ba9f-ce710cf39d77" providerId="ADAL" clId="{E885FC99-EFA2-47AA-A435-DDF9013EBB8E}" dt="2021-12-23T01:01:45.954" v="1201"/>
          <ac:spMkLst>
            <pc:docMk/>
            <pc:sldMk cId="1358612801" sldId="1003"/>
            <ac:spMk id="120" creationId="{93927668-5AB4-440A-987B-B5BE1B317E7F}"/>
          </ac:spMkLst>
        </pc:spChg>
        <pc:spChg chg="mod">
          <ac:chgData name="tsap@uoi.gr" userId="14c29a0b-fba8-4de1-ba9f-ce710cf39d77" providerId="ADAL" clId="{E885FC99-EFA2-47AA-A435-DDF9013EBB8E}" dt="2021-12-23T01:01:45.954" v="1201"/>
          <ac:spMkLst>
            <pc:docMk/>
            <pc:sldMk cId="1358612801" sldId="1003"/>
            <ac:spMk id="121" creationId="{7A680099-8559-4431-80CE-C6706085391E}"/>
          </ac:spMkLst>
        </pc:spChg>
        <pc:spChg chg="mod">
          <ac:chgData name="tsap@uoi.gr" userId="14c29a0b-fba8-4de1-ba9f-ce710cf39d77" providerId="ADAL" clId="{E885FC99-EFA2-47AA-A435-DDF9013EBB8E}" dt="2021-12-23T01:01:45.954" v="1201"/>
          <ac:spMkLst>
            <pc:docMk/>
            <pc:sldMk cId="1358612801" sldId="1003"/>
            <ac:spMk id="122" creationId="{2F5A312B-FEE4-4F98-813C-4B1EC0B6E106}"/>
          </ac:spMkLst>
        </pc:spChg>
        <pc:spChg chg="mod">
          <ac:chgData name="tsap@uoi.gr" userId="14c29a0b-fba8-4de1-ba9f-ce710cf39d77" providerId="ADAL" clId="{E885FC99-EFA2-47AA-A435-DDF9013EBB8E}" dt="2021-12-23T01:01:45.954" v="1201"/>
          <ac:spMkLst>
            <pc:docMk/>
            <pc:sldMk cId="1358612801" sldId="1003"/>
            <ac:spMk id="123" creationId="{8A6C41AD-4320-4356-A3F1-3BF84935152B}"/>
          </ac:spMkLst>
        </pc:spChg>
        <pc:spChg chg="mod">
          <ac:chgData name="tsap@uoi.gr" userId="14c29a0b-fba8-4de1-ba9f-ce710cf39d77" providerId="ADAL" clId="{E885FC99-EFA2-47AA-A435-DDF9013EBB8E}" dt="2021-12-23T01:01:45.954" v="1201"/>
          <ac:spMkLst>
            <pc:docMk/>
            <pc:sldMk cId="1358612801" sldId="1003"/>
            <ac:spMk id="124" creationId="{F26E6596-6917-473A-9D7A-E3FE6E766C2F}"/>
          </ac:spMkLst>
        </pc:spChg>
        <pc:spChg chg="mod">
          <ac:chgData name="tsap@uoi.gr" userId="14c29a0b-fba8-4de1-ba9f-ce710cf39d77" providerId="ADAL" clId="{E885FC99-EFA2-47AA-A435-DDF9013EBB8E}" dt="2021-12-23T01:01:45.954" v="1201"/>
          <ac:spMkLst>
            <pc:docMk/>
            <pc:sldMk cId="1358612801" sldId="1003"/>
            <ac:spMk id="125" creationId="{8CB0D0CD-0857-4FFC-A2E0-8914C7829827}"/>
          </ac:spMkLst>
        </pc:spChg>
        <pc:spChg chg="mod">
          <ac:chgData name="tsap@uoi.gr" userId="14c29a0b-fba8-4de1-ba9f-ce710cf39d77" providerId="ADAL" clId="{E885FC99-EFA2-47AA-A435-DDF9013EBB8E}" dt="2021-12-23T01:01:45.954" v="1201"/>
          <ac:spMkLst>
            <pc:docMk/>
            <pc:sldMk cId="1358612801" sldId="1003"/>
            <ac:spMk id="126" creationId="{48121C4E-E002-4AF3-B90B-53186F132225}"/>
          </ac:spMkLst>
        </pc:spChg>
        <pc:spChg chg="add mod">
          <ac:chgData name="tsap@uoi.gr" userId="14c29a0b-fba8-4de1-ba9f-ce710cf39d77" providerId="ADAL" clId="{E885FC99-EFA2-47AA-A435-DDF9013EBB8E}" dt="2021-12-23T01:03:22.278" v="1225" actId="20577"/>
          <ac:spMkLst>
            <pc:docMk/>
            <pc:sldMk cId="1358612801" sldId="1003"/>
            <ac:spMk id="127" creationId="{D4316F92-9BEE-434E-B73C-D2554E849986}"/>
          </ac:spMkLst>
        </pc:spChg>
        <pc:spChg chg="mod">
          <ac:chgData name="tsap@uoi.gr" userId="14c29a0b-fba8-4de1-ba9f-ce710cf39d77" providerId="ADAL" clId="{E885FC99-EFA2-47AA-A435-DDF9013EBB8E}" dt="2021-12-23T01:07:56.062" v="1472" actId="20577"/>
          <ac:spMkLst>
            <pc:docMk/>
            <pc:sldMk cId="1358612801" sldId="1003"/>
            <ac:spMk id="129" creationId="{D7E9A83C-67B8-452B-84F9-CDA63BA5C897}"/>
          </ac:spMkLst>
        </pc:spChg>
        <pc:spChg chg="mod">
          <ac:chgData name="tsap@uoi.gr" userId="14c29a0b-fba8-4de1-ba9f-ce710cf39d77" providerId="ADAL" clId="{E885FC99-EFA2-47AA-A435-DDF9013EBB8E}" dt="2021-12-23T01:07:50.028" v="1469" actId="20577"/>
          <ac:spMkLst>
            <pc:docMk/>
            <pc:sldMk cId="1358612801" sldId="1003"/>
            <ac:spMk id="130" creationId="{8B86B3F8-6732-47D7-BA55-5A898535219A}"/>
          </ac:spMkLst>
        </pc:spChg>
        <pc:spChg chg="mod">
          <ac:chgData name="tsap@uoi.gr" userId="14c29a0b-fba8-4de1-ba9f-ce710cf39d77" providerId="ADAL" clId="{E885FC99-EFA2-47AA-A435-DDF9013EBB8E}" dt="2021-12-23T01:07:59.737" v="1476" actId="20577"/>
          <ac:spMkLst>
            <pc:docMk/>
            <pc:sldMk cId="1358612801" sldId="1003"/>
            <ac:spMk id="131" creationId="{42D9E904-9625-4210-97B1-5C0FA3429936}"/>
          </ac:spMkLst>
        </pc:spChg>
        <pc:spChg chg="mod">
          <ac:chgData name="tsap@uoi.gr" userId="14c29a0b-fba8-4de1-ba9f-ce710cf39d77" providerId="ADAL" clId="{E885FC99-EFA2-47AA-A435-DDF9013EBB8E}" dt="2021-12-23T01:08:05.568" v="1480" actId="20577"/>
          <ac:spMkLst>
            <pc:docMk/>
            <pc:sldMk cId="1358612801" sldId="1003"/>
            <ac:spMk id="132" creationId="{D26EEB2A-8B7F-4D00-8593-D15D9BDEDC98}"/>
          </ac:spMkLst>
        </pc:spChg>
        <pc:spChg chg="mod">
          <ac:chgData name="tsap@uoi.gr" userId="14c29a0b-fba8-4de1-ba9f-ce710cf39d77" providerId="ADAL" clId="{E885FC99-EFA2-47AA-A435-DDF9013EBB8E}" dt="2021-12-23T01:08:10.004" v="1484" actId="20577"/>
          <ac:spMkLst>
            <pc:docMk/>
            <pc:sldMk cId="1358612801" sldId="1003"/>
            <ac:spMk id="133" creationId="{00D917B3-9E58-4270-98E7-9772A06DD5B6}"/>
          </ac:spMkLst>
        </pc:spChg>
        <pc:spChg chg="mod">
          <ac:chgData name="tsap@uoi.gr" userId="14c29a0b-fba8-4de1-ba9f-ce710cf39d77" providerId="ADAL" clId="{E885FC99-EFA2-47AA-A435-DDF9013EBB8E}" dt="2021-12-23T01:08:16.049" v="1488" actId="20577"/>
          <ac:spMkLst>
            <pc:docMk/>
            <pc:sldMk cId="1358612801" sldId="1003"/>
            <ac:spMk id="134" creationId="{38094AD6-178F-4740-9919-1DBA8006E92F}"/>
          </ac:spMkLst>
        </pc:spChg>
        <pc:spChg chg="mod">
          <ac:chgData name="tsap@uoi.gr" userId="14c29a0b-fba8-4de1-ba9f-ce710cf39d77" providerId="ADAL" clId="{E885FC99-EFA2-47AA-A435-DDF9013EBB8E}" dt="2021-12-23T01:08:20.091" v="1492" actId="20577"/>
          <ac:spMkLst>
            <pc:docMk/>
            <pc:sldMk cId="1358612801" sldId="1003"/>
            <ac:spMk id="135" creationId="{262483A7-9FD8-41C8-BA96-8F9C6AB49331}"/>
          </ac:spMkLst>
        </pc:spChg>
        <pc:spChg chg="mod">
          <ac:chgData name="tsap@uoi.gr" userId="14c29a0b-fba8-4de1-ba9f-ce710cf39d77" providerId="ADAL" clId="{E885FC99-EFA2-47AA-A435-DDF9013EBB8E}" dt="2021-12-23T01:08:24.857" v="1496" actId="20577"/>
          <ac:spMkLst>
            <pc:docMk/>
            <pc:sldMk cId="1358612801" sldId="1003"/>
            <ac:spMk id="136" creationId="{C2D65556-7390-44E6-82E4-B65BBBFA54DB}"/>
          </ac:spMkLst>
        </pc:spChg>
        <pc:spChg chg="mod">
          <ac:chgData name="tsap@uoi.gr" userId="14c29a0b-fba8-4de1-ba9f-ce710cf39d77" providerId="ADAL" clId="{E885FC99-EFA2-47AA-A435-DDF9013EBB8E}" dt="2021-12-23T01:06:34.574" v="1444"/>
          <ac:spMkLst>
            <pc:docMk/>
            <pc:sldMk cId="1358612801" sldId="1003"/>
            <ac:spMk id="137" creationId="{94CB27F2-8B3D-4F2F-9FB6-D5A194712B14}"/>
          </ac:spMkLst>
        </pc:spChg>
        <pc:spChg chg="mod">
          <ac:chgData name="tsap@uoi.gr" userId="14c29a0b-fba8-4de1-ba9f-ce710cf39d77" providerId="ADAL" clId="{E885FC99-EFA2-47AA-A435-DDF9013EBB8E}" dt="2021-12-23T01:08:28.620" v="1500" actId="20577"/>
          <ac:spMkLst>
            <pc:docMk/>
            <pc:sldMk cId="1358612801" sldId="1003"/>
            <ac:spMk id="138" creationId="{1180DF1E-1975-4E2C-AA61-FEDA6E51A382}"/>
          </ac:spMkLst>
        </pc:spChg>
        <pc:spChg chg="mod">
          <ac:chgData name="tsap@uoi.gr" userId="14c29a0b-fba8-4de1-ba9f-ce710cf39d77" providerId="ADAL" clId="{E885FC99-EFA2-47AA-A435-DDF9013EBB8E}" dt="2021-12-23T01:06:57.125" v="1450"/>
          <ac:spMkLst>
            <pc:docMk/>
            <pc:sldMk cId="1358612801" sldId="1003"/>
            <ac:spMk id="140" creationId="{50DF1CD5-7EFE-4ADC-8FE9-E2D796CC6D6A}"/>
          </ac:spMkLst>
        </pc:spChg>
        <pc:spChg chg="mod">
          <ac:chgData name="tsap@uoi.gr" userId="14c29a0b-fba8-4de1-ba9f-ce710cf39d77" providerId="ADAL" clId="{E885FC99-EFA2-47AA-A435-DDF9013EBB8E}" dt="2021-12-23T01:06:57.125" v="1450"/>
          <ac:spMkLst>
            <pc:docMk/>
            <pc:sldMk cId="1358612801" sldId="1003"/>
            <ac:spMk id="141" creationId="{592512C2-6D1F-4FEC-92FB-BB4EC3DEE21C}"/>
          </ac:spMkLst>
        </pc:spChg>
        <pc:spChg chg="mod">
          <ac:chgData name="tsap@uoi.gr" userId="14c29a0b-fba8-4de1-ba9f-ce710cf39d77" providerId="ADAL" clId="{E885FC99-EFA2-47AA-A435-DDF9013EBB8E}" dt="2021-12-23T01:06:57.125" v="1450"/>
          <ac:spMkLst>
            <pc:docMk/>
            <pc:sldMk cId="1358612801" sldId="1003"/>
            <ac:spMk id="142" creationId="{6517F69C-702B-4C0D-A90A-9B2C821B557A}"/>
          </ac:spMkLst>
        </pc:spChg>
        <pc:spChg chg="mod">
          <ac:chgData name="tsap@uoi.gr" userId="14c29a0b-fba8-4de1-ba9f-ce710cf39d77" providerId="ADAL" clId="{E885FC99-EFA2-47AA-A435-DDF9013EBB8E}" dt="2021-12-23T01:06:57.125" v="1450"/>
          <ac:spMkLst>
            <pc:docMk/>
            <pc:sldMk cId="1358612801" sldId="1003"/>
            <ac:spMk id="143" creationId="{0363828C-5E2E-4B3B-B3F8-D8D49BB07EB4}"/>
          </ac:spMkLst>
        </pc:spChg>
        <pc:spChg chg="mod">
          <ac:chgData name="tsap@uoi.gr" userId="14c29a0b-fba8-4de1-ba9f-ce710cf39d77" providerId="ADAL" clId="{E885FC99-EFA2-47AA-A435-DDF9013EBB8E}" dt="2021-12-23T01:06:57.125" v="1450"/>
          <ac:spMkLst>
            <pc:docMk/>
            <pc:sldMk cId="1358612801" sldId="1003"/>
            <ac:spMk id="144" creationId="{BCBE1FDB-B41B-42FC-9CE4-9FD5A8E1B715}"/>
          </ac:spMkLst>
        </pc:spChg>
        <pc:spChg chg="mod">
          <ac:chgData name="tsap@uoi.gr" userId="14c29a0b-fba8-4de1-ba9f-ce710cf39d77" providerId="ADAL" clId="{E885FC99-EFA2-47AA-A435-DDF9013EBB8E}" dt="2021-12-23T01:06:57.125" v="1450"/>
          <ac:spMkLst>
            <pc:docMk/>
            <pc:sldMk cId="1358612801" sldId="1003"/>
            <ac:spMk id="145" creationId="{4561875A-CD6D-4605-B922-FFF014C678CA}"/>
          </ac:spMkLst>
        </pc:spChg>
        <pc:spChg chg="mod">
          <ac:chgData name="tsap@uoi.gr" userId="14c29a0b-fba8-4de1-ba9f-ce710cf39d77" providerId="ADAL" clId="{E885FC99-EFA2-47AA-A435-DDF9013EBB8E}" dt="2021-12-23T01:06:57.125" v="1450"/>
          <ac:spMkLst>
            <pc:docMk/>
            <pc:sldMk cId="1358612801" sldId="1003"/>
            <ac:spMk id="146" creationId="{6126CFE1-3AF2-40BD-A4BC-73495C4CF430}"/>
          </ac:spMkLst>
        </pc:spChg>
        <pc:spChg chg="mod">
          <ac:chgData name="tsap@uoi.gr" userId="14c29a0b-fba8-4de1-ba9f-ce710cf39d77" providerId="ADAL" clId="{E885FC99-EFA2-47AA-A435-DDF9013EBB8E}" dt="2021-12-23T01:06:57.125" v="1450"/>
          <ac:spMkLst>
            <pc:docMk/>
            <pc:sldMk cId="1358612801" sldId="1003"/>
            <ac:spMk id="147" creationId="{837351F0-F218-43E9-8D4C-093CC3CD004A}"/>
          </ac:spMkLst>
        </pc:spChg>
        <pc:spChg chg="mod">
          <ac:chgData name="tsap@uoi.gr" userId="14c29a0b-fba8-4de1-ba9f-ce710cf39d77" providerId="ADAL" clId="{E885FC99-EFA2-47AA-A435-DDF9013EBB8E}" dt="2021-12-23T01:06:57.125" v="1450"/>
          <ac:spMkLst>
            <pc:docMk/>
            <pc:sldMk cId="1358612801" sldId="1003"/>
            <ac:spMk id="148" creationId="{4ED374BE-7A97-42E1-AA16-567835DC2220}"/>
          </ac:spMkLst>
        </pc:spChg>
        <pc:spChg chg="mod">
          <ac:chgData name="tsap@uoi.gr" userId="14c29a0b-fba8-4de1-ba9f-ce710cf39d77" providerId="ADAL" clId="{E885FC99-EFA2-47AA-A435-DDF9013EBB8E}" dt="2021-12-23T01:06:57.125" v="1450"/>
          <ac:spMkLst>
            <pc:docMk/>
            <pc:sldMk cId="1358612801" sldId="1003"/>
            <ac:spMk id="149" creationId="{2F6C416A-6D1D-41DE-8679-04CFEB4FA62F}"/>
          </ac:spMkLst>
        </pc:spChg>
        <pc:spChg chg="add mod">
          <ac:chgData name="tsap@uoi.gr" userId="14c29a0b-fba8-4de1-ba9f-ce710cf39d77" providerId="ADAL" clId="{E885FC99-EFA2-47AA-A435-DDF9013EBB8E}" dt="2021-12-23T01:07:44.484" v="1466" actId="1076"/>
          <ac:spMkLst>
            <pc:docMk/>
            <pc:sldMk cId="1358612801" sldId="1003"/>
            <ac:spMk id="151" creationId="{9A5619FD-FD4F-4728-9822-78B34B04AD8D}"/>
          </ac:spMkLst>
        </pc:spChg>
        <pc:spChg chg="mod">
          <ac:chgData name="tsap@uoi.gr" userId="14c29a0b-fba8-4de1-ba9f-ce710cf39d77" providerId="ADAL" clId="{E885FC99-EFA2-47AA-A435-DDF9013EBB8E}" dt="2021-12-23T01:08:37.421" v="1502"/>
          <ac:spMkLst>
            <pc:docMk/>
            <pc:sldMk cId="1358612801" sldId="1003"/>
            <ac:spMk id="153" creationId="{AD81632D-E36F-4FCC-83B0-28F5CAE56A46}"/>
          </ac:spMkLst>
        </pc:spChg>
        <pc:spChg chg="mod">
          <ac:chgData name="tsap@uoi.gr" userId="14c29a0b-fba8-4de1-ba9f-ce710cf39d77" providerId="ADAL" clId="{E885FC99-EFA2-47AA-A435-DDF9013EBB8E}" dt="2021-12-23T01:08:37.421" v="1502"/>
          <ac:spMkLst>
            <pc:docMk/>
            <pc:sldMk cId="1358612801" sldId="1003"/>
            <ac:spMk id="154" creationId="{B60E8482-988D-4C2A-8626-BE2DF9F4D29E}"/>
          </ac:spMkLst>
        </pc:spChg>
        <pc:spChg chg="mod">
          <ac:chgData name="tsap@uoi.gr" userId="14c29a0b-fba8-4de1-ba9f-ce710cf39d77" providerId="ADAL" clId="{E885FC99-EFA2-47AA-A435-DDF9013EBB8E}" dt="2021-12-23T01:08:37.421" v="1502"/>
          <ac:spMkLst>
            <pc:docMk/>
            <pc:sldMk cId="1358612801" sldId="1003"/>
            <ac:spMk id="155" creationId="{0DFEBE31-6360-4240-ADDD-D09FCAF71064}"/>
          </ac:spMkLst>
        </pc:spChg>
        <pc:spChg chg="mod">
          <ac:chgData name="tsap@uoi.gr" userId="14c29a0b-fba8-4de1-ba9f-ce710cf39d77" providerId="ADAL" clId="{E885FC99-EFA2-47AA-A435-DDF9013EBB8E}" dt="2021-12-23T01:08:37.421" v="1502"/>
          <ac:spMkLst>
            <pc:docMk/>
            <pc:sldMk cId="1358612801" sldId="1003"/>
            <ac:spMk id="156" creationId="{C251E5E2-4CEF-471D-841B-EC2EA4EC5473}"/>
          </ac:spMkLst>
        </pc:spChg>
        <pc:spChg chg="mod">
          <ac:chgData name="tsap@uoi.gr" userId="14c29a0b-fba8-4de1-ba9f-ce710cf39d77" providerId="ADAL" clId="{E885FC99-EFA2-47AA-A435-DDF9013EBB8E}" dt="2021-12-23T01:08:37.421" v="1502"/>
          <ac:spMkLst>
            <pc:docMk/>
            <pc:sldMk cId="1358612801" sldId="1003"/>
            <ac:spMk id="157" creationId="{AC79765A-F8BC-4826-A181-7513D5E384BB}"/>
          </ac:spMkLst>
        </pc:spChg>
        <pc:spChg chg="mod">
          <ac:chgData name="tsap@uoi.gr" userId="14c29a0b-fba8-4de1-ba9f-ce710cf39d77" providerId="ADAL" clId="{E885FC99-EFA2-47AA-A435-DDF9013EBB8E}" dt="2021-12-23T01:08:37.421" v="1502"/>
          <ac:spMkLst>
            <pc:docMk/>
            <pc:sldMk cId="1358612801" sldId="1003"/>
            <ac:spMk id="158" creationId="{21F9DE9B-CBAE-4CF9-A6B3-8FB41FB13950}"/>
          </ac:spMkLst>
        </pc:spChg>
        <pc:spChg chg="mod">
          <ac:chgData name="tsap@uoi.gr" userId="14c29a0b-fba8-4de1-ba9f-ce710cf39d77" providerId="ADAL" clId="{E885FC99-EFA2-47AA-A435-DDF9013EBB8E}" dt="2021-12-23T01:08:37.421" v="1502"/>
          <ac:spMkLst>
            <pc:docMk/>
            <pc:sldMk cId="1358612801" sldId="1003"/>
            <ac:spMk id="159" creationId="{B1E735A9-72B5-4045-AC15-0B94D728E6B0}"/>
          </ac:spMkLst>
        </pc:spChg>
        <pc:spChg chg="mod">
          <ac:chgData name="tsap@uoi.gr" userId="14c29a0b-fba8-4de1-ba9f-ce710cf39d77" providerId="ADAL" clId="{E885FC99-EFA2-47AA-A435-DDF9013EBB8E}" dt="2021-12-23T01:08:37.421" v="1502"/>
          <ac:spMkLst>
            <pc:docMk/>
            <pc:sldMk cId="1358612801" sldId="1003"/>
            <ac:spMk id="160" creationId="{1C151B13-146A-4D1B-8829-D25B44F4C438}"/>
          </ac:spMkLst>
        </pc:spChg>
        <pc:spChg chg="mod">
          <ac:chgData name="tsap@uoi.gr" userId="14c29a0b-fba8-4de1-ba9f-ce710cf39d77" providerId="ADAL" clId="{E885FC99-EFA2-47AA-A435-DDF9013EBB8E}" dt="2021-12-23T01:08:37.421" v="1502"/>
          <ac:spMkLst>
            <pc:docMk/>
            <pc:sldMk cId="1358612801" sldId="1003"/>
            <ac:spMk id="161" creationId="{BB1A592F-9E17-4EAD-85D0-B9E429B53236}"/>
          </ac:spMkLst>
        </pc:spChg>
        <pc:spChg chg="mod">
          <ac:chgData name="tsap@uoi.gr" userId="14c29a0b-fba8-4de1-ba9f-ce710cf39d77" providerId="ADAL" clId="{E885FC99-EFA2-47AA-A435-DDF9013EBB8E}" dt="2021-12-23T01:08:37.421" v="1502"/>
          <ac:spMkLst>
            <pc:docMk/>
            <pc:sldMk cId="1358612801" sldId="1003"/>
            <ac:spMk id="162" creationId="{113CFBC4-7145-408E-BAB4-42E9C9F36048}"/>
          </ac:spMkLst>
        </pc:spChg>
        <pc:grpChg chg="mod">
          <ac:chgData name="tsap@uoi.gr" userId="14c29a0b-fba8-4de1-ba9f-ce710cf39d77" providerId="ADAL" clId="{E885FC99-EFA2-47AA-A435-DDF9013EBB8E}" dt="2021-12-23T00:50:12.368" v="898" actId="1076"/>
          <ac:grpSpMkLst>
            <pc:docMk/>
            <pc:sldMk cId="1358612801" sldId="1003"/>
            <ac:grpSpMk id="20" creationId="{00000000-0000-0000-0000-000000000000}"/>
          </ac:grpSpMkLst>
        </pc:grpChg>
        <pc:grpChg chg="del mod">
          <ac:chgData name="tsap@uoi.gr" userId="14c29a0b-fba8-4de1-ba9f-ce710cf39d77" providerId="ADAL" clId="{E885FC99-EFA2-47AA-A435-DDF9013EBB8E}" dt="2021-12-23T01:01:49.325" v="1202" actId="478"/>
          <ac:grpSpMkLst>
            <pc:docMk/>
            <pc:sldMk cId="1358612801" sldId="1003"/>
            <ac:grpSpMk id="21" creationId="{00000000-0000-0000-0000-000000000000}"/>
          </ac:grpSpMkLst>
        </pc:grpChg>
        <pc:grpChg chg="mod">
          <ac:chgData name="tsap@uoi.gr" userId="14c29a0b-fba8-4de1-ba9f-ce710cf39d77" providerId="ADAL" clId="{E885FC99-EFA2-47AA-A435-DDF9013EBB8E}" dt="2021-12-23T00:42:47.682" v="827" actId="1076"/>
          <ac:grpSpMkLst>
            <pc:docMk/>
            <pc:sldMk cId="1358612801" sldId="1003"/>
            <ac:grpSpMk id="46" creationId="{00000000-0000-0000-0000-000000000000}"/>
          </ac:grpSpMkLst>
        </pc:grpChg>
        <pc:grpChg chg="mod">
          <ac:chgData name="tsap@uoi.gr" userId="14c29a0b-fba8-4de1-ba9f-ce710cf39d77" providerId="ADAL" clId="{E885FC99-EFA2-47AA-A435-DDF9013EBB8E}" dt="2021-12-23T00:42:35.440" v="823" actId="1076"/>
          <ac:grpSpMkLst>
            <pc:docMk/>
            <pc:sldMk cId="1358612801" sldId="1003"/>
            <ac:grpSpMk id="57" creationId="{00000000-0000-0000-0000-000000000000}"/>
          </ac:grpSpMkLst>
        </pc:grpChg>
        <pc:grpChg chg="add mod">
          <ac:chgData name="tsap@uoi.gr" userId="14c29a0b-fba8-4de1-ba9f-ce710cf39d77" providerId="ADAL" clId="{E885FC99-EFA2-47AA-A435-DDF9013EBB8E}" dt="2021-12-23T00:50:24.665" v="900" actId="1076"/>
          <ac:grpSpMkLst>
            <pc:docMk/>
            <pc:sldMk cId="1358612801" sldId="1003"/>
            <ac:grpSpMk id="92" creationId="{CFDDF40F-61B7-43DC-A664-55779A7AEFE8}"/>
          </ac:grpSpMkLst>
        </pc:grpChg>
        <pc:grpChg chg="add mod">
          <ac:chgData name="tsap@uoi.gr" userId="14c29a0b-fba8-4de1-ba9f-ce710cf39d77" providerId="ADAL" clId="{E885FC99-EFA2-47AA-A435-DDF9013EBB8E}" dt="2021-12-23T00:51:05.757" v="906" actId="1076"/>
          <ac:grpSpMkLst>
            <pc:docMk/>
            <pc:sldMk cId="1358612801" sldId="1003"/>
            <ac:grpSpMk id="103" creationId="{256CFF23-DC54-4B8F-B09C-CCE282C5BBF2}"/>
          </ac:grpSpMkLst>
        </pc:grpChg>
        <pc:grpChg chg="add mod">
          <ac:chgData name="tsap@uoi.gr" userId="14c29a0b-fba8-4de1-ba9f-ce710cf39d77" providerId="ADAL" clId="{E885FC99-EFA2-47AA-A435-DDF9013EBB8E}" dt="2021-12-23T01:02:12.029" v="1206" actId="1076"/>
          <ac:grpSpMkLst>
            <pc:docMk/>
            <pc:sldMk cId="1358612801" sldId="1003"/>
            <ac:grpSpMk id="116" creationId="{C74221D8-C1A6-42FB-BA96-4E013BF15074}"/>
          </ac:grpSpMkLst>
        </pc:grpChg>
        <pc:grpChg chg="add mod">
          <ac:chgData name="tsap@uoi.gr" userId="14c29a0b-fba8-4de1-ba9f-ce710cf39d77" providerId="ADAL" clId="{E885FC99-EFA2-47AA-A435-DDF9013EBB8E}" dt="2021-12-23T01:06:55.519" v="1449" actId="1076"/>
          <ac:grpSpMkLst>
            <pc:docMk/>
            <pc:sldMk cId="1358612801" sldId="1003"/>
            <ac:grpSpMk id="128" creationId="{3532C11C-59BD-40C0-BB93-EA2399A8C542}"/>
          </ac:grpSpMkLst>
        </pc:grpChg>
        <pc:grpChg chg="add del mod">
          <ac:chgData name="tsap@uoi.gr" userId="14c29a0b-fba8-4de1-ba9f-ce710cf39d77" providerId="ADAL" clId="{E885FC99-EFA2-47AA-A435-DDF9013EBB8E}" dt="2021-12-23T01:08:35.163" v="1501" actId="478"/>
          <ac:grpSpMkLst>
            <pc:docMk/>
            <pc:sldMk cId="1358612801" sldId="1003"/>
            <ac:grpSpMk id="139" creationId="{0DA59C55-465B-4035-88D0-270C1F24D3F9}"/>
          </ac:grpSpMkLst>
        </pc:grpChg>
        <pc:grpChg chg="add mod">
          <ac:chgData name="tsap@uoi.gr" userId="14c29a0b-fba8-4de1-ba9f-ce710cf39d77" providerId="ADAL" clId="{E885FC99-EFA2-47AA-A435-DDF9013EBB8E}" dt="2021-12-23T01:08:43.502" v="1503" actId="1076"/>
          <ac:grpSpMkLst>
            <pc:docMk/>
            <pc:sldMk cId="1358612801" sldId="1003"/>
            <ac:grpSpMk id="152" creationId="{C9FFCD2E-1626-4CCF-B0B0-029EBCB9A27B}"/>
          </ac:grpSpMkLst>
        </pc:grpChg>
        <pc:graphicFrameChg chg="add mod modGraphic">
          <ac:chgData name="tsap@uoi.gr" userId="14c29a0b-fba8-4de1-ba9f-ce710cf39d77" providerId="ADAL" clId="{E885FC99-EFA2-47AA-A435-DDF9013EBB8E}" dt="2021-12-23T00:53:13.941" v="927" actId="14734"/>
          <ac:graphicFrameMkLst>
            <pc:docMk/>
            <pc:sldMk cId="1358612801" sldId="1003"/>
            <ac:graphicFrameMk id="85" creationId="{924409D6-2388-4586-9A74-313402359A91}"/>
          </ac:graphicFrameMkLst>
        </pc:graphicFrameChg>
        <pc:graphicFrameChg chg="add mod modGraphic">
          <ac:chgData name="tsap@uoi.gr" userId="14c29a0b-fba8-4de1-ba9f-ce710cf39d77" providerId="ADAL" clId="{E885FC99-EFA2-47AA-A435-DDF9013EBB8E}" dt="2021-12-23T00:48:52.984" v="889" actId="207"/>
          <ac:graphicFrameMkLst>
            <pc:docMk/>
            <pc:sldMk cId="1358612801" sldId="1003"/>
            <ac:graphicFrameMk id="88" creationId="{8EC7AC45-112E-4D3B-ABCF-F2663FECEACB}"/>
          </ac:graphicFrameMkLst>
        </pc:graphicFrameChg>
        <pc:graphicFrameChg chg="add del mod">
          <ac:chgData name="tsap@uoi.gr" userId="14c29a0b-fba8-4de1-ba9f-ce710cf39d77" providerId="ADAL" clId="{E885FC99-EFA2-47AA-A435-DDF9013EBB8E}" dt="2021-12-23T00:49:03.376" v="890" actId="478"/>
          <ac:graphicFrameMkLst>
            <pc:docMk/>
            <pc:sldMk cId="1358612801" sldId="1003"/>
            <ac:graphicFrameMk id="89" creationId="{EA3F65E2-CA01-49EA-8DCE-74C40CD60683}"/>
          </ac:graphicFrameMkLst>
        </pc:graphicFrameChg>
        <pc:graphicFrameChg chg="add mod modGraphic">
          <ac:chgData name="tsap@uoi.gr" userId="14c29a0b-fba8-4de1-ba9f-ce710cf39d77" providerId="ADAL" clId="{E885FC99-EFA2-47AA-A435-DDF9013EBB8E}" dt="2021-12-23T00:49:35.942" v="895" actId="1076"/>
          <ac:graphicFrameMkLst>
            <pc:docMk/>
            <pc:sldMk cId="1358612801" sldId="1003"/>
            <ac:graphicFrameMk id="90" creationId="{48D1AEAF-52C6-4F99-807F-A037EA108C3E}"/>
          </ac:graphicFrameMkLst>
        </pc:graphicFrameChg>
        <pc:cxnChg chg="del mod">
          <ac:chgData name="tsap@uoi.gr" userId="14c29a0b-fba8-4de1-ba9f-ce710cf39d77" providerId="ADAL" clId="{E885FC99-EFA2-47AA-A435-DDF9013EBB8E}" dt="2021-12-23T00:44:12.250" v="848" actId="478"/>
          <ac:cxnSpMkLst>
            <pc:docMk/>
            <pc:sldMk cId="1358612801" sldId="1003"/>
            <ac:cxnSpMk id="3" creationId="{8C663DFA-52F4-4922-B1DE-67BAB6DD0B08}"/>
          </ac:cxnSpMkLst>
        </pc:cxnChg>
        <pc:cxnChg chg="del mod">
          <ac:chgData name="tsap@uoi.gr" userId="14c29a0b-fba8-4de1-ba9f-ce710cf39d77" providerId="ADAL" clId="{E885FC99-EFA2-47AA-A435-DDF9013EBB8E}" dt="2021-12-23T00:44:12.250" v="848" actId="478"/>
          <ac:cxnSpMkLst>
            <pc:docMk/>
            <pc:sldMk cId="1358612801" sldId="1003"/>
            <ac:cxnSpMk id="6" creationId="{43AD3DDF-830F-4D10-9CAC-284711816638}"/>
          </ac:cxnSpMkLst>
        </pc:cxnChg>
        <pc:cxnChg chg="add mod">
          <ac:chgData name="tsap@uoi.gr" userId="14c29a0b-fba8-4de1-ba9f-ce710cf39d77" providerId="ADAL" clId="{E885FC99-EFA2-47AA-A435-DDF9013EBB8E}" dt="2021-12-23T01:07:19.896" v="1453" actId="1582"/>
          <ac:cxnSpMkLst>
            <pc:docMk/>
            <pc:sldMk cId="1358612801" sldId="1003"/>
            <ac:cxnSpMk id="41" creationId="{CD78A7A3-A8AB-4BC5-AB82-D6F4A0F2196C}"/>
          </ac:cxnSpMkLst>
        </pc:cxnChg>
        <pc:cxnChg chg="mod">
          <ac:chgData name="tsap@uoi.gr" userId="14c29a0b-fba8-4de1-ba9f-ce710cf39d77" providerId="ADAL" clId="{E885FC99-EFA2-47AA-A435-DDF9013EBB8E}" dt="2021-12-23T00:50:12.368" v="898" actId="1076"/>
          <ac:cxnSpMkLst>
            <pc:docMk/>
            <pc:sldMk cId="1358612801" sldId="1003"/>
            <ac:cxnSpMk id="70" creationId="{00000000-0000-0000-0000-000000000000}"/>
          </ac:cxnSpMkLst>
        </pc:cxnChg>
        <pc:cxnChg chg="mod">
          <ac:chgData name="tsap@uoi.gr" userId="14c29a0b-fba8-4de1-ba9f-ce710cf39d77" providerId="ADAL" clId="{E885FC99-EFA2-47AA-A435-DDF9013EBB8E}" dt="2021-12-23T01:02:12.029" v="1206" actId="1076"/>
          <ac:cxnSpMkLst>
            <pc:docMk/>
            <pc:sldMk cId="1358612801" sldId="1003"/>
            <ac:cxnSpMk id="72" creationId="{00000000-0000-0000-0000-000000000000}"/>
          </ac:cxnSpMkLst>
        </pc:cxnChg>
        <pc:cxnChg chg="mod">
          <ac:chgData name="tsap@uoi.gr" userId="14c29a0b-fba8-4de1-ba9f-ce710cf39d77" providerId="ADAL" clId="{E885FC99-EFA2-47AA-A435-DDF9013EBB8E}" dt="2021-12-23T01:02:12.029" v="1206" actId="1076"/>
          <ac:cxnSpMkLst>
            <pc:docMk/>
            <pc:sldMk cId="1358612801" sldId="1003"/>
            <ac:cxnSpMk id="76" creationId="{00000000-0000-0000-0000-000000000000}"/>
          </ac:cxnSpMkLst>
        </pc:cxnChg>
        <pc:cxnChg chg="mod">
          <ac:chgData name="tsap@uoi.gr" userId="14c29a0b-fba8-4de1-ba9f-ce710cf39d77" providerId="ADAL" clId="{E885FC99-EFA2-47AA-A435-DDF9013EBB8E}" dt="2021-12-23T00:50:12.368" v="898" actId="1076"/>
          <ac:cxnSpMkLst>
            <pc:docMk/>
            <pc:sldMk cId="1358612801" sldId="1003"/>
            <ac:cxnSpMk id="79" creationId="{00000000-0000-0000-0000-000000000000}"/>
          </ac:cxnSpMkLst>
        </pc:cxnChg>
        <pc:cxnChg chg="mod">
          <ac:chgData name="tsap@uoi.gr" userId="14c29a0b-fba8-4de1-ba9f-ce710cf39d77" providerId="ADAL" clId="{E885FC99-EFA2-47AA-A435-DDF9013EBB8E}" dt="2021-12-23T00:42:47.682" v="827" actId="1076"/>
          <ac:cxnSpMkLst>
            <pc:docMk/>
            <pc:sldMk cId="1358612801" sldId="1003"/>
            <ac:cxnSpMk id="84" creationId="{00000000-0000-0000-0000-000000000000}"/>
          </ac:cxnSpMkLst>
        </pc:cxnChg>
        <pc:cxnChg chg="mod">
          <ac:chgData name="tsap@uoi.gr" userId="14c29a0b-fba8-4de1-ba9f-ce710cf39d77" providerId="ADAL" clId="{E885FC99-EFA2-47AA-A435-DDF9013EBB8E}" dt="2021-12-23T00:42:47.682" v="827" actId="1076"/>
          <ac:cxnSpMkLst>
            <pc:docMk/>
            <pc:sldMk cId="1358612801" sldId="1003"/>
            <ac:cxnSpMk id="87" creationId="{00000000-0000-0000-0000-000000000000}"/>
          </ac:cxnSpMkLst>
        </pc:cxnChg>
        <pc:cxnChg chg="add mod">
          <ac:chgData name="tsap@uoi.gr" userId="14c29a0b-fba8-4de1-ba9f-ce710cf39d77" providerId="ADAL" clId="{E885FC99-EFA2-47AA-A435-DDF9013EBB8E}" dt="2021-12-23T01:07:28.138" v="1455" actId="1076"/>
          <ac:cxnSpMkLst>
            <pc:docMk/>
            <pc:sldMk cId="1358612801" sldId="1003"/>
            <ac:cxnSpMk id="150" creationId="{E99C5D7A-06DA-4892-A9E8-9CAF5BA576A5}"/>
          </ac:cxnSpMkLst>
        </pc:cxnChg>
        <pc:cxnChg chg="add mod">
          <ac:chgData name="tsap@uoi.gr" userId="14c29a0b-fba8-4de1-ba9f-ce710cf39d77" providerId="ADAL" clId="{E885FC99-EFA2-47AA-A435-DDF9013EBB8E}" dt="2021-12-23T01:09:07.327" v="1507" actId="208"/>
          <ac:cxnSpMkLst>
            <pc:docMk/>
            <pc:sldMk cId="1358612801" sldId="1003"/>
            <ac:cxnSpMk id="163" creationId="{2C03786D-1AE6-485E-98CB-94AF4FE39DBA}"/>
          </ac:cxnSpMkLst>
        </pc:cxnChg>
        <pc:cxnChg chg="add mod">
          <ac:chgData name="tsap@uoi.gr" userId="14c29a0b-fba8-4de1-ba9f-ce710cf39d77" providerId="ADAL" clId="{E885FC99-EFA2-47AA-A435-DDF9013EBB8E}" dt="2021-12-23T01:09:13.374" v="1509" actId="1076"/>
          <ac:cxnSpMkLst>
            <pc:docMk/>
            <pc:sldMk cId="1358612801" sldId="1003"/>
            <ac:cxnSpMk id="164" creationId="{64ADC680-0626-48B0-BC8A-D287ED8EAA33}"/>
          </ac:cxnSpMkLst>
        </pc:cxnChg>
      </pc:sldChg>
      <pc:sldChg chg="add del">
        <pc:chgData name="tsap@uoi.gr" userId="14c29a0b-fba8-4de1-ba9f-ce710cf39d77" providerId="ADAL" clId="{E885FC99-EFA2-47AA-A435-DDF9013EBB8E}" dt="2021-12-23T00:41:01.622" v="810"/>
        <pc:sldMkLst>
          <pc:docMk/>
          <pc:sldMk cId="3638957662" sldId="100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05.709"/>
    </inkml:context>
    <inkml:brush xml:id="br0">
      <inkml:brushProperty name="width" value="0.2" units="cm"/>
      <inkml:brushProperty name="height" value="0.2" units="cm"/>
      <inkml:brushProperty name="color" value="#006BBC"/>
    </inkml:brush>
  </inkml:definitions>
  <inkml:trace contextRef="#ctx0" brushRef="#br0">62 1 488,'0'1'64,"1"1"1,-1-1-1,1 1 0,-1-1 0,0 1 1,0 0-1,0-1 0,0 1 0,0-1 1,0 1-1,0-1 0,0 1 0,-1-1 1,1 1-1,-1 0-64,0 1 185,-1-1 0,1 1 1,-1-1-1,1 0 0,-1 1 0,0-1 1,0 0-1,0 1-185,-17 11 1783,18-13-1763,1-1-1,0 0 1,-1 0-1,1 1 1,0-1-1,-1 0 1,1 0-1,0 0 1,-1 0-1,1 1 1,-1-1-1,1 0 1,0 0-1,-1 0 1,1 0-1,-1 0 1,1 0-1,0 0 1,-1 0 0,1 0-1,-1 0 1,1 0-1,0 0 1,-1-1-20,1 1 24,0 0 0,-1 0 0,1 0 0,0 0 1,0 0-1,-1 0 0,1 0 0,0 0 0,0 0 0,-1 0 1,1 0-1,0 0 0,0 0 0,-1 0 0,1 0 0,0 0 1,0 0-1,-1 0 0,1 0 0,0 0 0,0 0 1,0 0-1,-1 1 0,1-1 0,0 0 0,0 0 0,0 0 1,-1 0-1,1 1 0,0-1 0,0 0 0,0 0 0,0 0 1,-1 1-1,1-1 0,0 0 0,0 0 0,0 0 0,0 1 1,0-1-1,0 0 0,0 0 0,0 1 0,0-1-24,0 0 17,0 1 0,0-1 0,0 0 0,0 1 0,-1-1 0,1 0 0,0 0 0,0 1 0,0-1-1,0 0 1,0 0 0,0 1 0,0-1 0,-1 0 0,1 0 0,0 1 0,0-1 0,0 0 0,-1 0 0,1 0 0,0 1-1,0-1 1,-1 0 0,1 0 0,0 0 0,0 0 0,-1 0 0,1 1 0,0-1 0,0 0 0,-1 0 0,1 0-1,0 0 1,-1 0 0,1 0 0,0 0 0,0 0 0,-1 0 0,1 0 0,0 0 0,-1 0-17,1 0 165,0 0 54,0 0 32,0 0 2,0 0-18,0 0-38,0 0-22,0 0-16,2 10 1266,1-3-1390,0-1-26,0 0-1,1 1 0,-1-1 0,1 0 0,1-1 0,-1 1 0,3 2-8,29 33 7,-33-38-7,0 1 0,0-1 0,1 0 1,-1-1-1,1 1 0,0 0 0,2 0 0,-3-1 0,0 0 0,0 0 0,0 0 0,2 2 0,0 0 0,-4-2 0,1 0 0,0-1 0,0 1 0,0 0 0,0-1 0,0 0 0,0 0 0,1 1 0,-1-1 0,0-1 0,3 2 0,2 0 0,0 1-1,1 0 1,-1 0 0,1 1 0,-2 0-2,1-1 1,-1-1 0,0 1-1,1-1 1,0 0 0,3 0 1,4 1-2,-1 0 0,0 0 0,1 2 0,6 3 2,-1 1-5,-16-7 4,0-1 0,0 1 0,1 0-1,-1-1 1,1 0 0,-1 0-1,1 0 1,-1 0 0,1 0-1,-1-1 1,1 0 0,0 1-1,2-2 2,9 1-4,0 0-1,1 1 0,13 2 5,19 2-10,-35-4 10,-2 0-2,0-1 0,0 0 0,0 0 0,2-2 2,-2 0 0,0 1 0,0 0 0,0 1-1,0 0 1,1 1 0,23 1 3,12-1-3,-37-2 2,0 0 0,0 0 0,0-1 0,0 0 0,0 0 0,9-4-2,22-13 1,-24 11-1,1 0 0,8-2 0,7 2 0,24-4 0,-24 6 0,30-10 0,72-21 8,-133 36-7,1 0 0,-1 0 0,1 0 0,-1 0-1,1 0 1,-1-1 0,0 1 0,0-1 0,2-1-1,8-6 0,-11 8 0,13-7 0,0 0 0,1 0 0,0 1 0,10-3 0,11 0 0,-11-5 1,-5 7 3,-15 6-2,0 0-1,-1 0 0,1-1 1,0 1-1,-1-1 0,1 0 1,-1 0-1,3-3-1,-6 4 2,1 1 0,0-1 1,0 1-1,-1-1 0,1 1 0,0 0 0,0 0 0,1-1-2,-2 2 2,-1 0-1,1 0 0,-1-1 0,1 1 1,-1 0-1,1-1 0,-1 1 0,0 0 1,1-1-1,-1 1 0,1-1 0,-1 1 0,0 0 1,0-1-1,1 1 0,-1-1 0,0 1 1,0-1-1,1 0-1,2-5 38,-3 6-37,0 0 0,0 0 0,0 0 0,0 0 1,0 0-1,1 0 0,-1 0 0,0 0 0,0 0 0,0-1 1,0 1-1,0 0 0,0 0 0,0 0 0,0 0 0,0 0 1,0 0-1,0 0 0,0 0 0,0-1 0,0 1 0,0 0 1,0 0-1,0 0 0,0 0 0,0 0 0,0 0 0,0 0 0,0 0 1,-1 0-1,1-1 0,0 1 0,0 0 0,0 0 0,0 0 1,0 0-1,0 0 0,0 0 0,0 0 0,0 0 0,0 0-1,-5-4 37,0 1-460,5 1-194,0 0 270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27.972"/>
    </inkml:context>
    <inkml:brush xml:id="br0">
      <inkml:brushProperty name="width" value="0.2" units="cm"/>
      <inkml:brushProperty name="height" value="0.2" units="cm"/>
      <inkml:brushProperty name="color" value="#006BBC"/>
    </inkml:brush>
  </inkml:definitions>
  <inkml:trace contextRef="#ctx0" brushRef="#br0">69 1 248,'-8'0'492,"6"0"-118,-1-1 0,1 1 1,0 0-1,-1 0 0,1 0 1,-1 1-1,1-1 0,-1 1-374,-16 14 943,18-14-791,0 0 0,0 1 1,0-1-1,0 0 0,0 0 0,0 1 1,0-1-1,1 0 0,-1 1 0,0-1 0,1 1 1,-1-1-1,1 1-152,-7 12 667,7-13-647,0 1 0,-1-1-1,1 0 1,0 0 0,-1 0 0,1 0 0,0 0-1,0 0 1,0 1 0,0-1 0,0 0 0,0 0-1,1 0-19,-1 4 163,0-5-90,0 0-14,0 0-27,0 0-4,0 0-8,0 0 7,-1 1-2,1 0 1,0 0-1,0 1 1,0-1-1,0 0 1,0 0-1,0 0 1,0 0 0,1 1-26,-1 1 59,9 42 659,-9-39-696,1 3-6,0 0 0,0 0-1,1 0 1,0 0 0,3 6-16,-2-5 3,0-2 0,0 0 1,0 0-1,1 0 0,0-1 0,0 1 1,1 0-4,-4-7 2,0 0 3,0 1 0,0-1 0,0 1 0,0-1 0,0 1 0,0 0 0,0-1 0,-1 1 1,1 0-1,-1-1 0,1 1 0,-1 0 0,1 0 0,-1 1-5,0-2 3,0 1 0,1-1-1,-1 1 1,1 0 0,-1-1 0,1 0 0,0 1 0,-1-1-1,1 1 1,0-1 0,0 0 0,0 0 0,0 1 0,0-1-1,1 1-2,20 17 9,-16-15-5,6 8 1,-12-12-5,1 1 1,-1-1-1,0 0 0,1 1 0,-1-1 0,0 1 0,1-1 1,-1 1-1,0-1 0,0 1 0,1-1 0,-1 1 0,0-1 0,0 1 1,0-1-1,0 1 0,0-1 0,0 1 0,0-1 0,0 1 1,0 0-1,0-1 0,0 1 0,0-1 0,0 1 0,0-1 0,-1 0 1,1 1-1,0-1 0,0 0 0,0 0 1,0 1-1,0-1 0,0 0 0,-1 1 1,1-1-1,0 0 0,0 1 0,0-1 1,0 0-1,0 1 0,1-1 0,-1 0 1,0 1-1,0-1 0,0 0 0,0 1 1,0-1-1,0 0 0,0 1 0,1-1 1,-1 0-1,0 1 0,0-1 0,0 0 1,1 0-1,-1 1 0,1 0 9,-1-1 5,0 0-4,1 0 4,11 6-1,-5-2-8,1-1 3,-5-1-7,0-1 0,0 1 1,0-1-1,0 1 0,-1 0 0,1 0 0,-1 0 1,3 2-2,40 33 12,-43-35-11,1 0 1,0 0 0,-1 0 0,1 0 0,0-1-1,0 1 1,0-1 0,0 0 0,1 0 0,0 0-2,-2 0 2,0-1 0,0 1 1,-1 0-1,1-1 0,0 1 1,2 1-3,0 1 1,0-1 1,0 0-1,0 1 0,1-2 1,-1 1-1,1 0 1,-1-1-1,1 0 1,0 0-1,0 0 1,-1-1-1,6 0-1,-6 0 1,1 1 0,0-1 0,-1 1 0,1 0-1,0 0 1,-1 1 0,1-1 0,-1 1 0,4 2-1,16 5 8,60 10 7,-76-17-14,1 0 1,1-1-1,-1 0 0,0 0 1,0-1-1,7-1-1,-5 1 4,0-1 0,-1 2 0,1 0 0,10 2-4,50 10 2,5 5 12,-63-15-11,0-1 1,0-1-1,0-1 1,1 1-1,10-3-3,20-1 7,-12 2-6,-23 1 1,1 0 0,-1 1 0,0 0-1,0 1 1,4 0-2,17 4 7,-7-7 7,-4 0-5,-9 1-9,-1 0 0,1-1 1,0-1-1,-1 1 0,0-2 1,3 0-1,-4 1 0,42-5 8,44-15 23,-85 20-31,1 0 0,7 0 0,-10 1 0,1 0 0,-1 0 0,0 0 0,0-1 0,1-1 0,0 0 1,0 1 0,1 0 0,-1 0 1,1 1-1,2 0-1,19-3 2,-10-5 5,13 7-6,1-3-1,-32 4 0,0 1 1,0-1-1,0 1 0,0-1 1,0 0-1,0 0 0,0 0 1,0 0-1,0 0 0,0 0 3,0 0-1,1-1 1,-1 1-1,1 0 1,1 0-3,30-7 15,-34 8-15,1 0 0,-1 0 0,0-1 0,1 1 0,-1 0 0,0 0 0,0-1 0,1 1 0,-1-1 0,0 1 0,0 0 0,1-1 0,-1 1 0,0 0 0,0-1 1,0 1-1,0-1 0,0 1 0,0-1 0,1 1 0,-1 0 0,0-1 0,0 1 0,0-1 0,0 1 0,-1-1 0,1 1 0,1-6 0,14-11 0,-15 16 0,1 0 0,0 0 0,0 0 0,0 0 0,0 1 0,0-1 0,0 0 0,1 1 0,-1-1 0,0 1 0,1-1 0,5-2 0,49-28 8,-38 20-10,-13 8 2,0 0-1,1 0 0,-1 0 1,1 1-1,0-1 0,0 1 0,4 0 1,-9 1 1,-1 1-1,1 0 1,0 0 0,-1 0-1,1 0 1,0-1-1,-1 1 1,1 0-1,0-1 1,-1 1-1,1-1 1,-1 1-1,1 0 1,0-1 0,-1 1-1,0-1 1,1 0-1,0 1 0,4-5 4,-5 4-4,1 1 0,0 0 0,0-1 0,0 1 0,-1 0 1,1-1-1,0 1 0,0 0 0,0 0 0,0 0 0,0 0 0,0 0 0,0 0 0,0 0 0,0 0 0,0-1 0,-1 1 0,1 0 0,0 0 0,0-1 0,0 1 0,-1-1 0,1 1 0,0 0 0,0-1 0,-1 0 0,1 1 0,0-1 0,4-5 0,-2 3 0,0 0 0,-1 0 0,1 0 0,0 0 0,1 1 0,10-12 0,-11 11 0,0 0 0,0 0 0,0 0 0,0 0 0,1 1 0,-3 1 0,0 0 0,0 1 0,0-1 0,0 0 0,0 0 0,0 0 0,0 0 0,0 0 0,0 0 0,0 0 0,-1 0 0,1 0 0,0 0 0,-1-1 0,1 1 0,4-9 0,-4 8 3,0 1 0,0 0 1,-1 0-1,1 0 0,-1-1 0,1 1 0,-1 0 1,0-1-1,0 1 0,1 0 0,-1-1 0,0 1 1,0-1-1,0 1 0,0-1-3,0 0-21,0 1 1,0-1-1,0 0 0,0 1 1,1-1-1,-1 1 0,1-3 21,2-9-332,-2 7-1533,0 3 1158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0.294"/>
    </inkml:context>
    <inkml:brush xml:id="br0">
      <inkml:brushProperty name="width" value="0.2" units="cm"/>
      <inkml:brushProperty name="height" value="0.2" units="cm"/>
      <inkml:brushProperty name="color" value="#006BBC"/>
    </inkml:brush>
  </inkml:definitions>
  <inkml:trace contextRef="#ctx0" brushRef="#br0">0 2 816,'0'0'71,"0"0"-1,0 0 1,0 0 0,1 0-1,-1 0 1,0 0 0,0 0-1,0 0 1,0 0 0,0 0-1,0 0 1,0 0 0,0 0-1,0 0 1,0 0 0,0 0-1,0 0 1,0 0 0,0 0-1,0 0 1,0 0 0,0 0-1,0 0 1,0 0 0,0-1-1,0 1 1,0 0-1,0 0 1,0 0 0,0 0-1,0 0 1,1 0 0,-1 0-1,0 0 1,0 0 0,0 0-1,0 0 1,0 0 0,0 0-1,0 0 1,0 0 0,0 0-71,9 4 720,14 7-530,-1 2 20,54 35 126,-72-45-297,0 1-1,0 0 1,0 0 0,-1 0 0,1 1-1,-1-1 1,0 1 0,-1 0 0,1 0 0,0 2-39,7 10 255,2 6 83,-6-12-189,0 0 0,1 0 0,0-1 0,1 0-1,4 5-148,-9-12 12,1 0-1,-1-1 0,1 1 0,0-1 0,-1 0 0,1 0 0,0 0 0,0-1 1,1 1-12,-3-1 2,0 0 0,0 1 1,1-1-1,-1 0 1,-1 1-1,1-1 1,0 1-1,0 0 1,0 0-1,-1-1 1,1 1-1,-1 0 1,0 1-1,1-1 1,-1 1-3,1 0 5,-1 0 1,1-1 0,0 1-1,0-1 1,0 1 0,0-1-1,1 0 1,-1 0 0,3 2-6,9 6 39,-12-8-26,0 0-1,1 0 0,-1 0 0,1-1 1,-1 1-1,2 0-12,3 1 39,0 2 1,0-1-1,0 1-39,-2-1 43,1 0 0,0 0 0,0-1-1,0 0 1,1 0-43,0-1 87,1 0-1,7 1-86,-9-2 33,-1 1 0,1-1 0,0 1 0,5 2-33,-6-1 20,1-1-1,-1 1 1,1-1 0,-1-1-1,1 1 1,0-1-1,0 0 1,0 0-1,4 0-19,-3-1 10,-1 1-1,0 0 0,0 0 0,0 1 1,3 1-10,19 3 3,-16-4-5,0-1 6,0 1 0,0 1-1,10 3-3,8 5 50,1-2 0,18 3-50,-28-10 141,0 0 0,11 0-141,6-1 125,-12 0-33,21-2-92,-28 0 8,-3 0 8,0-2 0,0 1 0,8-4-16,-17 4 9,35-6 62,-28 8-50,5-2 5,10-5 31,10 0-57,-7 2 41,-17 2-9,-1 0 4,0 0 1,4-1-37,-14 2 5,0 1 0,1-1 0,-1 0 0,0-1 0,0 1-1,0-1 1,0 1 0,3-4-5,-3 3 4,0 0 0,0 0 0,0 1 0,0-1 0,1 1-1,-1 0 1,1 1 0,4-2-4,7-3 7,3-3-2,-18 9-5,1-1 0,-1 0 1,1 0-1,-1 1 1,0-1-1,1 0 1,-1 0-1,0-1 1,0 1-1,1-1 0,-1-5 0,-1 6 0,0 0 0,1-1 0,-1 1 1,0 0-1,0-1 0,1 1 0,-1 0 0,1 0 0,-1-1 0,3-11 5,-3 11-5,0-1 1,0 1-1,1-1 0,-1 1 1,1 0-1,0-2 0,2 0 1,0 1-1,0 0 1,0 0 0,0 0-1,0 0 1,1 0 0,-1 1-1,1 0 1,0-1 0,1 1-1,7-6 1,-9 6-1,0 0 0,0 1 0,1 0 0,-1-1 0,0 1 0,0 1 0,1-1 0,0 0 0,-1 0 0,0 0 0,1 0 0,-1-1 0,2 0 0,-3 1 0,-1 0 0,0 0 0,1 0 0,-1 0 0,0 0 0,0-1 0,0 1 0,0 0 0,0 0 0,0-1 0,0 1 0,-1-1 0,1 1 0,0-1 0,-1 0 0,2-2 0,-2 3 0,0 0 0,1-1 0,-1 1 0,1-1 0,-1 1 0,1 0 0,-1 0 0,1-1 0,0 1 0,0 0 0,0 0 0,-1 0 0,1 0 0,0 0 0,0 0 0,1 0 0,-1 0 0,0 0 0,0 0 0,0 1 0,1-1 0,-1 0 0,1 0 0,4 0 0,-5 1 0,0 0 0,0 0 0,-1 0 0,1 0 0,0 0 0,0-1 0,0 1 0,0 0 0,-1-1 0,1 1 0,0-1 0,0 1 0,-1-1 0,1 1 0,0-1 0,-1 1 0,1-1 0,-1 1 0,1-1 0,0 0 0,-1 1 0,0-1 0,1 0 0,0 0 0,19-28 0,-16 23 0,-3 4 0,0 0 0,0 0 0,0 1 0,0-1 0,0 0 0,1 0 0,-1 1 0,2-2 0,-3 3 0,1-1 0,-1 1 0,1-1 1,-1 1-1,1 0 0,-1-1 0,0 1 0,1-1 0,-1 0 0,0 1 1,0-1-1,1 1 0,-1-1 0,0 1 0,0-1 0,0 0 0,1 0 0,-1 1 1,0-1-1,0 0 0,0 1 1,0-1-1,1 0 0,-1 1 0,0-1 1,1 1-1,-1-1 0,0 1 1,1-1-1,-1 0 0,1 1 0,-1-1 1,1 1-1,2-5 1,-2 4-1,-1 0 0,1 0 0,0 0 0,0 0 0,0 0 0,0 0 0,0 0 0,1-1 0,1 0 0,-3 2-1,0 0-1,1 0 1,-1-1 0,1 1 0,-1 0 0,0 0-1,1-1 1,-1 1 0,1 0 0,-1 0-1,1 0 1,-1 0 0,1 0 0,-1-1-1,1 1 1,-1 0 0,0 0 0,1 0-1,-1 0 1,1 1 0,-1-1 0,1 0 0,-1 0-1,1 0 1,-1 0 0,1 0 0,-1 1 1,0-1 1,1 0 1,-1 0-1,0 0 1,1 0-1,-1 1 1,0-1 0,1 0-1,-1 0 1,0 0-1,0 0 1,1 0-1,-1 0 1,0 0-1,1 0 1,-1 0 0,0 0-1,1 0 1,-1 0-1,0 0 1,1 0-1,-1 0 1,0 0-1,1-1 1,-1 1 0,0 0-2,1 0-63,-1-1 1,0 1-1,0-1 1,1 1-1,-1-1 1,0 1 0,0-1-1,0 1 1,0-1-1,0 1 1,0-1-1,0 1 1,0-1 0,0 1-1,0-1 63,0-1-309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3.140"/>
    </inkml:context>
    <inkml:brush xml:id="br0">
      <inkml:brushProperty name="width" value="0.2" units="cm"/>
      <inkml:brushProperty name="height" value="0.2" units="cm"/>
      <inkml:brushProperty name="color" value="#006BBC"/>
    </inkml:brush>
  </inkml:definitions>
  <inkml:trace contextRef="#ctx0" brushRef="#br0">47 0 440,'-38'9'119,"37"-9"-97,1 0 0,0 0 1,-1 0-1,1 0 1,0 0-1,-1 0 0,1 0 1,0 0-1,-1 0 0,1 0 1,0 0-1,0 0 0,-1 0 1,1 0-1,0 0 0,-1 0 1,1 0-1,0 0 0,-1-1 1,1 1-1,0 0 0,0 0 1,-1 0-1,1-1 0,0 1 1,0 0-1,-1 0-22,3-2 1345,3 3-637,19 5 175,-21-5-842,0 0-1,-1 0 1,1 0-1,0 0 0,-1 1 1,1-1-1,2 2-40,3 2 93,-4-2-25,0 0 0,0 0 0,0 0 0,2 3-68,1 1 30,15 12 28,22 24 4,-37-37-6,0 1 1,0 0 0,0 0-1,-1 1 1,0 0 0,-1 0-1,0 0 1,2 5-57,-5-10 49,0 0 0,0 0-1,1 0 1,-1 0 0,1-1 0,0 1-1,-1-1 1,1 1 0,0-1 0,0 0-1,1 0 1,-1 0 0,2 0-49,15 10 130,21 14 492,1-1-622,-38-23 38,1 1 0,0-1 0,0 0 0,0-1 0,0 1 0,0-1 0,1 0 0,-1-1 0,0 1 0,0-1 1,5 0-39,-3 0 14,0 0 0,0 1 0,-1-1 0,1 1 0,-1 1 0,1-1 0,-1 1 0,1 1-14,84 25 56,-82-24-51,65 21 95,-69-23-89,1 0 1,-1 1 0,1-1-1,-1 1 1,0 0-1,0 1-11,1-1 17,-1 1-1,1-1 0,-1-1 1,5 3-17,9-2 45,-9 0-14,-7-2-8,1 0 0,-1 0 0,0 0-1,1 0 1,2-1-23,1 1 40,-5 0-26,0-1 0,0 0 1,0 1-1,0-1 1,-1 0-1,1 0 0,0 0-14,0-1 8,0 1-1,0 0 1,0 0-1,0 1 1,0-1-1,0 0 1,0 1-1,0-1-7,8 2 15,7-1 2,1-1 1,0-1-18,-3-1 2,-13 1-1,0 1 0,-1-1-1,1 1 1,0 0-1,0 0 1,0 0 0,0 0-1,0 0 1,0 0-1,-1 1 1,2-1-1,12 3 10,0 0 0,0-1 0,0-1 1,6 0-11,15-1 22,13-3-22,-33 0 3,1 0 0,-1 0 0,11-5-3,-23 7 2,-1 1 0,1-1 0,0 1 0,-1 0 0,1 0 0,-1 0 0,1 1 0,-1-1 0,1 1-1,-1 0 1,2 0-2,-1 0 4,1 0-1,0 0 1,-1-1-1,1 1 1,2-1-4,2 0 8,-1-1 0,1 0 0,0-1 0,-1 0 0,1 0 0,3-2-8,-9 3 2,0 0 0,0 0 0,1 0 0,-1 0 0,1 0 1,-1 1-1,1 0 0,-1 0 0,1 0 0,-1 0 0,1 0 0,-1 0 0,1 1 1,-1 0-1,1 0-2,0 1 0,-1-1 0,1 0-1,0 0 1,0 0 0,0 0 0,1 0 0,-1-1 0,0 0 0,-2 0 1,0 0-1,0 0 1,0 0-1,0-1 1,0 1 0,0-1-1,0 0 1,0 1-1,0-1 1,0 0 0,0 0-1,-1 0 1,1 0-1,0 0 1,-1-1 0,1 1-1,0-1 0,-1 0 3,1 1-1,-1-1 1,1 0 0,0 1-1,0 0 1,-1-1 0,1 1-1,0 0 1,0 0 0,0 0-1,0 0 1,0 0 0,1 0-1,-1 1 1,0-1 0,0 1-1,0 0 1,1-1 0,-1 1-1,0 0 1,0 0 0,1 0-1,-1 1-2,19 3 10,-14-2-8,0 0 0,-1-1 0,3 0-2,-8-1 1,1 0-1,-1 0 1,1 0-1,0 0 1,-1 0-1,1 0 1,-1 0-1,1-1 1,-1 1-1,1-1 1,-1 1-1,1-1 1,-1 1-1,0-1 1,1 0-1,-1 0 0,1 0 1,0 0-1,0 0 0,0 0 0,-1 1 0,1-1 0,0 1 0,1-1 0,-1 1 0,0 0 1,0-1-1,0 1 0,0 0 0,0 1 0,0-1 0,7 0 1,25-3 7,-34 3-8,1 0 1,-1 0-1,0 0 0,1 0 0,-1 0 1,0 0-1,1 0 0,-1 0 1,0 0-1,0 0 0,1-1 0,-1 1 1,0 0-1,1 0 0,-1 0 1,0-1-1,0 1 0,1 0 0,-1 0 1,0-1-1,0 1 0,0 0 0,1 0 1,-1-1-1,0 1 0,0 0 1,0-1-1,0 1 0,0 0 0,1 0 0,-1-1 1,0 1-1,0 0 0,0 0 1,0-1-1,1 1 0,-1 0 0,0 0 1,0-1-1,1 1 0,-1 0 1,0 0-1,0 0 0,1 0 1,-1-1-1,0 1 0,0 0 0,1 0 0,12-2 2,-1-5-2,-2 4 0,-8 3 0,0-1 0,0 1 0,0-1 0,0 0 0,0 1 1,0-1-1,0 0 0,0-1 0,1 0 0,6-4 5,-4 5-3,-5 1-2,1 0 0,-1-1 0,0 1 0,0 0 0,0 0 0,0 0 0,1 0 0,-1 0 0,0 0 0,0 0 0,0 0 0,0 0 0,0 0 0,1 0 0,-1 0 0,0-1 0,0 1 0,0 0 0,0 0 0,0 0 0,0 0 0,0 0 0,0-1 0,1 1 0,-1 0 0,0 0 0,0 0 0,0 0 0,0 0 0,1-2 0,1-1 0,-2 3 0,1 0 0,-1 0 1,0 0-1,0 0 0,0-1 0,0 1 1,0 0-1,1 0 0,-1 0 1,0 0-1,0-1 0,0 1 1,0 0-1,0 0 0,0-1 0,0 1 1,0 0-1,0 0 0,0 0 1,0-1-1,0 1 0,0 0 1,0 0-1,0-1 0,0 1 0,0 0 1,0-1-1,1 1 0,-1 0 0,1-1 0,-1 1 0,0 0 0,1-1 0,0 1 0,-1 0 0,1 0 0,-1 0 0,1-1 0,-1 1 0,1 0 0,-1 0 0,1 0 0,0 0 0,-1 0 0,1 0 0,2 0 0,-1-1 0,16-2-5,-1-1 0,0-1 0,16-6 5,9-10-2,-27 13 3,-1 1-1,1 0 0,6-1 0,0 1 4,0-1 0,14-9-4,-25 12-6,-1-1 0,0 0 0,6-6 6,-6 5-2,0 0 0,0 0 0,2 1 2,3-3 3,0 0-1,5-5-2,-16 12 3,6-8 14,8-5-2,11-7-23,-28 22 7,1-1 1,-1 1-1,1-1 0,-1 1 1,1-1-1,-1 1 1,0-1-1,1 0 1,-1 1-1,0-1 0,0 1 1,1-1-1,-1 0 1,0 1-1,0-1 1,0 0-1,0 1 0,0-1 1,0 0-1,0 1 1,0-1-1,0 0 1,0 1-1,0-2 1,0-1-1,0 2 1,0 1 0,1-1 0,-1 1 1,0-1-1,1 1 0,-1-1 0,0 1 0,1-1 0,-1 1 0,1 0 0,-1-1 1,1 1-1,-1 0 0,0-1 0,1 1 0,0 0 0,-1-1 0,1 1 0,-1 0 0,1 0 1,-1 0-1,1-1 0,0 1 0,-1 0-3,1 0 0,0-1 0,0 1 1,0-1-1,0 1 0,-1-1 0,1 1 0,0-1 1,0 1-1,0-1 3,3-4-16,-4 5-18,1 0 0,-1 0 0,1-1 1,-1 1-1,0 0 0,1-1 0,-1 1 0,0 0 0,1-1 1,-1 1-1,0-1 0,0 1 0,1-1 0,-1 1 0,0 0 1,0-1-1,0 1 0,0-1 0,0 1 0,1-1 0,-1 1 1,0-1 33,0-1-256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5.905"/>
    </inkml:context>
    <inkml:brush xml:id="br0">
      <inkml:brushProperty name="width" value="0.2" units="cm"/>
      <inkml:brushProperty name="height" value="0.2" units="cm"/>
      <inkml:brushProperty name="color" value="#006BBC"/>
    </inkml:brush>
  </inkml:definitions>
  <inkml:trace contextRef="#ctx0" brushRef="#br0">0 1 864,'0'0'646,"0"0"-30,0 0-89,10 4 331,2 2-739,-11-6-100,-1 0-1,0 0 13,0 0 9,0 1-28,0 0-1,1 0 0,-1 0 1,0 0-1,1 0 1,-1 0-1,1 0 1,-1 0-1,1 0 0,-1 0 1,1-1-1,0 1 1,-1 0-1,1 0 0,0-1 1,0 1-12,6 7 169,-6-6-114,0 0-1,0-1 0,1 1 1,-1-1-1,1 1 1,-1-1-1,1 1 0,0-1-54,9 9 279,-9-7-209,0-1 0,0 1 0,-1 0 0,1 0 0,-1 0-1,0 0 1,1 0-70,0 3 74,1 0 0,-1 0-1,2-1 1,-1 1-1,1 0-73,30 40 171,-31-43-151,-1 0 0,0 1 0,0-1 1,0 1-1,-1 0 0,1 0 0,-1-1 0,0 1 1,0 0-1,0 0 0,0 0 0,-1 0 0,1 0 0,-1 0 1,-1 4-21,1-4 17,0-4-11,0 1 1,1 0-1,-1 0 1,0 0-1,0 0 1,1-1-1,-1 1 1,0 0-1,1 0 1,-1-1-1,0 1 1,1 0-1,-1 0 1,1-1-1,0 1-6,0 0 58,-1-1 2,1 0-50,0 1 1,0-1 0,0 1-1,0-1 1,0 1 0,0 0-1,0-1 1,0 1 0,0 0-1,0 0-10,4 2 15,40 25 50,-4-4-43,-40-23-21,0 0 0,0-1 0,0 1 0,0 0 0,0-1 0,0 0 1,0 1-1,0-1 0,1 1 0,-1-1 0,0 0 0,0 0 0,0 0 0,0 0 0,1 0 0,-1 0 1,0 0-1,0 0 0,0 0 0,0 0 0,1-1-1,-1 1 1,-1 0 0,0 0 0,1-1 0,-1 1 0,1 0 0,0 0 0,-1 0 0,1 0 0,-1 0 0,1 0 0,-1 0 0,1 0 0,-1 0 0,1 1 0,-1-1 0,1 0 0,-1 0 0,1 0 0,-1 0 0,0 1 0,1-1 0,-1 0 0,1 1 0,-1-1 0,0 0 0,1 1 0,0-1-1,32 27 155,-31-25-124,0-1 0,-1 0 0,1 0 0,0 0 0,0 0 0,-1 0 0,3 1-31,9 5 158,-8-3-133,1 0-1,-1-1 1,1 1 0,0-1 0,1 0-1,-1 0 1,0-1 0,1 0 0,3 1-25,14-3 35,-17 0-21,0 0 1,-1 0-1,7 2-14,5 3 13,-14-3-10,1-1 0,0 1 0,0-1 1,2 0-4,9 2 6,-11-2-3,1 0 0,-1 0 0,1-1 1,0 1-1,-1-1 0,2-1-3,-4 1 2,0-1 1,0 1 0,1 0-1,-1 0 1,0 0-1,1 0 1,-1 0-1,0 1 1,2 0-3,13 2 14,-14-2-12,0-1 1,0 1-1,0 0 0,3 1-2,-2 0 3,1 0 0,0-1 0,5 1-3,8 1 8,-2 0-2,0 0 0,0-2 1,0 0-1,10-1-6,-20 0 4,0-1 1,-1 2 0,1-1-1,0 1 1,3 0-5,-4 0 1,0 0 0,0 0 1,-1-1-1,1 0 0,4-1-1,34-5 10,-43 6-10,2 0 2,1-1 0,-1 1 0,1-1 0,2-1-2,12-5 8,-14 7-6,0-1-1,0 1 1,0 1 0,0-1 0,1 1-2,11 0 7,-12 0-5,0-1 0,-1 1 0,1 0 0,2 1-2,-4-1 1,0-1 0,0 1 0,0 0 0,0-1 0,0 0 0,0 1 0,0-1 0,0 0 0,0 0 0,0 0 0,0 0 0,0-1 0,0 1 0,-1 0 0,1-1 0,2 0-1,2-1 1,1-1 1,-1 1 0,1 0-1,0 1 1,0 0-1,0 0 1,0 0 0,0 1-1,0 0-1,14 1 5,0 1 0,8 2-5,-24-3 1,1-1-1,-1 1 1,0-1 0,1 0 0,-1-1 0,0 1 0,0-1 0,1 0 0,3-2-1,20-7 23,-17 6-15,1-1-1,2-1-7,-13 4 0,1 1 1,-1 1-1,1-1 0,-1 0 0,1 1 0,-1-1 0,1 1 0,0 0 1,-1 0-1,2 0 0,25 3 0,-23-1 0,0-1 0,0-1 0,-1 1 1,1-1-1,5 0 0,-9 0 1,0-1 0,0 1 0,0 0 1,0-1-1,0 1 0,0-1 0,0 0 0,0 0 0,0 1 0,-1-1 0,1 0 1,0-1-1,0 1-1,-1 0 0,-1 1 0,0-1 0,1 1 1,-1-1-1,0 1 0,1-1 0,-1 1 1,0 0-1,1-1 0,-1 1 1,1 0-1,-1-1 0,1 1 0,-1 0 1,1-1-1,-1 1 0,1 0 0,-1 0 1,1 0-1,-1 0 0,1 0 0,-1-1 1,1 1-1,-1 0 0,1 0 0,0 0 1,-1 0-1,1 1 0,-1-1 0,1 0 0,4 0 1,-5 0-1,1 0 0,0 0 0,-1 0 1,1-1-1,0 1 0,-1 0 0,1 0 0,0 0 1,-1-1-1,1 1 0,0 0 0,-1-1 0,1 1 1,0 0-1,-1-1 0,1 1 0,-1-1 0,1 1 1,-1-1-1,1 0 0,-1 1 0,0-1 0,1 1 1,-1-1-1,0 0 0,1 1 0,-1-1 1,0 0-1,0 1 0,1-1 0,-1 0 0,0 1 1,0-1-1,0 0 0,0 1 0,0-1 0,0 0 0,0 0 0,1 0 0,-1 0 0,0 0 0,0 0 0,1 1 0,-1-1 0,0 0 0,1 0 0,-1 0 0,1 1 0,-1-1 0,1 0 0,-1 1 0,1-1 0,0 0 0,-1 1 0,1-1 0,0 1 0,0-1 0,-1 1 0,1-1 0,0 1 1,0 0-1,0-1 0,-1 1 0,1 0 0,0 0 0,0-1 0,0 1 0,0 0 0,8 1 0,-7-1 0,-1 1 0,1-1 0,-1 0 0,1 0 0,-1 0 0,0 0 0,1 0 0,-1 0 0,1-1 0,-1 1 0,2-1 0,-1 0 0,1 0 0,-1 0 0,1 0 0,-1 0 0,1-1 0,-1 1 0,0-1 0,0 0 0,0 0 0,0 0 0,1-1 0,-1 1 0,-2 2 0,0-1 0,1 0 0,-1 1 0,1-1 0,-1 0 0,1 1 0,-1-1 0,1 1 0,0-1 0,-1 1 0,1 0 0,0-1 0,-1 1 0,1-1 0,0 1 0,0 0 0,-1 0 0,1-1 0,0 1 0,0 0 0,0 0 0,1 0 0,-1-1 0,1 1 1,0-1-1,0 0 0,-1 1 1,1-1-1,-1 0 0,1 0 1,0-1-1,4-1 5,-6 3-5,0 0 1,1-1 0,-1 1-1,0 0 1,0 0 0,1-1-1,-1 1 1,0 0 0,0-1-1,0 1 1,1 0 0,-1-1-1,0 1 1,0 0 0,0-1-1,0 1 1,0 0 0,0-1-1,0 1 1,0 0 0,0-1-1,0 1 1,0-1 0,0 1-1,0 0 1,0-1 0,0 1-1,0-1 0,-1 1 1,1 0 0,0-1-1,0 1 1,0-1-1,0 1 1,0-1-1,0 1 1,0 0 0,0-1-1,0 1 1,0-1-1,0 1 1,0 0 0,1-1-1,-1 1 1,0-1-1,0 1 1,0 0-1,0-1 1,1 1 0,-1-1-1,0 1 1,1 0-1,4-4-1,1 1 0,-1 0 0,1 1 0,4-2 1,-4 1-1,0 1 0,0-1 0,0 0 0,4-3 1,-9 5-49,0 1 0,0-1 0,0 0 0,0 0 1,1 0-1,-1 0 0,-1 0 0,1 0 0,0 0 1,0 0-1,0-1 0,-1 1 0,1 0 0,0 0 1,-1-1 48,0 2-1239,0 0 537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4180-1105-47D3-A5E8-12D0BE6D8163}" type="slidenum">
              <a:rPr lang="en-US" smtClean="0"/>
              <a:pPr/>
              <a:t>4</a:t>
            </a:fld>
            <a:endParaRPr lang="en-US"/>
          </a:p>
        </p:txBody>
      </p:sp>
    </p:spTree>
    <p:extLst>
      <p:ext uri="{BB962C8B-B14F-4D97-AF65-F5344CB8AC3E}">
        <p14:creationId xmlns:p14="http://schemas.microsoft.com/office/powerpoint/2010/main" val="424414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Random guessing</a:t>
            </a:r>
            <a:r>
              <a:rPr lang="en-US" baseline="0" dirty="0"/>
              <a:t> = Each record is classified to positive class with probability p</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79</a:t>
            </a:fld>
            <a:endParaRPr lang="en-US"/>
          </a:p>
        </p:txBody>
      </p:sp>
    </p:spTree>
    <p:extLst>
      <p:ext uri="{BB962C8B-B14F-4D97-AF65-F5344CB8AC3E}">
        <p14:creationId xmlns:p14="http://schemas.microsoft.com/office/powerpoint/2010/main" val="11226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4180-1105-47D3-A5E8-12D0BE6D8163}" type="slidenum">
              <a:rPr lang="en-US" smtClean="0"/>
              <a:pPr/>
              <a:t>16</a:t>
            </a:fld>
            <a:endParaRPr lang="en-US"/>
          </a:p>
        </p:txBody>
      </p:sp>
    </p:spTree>
    <p:extLst>
      <p:ext uri="{BB962C8B-B14F-4D97-AF65-F5344CB8AC3E}">
        <p14:creationId xmlns:p14="http://schemas.microsoft.com/office/powerpoint/2010/main" val="144928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central new idea is that you change the word representation, as well as the other parameters of the model.</a:t>
            </a:r>
          </a:p>
          <a:p>
            <a:r>
              <a:rPr lang="en-US" baseline="0" dirty="0"/>
              <a:t>I’m going to directly and concretely build one, concrete prediction models. You may already know of some other things you might do, and we’ll come back to other possibilities next week, but this way of doing it is one of the best ways known.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21</a:t>
            </a:fld>
            <a:endParaRPr lang="en-US"/>
          </a:p>
        </p:txBody>
      </p:sp>
    </p:spTree>
    <p:extLst>
      <p:ext uri="{BB962C8B-B14F-4D97-AF65-F5344CB8AC3E}">
        <p14:creationId xmlns:p14="http://schemas.microsoft.com/office/powerpoint/2010/main" val="408581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23</a:t>
            </a:fld>
            <a:endParaRPr lang="en-US"/>
          </a:p>
        </p:txBody>
      </p:sp>
    </p:spTree>
    <p:extLst>
      <p:ext uri="{BB962C8B-B14F-4D97-AF65-F5344CB8AC3E}">
        <p14:creationId xmlns:p14="http://schemas.microsoft.com/office/powerpoint/2010/main" val="143547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34</a:t>
            </a:fld>
            <a:endParaRPr lang="en-US"/>
          </a:p>
        </p:txBody>
      </p:sp>
    </p:spTree>
    <p:extLst>
      <p:ext uri="{BB962C8B-B14F-4D97-AF65-F5344CB8AC3E}">
        <p14:creationId xmlns:p14="http://schemas.microsoft.com/office/powerpoint/2010/main" val="134325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38</a:t>
            </a:fld>
            <a:endParaRPr lang="en-US"/>
          </a:p>
        </p:txBody>
      </p:sp>
    </p:spTree>
    <p:extLst>
      <p:ext uri="{BB962C8B-B14F-4D97-AF65-F5344CB8AC3E}">
        <p14:creationId xmlns:p14="http://schemas.microsoft.com/office/powerpoint/2010/main" val="73484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4306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73075" y="728663"/>
            <a:ext cx="6372225" cy="3584575"/>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4820" name="Slide Number Placeholder 3"/>
          <p:cNvSpPr>
            <a:spLocks noGrp="1"/>
          </p:cNvSpPr>
          <p:nvPr>
            <p:ph type="sldNum" sz="quarter" idx="4294967295"/>
          </p:nvPr>
        </p:nvSpPr>
        <p:spPr bwMode="auto">
          <a:xfrm>
            <a:off x="4143375" y="9120189"/>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33" tIns="47866" rIns="95733" bIns="47866"/>
          <a:lstStyle>
            <a:lvl1pPr>
              <a:defRPr sz="1300" b="1">
                <a:solidFill>
                  <a:schemeClr val="tx1"/>
                </a:solidFill>
                <a:latin typeface="Arial" charset="0"/>
              </a:defRPr>
            </a:lvl1pPr>
            <a:lvl2pPr marL="742842" indent="-285708">
              <a:defRPr sz="1300" b="1">
                <a:solidFill>
                  <a:schemeClr val="tx1"/>
                </a:solidFill>
                <a:latin typeface="Arial" charset="0"/>
              </a:defRPr>
            </a:lvl2pPr>
            <a:lvl3pPr marL="1142833" indent="-228567">
              <a:defRPr sz="1300" b="1">
                <a:solidFill>
                  <a:schemeClr val="tx1"/>
                </a:solidFill>
                <a:latin typeface="Arial" charset="0"/>
              </a:defRPr>
            </a:lvl3pPr>
            <a:lvl4pPr marL="1599966" indent="-228567">
              <a:defRPr sz="1300" b="1">
                <a:solidFill>
                  <a:schemeClr val="tx1"/>
                </a:solidFill>
                <a:latin typeface="Arial" charset="0"/>
              </a:defRPr>
            </a:lvl4pPr>
            <a:lvl5pPr marL="2057099" indent="-228567">
              <a:defRPr sz="1300" b="1">
                <a:solidFill>
                  <a:schemeClr val="tx1"/>
                </a:solidFill>
                <a:latin typeface="Arial" charset="0"/>
              </a:defRPr>
            </a:lvl5pPr>
            <a:lvl6pPr marL="2514232" indent="-228567" eaLnBrk="0" fontAlgn="base" hangingPunct="0">
              <a:spcBef>
                <a:spcPct val="0"/>
              </a:spcBef>
              <a:spcAft>
                <a:spcPct val="0"/>
              </a:spcAft>
              <a:defRPr sz="1300" b="1">
                <a:solidFill>
                  <a:schemeClr val="tx1"/>
                </a:solidFill>
                <a:latin typeface="Arial" charset="0"/>
              </a:defRPr>
            </a:lvl6pPr>
            <a:lvl7pPr marL="2971365" indent="-228567" eaLnBrk="0" fontAlgn="base" hangingPunct="0">
              <a:spcBef>
                <a:spcPct val="0"/>
              </a:spcBef>
              <a:spcAft>
                <a:spcPct val="0"/>
              </a:spcAft>
              <a:defRPr sz="1300" b="1">
                <a:solidFill>
                  <a:schemeClr val="tx1"/>
                </a:solidFill>
                <a:latin typeface="Arial" charset="0"/>
              </a:defRPr>
            </a:lvl7pPr>
            <a:lvl8pPr marL="3428497" indent="-228567" eaLnBrk="0" fontAlgn="base" hangingPunct="0">
              <a:spcBef>
                <a:spcPct val="0"/>
              </a:spcBef>
              <a:spcAft>
                <a:spcPct val="0"/>
              </a:spcAft>
              <a:defRPr sz="1300" b="1">
                <a:solidFill>
                  <a:schemeClr val="tx1"/>
                </a:solidFill>
                <a:latin typeface="Arial" charset="0"/>
              </a:defRPr>
            </a:lvl8pPr>
            <a:lvl9pPr marL="3885630" indent="-228567" eaLnBrk="0" fontAlgn="base" hangingPunct="0">
              <a:spcBef>
                <a:spcPct val="0"/>
              </a:spcBef>
              <a:spcAft>
                <a:spcPct val="0"/>
              </a:spcAft>
              <a:defRPr sz="1300" b="1">
                <a:solidFill>
                  <a:schemeClr val="tx1"/>
                </a:solidFill>
                <a:latin typeface="Arial" charset="0"/>
              </a:defRPr>
            </a:lvl9pPr>
          </a:lstStyle>
          <a:p>
            <a:pPr eaLnBrk="1" hangingPunct="1"/>
            <a:fld id="{07342238-4519-4CD6-8380-134D011DDBF5}" type="slidenum">
              <a:rPr lang="en-US" altLang="en-US"/>
              <a:pPr eaLnBrk="1" hangingPunct="1"/>
              <a:t>75</a:t>
            </a:fld>
            <a:endParaRPr lang="en-US" altLang="en-US"/>
          </a:p>
        </p:txBody>
      </p:sp>
    </p:spTree>
    <p:extLst>
      <p:ext uri="{BB962C8B-B14F-4D97-AF65-F5344CB8AC3E}">
        <p14:creationId xmlns:p14="http://schemas.microsoft.com/office/powerpoint/2010/main" val="77391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TPR = sensitivity</a:t>
            </a:r>
          </a:p>
          <a:p>
            <a:r>
              <a:rPr lang="en-US" dirty="0"/>
              <a:t>FPR</a:t>
            </a:r>
            <a:r>
              <a:rPr lang="en-US" baseline="0" dirty="0"/>
              <a:t> = </a:t>
            </a:r>
            <a:r>
              <a:rPr lang="en-US" baseline="0"/>
              <a:t>1- selectivity</a:t>
            </a:r>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76</a:t>
            </a:fld>
            <a:endParaRPr lang="en-US"/>
          </a:p>
        </p:txBody>
      </p:sp>
    </p:spTree>
    <p:extLst>
      <p:ext uri="{BB962C8B-B14F-4D97-AF65-F5344CB8AC3E}">
        <p14:creationId xmlns:p14="http://schemas.microsoft.com/office/powerpoint/2010/main" val="366955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o Bullet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8C78D0-EACD-4646-A4C1-82BCC9602BE1}" type="slidenum">
              <a:rPr lang="en-US" smtClean="0"/>
              <a:pPr/>
              <a:t>‹#›</a:t>
            </a:fld>
            <a:endParaRPr lang="en-US"/>
          </a:p>
        </p:txBody>
      </p:sp>
      <p:sp>
        <p:nvSpPr>
          <p:cNvPr id="6" name="Content Placeholder 2"/>
          <p:cNvSpPr>
            <a:spLocks noGrp="1"/>
          </p:cNvSpPr>
          <p:nvPr>
            <p:ph idx="1"/>
          </p:nvPr>
        </p:nvSpPr>
        <p:spPr>
          <a:xfrm>
            <a:off x="406400" y="1803400"/>
            <a:ext cx="11379200" cy="4445000"/>
          </a:xfrm>
        </p:spPr>
        <p:txBody>
          <a:bodyPr/>
          <a:lstStyle>
            <a:lvl1pPr marL="0" indent="0">
              <a:spcBef>
                <a:spcPts val="1800"/>
              </a:spcBef>
              <a:buNone/>
              <a:defRPr sz="2800"/>
            </a:lvl1pPr>
            <a:lvl2pPr marL="457200" indent="0">
              <a:spcBef>
                <a:spcPts val="1500"/>
              </a:spcBef>
              <a:buNone/>
              <a:defRPr sz="2400"/>
            </a:lvl2pPr>
            <a:lvl3pPr marL="800100" indent="0">
              <a:spcBef>
                <a:spcPts val="1200"/>
              </a:spcBef>
              <a:buNone/>
              <a:defRPr sz="2400"/>
            </a:lvl3pPr>
            <a:lvl4pPr marL="1143000" indent="0">
              <a:spcBef>
                <a:spcPts val="900"/>
              </a:spcBef>
              <a:buNone/>
              <a:defRPr sz="2000"/>
            </a:lvl4pPr>
            <a:lvl5pPr marL="1485900"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277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484" y="1143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484" y="3810000"/>
            <a:ext cx="5444067"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137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able Placeholder 2"/>
          <p:cNvSpPr>
            <a:spLocks noGrp="1"/>
          </p:cNvSpPr>
          <p:nvPr>
            <p:ph type="tbl" idx="1"/>
          </p:nvPr>
        </p:nvSpPr>
        <p:spPr>
          <a:xfrm>
            <a:off x="548218" y="1143000"/>
            <a:ext cx="11091333" cy="5181600"/>
          </a:xfrm>
        </p:spPr>
        <p:txBody>
          <a:bodyPr/>
          <a:lstStyle/>
          <a:p>
            <a:endParaRPr lang="en-US"/>
          </a:p>
        </p:txBody>
      </p:sp>
    </p:spTree>
    <p:extLst>
      <p:ext uri="{BB962C8B-B14F-4D97-AF65-F5344CB8AC3E}">
        <p14:creationId xmlns:p14="http://schemas.microsoft.com/office/powerpoint/2010/main" val="187942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1/11/2022</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990.png"/><Relationship Id="rId5" Type="http://schemas.openxmlformats.org/officeDocument/2006/relationships/image" Target="../media/image981.png"/><Relationship Id="rId4" Type="http://schemas.openxmlformats.org/officeDocument/2006/relationships/image" Target="../media/image970.png"/></Relationships>
</file>

<file path=ppt/slides/_rels/slide10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www.youtube.com/watch?v=nU8DcBF-qo4" TargetMode="Externa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7.png"/><Relationship Id="rId26" Type="http://schemas.openxmlformats.org/officeDocument/2006/relationships/image" Target="../media/image125.png"/><Relationship Id="rId3" Type="http://schemas.openxmlformats.org/officeDocument/2006/relationships/image" Target="../media/image1020.png"/><Relationship Id="rId21" Type="http://schemas.openxmlformats.org/officeDocument/2006/relationships/image" Target="../media/image120.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5" Type="http://schemas.openxmlformats.org/officeDocument/2006/relationships/image" Target="../media/image124.png"/><Relationship Id="rId2" Type="http://schemas.openxmlformats.org/officeDocument/2006/relationships/notesSlide" Target="../notesSlides/notesSlide2.xml"/><Relationship Id="rId16" Type="http://schemas.openxmlformats.org/officeDocument/2006/relationships/image" Target="../media/image115.png"/><Relationship Id="rId20" Type="http://schemas.openxmlformats.org/officeDocument/2006/relationships/image" Target="../media/image119.png"/><Relationship Id="rId29"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24" Type="http://schemas.openxmlformats.org/officeDocument/2006/relationships/image" Target="../media/image123.png"/><Relationship Id="rId5" Type="http://schemas.openxmlformats.org/officeDocument/2006/relationships/image" Target="../media/image1041.png"/><Relationship Id="rId15" Type="http://schemas.openxmlformats.org/officeDocument/2006/relationships/image" Target="../media/image114.png"/><Relationship Id="rId23" Type="http://schemas.openxmlformats.org/officeDocument/2006/relationships/image" Target="../media/image122.png"/><Relationship Id="rId28" Type="http://schemas.openxmlformats.org/officeDocument/2006/relationships/image" Target="../media/image127.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31.png"/><Relationship Id="rId9" Type="http://schemas.openxmlformats.org/officeDocument/2006/relationships/image" Target="../media/image1080.png"/><Relationship Id="rId14" Type="http://schemas.openxmlformats.org/officeDocument/2006/relationships/image" Target="../media/image113.png"/><Relationship Id="rId22" Type="http://schemas.openxmlformats.org/officeDocument/2006/relationships/image" Target="../media/image121.png"/><Relationship Id="rId27" Type="http://schemas.openxmlformats.org/officeDocument/2006/relationships/image" Target="../media/image126.png"/><Relationship Id="rId30" Type="http://schemas.openxmlformats.org/officeDocument/2006/relationships/image" Target="../media/image129.png"/></Relationships>
</file>

<file path=ppt/slides/_rels/slide1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18" Type="http://schemas.openxmlformats.org/officeDocument/2006/relationships/image" Target="../media/image146.png"/><Relationship Id="rId26" Type="http://schemas.openxmlformats.org/officeDocument/2006/relationships/image" Target="NULL"/><Relationship Id="rId3" Type="http://schemas.openxmlformats.org/officeDocument/2006/relationships/image" Target="../media/image131.png"/><Relationship Id="rId21" Type="http://schemas.openxmlformats.org/officeDocument/2006/relationships/customXml" Target="../ink/ink2.xml"/><Relationship Id="rId7" Type="http://schemas.openxmlformats.org/officeDocument/2006/relationships/image" Target="../media/image135.png"/><Relationship Id="rId12" Type="http://schemas.openxmlformats.org/officeDocument/2006/relationships/image" Target="../media/image140.png"/><Relationship Id="rId17" Type="http://schemas.openxmlformats.org/officeDocument/2006/relationships/image" Target="../media/image145.png"/><Relationship Id="rId25" Type="http://schemas.openxmlformats.org/officeDocument/2006/relationships/customXml" Target="../ink/ink4.xml"/><Relationship Id="rId2" Type="http://schemas.openxmlformats.org/officeDocument/2006/relationships/image" Target="../media/image130.png"/><Relationship Id="rId16" Type="http://schemas.openxmlformats.org/officeDocument/2006/relationships/image" Target="../media/image144.png"/><Relationship Id="rId20" Type="http://schemas.openxmlformats.org/officeDocument/2006/relationships/image" Target="../media/image147.png"/><Relationship Id="rId29"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39.png"/><Relationship Id="rId24" Type="http://schemas.openxmlformats.org/officeDocument/2006/relationships/image" Target="NULL"/><Relationship Id="rId5" Type="http://schemas.openxmlformats.org/officeDocument/2006/relationships/image" Target="../media/image133.png"/><Relationship Id="rId15" Type="http://schemas.openxmlformats.org/officeDocument/2006/relationships/image" Target="../media/image143.png"/><Relationship Id="rId23" Type="http://schemas.openxmlformats.org/officeDocument/2006/relationships/customXml" Target="../ink/ink3.xml"/><Relationship Id="rId28" Type="http://schemas.openxmlformats.org/officeDocument/2006/relationships/image" Target="../media/image148.png"/><Relationship Id="rId10" Type="http://schemas.openxmlformats.org/officeDocument/2006/relationships/image" Target="../media/image138.png"/><Relationship Id="rId19" Type="http://schemas.openxmlformats.org/officeDocument/2006/relationships/customXml" Target="../ink/ink1.xml"/><Relationship Id="rId31" Type="http://schemas.openxmlformats.org/officeDocument/2006/relationships/image" Target="../media/image151.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 Id="rId22" Type="http://schemas.openxmlformats.org/officeDocument/2006/relationships/image" Target="NULL"/><Relationship Id="rId27" Type="http://schemas.openxmlformats.org/officeDocument/2006/relationships/customXml" Target="../ink/ink5.xml"/><Relationship Id="rId30" Type="http://schemas.openxmlformats.org/officeDocument/2006/relationships/image" Target="../media/image1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1.png"/><Relationship Id="rId9" Type="http://schemas.openxmlformats.org/officeDocument/2006/relationships/image" Target="../media/image14.png"/><Relationship Id="rId1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20.png"/><Relationship Id="rId13" Type="http://schemas.openxmlformats.org/officeDocument/2006/relationships/image" Target="../media/image870.png"/><Relationship Id="rId3" Type="http://schemas.openxmlformats.org/officeDocument/2006/relationships/image" Target="../media/image2.emf"/><Relationship Id="rId7" Type="http://schemas.openxmlformats.org/officeDocument/2006/relationships/image" Target="../media/image810.png"/><Relationship Id="rId12" Type="http://schemas.openxmlformats.org/officeDocument/2006/relationships/image" Target="../media/image86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01.png"/><Relationship Id="rId11" Type="http://schemas.openxmlformats.org/officeDocument/2006/relationships/image" Target="../media/image850.png"/><Relationship Id="rId5" Type="http://schemas.openxmlformats.org/officeDocument/2006/relationships/image" Target="../media/image790.png"/><Relationship Id="rId10" Type="http://schemas.openxmlformats.org/officeDocument/2006/relationships/image" Target="../media/image840.png"/><Relationship Id="rId4" Type="http://schemas.openxmlformats.org/officeDocument/2006/relationships/image" Target="../media/image780.png"/><Relationship Id="rId9" Type="http://schemas.openxmlformats.org/officeDocument/2006/relationships/image" Target="../media/image830.png"/><Relationship Id="rId14" Type="http://schemas.openxmlformats.org/officeDocument/2006/relationships/image" Target="../media/image88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emf"/></Relationships>
</file>

<file path=ppt/slides/_rels/slide4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2.emf"/></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59.emf"/></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6.emf"/></Relationships>
</file>

<file path=ppt/slides/_rels/slide5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2.bin"/><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690.png"/></Relationships>
</file>

<file path=ppt/slides/_rels/slide62.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image" Target="../media/image720.png"/><Relationship Id="rId5" Type="http://schemas.openxmlformats.org/officeDocument/2006/relationships/image" Target="../media/image710.png"/></Relationships>
</file>

<file path=ppt/slides/_rels/slide64.x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6.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75.emf"/><Relationship Id="rId4" Type="http://schemas.openxmlformats.org/officeDocument/2006/relationships/oleObject" Target="../embeddings/oleObject7.bin"/></Relationships>
</file>

<file path=ppt/slides/_rels/slide65.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4.wmf"/><Relationship Id="rId5" Type="http://schemas.openxmlformats.org/officeDocument/2006/relationships/oleObject" Target="../embeddings/oleObject14.bin"/><Relationship Id="rId4" Type="http://schemas.openxmlformats.org/officeDocument/2006/relationships/image" Target="../media/image83.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60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DATA MINING</a:t>
            </a:r>
            <a:br>
              <a:rPr lang="en-US" dirty="0"/>
            </a:br>
            <a:r>
              <a:rPr lang="en-US" dirty="0"/>
              <a:t>Classification</a:t>
            </a:r>
          </a:p>
        </p:txBody>
      </p:sp>
      <p:sp>
        <p:nvSpPr>
          <p:cNvPr id="7" name="Subtitle 6"/>
          <p:cNvSpPr>
            <a:spLocks noGrp="1"/>
          </p:cNvSpPr>
          <p:nvPr>
            <p:ph type="subTitle" idx="1"/>
          </p:nvPr>
        </p:nvSpPr>
        <p:spPr>
          <a:xfrm>
            <a:off x="914400" y="3505200"/>
            <a:ext cx="7696200" cy="2590800"/>
          </a:xfrm>
        </p:spPr>
        <p:txBody>
          <a:bodyPr>
            <a:normAutofit/>
          </a:bodyPr>
          <a:lstStyle/>
          <a:p>
            <a:r>
              <a:rPr lang="en-US" dirty="0"/>
              <a:t>Neural Networks</a:t>
            </a:r>
          </a:p>
          <a:p>
            <a:r>
              <a:rPr lang="en-US" dirty="0"/>
              <a:t>Word Embeddings</a:t>
            </a:r>
          </a:p>
          <a:p>
            <a:r>
              <a:rPr lang="en-US" dirty="0"/>
              <a:t>Classification Issues</a:t>
            </a:r>
          </a:p>
          <a:p>
            <a:r>
              <a:rPr lang="en-US" dirty="0"/>
              <a:t>Classification Evaluation</a:t>
            </a:r>
          </a:p>
          <a:p>
            <a:r>
              <a:rPr lang="en-US" dirty="0"/>
              <a:t>Supervised </a:t>
            </a:r>
            <a:r>
              <a:rPr lang="en-US"/>
              <a:t>Learning Pipeline</a:t>
            </a:r>
            <a:endParaRPr lang="en-US" dirty="0"/>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F108-13B4-4EB2-80CE-8AA5FF7E401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3672964A-AA13-4227-8DD5-E4D08C0570CF}"/>
              </a:ext>
            </a:extLst>
          </p:cNvPr>
          <p:cNvSpPr>
            <a:spLocks noGrp="1"/>
          </p:cNvSpPr>
          <p:nvPr>
            <p:ph idx="1"/>
          </p:nvPr>
        </p:nvSpPr>
        <p:spPr/>
        <p:txBody>
          <a:bodyPr/>
          <a:lstStyle/>
          <a:p>
            <a:r>
              <a:rPr lang="en-US" dirty="0"/>
              <a:t>A network that implements XOR</a:t>
            </a:r>
          </a:p>
        </p:txBody>
      </p:sp>
      <p:pic>
        <p:nvPicPr>
          <p:cNvPr id="5" name="Picture 4">
            <a:extLst>
              <a:ext uri="{FF2B5EF4-FFF2-40B4-BE49-F238E27FC236}">
                <a16:creationId xmlns:a16="http://schemas.microsoft.com/office/drawing/2014/main" id="{1A7E28B4-41F2-42FC-B8B0-E6AEDB6D7CC0}"/>
              </a:ext>
            </a:extLst>
          </p:cNvPr>
          <p:cNvPicPr>
            <a:picLocks noChangeAspect="1"/>
          </p:cNvPicPr>
          <p:nvPr/>
        </p:nvPicPr>
        <p:blipFill>
          <a:blip r:embed="rId2"/>
          <a:stretch>
            <a:fillRect/>
          </a:stretch>
        </p:blipFill>
        <p:spPr>
          <a:xfrm>
            <a:off x="2063552" y="2273248"/>
            <a:ext cx="4852432" cy="2311504"/>
          </a:xfrm>
          <a:prstGeom prst="rect">
            <a:avLst/>
          </a:prstGeom>
        </p:spPr>
      </p:pic>
      <p:sp>
        <p:nvSpPr>
          <p:cNvPr id="4" name="Slide Number Placeholder 3">
            <a:extLst>
              <a:ext uri="{FF2B5EF4-FFF2-40B4-BE49-F238E27FC236}">
                <a16:creationId xmlns:a16="http://schemas.microsoft.com/office/drawing/2014/main" id="{D9159AEA-A3A4-4C88-8061-622E7974EE50}"/>
              </a:ext>
            </a:extLst>
          </p:cNvPr>
          <p:cNvSpPr>
            <a:spLocks noGrp="1"/>
          </p:cNvSpPr>
          <p:nvPr>
            <p:ph type="sldNum" sz="quarter" idx="12"/>
          </p:nvPr>
        </p:nvSpPr>
        <p:spPr/>
        <p:txBody>
          <a:bodyPr/>
          <a:lstStyle/>
          <a:p>
            <a:fld id="{878E0B35-C73E-49DE-9EA0-4D9F6C87E107}" type="slidenum">
              <a:rPr lang="el-GR" smtClean="0"/>
              <a:pPr/>
              <a:t>10</a:t>
            </a:fld>
            <a:endParaRPr lang="el-GR"/>
          </a:p>
        </p:txBody>
      </p:sp>
      <p:pic>
        <p:nvPicPr>
          <p:cNvPr id="6" name="Picture 5">
            <a:extLst>
              <a:ext uri="{FF2B5EF4-FFF2-40B4-BE49-F238E27FC236}">
                <a16:creationId xmlns:a16="http://schemas.microsoft.com/office/drawing/2014/main" id="{8F3D5B30-D1CE-458E-826D-633BBD940DD9}"/>
              </a:ext>
            </a:extLst>
          </p:cNvPr>
          <p:cNvPicPr>
            <a:picLocks noChangeAspect="1"/>
          </p:cNvPicPr>
          <p:nvPr/>
        </p:nvPicPr>
        <p:blipFill>
          <a:blip r:embed="rId3"/>
          <a:stretch>
            <a:fillRect/>
          </a:stretch>
        </p:blipFill>
        <p:spPr>
          <a:xfrm>
            <a:off x="1847528" y="4885456"/>
            <a:ext cx="6372200" cy="166968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971F37-619A-44E6-B872-77133F56258E}"/>
                  </a:ext>
                </a:extLst>
              </p:cNvPr>
              <p:cNvSpPr txBox="1"/>
              <p:nvPr/>
            </p:nvSpPr>
            <p:spPr>
              <a:xfrm>
                <a:off x="7470369" y="2457877"/>
                <a:ext cx="2433615" cy="369332"/>
              </a:xfrm>
              <a:prstGeom prst="rect">
                <a:avLst/>
              </a:prstGeom>
              <a:solidFill>
                <a:srgbClr val="92D050"/>
              </a:solidFill>
            </p:spPr>
            <p:txBody>
              <a:bodyPr wrap="none" rtlCol="0">
                <a:spAutoFit/>
              </a:bodyPr>
              <a:lstStyle/>
              <a:p>
                <a:r>
                  <a:rPr lang="en-US" dirty="0"/>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r>
                  <a:rPr lang="en-US" dirty="0"/>
                  <a:t> is OR</a:t>
                </a:r>
              </a:p>
            </p:txBody>
          </p:sp>
        </mc:Choice>
        <mc:Fallback xmlns="">
          <p:sp>
            <p:nvSpPr>
              <p:cNvPr id="7" name="TextBox 6">
                <a:extLst>
                  <a:ext uri="{FF2B5EF4-FFF2-40B4-BE49-F238E27FC236}">
                    <a16:creationId xmlns:a16="http://schemas.microsoft.com/office/drawing/2014/main" id="{0C971F37-619A-44E6-B872-77133F56258E}"/>
                  </a:ext>
                </a:extLst>
              </p:cNvPr>
              <p:cNvSpPr txBox="1">
                <a:spLocks noRot="1" noChangeAspect="1" noMove="1" noResize="1" noEditPoints="1" noAdjustHandles="1" noChangeArrowheads="1" noChangeShapeType="1" noTextEdit="1"/>
              </p:cNvSpPr>
              <p:nvPr/>
            </p:nvSpPr>
            <p:spPr>
              <a:xfrm>
                <a:off x="7470369" y="2457877"/>
                <a:ext cx="2433615" cy="369332"/>
              </a:xfrm>
              <a:prstGeom prst="rect">
                <a:avLst/>
              </a:prstGeom>
              <a:blipFill>
                <a:blip r:embed="rId4"/>
                <a:stretch>
                  <a:fillRect l="-2000" t="-8197" r="-1250" b="-2459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01C020C-00C3-4DC7-A456-8B3C8A6D622A}"/>
              </a:ext>
            </a:extLst>
          </p:cNvPr>
          <p:cNvCxnSpPr/>
          <p:nvPr/>
        </p:nvCxnSpPr>
        <p:spPr>
          <a:xfrm flipH="1">
            <a:off x="4799856" y="2636912"/>
            <a:ext cx="2670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87E4D1-4600-45D3-8752-90C43F2BC76C}"/>
              </a:ext>
            </a:extLst>
          </p:cNvPr>
          <p:cNvSpPr txBox="1"/>
          <p:nvPr/>
        </p:nvSpPr>
        <p:spPr>
          <a:xfrm>
            <a:off x="2999656" y="4534453"/>
            <a:ext cx="1159292" cy="369332"/>
          </a:xfrm>
          <a:prstGeom prst="rect">
            <a:avLst/>
          </a:prstGeom>
          <a:solidFill>
            <a:srgbClr val="92D050"/>
          </a:solidFill>
        </p:spPr>
        <p:txBody>
          <a:bodyPr wrap="none" rtlCol="0">
            <a:spAutoFit/>
          </a:bodyPr>
          <a:lstStyle/>
          <a:p>
            <a:r>
              <a:rPr lang="en-US" dirty="0"/>
              <a:t>Bias term</a:t>
            </a:r>
          </a:p>
        </p:txBody>
      </p:sp>
      <p:cxnSp>
        <p:nvCxnSpPr>
          <p:cNvPr id="13" name="Straight Arrow Connector 12">
            <a:extLst>
              <a:ext uri="{FF2B5EF4-FFF2-40B4-BE49-F238E27FC236}">
                <a16:creationId xmlns:a16="http://schemas.microsoft.com/office/drawing/2014/main" id="{B9499A65-734E-4E89-AD37-600979308A26}"/>
              </a:ext>
            </a:extLst>
          </p:cNvPr>
          <p:cNvCxnSpPr>
            <a:cxnSpLocks/>
            <a:stCxn id="11" idx="0"/>
          </p:cNvCxnSpPr>
          <p:nvPr/>
        </p:nvCxnSpPr>
        <p:spPr>
          <a:xfrm flipH="1" flipV="1">
            <a:off x="2855642" y="4254519"/>
            <a:ext cx="723661"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7406EC-5B8A-42CC-B908-C9E3C329A7E8}"/>
              </a:ext>
            </a:extLst>
          </p:cNvPr>
          <p:cNvCxnSpPr>
            <a:cxnSpLocks/>
            <a:stCxn id="11" idx="0"/>
          </p:cNvCxnSpPr>
          <p:nvPr/>
        </p:nvCxnSpPr>
        <p:spPr>
          <a:xfrm flipV="1">
            <a:off x="3579303" y="4254519"/>
            <a:ext cx="634599"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128F1B-071F-49E8-ACE3-9F1B465BD6EA}"/>
                  </a:ext>
                </a:extLst>
              </p:cNvPr>
              <p:cNvSpPr txBox="1"/>
              <p:nvPr/>
            </p:nvSpPr>
            <p:spPr>
              <a:xfrm>
                <a:off x="6602674" y="4272012"/>
                <a:ext cx="2556597" cy="369332"/>
              </a:xfrm>
              <a:prstGeom prst="rect">
                <a:avLst/>
              </a:prstGeom>
              <a:solidFill>
                <a:srgbClr val="92D050"/>
              </a:solidFill>
            </p:spPr>
            <p:txBody>
              <a:bodyPr wrap="none" rtlCol="0">
                <a:spAutoFit/>
              </a:bodyPr>
              <a:lstStyle/>
              <a:p>
                <a:r>
                  <a:rPr lang="en-US" dirty="0"/>
                  <a:t>Hidden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a14:m>
                <a:r>
                  <a:rPr lang="en-US" dirty="0"/>
                  <a:t> is AND</a:t>
                </a:r>
              </a:p>
            </p:txBody>
          </p:sp>
        </mc:Choice>
        <mc:Fallback xmlns="">
          <p:sp>
            <p:nvSpPr>
              <p:cNvPr id="26" name="TextBox 25">
                <a:extLst>
                  <a:ext uri="{FF2B5EF4-FFF2-40B4-BE49-F238E27FC236}">
                    <a16:creationId xmlns:a16="http://schemas.microsoft.com/office/drawing/2014/main" id="{71128F1B-071F-49E8-ACE3-9F1B465BD6EA}"/>
                  </a:ext>
                </a:extLst>
              </p:cNvPr>
              <p:cNvSpPr txBox="1">
                <a:spLocks noRot="1" noChangeAspect="1" noMove="1" noResize="1" noEditPoints="1" noAdjustHandles="1" noChangeArrowheads="1" noChangeShapeType="1" noTextEdit="1"/>
              </p:cNvSpPr>
              <p:nvPr/>
            </p:nvSpPr>
            <p:spPr>
              <a:xfrm>
                <a:off x="6602674" y="4272012"/>
                <a:ext cx="2556597" cy="369332"/>
              </a:xfrm>
              <a:prstGeom prst="rect">
                <a:avLst/>
              </a:prstGeom>
              <a:blipFill>
                <a:blip r:embed="rId5"/>
                <a:stretch>
                  <a:fillRect l="-1905" t="-10000" r="-952" b="-26667"/>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FCBC2F0-E5F5-4CA1-956D-474C24239FC6}"/>
              </a:ext>
            </a:extLst>
          </p:cNvPr>
          <p:cNvCxnSpPr/>
          <p:nvPr/>
        </p:nvCxnSpPr>
        <p:spPr>
          <a:xfrm flipH="1" flipV="1">
            <a:off x="4655840" y="3576519"/>
            <a:ext cx="1872208" cy="879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9582BE-4BDC-4413-A5C8-0BB25FFAFED3}"/>
                  </a:ext>
                </a:extLst>
              </p:cNvPr>
              <p:cNvSpPr txBox="1"/>
              <p:nvPr/>
            </p:nvSpPr>
            <p:spPr>
              <a:xfrm>
                <a:off x="7896200" y="3429000"/>
                <a:ext cx="2259914" cy="369332"/>
              </a:xfrm>
              <a:prstGeom prst="rect">
                <a:avLst/>
              </a:prstGeom>
              <a:solidFill>
                <a:srgbClr val="92D050"/>
              </a:solidFill>
            </p:spPr>
            <p:txBody>
              <a:bodyPr wrap="none" rtlCol="0">
                <a:spAutoFit/>
              </a:bodyPr>
              <a:lstStyle/>
              <a:p>
                <a:r>
                  <a:rPr lang="en-US" dirty="0"/>
                  <a:t>Output node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oMath>
                </a14:m>
                <a:endParaRPr lang="en-US" dirty="0"/>
              </a:p>
            </p:txBody>
          </p:sp>
        </mc:Choice>
        <mc:Fallback xmlns="">
          <p:sp>
            <p:nvSpPr>
              <p:cNvPr id="29" name="TextBox 28">
                <a:extLst>
                  <a:ext uri="{FF2B5EF4-FFF2-40B4-BE49-F238E27FC236}">
                    <a16:creationId xmlns:a16="http://schemas.microsoft.com/office/drawing/2014/main" id="{7C9582BE-4BDC-4413-A5C8-0BB25FFAFED3}"/>
                  </a:ext>
                </a:extLst>
              </p:cNvPr>
              <p:cNvSpPr txBox="1">
                <a:spLocks noRot="1" noChangeAspect="1" noMove="1" noResize="1" noEditPoints="1" noAdjustHandles="1" noChangeArrowheads="1" noChangeShapeType="1" noTextEdit="1"/>
              </p:cNvSpPr>
              <p:nvPr/>
            </p:nvSpPr>
            <p:spPr>
              <a:xfrm>
                <a:off x="7896200" y="3429000"/>
                <a:ext cx="2259914" cy="369332"/>
              </a:xfrm>
              <a:prstGeom prst="rect">
                <a:avLst/>
              </a:prstGeom>
              <a:blipFill>
                <a:blip r:embed="rId6"/>
                <a:stretch>
                  <a:fillRect l="-2156" t="-10000" b="-2500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2B83A3E3-3AAE-4019-A218-FA2D407B55F0}"/>
              </a:ext>
            </a:extLst>
          </p:cNvPr>
          <p:cNvCxnSpPr>
            <a:stCxn id="29" idx="1"/>
          </p:cNvCxnSpPr>
          <p:nvPr/>
        </p:nvCxnSpPr>
        <p:spPr>
          <a:xfrm flipH="1" flipV="1">
            <a:off x="6528048" y="3429000"/>
            <a:ext cx="136815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6" grpId="0" animBg="1"/>
      <p:bldP spid="2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Trumps Better Algorithms</a:t>
            </a:r>
          </a:p>
        </p:txBody>
      </p:sp>
      <p:sp>
        <p:nvSpPr>
          <p:cNvPr id="3" name="Content Placeholder 2"/>
          <p:cNvSpPr>
            <a:spLocks noGrp="1"/>
          </p:cNvSpPr>
          <p:nvPr>
            <p:ph sz="half" idx="1"/>
          </p:nvPr>
        </p:nvSpPr>
        <p:spPr>
          <a:xfrm>
            <a:off x="685800" y="2362201"/>
            <a:ext cx="5410200" cy="3886200"/>
          </a:xfrm>
        </p:spPr>
        <p:txBody>
          <a:bodyPr>
            <a:normAutofit/>
          </a:bodyPr>
          <a:lstStyle/>
          <a:p>
            <a:r>
              <a:rPr lang="en-US" dirty="0"/>
              <a:t>The web has made this possible.</a:t>
            </a:r>
          </a:p>
          <a:p>
            <a:pPr lvl="1"/>
            <a:r>
              <a:rPr lang="en-US" dirty="0"/>
              <a:t>Especially for text-related tasks</a:t>
            </a:r>
          </a:p>
          <a:p>
            <a:pPr lvl="1"/>
            <a:r>
              <a:rPr lang="en-US" dirty="0"/>
              <a:t>Search engine uses the </a:t>
            </a:r>
            <a:r>
              <a:rPr lang="en-US" dirty="0">
                <a:solidFill>
                  <a:schemeClr val="accent6">
                    <a:lumMod val="75000"/>
                  </a:schemeClr>
                </a:solidFill>
              </a:rPr>
              <a:t>collective human intelligence</a:t>
            </a:r>
          </a:p>
          <a:p>
            <a:pPr marL="0" indent="0">
              <a:buNone/>
            </a:pPr>
            <a:endParaRPr lang="en-US" dirty="0"/>
          </a:p>
          <a:p>
            <a:pPr marL="0" indent="0">
              <a:buNone/>
            </a:pPr>
            <a:r>
              <a:rPr lang="en-US" dirty="0"/>
              <a:t>Google lecture: </a:t>
            </a:r>
            <a:r>
              <a:rPr lang="en-US" dirty="0">
                <a:hlinkClick r:id="rId2"/>
              </a:rPr>
              <a:t>Theorizing from the Data</a:t>
            </a:r>
            <a:endParaRPr lang="en-US" dirty="0"/>
          </a:p>
        </p:txBody>
      </p:sp>
      <p:sp>
        <p:nvSpPr>
          <p:cNvPr id="4" name="Content Placeholder 3"/>
          <p:cNvSpPr>
            <a:spLocks noGrp="1"/>
          </p:cNvSpPr>
          <p:nvPr>
            <p:ph sz="half" idx="2"/>
          </p:nvPr>
        </p:nvSpPr>
        <p:spPr>
          <a:xfrm>
            <a:off x="609600" y="1562100"/>
            <a:ext cx="10668000" cy="990600"/>
          </a:xfrm>
        </p:spPr>
        <p:txBody>
          <a:bodyPr>
            <a:normAutofit/>
          </a:bodyPr>
          <a:lstStyle/>
          <a:p>
            <a:r>
              <a:rPr lang="en-US" dirty="0"/>
              <a:t>If you have enough data then the algorithms are not so important</a:t>
            </a:r>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32336"/>
            <a:ext cx="46863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3800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Apply-Test</a:t>
            </a:r>
          </a:p>
        </p:txBody>
      </p:sp>
      <p:sp>
        <p:nvSpPr>
          <p:cNvPr id="6" name="Content Placeholder 5"/>
          <p:cNvSpPr>
            <a:spLocks noGrp="1"/>
          </p:cNvSpPr>
          <p:nvPr>
            <p:ph idx="1"/>
          </p:nvPr>
        </p:nvSpPr>
        <p:spPr/>
        <p:txBody>
          <a:bodyPr>
            <a:normAutofit/>
          </a:bodyPr>
          <a:lstStyle/>
          <a:p>
            <a:r>
              <a:rPr lang="en-US" dirty="0"/>
              <a:t>How do you </a:t>
            </a:r>
            <a:r>
              <a:rPr lang="en-US" dirty="0">
                <a:solidFill>
                  <a:schemeClr val="accent6">
                    <a:lumMod val="75000"/>
                  </a:schemeClr>
                </a:solidFill>
              </a:rPr>
              <a:t>scale</a:t>
            </a:r>
            <a:r>
              <a:rPr lang="en-US" dirty="0"/>
              <a:t> to very large datasets?</a:t>
            </a:r>
          </a:p>
          <a:p>
            <a:pPr lvl="1"/>
            <a:r>
              <a:rPr lang="en-US" dirty="0"/>
              <a:t>Distributed computing – </a:t>
            </a:r>
            <a:r>
              <a:rPr lang="en-US" dirty="0">
                <a:solidFill>
                  <a:srgbClr val="0070C0"/>
                </a:solidFill>
              </a:rPr>
              <a:t>map-reduce</a:t>
            </a:r>
            <a:r>
              <a:rPr lang="en-US" dirty="0"/>
              <a:t> implementations of machine learning algorithms (</a:t>
            </a:r>
            <a:r>
              <a:rPr lang="en-US" dirty="0" err="1"/>
              <a:t>Mahaut</a:t>
            </a:r>
            <a:r>
              <a:rPr lang="en-US" dirty="0"/>
              <a:t>, over Hadoop)</a:t>
            </a:r>
          </a:p>
          <a:p>
            <a:pPr lvl="1"/>
            <a:endParaRPr lang="en-US" dirty="0"/>
          </a:p>
          <a:p>
            <a:r>
              <a:rPr lang="en-US" dirty="0"/>
              <a:t>How do you test something that is running online?</a:t>
            </a:r>
          </a:p>
          <a:p>
            <a:pPr lvl="1"/>
            <a:r>
              <a:rPr lang="en-US" dirty="0"/>
              <a:t>You cannot get labeled data in this case</a:t>
            </a:r>
          </a:p>
          <a:p>
            <a:pPr lvl="1"/>
            <a:r>
              <a:rPr lang="en-US" dirty="0">
                <a:solidFill>
                  <a:schemeClr val="accent6">
                    <a:lumMod val="75000"/>
                  </a:schemeClr>
                </a:solidFill>
              </a:rPr>
              <a:t>A/B testing</a:t>
            </a:r>
          </a:p>
          <a:p>
            <a:pPr lvl="1"/>
            <a:endParaRPr lang="en-US" dirty="0"/>
          </a:p>
          <a:p>
            <a:r>
              <a:rPr lang="en-US" dirty="0"/>
              <a:t>How do you deal with changes in data?</a:t>
            </a:r>
          </a:p>
          <a:p>
            <a:pPr lvl="1"/>
            <a:r>
              <a:rPr lang="en-US" dirty="0">
                <a:solidFill>
                  <a:srgbClr val="0070C0"/>
                </a:solidFill>
              </a:rPr>
              <a:t>Active learning</a:t>
            </a:r>
          </a:p>
        </p:txBody>
      </p:sp>
    </p:spTree>
    <p:extLst>
      <p:ext uri="{BB962C8B-B14F-4D97-AF65-F5344CB8AC3E}">
        <p14:creationId xmlns:p14="http://schemas.microsoft.com/office/powerpoint/2010/main" val="142741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C776-A011-4935-92B4-B478AC66401C}"/>
              </a:ext>
            </a:extLst>
          </p:cNvPr>
          <p:cNvSpPr>
            <a:spLocks noGrp="1"/>
          </p:cNvSpPr>
          <p:nvPr>
            <p:ph type="title"/>
          </p:nvPr>
        </p:nvSpPr>
        <p:spPr/>
        <p:txBody>
          <a:bodyPr/>
          <a:lstStyle/>
          <a:p>
            <a:r>
              <a:rPr lang="en-US" dirty="0"/>
              <a:t>Error</a:t>
            </a:r>
          </a:p>
        </p:txBody>
      </p:sp>
      <p:sp>
        <p:nvSpPr>
          <p:cNvPr id="3" name="Content Placeholder 2">
            <a:extLst>
              <a:ext uri="{FF2B5EF4-FFF2-40B4-BE49-F238E27FC236}">
                <a16:creationId xmlns:a16="http://schemas.microsoft.com/office/drawing/2014/main" id="{41A4D9D0-FC2C-4864-AE88-E1EB526EF239}"/>
              </a:ext>
            </a:extLst>
          </p:cNvPr>
          <p:cNvSpPr>
            <a:spLocks noGrp="1"/>
          </p:cNvSpPr>
          <p:nvPr>
            <p:ph idx="1"/>
          </p:nvPr>
        </p:nvSpPr>
        <p:spPr/>
        <p:txBody>
          <a:bodyPr>
            <a:normAutofit/>
          </a:bodyPr>
          <a:lstStyle/>
          <a:p>
            <a:r>
              <a:rPr lang="en-US" dirty="0"/>
              <a:t>The computed value is 0.76 but the correct value is 1</a:t>
            </a:r>
          </a:p>
          <a:p>
            <a:pPr lvl="1"/>
            <a:r>
              <a:rPr lang="en-US" dirty="0"/>
              <a:t>There is an </a:t>
            </a:r>
            <a:r>
              <a:rPr lang="en-US" dirty="0">
                <a:solidFill>
                  <a:schemeClr val="accent6">
                    <a:lumMod val="75000"/>
                  </a:schemeClr>
                </a:solidFill>
              </a:rPr>
              <a:t>error</a:t>
            </a:r>
            <a:r>
              <a:rPr lang="en-US" dirty="0"/>
              <a:t> in the computation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How do we set the weights so as to minimize this error?</a:t>
            </a:r>
          </a:p>
        </p:txBody>
      </p:sp>
      <p:sp>
        <p:nvSpPr>
          <p:cNvPr id="4" name="Slide Number Placeholder 3">
            <a:extLst>
              <a:ext uri="{FF2B5EF4-FFF2-40B4-BE49-F238E27FC236}">
                <a16:creationId xmlns:a16="http://schemas.microsoft.com/office/drawing/2014/main" id="{E455DC71-5D47-41AB-9D81-DE8400D7A7C1}"/>
              </a:ext>
            </a:extLst>
          </p:cNvPr>
          <p:cNvSpPr>
            <a:spLocks noGrp="1"/>
          </p:cNvSpPr>
          <p:nvPr>
            <p:ph type="sldNum" sz="quarter" idx="12"/>
          </p:nvPr>
        </p:nvSpPr>
        <p:spPr/>
        <p:txBody>
          <a:bodyPr/>
          <a:lstStyle/>
          <a:p>
            <a:fld id="{878E0B35-C73E-49DE-9EA0-4D9F6C87E107}" type="slidenum">
              <a:rPr lang="el-GR" smtClean="0"/>
              <a:pPr/>
              <a:t>11</a:t>
            </a:fld>
            <a:endParaRPr lang="el-GR"/>
          </a:p>
        </p:txBody>
      </p:sp>
      <p:pic>
        <p:nvPicPr>
          <p:cNvPr id="5" name="Picture 4">
            <a:extLst>
              <a:ext uri="{FF2B5EF4-FFF2-40B4-BE49-F238E27FC236}">
                <a16:creationId xmlns:a16="http://schemas.microsoft.com/office/drawing/2014/main" id="{67533770-E401-46F8-8F1B-9A710A103855}"/>
              </a:ext>
            </a:extLst>
          </p:cNvPr>
          <p:cNvPicPr>
            <a:picLocks noChangeAspect="1"/>
          </p:cNvPicPr>
          <p:nvPr/>
        </p:nvPicPr>
        <p:blipFill>
          <a:blip r:embed="rId2"/>
          <a:stretch>
            <a:fillRect/>
          </a:stretch>
        </p:blipFill>
        <p:spPr>
          <a:xfrm>
            <a:off x="4079776" y="2802128"/>
            <a:ext cx="4852432" cy="2311504"/>
          </a:xfrm>
          <a:prstGeom prst="rect">
            <a:avLst/>
          </a:prstGeom>
        </p:spPr>
      </p:pic>
    </p:spTree>
    <p:extLst>
      <p:ext uri="{BB962C8B-B14F-4D97-AF65-F5344CB8AC3E}">
        <p14:creationId xmlns:p14="http://schemas.microsoft.com/office/powerpoint/2010/main" val="196899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D05E-38E5-4AED-A295-BEFDDE7944CD}"/>
              </a:ext>
            </a:extLst>
          </p:cNvPr>
          <p:cNvSpPr>
            <a:spLocks noGrp="1"/>
          </p:cNvSpPr>
          <p:nvPr>
            <p:ph type="title"/>
          </p:nvPr>
        </p:nvSpPr>
        <p:spPr/>
        <p:txBody>
          <a:bodyPr/>
          <a:lstStyle/>
          <a:p>
            <a:r>
              <a:rPr lang="en-US" dirty="0"/>
              <a:t>Gradient Descent</a:t>
            </a:r>
          </a:p>
        </p:txBody>
      </p:sp>
      <p:sp>
        <p:nvSpPr>
          <p:cNvPr id="3" name="Content Placeholder 2">
            <a:extLst>
              <a:ext uri="{FF2B5EF4-FFF2-40B4-BE49-F238E27FC236}">
                <a16:creationId xmlns:a16="http://schemas.microsoft.com/office/drawing/2014/main" id="{1F470AB6-3B23-4C7B-BB93-D56E0FD7B397}"/>
              </a:ext>
            </a:extLst>
          </p:cNvPr>
          <p:cNvSpPr>
            <a:spLocks noGrp="1"/>
          </p:cNvSpPr>
          <p:nvPr>
            <p:ph idx="1"/>
          </p:nvPr>
        </p:nvSpPr>
        <p:spPr/>
        <p:txBody>
          <a:bodyPr/>
          <a:lstStyle/>
          <a:p>
            <a:r>
              <a:rPr lang="en-US" dirty="0"/>
              <a:t>The </a:t>
            </a:r>
            <a:r>
              <a:rPr lang="en-US" dirty="0">
                <a:solidFill>
                  <a:schemeClr val="accent6">
                    <a:lumMod val="75000"/>
                  </a:schemeClr>
                </a:solidFill>
              </a:rPr>
              <a:t>error</a:t>
            </a:r>
            <a:r>
              <a:rPr lang="en-US" dirty="0"/>
              <a:t> is a </a:t>
            </a:r>
            <a:r>
              <a:rPr lang="en-US" dirty="0">
                <a:solidFill>
                  <a:srgbClr val="0070C0"/>
                </a:solidFill>
              </a:rPr>
              <a:t>function of the weights</a:t>
            </a:r>
          </a:p>
          <a:p>
            <a:r>
              <a:rPr lang="en-US" dirty="0"/>
              <a:t>We want to find the weights that minimize the error</a:t>
            </a:r>
          </a:p>
          <a:p>
            <a:r>
              <a:rPr lang="en-US" dirty="0"/>
              <a:t>Compute </a:t>
            </a:r>
            <a:r>
              <a:rPr lang="en-US" dirty="0">
                <a:solidFill>
                  <a:schemeClr val="accent6">
                    <a:lumMod val="75000"/>
                  </a:schemeClr>
                </a:solidFill>
              </a:rPr>
              <a:t>gradient</a:t>
            </a:r>
            <a:r>
              <a:rPr lang="en-US" dirty="0"/>
              <a:t>: gives the direction to the minimum</a:t>
            </a:r>
          </a:p>
          <a:p>
            <a:r>
              <a:rPr lang="en-US" dirty="0"/>
              <a:t>Adjust weights, </a:t>
            </a:r>
            <a:r>
              <a:rPr lang="en-US" dirty="0">
                <a:solidFill>
                  <a:srgbClr val="0070C0"/>
                </a:solidFill>
              </a:rPr>
              <a:t>moving at the direction of the gradient</a:t>
            </a:r>
            <a:r>
              <a:rPr lang="en-US" dirty="0"/>
              <a:t>.  </a:t>
            </a:r>
          </a:p>
        </p:txBody>
      </p:sp>
      <p:sp>
        <p:nvSpPr>
          <p:cNvPr id="4" name="Slide Number Placeholder 3">
            <a:extLst>
              <a:ext uri="{FF2B5EF4-FFF2-40B4-BE49-F238E27FC236}">
                <a16:creationId xmlns:a16="http://schemas.microsoft.com/office/drawing/2014/main" id="{97B28F4F-5F9D-4D9A-BC8E-FAC6BA31E76F}"/>
              </a:ext>
            </a:extLst>
          </p:cNvPr>
          <p:cNvSpPr>
            <a:spLocks noGrp="1"/>
          </p:cNvSpPr>
          <p:nvPr>
            <p:ph type="sldNum" sz="quarter" idx="12"/>
          </p:nvPr>
        </p:nvSpPr>
        <p:spPr/>
        <p:txBody>
          <a:bodyPr/>
          <a:lstStyle/>
          <a:p>
            <a:fld id="{878E0B35-C73E-49DE-9EA0-4D9F6C87E107}" type="slidenum">
              <a:rPr lang="el-GR" smtClean="0"/>
              <a:pPr/>
              <a:t>12</a:t>
            </a:fld>
            <a:endParaRPr lang="el-GR"/>
          </a:p>
        </p:txBody>
      </p:sp>
    </p:spTree>
    <p:extLst>
      <p:ext uri="{BB962C8B-B14F-4D97-AF65-F5344CB8AC3E}">
        <p14:creationId xmlns:p14="http://schemas.microsoft.com/office/powerpoint/2010/main" val="13420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4392-0FBA-4997-8C76-91EBE01681D3}"/>
              </a:ext>
            </a:extLst>
          </p:cNvPr>
          <p:cNvSpPr>
            <a:spLocks noGrp="1"/>
          </p:cNvSpPr>
          <p:nvPr>
            <p:ph type="title"/>
          </p:nvPr>
        </p:nvSpPr>
        <p:spPr/>
        <p:txBody>
          <a:bodyPr/>
          <a:lstStyle/>
          <a:p>
            <a:r>
              <a:rPr lang="en-US" dirty="0"/>
              <a:t>Gradient Descent</a:t>
            </a:r>
          </a:p>
        </p:txBody>
      </p:sp>
      <p:pic>
        <p:nvPicPr>
          <p:cNvPr id="5" name="Content Placeholder 4">
            <a:extLst>
              <a:ext uri="{FF2B5EF4-FFF2-40B4-BE49-F238E27FC236}">
                <a16:creationId xmlns:a16="http://schemas.microsoft.com/office/drawing/2014/main" id="{3B33A534-ACC5-41D9-9F45-8C832A84B1AE}"/>
              </a:ext>
            </a:extLst>
          </p:cNvPr>
          <p:cNvPicPr>
            <a:picLocks noGrp="1" noChangeAspect="1"/>
          </p:cNvPicPr>
          <p:nvPr>
            <p:ph idx="1"/>
          </p:nvPr>
        </p:nvPicPr>
        <p:blipFill>
          <a:blip r:embed="rId2"/>
          <a:stretch>
            <a:fillRect/>
          </a:stretch>
        </p:blipFill>
        <p:spPr>
          <a:xfrm>
            <a:off x="3647728" y="1844825"/>
            <a:ext cx="5400600" cy="3892627"/>
          </a:xfrm>
          <a:prstGeom prst="rect">
            <a:avLst/>
          </a:prstGeom>
        </p:spPr>
      </p:pic>
      <p:sp>
        <p:nvSpPr>
          <p:cNvPr id="4" name="Slide Number Placeholder 3">
            <a:extLst>
              <a:ext uri="{FF2B5EF4-FFF2-40B4-BE49-F238E27FC236}">
                <a16:creationId xmlns:a16="http://schemas.microsoft.com/office/drawing/2014/main" id="{9D94FD86-3CD2-4B95-AA4B-E70937B7DDC3}"/>
              </a:ext>
            </a:extLst>
          </p:cNvPr>
          <p:cNvSpPr>
            <a:spLocks noGrp="1"/>
          </p:cNvSpPr>
          <p:nvPr>
            <p:ph type="sldNum" sz="quarter" idx="12"/>
          </p:nvPr>
        </p:nvSpPr>
        <p:spPr/>
        <p:txBody>
          <a:bodyPr/>
          <a:lstStyle/>
          <a:p>
            <a:fld id="{878E0B35-C73E-49DE-9EA0-4D9F6C87E107}" type="slidenum">
              <a:rPr lang="el-GR" smtClean="0"/>
              <a:pPr/>
              <a:t>13</a:t>
            </a:fld>
            <a:endParaRPr lang="el-GR"/>
          </a:p>
        </p:txBody>
      </p:sp>
    </p:spTree>
    <p:extLst>
      <p:ext uri="{BB962C8B-B14F-4D97-AF65-F5344CB8AC3E}">
        <p14:creationId xmlns:p14="http://schemas.microsoft.com/office/powerpoint/2010/main" val="16661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6F0E-23F7-428F-B627-607E33753A2C}"/>
              </a:ext>
            </a:extLst>
          </p:cNvPr>
          <p:cNvSpPr>
            <a:spLocks noGrp="1"/>
          </p:cNvSpPr>
          <p:nvPr>
            <p:ph type="title"/>
          </p:nvPr>
        </p:nvSpPr>
        <p:spPr/>
        <p:txBody>
          <a:bodyPr/>
          <a:lstStyle/>
          <a:p>
            <a:r>
              <a:rPr lang="en-US" dirty="0"/>
              <a:t>Gradient Descent</a:t>
            </a:r>
          </a:p>
        </p:txBody>
      </p:sp>
      <p:pic>
        <p:nvPicPr>
          <p:cNvPr id="5" name="Content Placeholder 4">
            <a:extLst>
              <a:ext uri="{FF2B5EF4-FFF2-40B4-BE49-F238E27FC236}">
                <a16:creationId xmlns:a16="http://schemas.microsoft.com/office/drawing/2014/main" id="{00D82215-F05B-43A6-BCED-05DED4F97286}"/>
              </a:ext>
            </a:extLst>
          </p:cNvPr>
          <p:cNvPicPr>
            <a:picLocks noGrp="1" noChangeAspect="1"/>
          </p:cNvPicPr>
          <p:nvPr>
            <p:ph idx="1"/>
          </p:nvPr>
        </p:nvPicPr>
        <p:blipFill>
          <a:blip r:embed="rId2"/>
          <a:stretch>
            <a:fillRect/>
          </a:stretch>
        </p:blipFill>
        <p:spPr>
          <a:xfrm>
            <a:off x="2716032" y="1844825"/>
            <a:ext cx="7124385" cy="4254345"/>
          </a:xfrm>
          <a:prstGeom prst="rect">
            <a:avLst/>
          </a:prstGeom>
        </p:spPr>
      </p:pic>
      <p:sp>
        <p:nvSpPr>
          <p:cNvPr id="4" name="Slide Number Placeholder 3">
            <a:extLst>
              <a:ext uri="{FF2B5EF4-FFF2-40B4-BE49-F238E27FC236}">
                <a16:creationId xmlns:a16="http://schemas.microsoft.com/office/drawing/2014/main" id="{D2176AAE-7B5B-4BA0-B13E-00A6C5549058}"/>
              </a:ext>
            </a:extLst>
          </p:cNvPr>
          <p:cNvSpPr>
            <a:spLocks noGrp="1"/>
          </p:cNvSpPr>
          <p:nvPr>
            <p:ph type="sldNum" sz="quarter" idx="12"/>
          </p:nvPr>
        </p:nvSpPr>
        <p:spPr/>
        <p:txBody>
          <a:bodyPr/>
          <a:lstStyle/>
          <a:p>
            <a:fld id="{878E0B35-C73E-49DE-9EA0-4D9F6C87E107}" type="slidenum">
              <a:rPr lang="el-GR" smtClean="0"/>
              <a:pPr/>
              <a:t>14</a:t>
            </a:fld>
            <a:endParaRPr lang="el-GR"/>
          </a:p>
        </p:txBody>
      </p:sp>
    </p:spTree>
    <p:extLst>
      <p:ext uri="{BB962C8B-B14F-4D97-AF65-F5344CB8AC3E}">
        <p14:creationId xmlns:p14="http://schemas.microsoft.com/office/powerpoint/2010/main" val="4475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EEC-9BBA-49A6-868E-5C2E605022D3}"/>
              </a:ext>
            </a:extLst>
          </p:cNvPr>
          <p:cNvSpPr>
            <a:spLocks noGrp="1"/>
          </p:cNvSpPr>
          <p:nvPr>
            <p:ph type="title"/>
          </p:nvPr>
        </p:nvSpPr>
        <p:spPr/>
        <p:txBody>
          <a:bodyPr/>
          <a:lstStyle/>
          <a:p>
            <a:r>
              <a:rPr lang="en-US" dirty="0"/>
              <a:t>Backpropagation</a:t>
            </a:r>
          </a:p>
        </p:txBody>
      </p:sp>
      <p:sp>
        <p:nvSpPr>
          <p:cNvPr id="3" name="Content Placeholder 2">
            <a:extLst>
              <a:ext uri="{FF2B5EF4-FFF2-40B4-BE49-F238E27FC236}">
                <a16:creationId xmlns:a16="http://schemas.microsoft.com/office/drawing/2014/main" id="{2941ED6C-F07D-4EE8-9CF3-43775EE676AF}"/>
              </a:ext>
            </a:extLst>
          </p:cNvPr>
          <p:cNvSpPr>
            <a:spLocks noGrp="1"/>
          </p:cNvSpPr>
          <p:nvPr>
            <p:ph idx="1"/>
          </p:nvPr>
        </p:nvSpPr>
        <p:spPr/>
        <p:txBody>
          <a:bodyPr>
            <a:normAutofit/>
          </a:bodyPr>
          <a:lstStyle/>
          <a:p>
            <a:r>
              <a:rPr lang="en-US" dirty="0"/>
              <a:t>How can we compute the gradients? </a:t>
            </a:r>
            <a:r>
              <a:rPr lang="en-US" dirty="0">
                <a:solidFill>
                  <a:schemeClr val="accent6">
                    <a:lumMod val="75000"/>
                  </a:schemeClr>
                </a:solidFill>
              </a:rPr>
              <a:t>Backpropagation</a:t>
            </a:r>
            <a:r>
              <a:rPr lang="en-US" dirty="0"/>
              <a:t>!</a:t>
            </a:r>
          </a:p>
          <a:p>
            <a:r>
              <a:rPr lang="en-US" dirty="0"/>
              <a:t>Main idea:</a:t>
            </a:r>
          </a:p>
          <a:p>
            <a:pPr lvl="1"/>
            <a:r>
              <a:rPr lang="en-US" dirty="0"/>
              <a:t>Start from the final layer: compute the gradients for the weights of the final layer.</a:t>
            </a:r>
          </a:p>
          <a:p>
            <a:pPr lvl="1"/>
            <a:r>
              <a:rPr lang="en-US" dirty="0"/>
              <a:t>Use these gradients to compute the gradients of previous layers using the chain rule</a:t>
            </a:r>
          </a:p>
          <a:p>
            <a:pPr lvl="1"/>
            <a:r>
              <a:rPr lang="en-US" dirty="0"/>
              <a:t>Propagate the error backwards</a:t>
            </a:r>
          </a:p>
          <a:p>
            <a:r>
              <a:rPr lang="en-US" dirty="0"/>
              <a:t>Backpropagation essentially is an application of the </a:t>
            </a:r>
            <a:r>
              <a:rPr lang="en-US" dirty="0">
                <a:solidFill>
                  <a:srgbClr val="0070C0"/>
                </a:solidFill>
              </a:rPr>
              <a:t>chain rule </a:t>
            </a:r>
            <a:r>
              <a:rPr lang="en-US" dirty="0"/>
              <a:t>for differentiation.</a:t>
            </a:r>
          </a:p>
        </p:txBody>
      </p:sp>
      <p:sp>
        <p:nvSpPr>
          <p:cNvPr id="4" name="Slide Number Placeholder 3">
            <a:extLst>
              <a:ext uri="{FF2B5EF4-FFF2-40B4-BE49-F238E27FC236}">
                <a16:creationId xmlns:a16="http://schemas.microsoft.com/office/drawing/2014/main" id="{281052C2-AF1B-4BDF-8B9B-1FDCD5BF7DC0}"/>
              </a:ext>
            </a:extLst>
          </p:cNvPr>
          <p:cNvSpPr>
            <a:spLocks noGrp="1"/>
          </p:cNvSpPr>
          <p:nvPr>
            <p:ph type="sldNum" sz="quarter" idx="12"/>
          </p:nvPr>
        </p:nvSpPr>
        <p:spPr/>
        <p:txBody>
          <a:bodyPr/>
          <a:lstStyle/>
          <a:p>
            <a:fld id="{878E0B35-C73E-49DE-9EA0-4D9F6C87E107}" type="slidenum">
              <a:rPr lang="el-GR" smtClean="0"/>
              <a:pPr/>
              <a:t>15</a:t>
            </a:fld>
            <a:endParaRPr lang="el-GR"/>
          </a:p>
        </p:txBody>
      </p:sp>
    </p:spTree>
    <p:extLst>
      <p:ext uri="{BB962C8B-B14F-4D97-AF65-F5344CB8AC3E}">
        <p14:creationId xmlns:p14="http://schemas.microsoft.com/office/powerpoint/2010/main" val="1661377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91572-5DE4-41AA-AA62-6B6A8F7F4BAE}"/>
              </a:ext>
            </a:extLst>
          </p:cNvPr>
          <p:cNvSpPr>
            <a:spLocks noGrp="1"/>
          </p:cNvSpPr>
          <p:nvPr>
            <p:ph type="sldNum" sz="quarter" idx="12"/>
          </p:nvPr>
        </p:nvSpPr>
        <p:spPr/>
        <p:txBody>
          <a:bodyPr/>
          <a:lstStyle/>
          <a:p>
            <a:fld id="{878E0B35-C73E-49DE-9EA0-4D9F6C87E107}" type="slidenum">
              <a:rPr lang="el-GR" smtClean="0"/>
              <a:pPr/>
              <a:t>16</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7D40E562-67CD-4A9F-A006-40BDB621E6DC}"/>
                  </a:ext>
                </a:extLst>
              </p:cNvPr>
              <p:cNvSpPr/>
              <p:nvPr/>
            </p:nvSpPr>
            <p:spPr>
              <a:xfrm>
                <a:off x="201633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 name="Oval 4">
                <a:extLst>
                  <a:ext uri="{FF2B5EF4-FFF2-40B4-BE49-F238E27FC236}">
                    <a16:creationId xmlns:a16="http://schemas.microsoft.com/office/drawing/2014/main" id="{7D40E562-67CD-4A9F-A006-40BDB621E6DC}"/>
                  </a:ext>
                </a:extLst>
              </p:cNvPr>
              <p:cNvSpPr>
                <a:spLocks noRot="1" noChangeAspect="1" noMove="1" noResize="1" noEditPoints="1" noAdjustHandles="1" noChangeArrowheads="1" noChangeShapeType="1" noTextEdit="1"/>
              </p:cNvSpPr>
              <p:nvPr/>
            </p:nvSpPr>
            <p:spPr>
              <a:xfrm>
                <a:off x="2016336" y="749516"/>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B9B0159-DC53-4F89-96D1-46D1AA85ECA2}"/>
                  </a:ext>
                </a:extLst>
              </p:cNvPr>
              <p:cNvSpPr/>
              <p:nvPr/>
            </p:nvSpPr>
            <p:spPr>
              <a:xfrm>
                <a:off x="1987736" y="15428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2B9B0159-DC53-4F89-96D1-46D1AA85ECA2}"/>
                  </a:ext>
                </a:extLst>
              </p:cNvPr>
              <p:cNvSpPr>
                <a:spLocks noRot="1" noChangeAspect="1" noMove="1" noResize="1" noEditPoints="1" noAdjustHandles="1" noChangeArrowheads="1" noChangeShapeType="1" noTextEdit="1"/>
              </p:cNvSpPr>
              <p:nvPr/>
            </p:nvSpPr>
            <p:spPr>
              <a:xfrm>
                <a:off x="1987736" y="1542892"/>
                <a:ext cx="432048" cy="432048"/>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6655C36-C84F-49FD-9D24-90700F7A40CF}"/>
                  </a:ext>
                </a:extLst>
              </p:cNvPr>
              <p:cNvSpPr/>
              <p:nvPr/>
            </p:nvSpPr>
            <p:spPr>
              <a:xfrm>
                <a:off x="319165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h</m:t>
                          </m:r>
                        </m:e>
                        <m:sub>
                          <m:r>
                            <a:rPr lang="en-US" i="1">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7" name="Oval 6">
                <a:extLst>
                  <a:ext uri="{FF2B5EF4-FFF2-40B4-BE49-F238E27FC236}">
                    <a16:creationId xmlns:a16="http://schemas.microsoft.com/office/drawing/2014/main" id="{E6655C36-C84F-49FD-9D24-90700F7A40CF}"/>
                  </a:ext>
                </a:extLst>
              </p:cNvPr>
              <p:cNvSpPr>
                <a:spLocks noRot="1" noChangeAspect="1" noMove="1" noResize="1" noEditPoints="1" noAdjustHandles="1" noChangeArrowheads="1" noChangeShapeType="1" noTextEdit="1"/>
              </p:cNvSpPr>
              <p:nvPr/>
            </p:nvSpPr>
            <p:spPr>
              <a:xfrm>
                <a:off x="3191656" y="1568044"/>
                <a:ext cx="432048" cy="432048"/>
              </a:xfrm>
              <a:prstGeom prst="ellipse">
                <a:avLst/>
              </a:prstGeom>
              <a:blipFill>
                <a:blip r:embed="rId5"/>
                <a:stretch>
                  <a:fillRect l="-135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EC427FDC-0861-41F1-92FB-CEA1E03273C8}"/>
                  </a:ext>
                </a:extLst>
              </p:cNvPr>
              <p:cNvSpPr/>
              <p:nvPr/>
            </p:nvSpPr>
            <p:spPr>
              <a:xfrm>
                <a:off x="4366976" y="156804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 name="Oval 7">
                <a:extLst>
                  <a:ext uri="{FF2B5EF4-FFF2-40B4-BE49-F238E27FC236}">
                    <a16:creationId xmlns:a16="http://schemas.microsoft.com/office/drawing/2014/main" id="{EC427FDC-0861-41F1-92FB-CEA1E03273C8}"/>
                  </a:ext>
                </a:extLst>
              </p:cNvPr>
              <p:cNvSpPr>
                <a:spLocks noRot="1" noChangeAspect="1" noMove="1" noResize="1" noEditPoints="1" noAdjustHandles="1" noChangeArrowheads="1" noChangeShapeType="1" noTextEdit="1"/>
              </p:cNvSpPr>
              <p:nvPr/>
            </p:nvSpPr>
            <p:spPr>
              <a:xfrm>
                <a:off x="4366976" y="1568044"/>
                <a:ext cx="432048" cy="43204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2BBA24C2-6B52-4D31-A362-06318A238773}"/>
                  </a:ext>
                </a:extLst>
              </p:cNvPr>
              <p:cNvSpPr/>
              <p:nvPr/>
            </p:nvSpPr>
            <p:spPr>
              <a:xfrm>
                <a:off x="4366976" y="75051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𝑦</m:t>
                          </m:r>
                        </m:e>
                        <m:sub>
                          <m:r>
                            <a:rPr lang="en-US" i="1" dirty="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9" name="Oval 8">
                <a:extLst>
                  <a:ext uri="{FF2B5EF4-FFF2-40B4-BE49-F238E27FC236}">
                    <a16:creationId xmlns:a16="http://schemas.microsoft.com/office/drawing/2014/main" id="{2BBA24C2-6B52-4D31-A362-06318A238773}"/>
                  </a:ext>
                </a:extLst>
              </p:cNvPr>
              <p:cNvSpPr>
                <a:spLocks noRot="1" noChangeAspect="1" noMove="1" noResize="1" noEditPoints="1" noAdjustHandles="1" noChangeArrowheads="1" noChangeShapeType="1" noTextEdit="1"/>
              </p:cNvSpPr>
              <p:nvPr/>
            </p:nvSpPr>
            <p:spPr>
              <a:xfrm>
                <a:off x="4366976" y="750514"/>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1E276F7-76F6-413F-BC92-D66309E8EC97}"/>
                  </a:ext>
                </a:extLst>
              </p:cNvPr>
              <p:cNvSpPr/>
              <p:nvPr/>
            </p:nvSpPr>
            <p:spPr>
              <a:xfrm>
                <a:off x="3191656" y="7495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h</m:t>
                          </m:r>
                        </m:e>
                        <m:sub>
                          <m:r>
                            <a:rPr lang="en-US" dirty="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10" name="Oval 9">
                <a:extLst>
                  <a:ext uri="{FF2B5EF4-FFF2-40B4-BE49-F238E27FC236}">
                    <a16:creationId xmlns:a16="http://schemas.microsoft.com/office/drawing/2014/main" id="{F1E276F7-76F6-413F-BC92-D66309E8EC97}"/>
                  </a:ext>
                </a:extLst>
              </p:cNvPr>
              <p:cNvSpPr>
                <a:spLocks noRot="1" noChangeAspect="1" noMove="1" noResize="1" noEditPoints="1" noAdjustHandles="1" noChangeArrowheads="1" noChangeShapeType="1" noTextEdit="1"/>
              </p:cNvSpPr>
              <p:nvPr/>
            </p:nvSpPr>
            <p:spPr>
              <a:xfrm>
                <a:off x="3191656" y="749516"/>
                <a:ext cx="432048" cy="432048"/>
              </a:xfrm>
              <a:prstGeom prst="ellipse">
                <a:avLst/>
              </a:prstGeom>
              <a:blipFill>
                <a:blip r:embed="rId8"/>
                <a:stretch>
                  <a:fillRect l="-1351"/>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47079ED-2973-48A5-B589-EF9CD54CA2C6}"/>
              </a:ext>
            </a:extLst>
          </p:cNvPr>
          <p:cNvCxnSpPr>
            <a:stCxn id="5" idx="6"/>
            <a:endCxn id="10" idx="2"/>
          </p:cNvCxnSpPr>
          <p:nvPr/>
        </p:nvCxnSpPr>
        <p:spPr>
          <a:xfrm>
            <a:off x="2448384" y="965540"/>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BD00AD-4DAE-45EA-B429-8F53F95F5537}"/>
              </a:ext>
            </a:extLst>
          </p:cNvPr>
          <p:cNvCxnSpPr>
            <a:cxnSpLocks/>
            <a:stCxn id="5" idx="6"/>
            <a:endCxn id="7" idx="2"/>
          </p:cNvCxnSpPr>
          <p:nvPr/>
        </p:nvCxnSpPr>
        <p:spPr>
          <a:xfrm>
            <a:off x="244838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D275FA-0B81-4E5C-8DA2-1398FC36765A}"/>
              </a:ext>
            </a:extLst>
          </p:cNvPr>
          <p:cNvCxnSpPr>
            <a:cxnSpLocks/>
            <a:stCxn id="6" idx="6"/>
            <a:endCxn id="7" idx="2"/>
          </p:cNvCxnSpPr>
          <p:nvPr/>
        </p:nvCxnSpPr>
        <p:spPr>
          <a:xfrm>
            <a:off x="2419784" y="1758916"/>
            <a:ext cx="771872" cy="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6F5914-33A4-4113-8B4F-7B2A097F523F}"/>
              </a:ext>
            </a:extLst>
          </p:cNvPr>
          <p:cNvCxnSpPr>
            <a:cxnSpLocks/>
            <a:stCxn id="6" idx="6"/>
            <a:endCxn id="10" idx="2"/>
          </p:cNvCxnSpPr>
          <p:nvPr/>
        </p:nvCxnSpPr>
        <p:spPr>
          <a:xfrm flipV="1">
            <a:off x="2419784" y="965540"/>
            <a:ext cx="771872" cy="793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C3DDEC-8322-47D8-BC53-03E0ECBA41DD}"/>
              </a:ext>
            </a:extLst>
          </p:cNvPr>
          <p:cNvCxnSpPr>
            <a:cxnSpLocks/>
            <a:stCxn id="10" idx="6"/>
            <a:endCxn id="9" idx="2"/>
          </p:cNvCxnSpPr>
          <p:nvPr/>
        </p:nvCxnSpPr>
        <p:spPr>
          <a:xfrm>
            <a:off x="3623704" y="965540"/>
            <a:ext cx="743272" cy="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227D8F-0DEA-45B0-8422-C4BBB743128F}"/>
              </a:ext>
            </a:extLst>
          </p:cNvPr>
          <p:cNvCxnSpPr>
            <a:cxnSpLocks/>
            <a:stCxn id="7" idx="6"/>
            <a:endCxn id="8" idx="2"/>
          </p:cNvCxnSpPr>
          <p:nvPr/>
        </p:nvCxnSpPr>
        <p:spPr>
          <a:xfrm>
            <a:off x="3623704" y="1784068"/>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2F3D37-6D2D-4C83-8E7A-89FEFBC4D47C}"/>
              </a:ext>
            </a:extLst>
          </p:cNvPr>
          <p:cNvCxnSpPr>
            <a:cxnSpLocks/>
            <a:stCxn id="7" idx="6"/>
            <a:endCxn id="9" idx="2"/>
          </p:cNvCxnSpPr>
          <p:nvPr/>
        </p:nvCxnSpPr>
        <p:spPr>
          <a:xfrm flipV="1">
            <a:off x="3623704" y="966538"/>
            <a:ext cx="743272" cy="817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44AB4E-3686-4A7F-AFCC-5A12B1332671}"/>
              </a:ext>
            </a:extLst>
          </p:cNvPr>
          <p:cNvCxnSpPr>
            <a:cxnSpLocks/>
            <a:stCxn id="10" idx="6"/>
            <a:endCxn id="8" idx="2"/>
          </p:cNvCxnSpPr>
          <p:nvPr/>
        </p:nvCxnSpPr>
        <p:spPr>
          <a:xfrm>
            <a:off x="3623704" y="965540"/>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0771965-D083-4A3B-9DE2-F02DEFAC529D}"/>
                  </a:ext>
                </a:extLst>
              </p:cNvPr>
              <p:cNvSpPr txBox="1"/>
              <p:nvPr/>
            </p:nvSpPr>
            <p:spPr>
              <a:xfrm>
                <a:off x="2521812" y="432309"/>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oMath>
                  </m:oMathPara>
                </a14:m>
                <a:endParaRPr lang="en-US" dirty="0"/>
              </a:p>
            </p:txBody>
          </p:sp>
        </mc:Choice>
        <mc:Fallback xmlns="">
          <p:sp>
            <p:nvSpPr>
              <p:cNvPr id="35" name="TextBox 34">
                <a:extLst>
                  <a:ext uri="{FF2B5EF4-FFF2-40B4-BE49-F238E27FC236}">
                    <a16:creationId xmlns:a16="http://schemas.microsoft.com/office/drawing/2014/main" id="{60771965-D083-4A3B-9DE2-F02DEFAC529D}"/>
                  </a:ext>
                </a:extLst>
              </p:cNvPr>
              <p:cNvSpPr txBox="1">
                <a:spLocks noRot="1" noChangeAspect="1" noMove="1" noResize="1" noEditPoints="1" noAdjustHandles="1" noChangeArrowheads="1" noChangeShapeType="1" noTextEdit="1"/>
              </p:cNvSpPr>
              <p:nvPr/>
            </p:nvSpPr>
            <p:spPr>
              <a:xfrm>
                <a:off x="2521812" y="432309"/>
                <a:ext cx="5768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E11689-BCFA-4AF6-8FE6-CA0B3F47FD28}"/>
                  </a:ext>
                </a:extLst>
              </p:cNvPr>
              <p:cNvSpPr txBox="1"/>
              <p:nvPr/>
            </p:nvSpPr>
            <p:spPr>
              <a:xfrm>
                <a:off x="2521812" y="1665984"/>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oMath>
                  </m:oMathPara>
                </a14:m>
                <a:endParaRPr lang="en-US" dirty="0"/>
              </a:p>
            </p:txBody>
          </p:sp>
        </mc:Choice>
        <mc:Fallback xmlns="">
          <p:sp>
            <p:nvSpPr>
              <p:cNvPr id="36" name="TextBox 35">
                <a:extLst>
                  <a:ext uri="{FF2B5EF4-FFF2-40B4-BE49-F238E27FC236}">
                    <a16:creationId xmlns:a16="http://schemas.microsoft.com/office/drawing/2014/main" id="{CAE11689-BCFA-4AF6-8FE6-CA0B3F47FD28}"/>
                  </a:ext>
                </a:extLst>
              </p:cNvPr>
              <p:cNvSpPr txBox="1">
                <a:spLocks noRot="1" noChangeAspect="1" noMove="1" noResize="1" noEditPoints="1" noAdjustHandles="1" noChangeArrowheads="1" noChangeShapeType="1" noTextEdit="1"/>
              </p:cNvSpPr>
              <p:nvPr/>
            </p:nvSpPr>
            <p:spPr>
              <a:xfrm>
                <a:off x="2521812" y="1665984"/>
                <a:ext cx="5821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F012C5-FBBC-49D3-B647-F365A47BD127}"/>
                  </a:ext>
                </a:extLst>
              </p:cNvPr>
              <p:cNvSpPr txBox="1"/>
              <p:nvPr/>
            </p:nvSpPr>
            <p:spPr>
              <a:xfrm>
                <a:off x="2820021" y="1281572"/>
                <a:ext cx="5821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oMath>
                  </m:oMathPara>
                </a14:m>
                <a:endParaRPr lang="en-US" dirty="0"/>
              </a:p>
            </p:txBody>
          </p:sp>
        </mc:Choice>
        <mc:Fallback xmlns="">
          <p:sp>
            <p:nvSpPr>
              <p:cNvPr id="37" name="TextBox 36">
                <a:extLst>
                  <a:ext uri="{FF2B5EF4-FFF2-40B4-BE49-F238E27FC236}">
                    <a16:creationId xmlns:a16="http://schemas.microsoft.com/office/drawing/2014/main" id="{0CF012C5-FBBC-49D3-B647-F365A47BD127}"/>
                  </a:ext>
                </a:extLst>
              </p:cNvPr>
              <p:cNvSpPr txBox="1">
                <a:spLocks noRot="1" noChangeAspect="1" noMove="1" noResize="1" noEditPoints="1" noAdjustHandles="1" noChangeArrowheads="1" noChangeShapeType="1" noTextEdit="1"/>
              </p:cNvSpPr>
              <p:nvPr/>
            </p:nvSpPr>
            <p:spPr>
              <a:xfrm>
                <a:off x="2820021" y="1281572"/>
                <a:ext cx="58214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D14B97D-7B55-45DF-B90A-EFCBEBC14317}"/>
                  </a:ext>
                </a:extLst>
              </p:cNvPr>
              <p:cNvSpPr txBox="1"/>
              <p:nvPr/>
            </p:nvSpPr>
            <p:spPr>
              <a:xfrm>
                <a:off x="2849619" y="1012657"/>
                <a:ext cx="5768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m:oMathPara>
                </a14:m>
                <a:endParaRPr lang="en-US" dirty="0"/>
              </a:p>
            </p:txBody>
          </p:sp>
        </mc:Choice>
        <mc:Fallback xmlns="">
          <p:sp>
            <p:nvSpPr>
              <p:cNvPr id="38" name="TextBox 37">
                <a:extLst>
                  <a:ext uri="{FF2B5EF4-FFF2-40B4-BE49-F238E27FC236}">
                    <a16:creationId xmlns:a16="http://schemas.microsoft.com/office/drawing/2014/main" id="{FD14B97D-7B55-45DF-B90A-EFCBEBC14317}"/>
                  </a:ext>
                </a:extLst>
              </p:cNvPr>
              <p:cNvSpPr txBox="1">
                <a:spLocks noRot="1" noChangeAspect="1" noMove="1" noResize="1" noEditPoints="1" noAdjustHandles="1" noChangeArrowheads="1" noChangeShapeType="1" noTextEdit="1"/>
              </p:cNvSpPr>
              <p:nvPr/>
            </p:nvSpPr>
            <p:spPr>
              <a:xfrm>
                <a:off x="2849619" y="1012657"/>
                <a:ext cx="576825"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483EBB-F9E8-4BF2-B111-2B93437D609D}"/>
                  </a:ext>
                </a:extLst>
              </p:cNvPr>
              <p:cNvSpPr txBox="1"/>
              <p:nvPr/>
            </p:nvSpPr>
            <p:spPr>
              <a:xfrm>
                <a:off x="3704637" y="432309"/>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oMath>
                  </m:oMathPara>
                </a14:m>
                <a:endParaRPr lang="en-US" dirty="0"/>
              </a:p>
            </p:txBody>
          </p:sp>
        </mc:Choice>
        <mc:Fallback xmlns="">
          <p:sp>
            <p:nvSpPr>
              <p:cNvPr id="39" name="TextBox 38">
                <a:extLst>
                  <a:ext uri="{FF2B5EF4-FFF2-40B4-BE49-F238E27FC236}">
                    <a16:creationId xmlns:a16="http://schemas.microsoft.com/office/drawing/2014/main" id="{C2483EBB-F9E8-4BF2-B111-2B93437D609D}"/>
                  </a:ext>
                </a:extLst>
              </p:cNvPr>
              <p:cNvSpPr txBox="1">
                <a:spLocks noRot="1" noChangeAspect="1" noMove="1" noResize="1" noEditPoints="1" noAdjustHandles="1" noChangeArrowheads="1" noChangeShapeType="1" noTextEdit="1"/>
              </p:cNvSpPr>
              <p:nvPr/>
            </p:nvSpPr>
            <p:spPr>
              <a:xfrm>
                <a:off x="3704637" y="432309"/>
                <a:ext cx="56560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EA1946-720F-4A7B-901E-DA8CCAE33E47}"/>
                  </a:ext>
                </a:extLst>
              </p:cNvPr>
              <p:cNvSpPr txBox="1"/>
              <p:nvPr/>
            </p:nvSpPr>
            <p:spPr>
              <a:xfrm>
                <a:off x="3714034" y="1703500"/>
                <a:ext cx="571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oMath>
                  </m:oMathPara>
                </a14:m>
                <a:endParaRPr lang="en-US" dirty="0"/>
              </a:p>
            </p:txBody>
          </p:sp>
        </mc:Choice>
        <mc:Fallback xmlns="">
          <p:sp>
            <p:nvSpPr>
              <p:cNvPr id="40" name="TextBox 39">
                <a:extLst>
                  <a:ext uri="{FF2B5EF4-FFF2-40B4-BE49-F238E27FC236}">
                    <a16:creationId xmlns:a16="http://schemas.microsoft.com/office/drawing/2014/main" id="{1BEA1946-720F-4A7B-901E-DA8CCAE33E47}"/>
                  </a:ext>
                </a:extLst>
              </p:cNvPr>
              <p:cNvSpPr txBox="1">
                <a:spLocks noRot="1" noChangeAspect="1" noMove="1" noResize="1" noEditPoints="1" noAdjustHandles="1" noChangeArrowheads="1" noChangeShapeType="1" noTextEdit="1"/>
              </p:cNvSpPr>
              <p:nvPr/>
            </p:nvSpPr>
            <p:spPr>
              <a:xfrm>
                <a:off x="3714034" y="1703500"/>
                <a:ext cx="57163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2DE6C73-E4CC-4375-BB28-232DD1B41734}"/>
                  </a:ext>
                </a:extLst>
              </p:cNvPr>
              <p:cNvSpPr txBox="1"/>
              <p:nvPr/>
            </p:nvSpPr>
            <p:spPr>
              <a:xfrm>
                <a:off x="4002846" y="1281572"/>
                <a:ext cx="570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oMath>
                  </m:oMathPara>
                </a14:m>
                <a:endParaRPr lang="en-US" dirty="0"/>
              </a:p>
            </p:txBody>
          </p:sp>
        </mc:Choice>
        <mc:Fallback xmlns="">
          <p:sp>
            <p:nvSpPr>
              <p:cNvPr id="41" name="TextBox 40">
                <a:extLst>
                  <a:ext uri="{FF2B5EF4-FFF2-40B4-BE49-F238E27FC236}">
                    <a16:creationId xmlns:a16="http://schemas.microsoft.com/office/drawing/2014/main" id="{82DE6C73-E4CC-4375-BB28-232DD1B41734}"/>
                  </a:ext>
                </a:extLst>
              </p:cNvPr>
              <p:cNvSpPr txBox="1">
                <a:spLocks noRot="1" noChangeAspect="1" noMove="1" noResize="1" noEditPoints="1" noAdjustHandles="1" noChangeArrowheads="1" noChangeShapeType="1" noTextEdit="1"/>
              </p:cNvSpPr>
              <p:nvPr/>
            </p:nvSpPr>
            <p:spPr>
              <a:xfrm>
                <a:off x="4002846" y="1281572"/>
                <a:ext cx="570926"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1CB5304-FAC0-41B3-A2CE-B65E96A5BCD0}"/>
                  </a:ext>
                </a:extLst>
              </p:cNvPr>
              <p:cNvSpPr txBox="1"/>
              <p:nvPr/>
            </p:nvSpPr>
            <p:spPr>
              <a:xfrm>
                <a:off x="4032444" y="1012657"/>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oMath>
                  </m:oMathPara>
                </a14:m>
                <a:endParaRPr lang="en-US" dirty="0"/>
              </a:p>
            </p:txBody>
          </p:sp>
        </mc:Choice>
        <mc:Fallback xmlns="">
          <p:sp>
            <p:nvSpPr>
              <p:cNvPr id="42" name="TextBox 41">
                <a:extLst>
                  <a:ext uri="{FF2B5EF4-FFF2-40B4-BE49-F238E27FC236}">
                    <a16:creationId xmlns:a16="http://schemas.microsoft.com/office/drawing/2014/main" id="{31CB5304-FAC0-41B3-A2CE-B65E96A5BCD0}"/>
                  </a:ext>
                </a:extLst>
              </p:cNvPr>
              <p:cNvSpPr txBox="1">
                <a:spLocks noRot="1" noChangeAspect="1" noMove="1" noResize="1" noEditPoints="1" noAdjustHandles="1" noChangeArrowheads="1" noChangeShapeType="1" noTextEdit="1"/>
              </p:cNvSpPr>
              <p:nvPr/>
            </p:nvSpPr>
            <p:spPr>
              <a:xfrm>
                <a:off x="4032444" y="1012657"/>
                <a:ext cx="56560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15414DA-6282-41C7-AD5B-E402285A708D}"/>
                  </a:ext>
                </a:extLst>
              </p:cNvPr>
              <p:cNvSpPr txBox="1"/>
              <p:nvPr/>
            </p:nvSpPr>
            <p:spPr>
              <a:xfrm>
                <a:off x="5341321" y="678384"/>
                <a:ext cx="4705327" cy="369332"/>
              </a:xfrm>
              <a:prstGeom prst="rect">
                <a:avLst/>
              </a:prstGeom>
              <a:noFill/>
            </p:spPr>
            <p:txBody>
              <a:bodyPr wrap="none" rtlCol="0">
                <a:spAutoFit/>
              </a:bodyPr>
              <a:lstStyle/>
              <a:p>
                <a:r>
                  <a:rPr lang="en-US" dirty="0"/>
                  <a:t>Error: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e>
                      <m:sup>
                        <m:r>
                          <a:rPr lang="en-US" i="1">
                            <a:latin typeface="Cambria Math" panose="02040503050406030204" pitchFamily="18" charset="0"/>
                          </a:rPr>
                          <m:t>2</m:t>
                        </m:r>
                      </m:sup>
                    </m:sSup>
                  </m:oMath>
                </a14:m>
                <a:endParaRPr lang="en-US" dirty="0"/>
              </a:p>
            </p:txBody>
          </p:sp>
        </mc:Choice>
        <mc:Fallback xmlns="">
          <p:sp>
            <p:nvSpPr>
              <p:cNvPr id="43" name="TextBox 42">
                <a:extLst>
                  <a:ext uri="{FF2B5EF4-FFF2-40B4-BE49-F238E27FC236}">
                    <a16:creationId xmlns:a16="http://schemas.microsoft.com/office/drawing/2014/main" id="{915414DA-6282-41C7-AD5B-E402285A708D}"/>
                  </a:ext>
                </a:extLst>
              </p:cNvPr>
              <p:cNvSpPr txBox="1">
                <a:spLocks noRot="1" noChangeAspect="1" noMove="1" noResize="1" noEditPoints="1" noAdjustHandles="1" noChangeArrowheads="1" noChangeShapeType="1" noTextEdit="1"/>
              </p:cNvSpPr>
              <p:nvPr/>
            </p:nvSpPr>
            <p:spPr>
              <a:xfrm>
                <a:off x="5341321" y="678384"/>
                <a:ext cx="4705327" cy="369332"/>
              </a:xfrm>
              <a:prstGeom prst="rect">
                <a:avLst/>
              </a:prstGeom>
              <a:blipFill>
                <a:blip r:embed="rId17"/>
                <a:stretch>
                  <a:fillRect l="-103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F33653-56FE-4CB0-A627-56BBD047426B}"/>
                  </a:ext>
                </a:extLst>
              </p:cNvPr>
              <p:cNvSpPr txBox="1"/>
              <p:nvPr/>
            </p:nvSpPr>
            <p:spPr>
              <a:xfrm>
                <a:off x="1757265" y="2260106"/>
                <a:ext cx="3526543" cy="1869230"/>
              </a:xfrm>
              <a:prstGeom prst="rect">
                <a:avLst/>
              </a:prstGeom>
              <a:noFill/>
              <a:ln>
                <a:solidFill>
                  <a:schemeClr val="accent1"/>
                </a:solidFill>
              </a:ln>
            </p:spPr>
            <p:txBody>
              <a:bodyPr wrap="none" rtlCol="0">
                <a:spAutoFit/>
              </a:bodyPr>
              <a:lstStyle/>
              <a:p>
                <a:r>
                  <a:rPr lang="en-US" dirty="0"/>
                  <a:t>Notation:</a:t>
                </a:r>
              </a:p>
              <a:p>
                <a:r>
                  <a:rPr lang="en-US" dirty="0"/>
                  <a:t>Activation function: </a:t>
                </a:r>
                <a14:m>
                  <m:oMath xmlns:m="http://schemas.openxmlformats.org/officeDocument/2006/math">
                    <m:r>
                      <a:rPr lang="en-US" i="1">
                        <a:latin typeface="Cambria Math" panose="02040503050406030204" pitchFamily="18" charset="0"/>
                      </a:rPr>
                      <m:t>𝑔</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e>
                    </m:d>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i="1" dirty="0">
                    <a:latin typeface="Cambria Math" panose="02040503050406030204" pitchFamily="18" charset="0"/>
                  </a:rPr>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dirty="0"/>
              </a:p>
            </p:txBody>
          </p:sp>
        </mc:Choice>
        <mc:Fallback xmlns="">
          <p:sp>
            <p:nvSpPr>
              <p:cNvPr id="44" name="TextBox 43">
                <a:extLst>
                  <a:ext uri="{FF2B5EF4-FFF2-40B4-BE49-F238E27FC236}">
                    <a16:creationId xmlns:a16="http://schemas.microsoft.com/office/drawing/2014/main" id="{63F33653-56FE-4CB0-A627-56BBD047426B}"/>
                  </a:ext>
                </a:extLst>
              </p:cNvPr>
              <p:cNvSpPr txBox="1">
                <a:spLocks noRot="1" noChangeAspect="1" noMove="1" noResize="1" noEditPoints="1" noAdjustHandles="1" noChangeArrowheads="1" noChangeShapeType="1" noTextEdit="1"/>
              </p:cNvSpPr>
              <p:nvPr/>
            </p:nvSpPr>
            <p:spPr>
              <a:xfrm>
                <a:off x="1757265" y="2260106"/>
                <a:ext cx="3526543" cy="1869230"/>
              </a:xfrm>
              <a:prstGeom prst="rect">
                <a:avLst/>
              </a:prstGeom>
              <a:blipFill>
                <a:blip r:embed="rId18"/>
                <a:stretch>
                  <a:fillRect l="-1205" t="-1623" r="-344" b="-292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841C1D3-4E7E-4184-AE46-DF6C6BA5EDB9}"/>
                  </a:ext>
                </a:extLst>
              </p:cNvPr>
              <p:cNvSpPr txBox="1"/>
              <p:nvPr/>
            </p:nvSpPr>
            <p:spPr>
              <a:xfrm>
                <a:off x="5453140" y="1107445"/>
                <a:ext cx="2755241"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11</m:t>
                              </m:r>
                            </m:sub>
                          </m:sSub>
                        </m:den>
                      </m:f>
                      <m:r>
                        <a:rPr lang="en-US" i="1">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p:txBody>
          </p:sp>
        </mc:Choice>
        <mc:Fallback xmlns="">
          <p:sp>
            <p:nvSpPr>
              <p:cNvPr id="45" name="TextBox 44">
                <a:extLst>
                  <a:ext uri="{FF2B5EF4-FFF2-40B4-BE49-F238E27FC236}">
                    <a16:creationId xmlns:a16="http://schemas.microsoft.com/office/drawing/2014/main" id="{D841C1D3-4E7E-4184-AE46-DF6C6BA5EDB9}"/>
                  </a:ext>
                </a:extLst>
              </p:cNvPr>
              <p:cNvSpPr txBox="1">
                <a:spLocks noRot="1" noChangeAspect="1" noMove="1" noResize="1" noEditPoints="1" noAdjustHandles="1" noChangeArrowheads="1" noChangeShapeType="1" noTextEdit="1"/>
              </p:cNvSpPr>
              <p:nvPr/>
            </p:nvSpPr>
            <p:spPr>
              <a:xfrm>
                <a:off x="5453140" y="1107445"/>
                <a:ext cx="2755241" cy="70807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6BC2085-74D6-41E1-8445-8B56D44AB13E}"/>
                  </a:ext>
                </a:extLst>
              </p:cNvPr>
              <p:cNvSpPr txBox="1"/>
              <p:nvPr/>
            </p:nvSpPr>
            <p:spPr>
              <a:xfrm>
                <a:off x="1814338" y="4509947"/>
                <a:ext cx="2783711"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11</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46" name="TextBox 45">
                <a:extLst>
                  <a:ext uri="{FF2B5EF4-FFF2-40B4-BE49-F238E27FC236}">
                    <a16:creationId xmlns:a16="http://schemas.microsoft.com/office/drawing/2014/main" id="{56BC2085-74D6-41E1-8445-8B56D44AB13E}"/>
                  </a:ext>
                </a:extLst>
              </p:cNvPr>
              <p:cNvSpPr txBox="1">
                <a:spLocks noRot="1" noChangeAspect="1" noMove="1" noResize="1" noEditPoints="1" noAdjustHandles="1" noChangeArrowheads="1" noChangeShapeType="1" noTextEdit="1"/>
              </p:cNvSpPr>
              <p:nvPr/>
            </p:nvSpPr>
            <p:spPr>
              <a:xfrm>
                <a:off x="1814338" y="4509947"/>
                <a:ext cx="2783711" cy="708079"/>
              </a:xfrm>
              <a:prstGeom prst="rect">
                <a:avLst/>
              </a:prstGeom>
              <a:blipFill>
                <a:blip r:embed="rId20"/>
                <a:stretch>
                  <a:fillRect/>
                </a:stretch>
              </a:blipFill>
            </p:spPr>
            <p:txBody>
              <a:bodyPr/>
              <a:lstStyle/>
              <a:p>
                <a:r>
                  <a:rPr lang="en-US">
                    <a:noFill/>
                  </a:rPr>
                  <a:t> </a:t>
                </a:r>
              </a:p>
            </p:txBody>
          </p:sp>
        </mc:Fallback>
      </mc:AlternateContent>
      <p:sp>
        <p:nvSpPr>
          <p:cNvPr id="47" name="Oval 46">
            <a:extLst>
              <a:ext uri="{FF2B5EF4-FFF2-40B4-BE49-F238E27FC236}">
                <a16:creationId xmlns:a16="http://schemas.microsoft.com/office/drawing/2014/main" id="{D226F44F-F642-47B5-997F-B6AD3ECD7B5E}"/>
              </a:ext>
            </a:extLst>
          </p:cNvPr>
          <p:cNvSpPr/>
          <p:nvPr/>
        </p:nvSpPr>
        <p:spPr>
          <a:xfrm>
            <a:off x="6293577" y="1045532"/>
            <a:ext cx="504056" cy="8783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E221070-AD8B-4AC7-86CD-BC86FA1CEF79}"/>
                  </a:ext>
                </a:extLst>
              </p:cNvPr>
              <p:cNvSpPr txBox="1"/>
              <p:nvPr/>
            </p:nvSpPr>
            <p:spPr>
              <a:xfrm>
                <a:off x="6460866" y="2029181"/>
                <a:ext cx="4010985" cy="564065"/>
              </a:xfrm>
              <a:prstGeom prst="rect">
                <a:avLst/>
              </a:prstGeom>
              <a:noFill/>
              <a:ln>
                <a:solidFill>
                  <a:srgbClr val="FF0000"/>
                </a:solidFill>
              </a:ln>
            </p:spPr>
            <p:txBody>
              <a:bodyPr wrap="square" rtlCol="0">
                <a:spAutoFit/>
              </a:bodyPr>
              <a:lstStyle/>
              <a:p>
                <a14:m>
                  <m:oMath xmlns:m="http://schemas.openxmlformats.org/officeDocument/2006/math">
                    <m:sSub>
                      <m:sSubPr>
                        <m:ctrlPr>
                          <a:rPr lang="en-US" i="1">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oMath>
                </a14:m>
                <a:endParaRPr lang="en-US" i="1" dirty="0"/>
              </a:p>
            </p:txBody>
          </p:sp>
        </mc:Choice>
        <mc:Fallback xmlns="">
          <p:sp>
            <p:nvSpPr>
              <p:cNvPr id="48" name="TextBox 47">
                <a:extLst>
                  <a:ext uri="{FF2B5EF4-FFF2-40B4-BE49-F238E27FC236}">
                    <a16:creationId xmlns:a16="http://schemas.microsoft.com/office/drawing/2014/main" id="{0E221070-AD8B-4AC7-86CD-BC86FA1CEF79}"/>
                  </a:ext>
                </a:extLst>
              </p:cNvPr>
              <p:cNvSpPr txBox="1">
                <a:spLocks noRot="1" noChangeAspect="1" noMove="1" noResize="1" noEditPoints="1" noAdjustHandles="1" noChangeArrowheads="1" noChangeShapeType="1" noTextEdit="1"/>
              </p:cNvSpPr>
              <p:nvPr/>
            </p:nvSpPr>
            <p:spPr>
              <a:xfrm>
                <a:off x="6460866" y="2029181"/>
                <a:ext cx="4010985" cy="564065"/>
              </a:xfrm>
              <a:prstGeom prst="rect">
                <a:avLst/>
              </a:prstGeom>
              <a:blipFill>
                <a:blip r:embed="rId21"/>
                <a:stretch>
                  <a:fillRect/>
                </a:stretch>
              </a:blipFill>
              <a:ln>
                <a:solidFill>
                  <a:srgbClr val="FF0000"/>
                </a:solidFill>
              </a:ln>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A111A20B-9B2A-4EB2-B9B3-013BB6AAA1B9}"/>
              </a:ext>
            </a:extLst>
          </p:cNvPr>
          <p:cNvCxnSpPr>
            <a:cxnSpLocks/>
            <a:stCxn id="48" idx="0"/>
            <a:endCxn id="47" idx="5"/>
          </p:cNvCxnSpPr>
          <p:nvPr/>
        </p:nvCxnSpPr>
        <p:spPr>
          <a:xfrm flipH="1" flipV="1">
            <a:off x="6723816" y="1795260"/>
            <a:ext cx="1742542" cy="233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CC2FDA-7E0F-4337-983F-811F52A77FAD}"/>
                  </a:ext>
                </a:extLst>
              </p:cNvPr>
              <p:cNvSpPr txBox="1"/>
              <p:nvPr/>
            </p:nvSpPr>
            <p:spPr>
              <a:xfrm>
                <a:off x="5489790" y="2631322"/>
                <a:ext cx="154029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21</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p:txBody>
          </p:sp>
        </mc:Choice>
        <mc:Fallback xmlns="">
          <p:sp>
            <p:nvSpPr>
              <p:cNvPr id="54" name="TextBox 53">
                <a:extLst>
                  <a:ext uri="{FF2B5EF4-FFF2-40B4-BE49-F238E27FC236}">
                    <a16:creationId xmlns:a16="http://schemas.microsoft.com/office/drawing/2014/main" id="{90CC2FDA-7E0F-4337-983F-811F52A77FAD}"/>
                  </a:ext>
                </a:extLst>
              </p:cNvPr>
              <p:cNvSpPr txBox="1">
                <a:spLocks noRot="1" noChangeAspect="1" noMove="1" noResize="1" noEditPoints="1" noAdjustHandles="1" noChangeArrowheads="1" noChangeShapeType="1" noTextEdit="1"/>
              </p:cNvSpPr>
              <p:nvPr/>
            </p:nvSpPr>
            <p:spPr>
              <a:xfrm>
                <a:off x="5489790" y="2631322"/>
                <a:ext cx="1540293" cy="66434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D37EAC0-CCA0-4870-B446-E818EE6030E3}"/>
                  </a:ext>
                </a:extLst>
              </p:cNvPr>
              <p:cNvSpPr txBox="1"/>
              <p:nvPr/>
            </p:nvSpPr>
            <p:spPr>
              <a:xfrm>
                <a:off x="7300738" y="2681462"/>
                <a:ext cx="3015377" cy="564706"/>
              </a:xfrm>
              <a:prstGeom prst="rect">
                <a:avLst/>
              </a:prstGeom>
              <a:noFill/>
              <a:ln>
                <a:solidFill>
                  <a:srgbClr val="FF0000"/>
                </a:solidFill>
              </a:ln>
            </p:spPr>
            <p:txBody>
              <a:bodyPr wrap="none" rtlCol="0">
                <a:spAutoFit/>
              </a:bodyPr>
              <a:lstStyle/>
              <a:p>
                <a14:m>
                  <m:oMath xmlns:m="http://schemas.openxmlformats.org/officeDocument/2006/math">
                    <m:sSub>
                      <m:sSubPr>
                        <m:ctrlPr>
                          <a:rPr lang="en-US" i="1">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 </m:t>
                        </m:r>
                      </m:den>
                    </m:f>
                  </m:oMath>
                </a14:m>
                <a:r>
                  <a:rPr lang="en-US" dirty="0"/>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r>
                      <a:rPr lang="en-US" i="1">
                        <a:latin typeface="Cambria Math" panose="02040503050406030204" pitchFamily="18" charset="0"/>
                      </a:rPr>
                      <m:t>)</m:t>
                    </m:r>
                  </m:oMath>
                </a14:m>
                <a:endParaRPr lang="en-US" dirty="0"/>
              </a:p>
            </p:txBody>
          </p:sp>
        </mc:Choice>
        <mc:Fallback xmlns="">
          <p:sp>
            <p:nvSpPr>
              <p:cNvPr id="56" name="TextBox 55">
                <a:extLst>
                  <a:ext uri="{FF2B5EF4-FFF2-40B4-BE49-F238E27FC236}">
                    <a16:creationId xmlns:a16="http://schemas.microsoft.com/office/drawing/2014/main" id="{0D37EAC0-CCA0-4870-B446-E818EE6030E3}"/>
                  </a:ext>
                </a:extLst>
              </p:cNvPr>
              <p:cNvSpPr txBox="1">
                <a:spLocks noRot="1" noChangeAspect="1" noMove="1" noResize="1" noEditPoints="1" noAdjustHandles="1" noChangeArrowheads="1" noChangeShapeType="1" noTextEdit="1"/>
              </p:cNvSpPr>
              <p:nvPr/>
            </p:nvSpPr>
            <p:spPr>
              <a:xfrm>
                <a:off x="7300738" y="2681462"/>
                <a:ext cx="3015377" cy="564706"/>
              </a:xfrm>
              <a:prstGeom prst="rect">
                <a:avLst/>
              </a:prstGeom>
              <a:blipFill>
                <a:blip r:embed="rId2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5EC2B82-8637-4C26-8750-7B600E717FAD}"/>
                  </a:ext>
                </a:extLst>
              </p:cNvPr>
              <p:cNvSpPr txBox="1"/>
              <p:nvPr/>
            </p:nvSpPr>
            <p:spPr>
              <a:xfrm>
                <a:off x="5442020" y="3425869"/>
                <a:ext cx="158806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12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dirty="0"/>
              </a:p>
            </p:txBody>
          </p:sp>
        </mc:Choice>
        <mc:Fallback xmlns="">
          <p:sp>
            <p:nvSpPr>
              <p:cNvPr id="62" name="TextBox 61">
                <a:extLst>
                  <a:ext uri="{FF2B5EF4-FFF2-40B4-BE49-F238E27FC236}">
                    <a16:creationId xmlns:a16="http://schemas.microsoft.com/office/drawing/2014/main" id="{75EC2B82-8637-4C26-8750-7B600E717FAD}"/>
                  </a:ext>
                </a:extLst>
              </p:cNvPr>
              <p:cNvSpPr txBox="1">
                <a:spLocks noRot="1" noChangeAspect="1" noMove="1" noResize="1" noEditPoints="1" noAdjustHandles="1" noChangeArrowheads="1" noChangeShapeType="1" noTextEdit="1"/>
              </p:cNvSpPr>
              <p:nvPr/>
            </p:nvSpPr>
            <p:spPr>
              <a:xfrm>
                <a:off x="5442020" y="3425869"/>
                <a:ext cx="1588063" cy="66434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172B332-DCFE-4E01-8886-54CFE4674E79}"/>
                  </a:ext>
                </a:extLst>
              </p:cNvPr>
              <p:cNvSpPr txBox="1"/>
              <p:nvPr/>
            </p:nvSpPr>
            <p:spPr>
              <a:xfrm>
                <a:off x="7300738" y="3431975"/>
                <a:ext cx="160332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𝐸</m:t>
                          </m:r>
                        </m:num>
                        <m:den>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𝑏</m:t>
                              </m:r>
                            </m:e>
                            <m:sub>
                              <m:r>
                                <a:rPr lang="en-US" i="1">
                                  <a:solidFill>
                                    <a:srgbClr val="00B050"/>
                                  </a:solidFill>
                                  <a:latin typeface="Cambria Math" panose="02040503050406030204" pitchFamily="18" charset="0"/>
                                </a:rPr>
                                <m:t>22</m:t>
                              </m:r>
                            </m:sub>
                          </m:sSub>
                        </m:den>
                      </m:f>
                      <m:r>
                        <a:rPr lang="en-US" i="1">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m:oMathPara>
                </a14:m>
                <a:endParaRPr lang="en-US" dirty="0"/>
              </a:p>
            </p:txBody>
          </p:sp>
        </mc:Choice>
        <mc:Fallback xmlns="">
          <p:sp>
            <p:nvSpPr>
              <p:cNvPr id="63" name="TextBox 62">
                <a:extLst>
                  <a:ext uri="{FF2B5EF4-FFF2-40B4-BE49-F238E27FC236}">
                    <a16:creationId xmlns:a16="http://schemas.microsoft.com/office/drawing/2014/main" id="{1172B332-DCFE-4E01-8886-54CFE4674E79}"/>
                  </a:ext>
                </a:extLst>
              </p:cNvPr>
              <p:cNvSpPr txBox="1">
                <a:spLocks noRot="1" noChangeAspect="1" noMove="1" noResize="1" noEditPoints="1" noAdjustHandles="1" noChangeArrowheads="1" noChangeShapeType="1" noTextEdit="1"/>
              </p:cNvSpPr>
              <p:nvPr/>
            </p:nvSpPr>
            <p:spPr>
              <a:xfrm>
                <a:off x="7300738" y="3431975"/>
                <a:ext cx="1603323" cy="664349"/>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F0B6A32-DCA1-4AED-ACE4-34CBAAB3829E}"/>
                  </a:ext>
                </a:extLst>
              </p:cNvPr>
              <p:cNvSpPr txBox="1"/>
              <p:nvPr/>
            </p:nvSpPr>
            <p:spPr>
              <a:xfrm>
                <a:off x="1631505" y="5387330"/>
                <a:ext cx="8771409" cy="7201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e>
                      </m:d>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11</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21</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oMath>
                  </m:oMathPara>
                </a14:m>
                <a:endParaRPr lang="en-US" i="1" dirty="0"/>
              </a:p>
            </p:txBody>
          </p:sp>
        </mc:Choice>
        <mc:Fallback xmlns="">
          <p:sp>
            <p:nvSpPr>
              <p:cNvPr id="66" name="TextBox 65">
                <a:extLst>
                  <a:ext uri="{FF2B5EF4-FFF2-40B4-BE49-F238E27FC236}">
                    <a16:creationId xmlns:a16="http://schemas.microsoft.com/office/drawing/2014/main" id="{2F0B6A32-DCA1-4AED-ACE4-34CBAAB3829E}"/>
                  </a:ext>
                </a:extLst>
              </p:cNvPr>
              <p:cNvSpPr txBox="1">
                <a:spLocks noRot="1" noChangeAspect="1" noMove="1" noResize="1" noEditPoints="1" noAdjustHandles="1" noChangeArrowheads="1" noChangeShapeType="1" noTextEdit="1"/>
              </p:cNvSpPr>
              <p:nvPr/>
            </p:nvSpPr>
            <p:spPr>
              <a:xfrm>
                <a:off x="1631505" y="5387330"/>
                <a:ext cx="8771409" cy="720151"/>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CF1E3B-D53A-47EE-BEA7-2B68D643D960}"/>
                  </a:ext>
                </a:extLst>
              </p:cNvPr>
              <p:cNvSpPr txBox="1"/>
              <p:nvPr/>
            </p:nvSpPr>
            <p:spPr>
              <a:xfrm>
                <a:off x="1648353" y="6222058"/>
                <a:ext cx="3556182" cy="423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r>
                        <a:rPr lang="en-US" i="1">
                          <a:latin typeface="Cambria Math" panose="02040503050406030204" pitchFamily="18" charset="0"/>
                        </a:rPr>
                        <m:t>)</m:t>
                      </m:r>
                    </m:oMath>
                  </m:oMathPara>
                </a14:m>
                <a:endParaRPr lang="en-US" i="1" dirty="0"/>
              </a:p>
            </p:txBody>
          </p:sp>
        </mc:Choice>
        <mc:Fallback xmlns="">
          <p:sp>
            <p:nvSpPr>
              <p:cNvPr id="49" name="TextBox 48">
                <a:extLst>
                  <a:ext uri="{FF2B5EF4-FFF2-40B4-BE49-F238E27FC236}">
                    <a16:creationId xmlns:a16="http://schemas.microsoft.com/office/drawing/2014/main" id="{A2CF1E3B-D53A-47EE-BEA7-2B68D643D960}"/>
                  </a:ext>
                </a:extLst>
              </p:cNvPr>
              <p:cNvSpPr txBox="1">
                <a:spLocks noRot="1" noChangeAspect="1" noMove="1" noResize="1" noEditPoints="1" noAdjustHandles="1" noChangeArrowheads="1" noChangeShapeType="1" noTextEdit="1"/>
              </p:cNvSpPr>
              <p:nvPr/>
            </p:nvSpPr>
            <p:spPr>
              <a:xfrm>
                <a:off x="1648353" y="6222058"/>
                <a:ext cx="3556182" cy="423962"/>
              </a:xfrm>
              <a:prstGeom prst="rect">
                <a:avLst/>
              </a:prstGeom>
              <a:blipFill>
                <a:blip r:embed="rId27"/>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8DD39AA-AEB3-44D5-9A9C-9194570F4331}"/>
                  </a:ext>
                </a:extLst>
              </p:cNvPr>
              <p:cNvSpPr txBox="1"/>
              <p:nvPr/>
            </p:nvSpPr>
            <p:spPr>
              <a:xfrm>
                <a:off x="4583001" y="4434954"/>
                <a:ext cx="283923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22</m:t>
                              </m:r>
                            </m:sub>
                          </m:sSub>
                        </m:den>
                      </m:f>
                      <m:r>
                        <a:rPr lang="en-US" i="1">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𝐸</m:t>
                          </m:r>
                        </m:num>
                        <m:den>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𝑠</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dirty="0"/>
              </a:p>
            </p:txBody>
          </p:sp>
        </mc:Choice>
        <mc:Fallback xmlns="">
          <p:sp>
            <p:nvSpPr>
              <p:cNvPr id="50" name="TextBox 49">
                <a:extLst>
                  <a:ext uri="{FF2B5EF4-FFF2-40B4-BE49-F238E27FC236}">
                    <a16:creationId xmlns:a16="http://schemas.microsoft.com/office/drawing/2014/main" id="{C8DD39AA-AEB3-44D5-9A9C-9194570F4331}"/>
                  </a:ext>
                </a:extLst>
              </p:cNvPr>
              <p:cNvSpPr txBox="1">
                <a:spLocks noRot="1" noChangeAspect="1" noMove="1" noResize="1" noEditPoints="1" noAdjustHandles="1" noChangeArrowheads="1" noChangeShapeType="1" noTextEdit="1"/>
              </p:cNvSpPr>
              <p:nvPr/>
            </p:nvSpPr>
            <p:spPr>
              <a:xfrm>
                <a:off x="4583001" y="4434954"/>
                <a:ext cx="2839239" cy="708079"/>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0B3621F-863E-4433-A199-49A807BD7022}"/>
                  </a:ext>
                </a:extLst>
              </p:cNvPr>
              <p:cNvSpPr txBox="1"/>
              <p:nvPr/>
            </p:nvSpPr>
            <p:spPr>
              <a:xfrm>
                <a:off x="7536160" y="4497311"/>
                <a:ext cx="1554080"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21</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1</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dirty="0"/>
              </a:p>
            </p:txBody>
          </p:sp>
        </mc:Choice>
        <mc:Fallback xmlns="">
          <p:sp>
            <p:nvSpPr>
              <p:cNvPr id="52" name="TextBox 51">
                <a:extLst>
                  <a:ext uri="{FF2B5EF4-FFF2-40B4-BE49-F238E27FC236}">
                    <a16:creationId xmlns:a16="http://schemas.microsoft.com/office/drawing/2014/main" id="{10B3621F-863E-4433-A199-49A807BD7022}"/>
                  </a:ext>
                </a:extLst>
              </p:cNvPr>
              <p:cNvSpPr txBox="1">
                <a:spLocks noRot="1" noChangeAspect="1" noMove="1" noResize="1" noEditPoints="1" noAdjustHandles="1" noChangeArrowheads="1" noChangeShapeType="1" noTextEdit="1"/>
              </p:cNvSpPr>
              <p:nvPr/>
            </p:nvSpPr>
            <p:spPr>
              <a:xfrm>
                <a:off x="7536160" y="4497311"/>
                <a:ext cx="1554080" cy="664349"/>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BA91AD8-E2B5-4888-91DC-8D30A2BED641}"/>
                  </a:ext>
                </a:extLst>
              </p:cNvPr>
              <p:cNvSpPr txBox="1"/>
              <p:nvPr/>
            </p:nvSpPr>
            <p:spPr>
              <a:xfrm>
                <a:off x="9076006" y="4509947"/>
                <a:ext cx="1543436"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𝐸</m:t>
                          </m:r>
                        </m:num>
                        <m:den>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𝑎</m:t>
                              </m:r>
                            </m:e>
                            <m:sub>
                              <m:r>
                                <a:rPr lang="en-US" i="1">
                                  <a:solidFill>
                                    <a:srgbClr val="0070C0"/>
                                  </a:solidFill>
                                  <a:latin typeface="Cambria Math" panose="02040503050406030204" pitchFamily="18" charset="0"/>
                                </a:rPr>
                                <m:t>12</m:t>
                              </m:r>
                            </m:sub>
                          </m:sSub>
                        </m:den>
                      </m:f>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a:rPr lang="en-US" i="1">
                                  <a:solidFill>
                                    <a:srgbClr val="FF0000"/>
                                  </a:solidFill>
                                  <a:latin typeface="Cambria Math" panose="02040503050406030204" pitchFamily="18" charset="0"/>
                                </a:rPr>
                                <m:t>2</m:t>
                              </m:r>
                            </m:sub>
                          </m:sSub>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53" name="TextBox 52">
                <a:extLst>
                  <a:ext uri="{FF2B5EF4-FFF2-40B4-BE49-F238E27FC236}">
                    <a16:creationId xmlns:a16="http://schemas.microsoft.com/office/drawing/2014/main" id="{EBA91AD8-E2B5-4888-91DC-8D30A2BED641}"/>
                  </a:ext>
                </a:extLst>
              </p:cNvPr>
              <p:cNvSpPr txBox="1">
                <a:spLocks noRot="1" noChangeAspect="1" noMove="1" noResize="1" noEditPoints="1" noAdjustHandles="1" noChangeArrowheads="1" noChangeShapeType="1" noTextEdit="1"/>
              </p:cNvSpPr>
              <p:nvPr/>
            </p:nvSpPr>
            <p:spPr>
              <a:xfrm>
                <a:off x="9076006" y="4509947"/>
                <a:ext cx="1543436" cy="664349"/>
              </a:xfrm>
              <a:prstGeom prst="rect">
                <a:avLst/>
              </a:prstGeom>
              <a:blipFill>
                <a:blip r:embed="rId3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9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animBg="1"/>
      <p:bldP spid="48" grpId="0" animBg="1"/>
      <p:bldP spid="54" grpId="0"/>
      <p:bldP spid="56" grpId="0" animBg="1"/>
      <p:bldP spid="62" grpId="0"/>
      <p:bldP spid="63" grpId="0"/>
      <p:bldP spid="66" grpId="0"/>
      <p:bldP spid="49" grpId="0"/>
      <p:bldP spid="50"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0CBE-C417-4EC1-8D5A-DE515A9F9833}"/>
              </a:ext>
            </a:extLst>
          </p:cNvPr>
          <p:cNvSpPr>
            <a:spLocks noGrp="1"/>
          </p:cNvSpPr>
          <p:nvPr>
            <p:ph type="title"/>
          </p:nvPr>
        </p:nvSpPr>
        <p:spPr/>
        <p:txBody>
          <a:bodyPr/>
          <a:lstStyle/>
          <a:p>
            <a:r>
              <a:rPr lang="en-US" dirty="0"/>
              <a:t>Backpropagation</a:t>
            </a:r>
          </a:p>
        </p:txBody>
      </p:sp>
      <p:sp>
        <p:nvSpPr>
          <p:cNvPr id="4" name="Slide Number Placeholder 3">
            <a:extLst>
              <a:ext uri="{FF2B5EF4-FFF2-40B4-BE49-F238E27FC236}">
                <a16:creationId xmlns:a16="http://schemas.microsoft.com/office/drawing/2014/main" id="{633E207F-ED51-45DA-93BD-2C4AC6755B1E}"/>
              </a:ext>
            </a:extLst>
          </p:cNvPr>
          <p:cNvSpPr>
            <a:spLocks noGrp="1"/>
          </p:cNvSpPr>
          <p:nvPr>
            <p:ph type="sldNum" sz="quarter" idx="12"/>
          </p:nvPr>
        </p:nvSpPr>
        <p:spPr/>
        <p:txBody>
          <a:bodyPr/>
          <a:lstStyle/>
          <a:p>
            <a:fld id="{878E0B35-C73E-49DE-9EA0-4D9F6C87E107}" type="slidenum">
              <a:rPr lang="el-GR" smtClean="0"/>
              <a:pPr/>
              <a:t>17</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C948F0C3-4BED-488D-8144-0A84B6FEE450}"/>
                  </a:ext>
                </a:extLst>
              </p:cNvPr>
              <p:cNvSpPr/>
              <p:nvPr/>
            </p:nvSpPr>
            <p:spPr>
              <a:xfrm>
                <a:off x="3588562" y="575002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𝑗</m:t>
                          </m:r>
                        </m:sub>
                      </m:sSub>
                    </m:oMath>
                  </m:oMathPara>
                </a14:m>
                <a:endParaRPr lang="en-US" dirty="0"/>
              </a:p>
            </p:txBody>
          </p:sp>
        </mc:Choice>
        <mc:Fallback xmlns="">
          <p:sp>
            <p:nvSpPr>
              <p:cNvPr id="5" name="Oval 4">
                <a:extLst>
                  <a:ext uri="{FF2B5EF4-FFF2-40B4-BE49-F238E27FC236}">
                    <a16:creationId xmlns:a16="http://schemas.microsoft.com/office/drawing/2014/main" id="{C948F0C3-4BED-488D-8144-0A84B6FEE450}"/>
                  </a:ext>
                </a:extLst>
              </p:cNvPr>
              <p:cNvSpPr>
                <a:spLocks noRot="1" noChangeAspect="1" noMove="1" noResize="1" noEditPoints="1" noAdjustHandles="1" noChangeArrowheads="1" noChangeShapeType="1" noTextEdit="1"/>
              </p:cNvSpPr>
              <p:nvPr/>
            </p:nvSpPr>
            <p:spPr>
              <a:xfrm>
                <a:off x="3588562" y="5750026"/>
                <a:ext cx="432048" cy="432048"/>
              </a:xfrm>
              <a:prstGeom prst="ellipse">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8CB4CF0-88FA-46D6-B922-52ED7AB6CF6B}"/>
                  </a:ext>
                </a:extLst>
              </p:cNvPr>
              <p:cNvSpPr/>
              <p:nvPr/>
            </p:nvSpPr>
            <p:spPr>
              <a:xfrm>
                <a:off x="3547188" y="40301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a:solidFill>
                                <a:schemeClr val="tx1"/>
                              </a:solidFill>
                              <a:latin typeface="Cambria Math" panose="02040503050406030204" pitchFamily="18" charset="0"/>
                            </a:rPr>
                          </m:ctrlPr>
                        </m:sSubPr>
                        <m:e>
                          <m:r>
                            <a:rPr lang="en-US" i="1" dirty="0">
                              <a:solidFill>
                                <a:schemeClr val="tx1"/>
                              </a:solidFill>
                              <a:latin typeface="Cambria Math" panose="02040503050406030204" pitchFamily="18" charset="0"/>
                            </a:rPr>
                            <m:t>h</m:t>
                          </m:r>
                        </m:e>
                        <m:sub>
                          <m:r>
                            <a:rPr lang="en-US" i="1" dirty="0">
                              <a:solidFill>
                                <a:schemeClr val="tx1"/>
                              </a:solidFill>
                              <a:latin typeface="Cambria Math" panose="02040503050406030204" pitchFamily="18" charset="0"/>
                            </a:rPr>
                            <m:t>𝑖</m:t>
                          </m:r>
                        </m:sub>
                      </m:sSub>
                    </m:oMath>
                  </m:oMathPara>
                </a14:m>
                <a:endParaRPr lang="en-US" i="1" dirty="0">
                  <a:solidFill>
                    <a:schemeClr val="tx1"/>
                  </a:solidFill>
                </a:endParaRPr>
              </a:p>
            </p:txBody>
          </p:sp>
        </mc:Choice>
        <mc:Fallback xmlns="">
          <p:sp>
            <p:nvSpPr>
              <p:cNvPr id="6" name="Oval 5">
                <a:extLst>
                  <a:ext uri="{FF2B5EF4-FFF2-40B4-BE49-F238E27FC236}">
                    <a16:creationId xmlns:a16="http://schemas.microsoft.com/office/drawing/2014/main" id="{28CB4CF0-88FA-46D6-B922-52ED7AB6CF6B}"/>
                  </a:ext>
                </a:extLst>
              </p:cNvPr>
              <p:cNvSpPr>
                <a:spLocks noRot="1" noChangeAspect="1" noMove="1" noResize="1" noEditPoints="1" noAdjustHandles="1" noChangeArrowheads="1" noChangeShapeType="1" noTextEdit="1"/>
              </p:cNvSpPr>
              <p:nvPr/>
            </p:nvSpPr>
            <p:spPr>
              <a:xfrm>
                <a:off x="3547188" y="4030128"/>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A7CA4AB-B116-46A4-9DBA-62519FB4E435}"/>
              </a:ext>
            </a:extLst>
          </p:cNvPr>
          <p:cNvCxnSpPr>
            <a:cxnSpLocks/>
            <a:stCxn id="5" idx="0"/>
            <a:endCxn id="6" idx="4"/>
          </p:cNvCxnSpPr>
          <p:nvPr/>
        </p:nvCxnSpPr>
        <p:spPr>
          <a:xfrm flipH="1" flipV="1">
            <a:off x="3763212" y="4462176"/>
            <a:ext cx="41374" cy="1287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A3294C-3686-49C4-9E0B-5F717B3BEF8E}"/>
                  </a:ext>
                </a:extLst>
              </p:cNvPr>
              <p:cNvSpPr txBox="1"/>
              <p:nvPr/>
            </p:nvSpPr>
            <p:spPr>
              <a:xfrm>
                <a:off x="3840974" y="5185883"/>
                <a:ext cx="530209" cy="39164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𝑎</m:t>
                          </m:r>
                        </m:e>
                        <m:sub>
                          <m:r>
                            <a:rPr lang="en-US" i="1">
                              <a:solidFill>
                                <a:srgbClr val="FF0000"/>
                              </a:solidFill>
                              <a:latin typeface="Cambria Math" panose="02040503050406030204" pitchFamily="18" charset="0"/>
                            </a:rPr>
                            <m:t>𝑖𝑗</m:t>
                          </m:r>
                        </m:sub>
                      </m:sSub>
                    </m:oMath>
                  </m:oMathPara>
                </a14:m>
                <a:endParaRPr lang="en-US" dirty="0">
                  <a:solidFill>
                    <a:srgbClr val="FF0000"/>
                  </a:solidFill>
                </a:endParaRPr>
              </a:p>
            </p:txBody>
          </p:sp>
        </mc:Choice>
        <mc:Fallback xmlns="">
          <p:sp>
            <p:nvSpPr>
              <p:cNvPr id="10" name="TextBox 9">
                <a:extLst>
                  <a:ext uri="{FF2B5EF4-FFF2-40B4-BE49-F238E27FC236}">
                    <a16:creationId xmlns:a16="http://schemas.microsoft.com/office/drawing/2014/main" id="{46A3294C-3686-49C4-9E0B-5F717B3BEF8E}"/>
                  </a:ext>
                </a:extLst>
              </p:cNvPr>
              <p:cNvSpPr txBox="1">
                <a:spLocks noRot="1" noChangeAspect="1" noMove="1" noResize="1" noEditPoints="1" noAdjustHandles="1" noChangeArrowheads="1" noChangeShapeType="1" noTextEdit="1"/>
              </p:cNvSpPr>
              <p:nvPr/>
            </p:nvSpPr>
            <p:spPr>
              <a:xfrm>
                <a:off x="3840974" y="5185883"/>
                <a:ext cx="530209" cy="391646"/>
              </a:xfrm>
              <a:prstGeom prst="rect">
                <a:avLst/>
              </a:prstGeom>
              <a:blipFill>
                <a:blip r:embed="rId4"/>
                <a:stretch>
                  <a:fillRect b="-606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EC34055D-832A-496E-9B23-0769EF55D114}"/>
                  </a:ext>
                </a:extLst>
              </p:cNvPr>
              <p:cNvSpPr/>
              <p:nvPr/>
            </p:nvSpPr>
            <p:spPr>
              <a:xfrm>
                <a:off x="2210232" y="23254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1</m:t>
                          </m:r>
                        </m:sub>
                      </m:sSub>
                    </m:oMath>
                  </m:oMathPara>
                </a14:m>
                <a:endParaRPr lang="en-US" dirty="0"/>
              </a:p>
            </p:txBody>
          </p:sp>
        </mc:Choice>
        <mc:Fallback xmlns="">
          <p:sp>
            <p:nvSpPr>
              <p:cNvPr id="11" name="Oval 10">
                <a:extLst>
                  <a:ext uri="{FF2B5EF4-FFF2-40B4-BE49-F238E27FC236}">
                    <a16:creationId xmlns:a16="http://schemas.microsoft.com/office/drawing/2014/main" id="{EC34055D-832A-496E-9B23-0769EF55D114}"/>
                  </a:ext>
                </a:extLst>
              </p:cNvPr>
              <p:cNvSpPr>
                <a:spLocks noRot="1" noChangeAspect="1" noMove="1" noResize="1" noEditPoints="1" noAdjustHandles="1" noChangeArrowheads="1" noChangeShapeType="1" noTextEdit="1"/>
              </p:cNvSpPr>
              <p:nvPr/>
            </p:nvSpPr>
            <p:spPr>
              <a:xfrm>
                <a:off x="2210232" y="2325407"/>
                <a:ext cx="432048" cy="432048"/>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2B431EE9-AC1F-4F28-BC71-9C01164A7F0F}"/>
                  </a:ext>
                </a:extLst>
              </p:cNvPr>
              <p:cNvSpPr/>
              <p:nvPr/>
            </p:nvSpPr>
            <p:spPr>
              <a:xfrm>
                <a:off x="3560275" y="22986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𝑘</m:t>
                          </m:r>
                        </m:sub>
                      </m:sSub>
                    </m:oMath>
                  </m:oMathPara>
                </a14:m>
                <a:endParaRPr lang="en-US" dirty="0"/>
              </a:p>
            </p:txBody>
          </p:sp>
        </mc:Choice>
        <mc:Fallback xmlns="">
          <p:sp>
            <p:nvSpPr>
              <p:cNvPr id="13" name="Oval 12">
                <a:extLst>
                  <a:ext uri="{FF2B5EF4-FFF2-40B4-BE49-F238E27FC236}">
                    <a16:creationId xmlns:a16="http://schemas.microsoft.com/office/drawing/2014/main" id="{2B431EE9-AC1F-4F28-BC71-9C01164A7F0F}"/>
                  </a:ext>
                </a:extLst>
              </p:cNvPr>
              <p:cNvSpPr>
                <a:spLocks noRot="1" noChangeAspect="1" noMove="1" noResize="1" noEditPoints="1" noAdjustHandles="1" noChangeArrowheads="1" noChangeShapeType="1" noTextEdit="1"/>
              </p:cNvSpPr>
              <p:nvPr/>
            </p:nvSpPr>
            <p:spPr>
              <a:xfrm>
                <a:off x="3560275" y="2298646"/>
                <a:ext cx="432048" cy="432048"/>
              </a:xfrm>
              <a:prstGeom prst="ellipse">
                <a:avLst/>
              </a:prstGeom>
              <a:blipFill>
                <a:blip r:embed="rId6"/>
                <a:stretch>
                  <a:fillRect l="-133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4517D9F6-CEE5-4ED2-92C8-59E7DC61B443}"/>
                  </a:ext>
                </a:extLst>
              </p:cNvPr>
              <p:cNvSpPr/>
              <p:nvPr/>
            </p:nvSpPr>
            <p:spPr>
              <a:xfrm>
                <a:off x="4976714" y="228400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𝑦</m:t>
                          </m:r>
                        </m:e>
                        <m:sub>
                          <m:r>
                            <a:rPr lang="en-US" i="1">
                              <a:solidFill>
                                <a:schemeClr val="tx1"/>
                              </a:solidFill>
                              <a:latin typeface="Cambria Math" panose="02040503050406030204" pitchFamily="18" charset="0"/>
                            </a:rPr>
                            <m:t>𝑛</m:t>
                          </m:r>
                        </m:sub>
                      </m:sSub>
                    </m:oMath>
                  </m:oMathPara>
                </a14:m>
                <a:endParaRPr lang="en-US" dirty="0"/>
              </a:p>
            </p:txBody>
          </p:sp>
        </mc:Choice>
        <mc:Fallback xmlns="">
          <p:sp>
            <p:nvSpPr>
              <p:cNvPr id="14" name="Oval 13">
                <a:extLst>
                  <a:ext uri="{FF2B5EF4-FFF2-40B4-BE49-F238E27FC236}">
                    <a16:creationId xmlns:a16="http://schemas.microsoft.com/office/drawing/2014/main" id="{4517D9F6-CEE5-4ED2-92C8-59E7DC61B443}"/>
                  </a:ext>
                </a:extLst>
              </p:cNvPr>
              <p:cNvSpPr>
                <a:spLocks noRot="1" noChangeAspect="1" noMove="1" noResize="1" noEditPoints="1" noAdjustHandles="1" noChangeArrowheads="1" noChangeShapeType="1" noTextEdit="1"/>
              </p:cNvSpPr>
              <p:nvPr/>
            </p:nvSpPr>
            <p:spPr>
              <a:xfrm>
                <a:off x="4976714" y="2284002"/>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1A21DFA-F24E-4A80-8C65-81479158EC37}"/>
              </a:ext>
            </a:extLst>
          </p:cNvPr>
          <p:cNvCxnSpPr>
            <a:cxnSpLocks/>
            <a:stCxn id="6" idx="1"/>
            <a:endCxn id="11" idx="4"/>
          </p:cNvCxnSpPr>
          <p:nvPr/>
        </p:nvCxnSpPr>
        <p:spPr>
          <a:xfrm flipH="1" flipV="1">
            <a:off x="2426256" y="2757456"/>
            <a:ext cx="1184204" cy="1335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CA35C7-F11B-4D55-AC93-85BF034C0CAF}"/>
              </a:ext>
            </a:extLst>
          </p:cNvPr>
          <p:cNvCxnSpPr>
            <a:cxnSpLocks/>
            <a:stCxn id="6" idx="0"/>
            <a:endCxn id="13" idx="4"/>
          </p:cNvCxnSpPr>
          <p:nvPr/>
        </p:nvCxnSpPr>
        <p:spPr>
          <a:xfrm flipV="1">
            <a:off x="3763213" y="2730694"/>
            <a:ext cx="13087" cy="12994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EB1386-4C90-4808-A7D9-C243683ABAFF}"/>
              </a:ext>
            </a:extLst>
          </p:cNvPr>
          <p:cNvCxnSpPr>
            <a:cxnSpLocks/>
            <a:stCxn id="6" idx="7"/>
            <a:endCxn id="14" idx="4"/>
          </p:cNvCxnSpPr>
          <p:nvPr/>
        </p:nvCxnSpPr>
        <p:spPr>
          <a:xfrm flipV="1">
            <a:off x="3915964" y="2716050"/>
            <a:ext cx="1276774" cy="1377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0363C1C-ED34-4D37-936A-A3AD26072CBE}"/>
                  </a:ext>
                </a:extLst>
              </p:cNvPr>
              <p:cNvSpPr txBox="1"/>
              <p:nvPr/>
            </p:nvSpPr>
            <p:spPr>
              <a:xfrm>
                <a:off x="3272069" y="3379200"/>
                <a:ext cx="543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oMath>
                  </m:oMathPara>
                </a14:m>
                <a:endParaRPr lang="en-US" dirty="0"/>
              </a:p>
            </p:txBody>
          </p:sp>
        </mc:Choice>
        <mc:Fallback xmlns="">
          <p:sp>
            <p:nvSpPr>
              <p:cNvPr id="29" name="TextBox 28">
                <a:extLst>
                  <a:ext uri="{FF2B5EF4-FFF2-40B4-BE49-F238E27FC236}">
                    <a16:creationId xmlns:a16="http://schemas.microsoft.com/office/drawing/2014/main" id="{C0363C1C-ED34-4D37-936A-A3AD26072CBE}"/>
                  </a:ext>
                </a:extLst>
              </p:cNvPr>
              <p:cNvSpPr txBox="1">
                <a:spLocks noRot="1" noChangeAspect="1" noMove="1" noResize="1" noEditPoints="1" noAdjustHandles="1" noChangeArrowheads="1" noChangeShapeType="1" noTextEdit="1"/>
              </p:cNvSpPr>
              <p:nvPr/>
            </p:nvSpPr>
            <p:spPr>
              <a:xfrm>
                <a:off x="3272069" y="3379200"/>
                <a:ext cx="543739"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1688C5-2E76-4355-B14F-B8AA19EAECCF}"/>
                  </a:ext>
                </a:extLst>
              </p:cNvPr>
              <p:cNvSpPr txBox="1"/>
              <p:nvPr/>
            </p:nvSpPr>
            <p:spPr>
              <a:xfrm>
                <a:off x="2753800" y="3405961"/>
                <a:ext cx="532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r>
                            <a:rPr lang="en-US" i="1">
                              <a:latin typeface="Cambria Math" panose="02040503050406030204" pitchFamily="18" charset="0"/>
                            </a:rPr>
                            <m:t>𝑖</m:t>
                          </m:r>
                        </m:sub>
                      </m:sSub>
                    </m:oMath>
                  </m:oMathPara>
                </a14:m>
                <a:endParaRPr lang="en-US" dirty="0"/>
              </a:p>
            </p:txBody>
          </p:sp>
        </mc:Choice>
        <mc:Fallback xmlns="">
          <p:sp>
            <p:nvSpPr>
              <p:cNvPr id="30" name="TextBox 29">
                <a:extLst>
                  <a:ext uri="{FF2B5EF4-FFF2-40B4-BE49-F238E27FC236}">
                    <a16:creationId xmlns:a16="http://schemas.microsoft.com/office/drawing/2014/main" id="{9A1688C5-2E76-4355-B14F-B8AA19EAECCF}"/>
                  </a:ext>
                </a:extLst>
              </p:cNvPr>
              <p:cNvSpPr txBox="1">
                <a:spLocks noRot="1" noChangeAspect="1" noMove="1" noResize="1" noEditPoints="1" noAdjustHandles="1" noChangeArrowheads="1" noChangeShapeType="1" noTextEdit="1"/>
              </p:cNvSpPr>
              <p:nvPr/>
            </p:nvSpPr>
            <p:spPr>
              <a:xfrm>
                <a:off x="2753800" y="3405961"/>
                <a:ext cx="532518" cy="369332"/>
              </a:xfrm>
              <a:prstGeom prst="rect">
                <a:avLst/>
              </a:prstGeom>
              <a:blipFill>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8B136E-EE20-426C-8E93-6F13E9C7BAE6}"/>
                  </a:ext>
                </a:extLst>
              </p:cNvPr>
              <p:cNvSpPr txBox="1"/>
              <p:nvPr/>
            </p:nvSpPr>
            <p:spPr>
              <a:xfrm>
                <a:off x="4337236" y="3537206"/>
                <a:ext cx="5501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𝑛𝑖</m:t>
                          </m:r>
                        </m:sub>
                      </m:sSub>
                    </m:oMath>
                  </m:oMathPara>
                </a14:m>
                <a:endParaRPr lang="en-US" dirty="0"/>
              </a:p>
            </p:txBody>
          </p:sp>
        </mc:Choice>
        <mc:Fallback xmlns="">
          <p:sp>
            <p:nvSpPr>
              <p:cNvPr id="31" name="TextBox 30">
                <a:extLst>
                  <a:ext uri="{FF2B5EF4-FFF2-40B4-BE49-F238E27FC236}">
                    <a16:creationId xmlns:a16="http://schemas.microsoft.com/office/drawing/2014/main" id="{1A8B136E-EE20-426C-8E93-6F13E9C7BAE6}"/>
                  </a:ext>
                </a:extLst>
              </p:cNvPr>
              <p:cNvSpPr txBox="1">
                <a:spLocks noRot="1" noChangeAspect="1" noMove="1" noResize="1" noEditPoints="1" noAdjustHandles="1" noChangeArrowheads="1" noChangeShapeType="1" noTextEdit="1"/>
              </p:cNvSpPr>
              <p:nvPr/>
            </p:nvSpPr>
            <p:spPr>
              <a:xfrm>
                <a:off x="4337236" y="3537206"/>
                <a:ext cx="550151" cy="369332"/>
              </a:xfrm>
              <a:prstGeom prst="rect">
                <a:avLst/>
              </a:prstGeom>
              <a:blipFill>
                <a:blip r:embed="rId10"/>
                <a:stretch>
                  <a:fillRect b="-1639"/>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54C3CD91-D500-4F52-B328-65D6B778D7AE}"/>
              </a:ext>
            </a:extLst>
          </p:cNvPr>
          <p:cNvCxnSpPr>
            <a:cxnSpLocks/>
            <a:endCxn id="11" idx="4"/>
          </p:cNvCxnSpPr>
          <p:nvPr/>
        </p:nvCxnSpPr>
        <p:spPr>
          <a:xfrm flipV="1">
            <a:off x="2112850" y="2757455"/>
            <a:ext cx="313407" cy="52043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F8459A-96BE-4522-97A1-2B14F8C12013}"/>
              </a:ext>
            </a:extLst>
          </p:cNvPr>
          <p:cNvCxnSpPr>
            <a:cxnSpLocks/>
            <a:endCxn id="11" idx="4"/>
          </p:cNvCxnSpPr>
          <p:nvPr/>
        </p:nvCxnSpPr>
        <p:spPr>
          <a:xfrm flipV="1">
            <a:off x="2426256" y="2757455"/>
            <a:ext cx="0" cy="55207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00ADE4-82FE-41CC-A8F0-154F3188D792}"/>
              </a:ext>
            </a:extLst>
          </p:cNvPr>
          <p:cNvCxnSpPr>
            <a:cxnSpLocks/>
            <a:endCxn id="13" idx="4"/>
          </p:cNvCxnSpPr>
          <p:nvPr/>
        </p:nvCxnSpPr>
        <p:spPr>
          <a:xfrm flipV="1">
            <a:off x="3495285" y="2730695"/>
            <a:ext cx="281014" cy="41261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DE4F000-63EA-4E12-BCFF-38F5F03C0549}"/>
              </a:ext>
            </a:extLst>
          </p:cNvPr>
          <p:cNvCxnSpPr>
            <a:cxnSpLocks/>
            <a:endCxn id="13" idx="4"/>
          </p:cNvCxnSpPr>
          <p:nvPr/>
        </p:nvCxnSpPr>
        <p:spPr>
          <a:xfrm flipH="1" flipV="1">
            <a:off x="3776299" y="2730695"/>
            <a:ext cx="229264" cy="43063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C1852B1-A563-4E2A-BF83-219182A29F45}"/>
              </a:ext>
            </a:extLst>
          </p:cNvPr>
          <p:cNvCxnSpPr>
            <a:cxnSpLocks/>
            <a:endCxn id="14" idx="4"/>
          </p:cNvCxnSpPr>
          <p:nvPr/>
        </p:nvCxnSpPr>
        <p:spPr>
          <a:xfrm flipV="1">
            <a:off x="5192738" y="2716051"/>
            <a:ext cx="0" cy="50887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192688A-0894-4CA4-8EF6-1FF9AF2BC7D4}"/>
              </a:ext>
            </a:extLst>
          </p:cNvPr>
          <p:cNvCxnSpPr>
            <a:cxnSpLocks/>
            <a:endCxn id="14" idx="4"/>
          </p:cNvCxnSpPr>
          <p:nvPr/>
        </p:nvCxnSpPr>
        <p:spPr>
          <a:xfrm flipH="1" flipV="1">
            <a:off x="5192738" y="2716051"/>
            <a:ext cx="362192" cy="46183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A19F21D-2514-41C6-B2C3-4A19B116A18D}"/>
                  </a:ext>
                </a:extLst>
              </p:cNvPr>
              <p:cNvSpPr txBox="1"/>
              <p:nvPr/>
            </p:nvSpPr>
            <p:spPr>
              <a:xfrm>
                <a:off x="1854494" y="2598854"/>
                <a:ext cx="54354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oMath>
                  </m:oMathPara>
                </a14:m>
                <a:endParaRPr lang="en-US" dirty="0"/>
              </a:p>
            </p:txBody>
          </p:sp>
        </mc:Choice>
        <mc:Fallback xmlns="">
          <p:sp>
            <p:nvSpPr>
              <p:cNvPr id="60" name="TextBox 59">
                <a:extLst>
                  <a:ext uri="{FF2B5EF4-FFF2-40B4-BE49-F238E27FC236}">
                    <a16:creationId xmlns:a16="http://schemas.microsoft.com/office/drawing/2014/main" id="{FA19F21D-2514-41C6-B2C3-4A19B116A18D}"/>
                  </a:ext>
                </a:extLst>
              </p:cNvPr>
              <p:cNvSpPr txBox="1">
                <a:spLocks noRot="1" noChangeAspect="1" noMove="1" noResize="1" noEditPoints="1" noAdjustHandles="1" noChangeArrowheads="1" noChangeShapeType="1" noTextEdit="1"/>
              </p:cNvSpPr>
              <p:nvPr/>
            </p:nvSpPr>
            <p:spPr>
              <a:xfrm>
                <a:off x="1854494" y="2598854"/>
                <a:ext cx="543546" cy="393121"/>
              </a:xfrm>
              <a:prstGeom prst="rect">
                <a:avLst/>
              </a:prstGeom>
              <a:blipFill>
                <a:blip r:embed="rId11"/>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6BA2AE3-B025-447E-9B75-31756CFCED93}"/>
                  </a:ext>
                </a:extLst>
              </p:cNvPr>
              <p:cNvSpPr txBox="1"/>
              <p:nvPr/>
            </p:nvSpPr>
            <p:spPr>
              <a:xfrm>
                <a:off x="3716053" y="3105309"/>
                <a:ext cx="559769" cy="395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oMath>
                  </m:oMathPara>
                </a14:m>
                <a:endParaRPr lang="en-US" dirty="0"/>
              </a:p>
            </p:txBody>
          </p:sp>
        </mc:Choice>
        <mc:Fallback xmlns="">
          <p:sp>
            <p:nvSpPr>
              <p:cNvPr id="61" name="TextBox 60">
                <a:extLst>
                  <a:ext uri="{FF2B5EF4-FFF2-40B4-BE49-F238E27FC236}">
                    <a16:creationId xmlns:a16="http://schemas.microsoft.com/office/drawing/2014/main" id="{26BA2AE3-B025-447E-9B75-31756CFCED93}"/>
                  </a:ext>
                </a:extLst>
              </p:cNvPr>
              <p:cNvSpPr txBox="1">
                <a:spLocks noRot="1" noChangeAspect="1" noMove="1" noResize="1" noEditPoints="1" noAdjustHandles="1" noChangeArrowheads="1" noChangeShapeType="1" noTextEdit="1"/>
              </p:cNvSpPr>
              <p:nvPr/>
            </p:nvSpPr>
            <p:spPr>
              <a:xfrm>
                <a:off x="3716053" y="3105309"/>
                <a:ext cx="559769" cy="395429"/>
              </a:xfrm>
              <a:prstGeom prst="rect">
                <a:avLst/>
              </a:prstGeom>
              <a:blipFill>
                <a:blip r:embed="rId1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EBE9A90-5AB2-47E5-A2B5-141925683B82}"/>
                  </a:ext>
                </a:extLst>
              </p:cNvPr>
              <p:cNvSpPr txBox="1"/>
              <p:nvPr/>
            </p:nvSpPr>
            <p:spPr>
              <a:xfrm>
                <a:off x="4976714" y="3123251"/>
                <a:ext cx="55957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oMath>
                  </m:oMathPara>
                </a14:m>
                <a:endParaRPr lang="en-US" dirty="0"/>
              </a:p>
            </p:txBody>
          </p:sp>
        </mc:Choice>
        <mc:Fallback xmlns="">
          <p:sp>
            <p:nvSpPr>
              <p:cNvPr id="62" name="TextBox 61">
                <a:extLst>
                  <a:ext uri="{FF2B5EF4-FFF2-40B4-BE49-F238E27FC236}">
                    <a16:creationId xmlns:a16="http://schemas.microsoft.com/office/drawing/2014/main" id="{8EBE9A90-5AB2-47E5-A2B5-141925683B82}"/>
                  </a:ext>
                </a:extLst>
              </p:cNvPr>
              <p:cNvSpPr txBox="1">
                <a:spLocks noRot="1" noChangeAspect="1" noMove="1" noResize="1" noEditPoints="1" noAdjustHandles="1" noChangeArrowheads="1" noChangeShapeType="1" noTextEdit="1"/>
              </p:cNvSpPr>
              <p:nvPr/>
            </p:nvSpPr>
            <p:spPr>
              <a:xfrm>
                <a:off x="4976714" y="3123251"/>
                <a:ext cx="559576" cy="394532"/>
              </a:xfrm>
              <a:prstGeom prst="rect">
                <a:avLst/>
              </a:prstGeom>
              <a:blipFill>
                <a:blip r:embed="rId1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897DD93-FAB0-4DA7-9CF4-ED9850CBF7AD}"/>
                  </a:ext>
                </a:extLst>
              </p:cNvPr>
              <p:cNvSpPr txBox="1"/>
              <p:nvPr/>
            </p:nvSpPr>
            <p:spPr>
              <a:xfrm>
                <a:off x="1785087" y="1638250"/>
                <a:ext cx="1282339" cy="69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m:oMathPara>
                </a14:m>
                <a:endParaRPr lang="en-US" dirty="0"/>
              </a:p>
            </p:txBody>
          </p:sp>
        </mc:Choice>
        <mc:Fallback xmlns="">
          <p:sp>
            <p:nvSpPr>
              <p:cNvPr id="63" name="TextBox 62">
                <a:extLst>
                  <a:ext uri="{FF2B5EF4-FFF2-40B4-BE49-F238E27FC236}">
                    <a16:creationId xmlns:a16="http://schemas.microsoft.com/office/drawing/2014/main" id="{5897DD93-FAB0-4DA7-9CF4-ED9850CBF7AD}"/>
                  </a:ext>
                </a:extLst>
              </p:cNvPr>
              <p:cNvSpPr txBox="1">
                <a:spLocks noRot="1" noChangeAspect="1" noMove="1" noResize="1" noEditPoints="1" noAdjustHandles="1" noChangeArrowheads="1" noChangeShapeType="1" noTextEdit="1"/>
              </p:cNvSpPr>
              <p:nvPr/>
            </p:nvSpPr>
            <p:spPr>
              <a:xfrm>
                <a:off x="1785087" y="1638250"/>
                <a:ext cx="1282339" cy="6986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9EE2987-632A-4657-BE97-72B75770F1EB}"/>
                  </a:ext>
                </a:extLst>
              </p:cNvPr>
              <p:cNvSpPr txBox="1"/>
              <p:nvPr/>
            </p:nvSpPr>
            <p:spPr>
              <a:xfrm>
                <a:off x="3191790" y="1652530"/>
                <a:ext cx="1314399" cy="700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den>
                      </m:f>
                    </m:oMath>
                  </m:oMathPara>
                </a14:m>
                <a:endParaRPr lang="en-US" dirty="0"/>
              </a:p>
            </p:txBody>
          </p:sp>
        </mc:Choice>
        <mc:Fallback xmlns="">
          <p:sp>
            <p:nvSpPr>
              <p:cNvPr id="64" name="TextBox 63">
                <a:extLst>
                  <a:ext uri="{FF2B5EF4-FFF2-40B4-BE49-F238E27FC236}">
                    <a16:creationId xmlns:a16="http://schemas.microsoft.com/office/drawing/2014/main" id="{A9EE2987-632A-4657-BE97-72B75770F1EB}"/>
                  </a:ext>
                </a:extLst>
              </p:cNvPr>
              <p:cNvSpPr txBox="1">
                <a:spLocks noRot="1" noChangeAspect="1" noMove="1" noResize="1" noEditPoints="1" noAdjustHandles="1" noChangeArrowheads="1" noChangeShapeType="1" noTextEdit="1"/>
              </p:cNvSpPr>
              <p:nvPr/>
            </p:nvSpPr>
            <p:spPr>
              <a:xfrm>
                <a:off x="3191790" y="1652530"/>
                <a:ext cx="1314399" cy="70096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742F16C-56FD-4880-8708-3668CCFF57E0}"/>
                  </a:ext>
                </a:extLst>
              </p:cNvPr>
              <p:cNvSpPr txBox="1"/>
              <p:nvPr/>
            </p:nvSpPr>
            <p:spPr>
              <a:xfrm>
                <a:off x="4614523" y="1623622"/>
                <a:ext cx="1343253" cy="709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sub>
                          </m:sSub>
                        </m:den>
                      </m:f>
                    </m:oMath>
                  </m:oMathPara>
                </a14:m>
                <a:endParaRPr lang="en-US" dirty="0"/>
              </a:p>
            </p:txBody>
          </p:sp>
        </mc:Choice>
        <mc:Fallback xmlns="">
          <p:sp>
            <p:nvSpPr>
              <p:cNvPr id="65" name="TextBox 64">
                <a:extLst>
                  <a:ext uri="{FF2B5EF4-FFF2-40B4-BE49-F238E27FC236}">
                    <a16:creationId xmlns:a16="http://schemas.microsoft.com/office/drawing/2014/main" id="{7742F16C-56FD-4880-8708-3668CCFF57E0}"/>
                  </a:ext>
                </a:extLst>
              </p:cNvPr>
              <p:cNvSpPr txBox="1">
                <a:spLocks noRot="1" noChangeAspect="1" noMove="1" noResize="1" noEditPoints="1" noAdjustHandles="1" noChangeArrowheads="1" noChangeShapeType="1" noTextEdit="1"/>
              </p:cNvSpPr>
              <p:nvPr/>
            </p:nvSpPr>
            <p:spPr>
              <a:xfrm>
                <a:off x="4614523" y="1623622"/>
                <a:ext cx="1343253" cy="7097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AC0AE7C-E2EC-400F-899C-ED125F3C7783}"/>
                  </a:ext>
                </a:extLst>
              </p:cNvPr>
              <p:cNvSpPr txBox="1"/>
              <p:nvPr/>
            </p:nvSpPr>
            <p:spPr>
              <a:xfrm>
                <a:off x="7098779" y="2097509"/>
                <a:ext cx="2973635" cy="84850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dirty="0"/>
              </a:p>
            </p:txBody>
          </p:sp>
        </mc:Choice>
        <mc:Fallback xmlns="">
          <p:sp>
            <p:nvSpPr>
              <p:cNvPr id="66" name="TextBox 65">
                <a:extLst>
                  <a:ext uri="{FF2B5EF4-FFF2-40B4-BE49-F238E27FC236}">
                    <a16:creationId xmlns:a16="http://schemas.microsoft.com/office/drawing/2014/main" id="{5AC0AE7C-E2EC-400F-899C-ED125F3C7783}"/>
                  </a:ext>
                </a:extLst>
              </p:cNvPr>
              <p:cNvSpPr txBox="1">
                <a:spLocks noRot="1" noChangeAspect="1" noMove="1" noResize="1" noEditPoints="1" noAdjustHandles="1" noChangeArrowheads="1" noChangeShapeType="1" noTextEdit="1"/>
              </p:cNvSpPr>
              <p:nvPr/>
            </p:nvSpPr>
            <p:spPr>
              <a:xfrm>
                <a:off x="7098779" y="2097509"/>
                <a:ext cx="2973635" cy="848502"/>
              </a:xfrm>
              <a:prstGeom prst="rect">
                <a:avLst/>
              </a:prstGeom>
              <a:blipFill>
                <a:blip r:embed="rId17"/>
                <a:stretch>
                  <a:fillRect/>
                </a:stretch>
              </a:blipFill>
              <a:ln>
                <a:solidFill>
                  <a:srgbClr val="FF0000"/>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C4FC3791-6034-4C9C-BFC0-5F7979003E24}"/>
              </a:ext>
            </a:extLst>
          </p:cNvPr>
          <p:cNvCxnSpPr>
            <a:cxnSpLocks/>
            <a:endCxn id="6" idx="4"/>
          </p:cNvCxnSpPr>
          <p:nvPr/>
        </p:nvCxnSpPr>
        <p:spPr>
          <a:xfrm flipV="1">
            <a:off x="3530150" y="4462177"/>
            <a:ext cx="233063" cy="5087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6B0074D-6417-4987-A036-6BC9D620658A}"/>
              </a:ext>
            </a:extLst>
          </p:cNvPr>
          <p:cNvCxnSpPr>
            <a:cxnSpLocks/>
            <a:endCxn id="6" idx="4"/>
          </p:cNvCxnSpPr>
          <p:nvPr/>
        </p:nvCxnSpPr>
        <p:spPr>
          <a:xfrm flipH="1" flipV="1">
            <a:off x="3763213" y="4462176"/>
            <a:ext cx="275335" cy="47509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0193155-B5C7-4D7C-BE69-FB3A9A8DF9F3}"/>
                  </a:ext>
                </a:extLst>
              </p:cNvPr>
              <p:cNvSpPr txBox="1"/>
              <p:nvPr/>
            </p:nvSpPr>
            <p:spPr>
              <a:xfrm>
                <a:off x="3986319" y="4515997"/>
                <a:ext cx="522579" cy="396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oMath>
                  </m:oMathPara>
                </a14:m>
                <a:endParaRPr lang="en-US" dirty="0"/>
              </a:p>
            </p:txBody>
          </p:sp>
        </mc:Choice>
        <mc:Fallback xmlns="">
          <p:sp>
            <p:nvSpPr>
              <p:cNvPr id="76" name="TextBox 75">
                <a:extLst>
                  <a:ext uri="{FF2B5EF4-FFF2-40B4-BE49-F238E27FC236}">
                    <a16:creationId xmlns:a16="http://schemas.microsoft.com/office/drawing/2014/main" id="{A0193155-B5C7-4D7C-BE69-FB3A9A8DF9F3}"/>
                  </a:ext>
                </a:extLst>
              </p:cNvPr>
              <p:cNvSpPr txBox="1">
                <a:spLocks noRot="1" noChangeAspect="1" noMove="1" noResize="1" noEditPoints="1" noAdjustHandles="1" noChangeArrowheads="1" noChangeShapeType="1" noTextEdit="1"/>
              </p:cNvSpPr>
              <p:nvPr/>
            </p:nvSpPr>
            <p:spPr>
              <a:xfrm>
                <a:off x="3986319" y="4515997"/>
                <a:ext cx="522579" cy="396519"/>
              </a:xfrm>
              <a:prstGeom prst="rect">
                <a:avLst/>
              </a:prstGeom>
              <a:blipFill>
                <a:blip r:embed="rId18"/>
                <a:stretch>
                  <a:fillRect b="-15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9">
            <p14:nvContentPartPr>
              <p14:cNvPr id="48" name="Ink 47">
                <a:extLst>
                  <a:ext uri="{FF2B5EF4-FFF2-40B4-BE49-F238E27FC236}">
                    <a16:creationId xmlns:a16="http://schemas.microsoft.com/office/drawing/2014/main" id="{51E2388A-1A61-461B-8E8E-07B9F17DC097}"/>
                  </a:ext>
                </a:extLst>
              </p14:cNvPr>
              <p14:cNvContentPartPr/>
              <p14:nvPr/>
            </p14:nvContentPartPr>
            <p14:xfrm>
              <a:off x="3530149" y="4646329"/>
              <a:ext cx="541080" cy="118440"/>
            </p14:xfrm>
          </p:contentPart>
        </mc:Choice>
        <mc:Fallback xmlns="">
          <p:pic>
            <p:nvPicPr>
              <p:cNvPr id="48" name="Ink 47">
                <a:extLst>
                  <a:ext uri="{FF2B5EF4-FFF2-40B4-BE49-F238E27FC236}">
                    <a16:creationId xmlns:a16="http://schemas.microsoft.com/office/drawing/2014/main" id="{51E2388A-1A61-461B-8E8E-07B9F17DC097}"/>
                  </a:ext>
                </a:extLst>
              </p:cNvPr>
              <p:cNvPicPr/>
              <p:nvPr/>
            </p:nvPicPr>
            <p:blipFill>
              <a:blip r:embed="rId20"/>
              <a:stretch>
                <a:fillRect/>
              </a:stretch>
            </p:blipFill>
            <p:spPr>
              <a:xfrm>
                <a:off x="3494149" y="4610329"/>
                <a:ext cx="612720" cy="190080"/>
              </a:xfrm>
              <a:prstGeom prst="rect">
                <a:avLst/>
              </a:prstGeom>
            </p:spPr>
          </p:pic>
        </mc:Fallback>
      </mc:AlternateContent>
      <p:grpSp>
        <p:nvGrpSpPr>
          <p:cNvPr id="53" name="Group 52">
            <a:extLst>
              <a:ext uri="{FF2B5EF4-FFF2-40B4-BE49-F238E27FC236}">
                <a16:creationId xmlns:a16="http://schemas.microsoft.com/office/drawing/2014/main" id="{5068BCB8-EEBA-4B91-9100-096E53448AF7}"/>
              </a:ext>
            </a:extLst>
          </p:cNvPr>
          <p:cNvGrpSpPr/>
          <p:nvPr/>
        </p:nvGrpSpPr>
        <p:grpSpPr>
          <a:xfrm>
            <a:off x="2076469" y="2982049"/>
            <a:ext cx="3493080" cy="212400"/>
            <a:chOff x="552469" y="2982049"/>
            <a:chExt cx="3493080" cy="212400"/>
          </a:xfrm>
        </p:grpSpPr>
        <mc:AlternateContent xmlns:mc="http://schemas.openxmlformats.org/markup-compatibility/2006" xmlns:p14="http://schemas.microsoft.com/office/powerpoint/2010/main">
          <mc:Choice Requires="p14">
            <p:contentPart p14:bwMode="auto" r:id="rId21">
              <p14:nvContentPartPr>
                <p14:cNvPr id="49" name="Ink 48">
                  <a:extLst>
                    <a:ext uri="{FF2B5EF4-FFF2-40B4-BE49-F238E27FC236}">
                      <a16:creationId xmlns:a16="http://schemas.microsoft.com/office/drawing/2014/main" id="{A0CDC792-C3E8-4A4E-A5E0-14BEC8A4CB68}"/>
                    </a:ext>
                  </a:extLst>
                </p14:cNvPr>
                <p14:cNvContentPartPr/>
                <p14:nvPr/>
              </p14:nvContentPartPr>
              <p14:xfrm>
                <a:off x="552469" y="2986729"/>
                <a:ext cx="684360" cy="207720"/>
              </p14:xfrm>
            </p:contentPart>
          </mc:Choice>
          <mc:Fallback xmlns="">
            <p:pic>
              <p:nvPicPr>
                <p:cNvPr id="49" name="Ink 48">
                  <a:extLst>
                    <a:ext uri="{FF2B5EF4-FFF2-40B4-BE49-F238E27FC236}">
                      <a16:creationId xmlns:a16="http://schemas.microsoft.com/office/drawing/2014/main" id="{A0CDC792-C3E8-4A4E-A5E0-14BEC8A4CB68}"/>
                    </a:ext>
                  </a:extLst>
                </p:cNvPr>
                <p:cNvPicPr/>
                <p:nvPr/>
              </p:nvPicPr>
              <p:blipFill>
                <a:blip r:embed="rId22"/>
                <a:stretch>
                  <a:fillRect/>
                </a:stretch>
              </p:blipFill>
              <p:spPr>
                <a:xfrm>
                  <a:off x="516469" y="2950729"/>
                  <a:ext cx="756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Ink 50">
                  <a:extLst>
                    <a:ext uri="{FF2B5EF4-FFF2-40B4-BE49-F238E27FC236}">
                      <a16:creationId xmlns:a16="http://schemas.microsoft.com/office/drawing/2014/main" id="{E73F767A-AC09-466A-9466-084763085015}"/>
                    </a:ext>
                  </a:extLst>
                </p14:cNvPr>
                <p14:cNvContentPartPr/>
                <p14:nvPr/>
              </p14:nvContentPartPr>
              <p14:xfrm>
                <a:off x="1939909" y="3007249"/>
                <a:ext cx="613080" cy="170640"/>
              </p14:xfrm>
            </p:contentPart>
          </mc:Choice>
          <mc:Fallback xmlns="">
            <p:pic>
              <p:nvPicPr>
                <p:cNvPr id="51" name="Ink 50">
                  <a:extLst>
                    <a:ext uri="{FF2B5EF4-FFF2-40B4-BE49-F238E27FC236}">
                      <a16:creationId xmlns:a16="http://schemas.microsoft.com/office/drawing/2014/main" id="{E73F767A-AC09-466A-9466-084763085015}"/>
                    </a:ext>
                  </a:extLst>
                </p:cNvPr>
                <p:cNvPicPr/>
                <p:nvPr/>
              </p:nvPicPr>
              <p:blipFill>
                <a:blip r:embed="rId24"/>
                <a:stretch>
                  <a:fillRect/>
                </a:stretch>
              </p:blipFill>
              <p:spPr>
                <a:xfrm>
                  <a:off x="1903909" y="2971609"/>
                  <a:ext cx="68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 name="Ink 51">
                  <a:extLst>
                    <a:ext uri="{FF2B5EF4-FFF2-40B4-BE49-F238E27FC236}">
                      <a16:creationId xmlns:a16="http://schemas.microsoft.com/office/drawing/2014/main" id="{FBF8C99A-5376-467B-BE24-12C69881B1E5}"/>
                    </a:ext>
                  </a:extLst>
                </p14:cNvPr>
                <p14:cNvContentPartPr/>
                <p14:nvPr/>
              </p14:nvContentPartPr>
              <p14:xfrm>
                <a:off x="3248149" y="2982049"/>
                <a:ext cx="797400" cy="154080"/>
              </p14:xfrm>
            </p:contentPart>
          </mc:Choice>
          <mc:Fallback xmlns="">
            <p:pic>
              <p:nvPicPr>
                <p:cNvPr id="52" name="Ink 51">
                  <a:extLst>
                    <a:ext uri="{FF2B5EF4-FFF2-40B4-BE49-F238E27FC236}">
                      <a16:creationId xmlns:a16="http://schemas.microsoft.com/office/drawing/2014/main" id="{FBF8C99A-5376-467B-BE24-12C69881B1E5}"/>
                    </a:ext>
                  </a:extLst>
                </p:cNvPr>
                <p:cNvPicPr/>
                <p:nvPr/>
              </p:nvPicPr>
              <p:blipFill>
                <a:blip r:embed="rId26"/>
                <a:stretch>
                  <a:fillRect/>
                </a:stretch>
              </p:blipFill>
              <p:spPr>
                <a:xfrm>
                  <a:off x="3212149" y="2946049"/>
                  <a:ext cx="8690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54" name="Ink 53">
                <a:extLst>
                  <a:ext uri="{FF2B5EF4-FFF2-40B4-BE49-F238E27FC236}">
                    <a16:creationId xmlns:a16="http://schemas.microsoft.com/office/drawing/2014/main" id="{26D5CFBC-5D05-43DB-9D00-94A7105C3B99}"/>
                  </a:ext>
                </a:extLst>
              </p14:cNvPr>
              <p14:cNvContentPartPr/>
              <p14:nvPr/>
            </p14:nvContentPartPr>
            <p14:xfrm>
              <a:off x="3456349" y="4588009"/>
              <a:ext cx="606240" cy="158400"/>
            </p14:xfrm>
          </p:contentPart>
        </mc:Choice>
        <mc:Fallback xmlns="">
          <p:pic>
            <p:nvPicPr>
              <p:cNvPr id="54" name="Ink 53">
                <a:extLst>
                  <a:ext uri="{FF2B5EF4-FFF2-40B4-BE49-F238E27FC236}">
                    <a16:creationId xmlns:a16="http://schemas.microsoft.com/office/drawing/2014/main" id="{26D5CFBC-5D05-43DB-9D00-94A7105C3B99}"/>
                  </a:ext>
                </a:extLst>
              </p:cNvPr>
              <p:cNvPicPr/>
              <p:nvPr/>
            </p:nvPicPr>
            <p:blipFill>
              <a:blip r:embed="rId28"/>
              <a:stretch>
                <a:fillRect/>
              </a:stretch>
            </p:blipFill>
            <p:spPr>
              <a:xfrm>
                <a:off x="3420349" y="4552009"/>
                <a:ext cx="677880" cy="230040"/>
              </a:xfrm>
              <a:prstGeom prst="rect">
                <a:avLst/>
              </a:prstGeom>
            </p:spPr>
          </p:pic>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08193B7-843B-4EF9-B1C4-3E26B89CF817}"/>
                  </a:ext>
                </a:extLst>
              </p:cNvPr>
              <p:cNvSpPr txBox="1"/>
              <p:nvPr/>
            </p:nvSpPr>
            <p:spPr>
              <a:xfrm>
                <a:off x="5956879" y="3177889"/>
                <a:ext cx="4579139" cy="3636445"/>
              </a:xfrm>
              <a:prstGeom prst="rect">
                <a:avLst/>
              </a:prstGeom>
              <a:noFill/>
            </p:spPr>
            <p:txBody>
              <a:bodyPr wrap="none" rtlCol="0">
                <a:spAutoFit/>
              </a:bodyPr>
              <a:lstStyle/>
              <a:p>
                <a:r>
                  <a:rPr lang="en-US" dirty="0"/>
                  <a:t>For the </a:t>
                </a:r>
                <a:r>
                  <a:rPr lang="en-US" dirty="0">
                    <a:solidFill>
                      <a:schemeClr val="accent6">
                        <a:lumMod val="75000"/>
                      </a:schemeClr>
                    </a:solidFill>
                  </a:rPr>
                  <a:t>sigmoid activation function</a:t>
                </a:r>
                <a:r>
                  <a:rPr lang="en-US"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𝑡</m:t>
                              </m:r>
                            </m:sup>
                          </m:sSup>
                        </m:den>
                      </m:f>
                    </m:oMath>
                  </m:oMathPara>
                </a14:m>
                <a:endParaRPr lang="en-US" dirty="0"/>
              </a:p>
              <a:p>
                <a:endParaRPr lang="en-US" dirty="0"/>
              </a:p>
              <a:p>
                <a:r>
                  <a:rPr lang="en-US" dirty="0"/>
                  <a:t>The derivative is:</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)(1−</m:t>
                      </m:r>
                      <m:r>
                        <a:rPr lang="en-US" i="1">
                          <a:latin typeface="Cambria Math" panose="02040503050406030204" pitchFamily="18" charset="0"/>
                        </a:rPr>
                        <m:t>𝑔</m:t>
                      </m:r>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i="1">
                          <a:latin typeface="Cambria Math" panose="02040503050406030204" pitchFamily="18" charset="0"/>
                        </a:rPr>
                        <m:t>)</m:t>
                      </m:r>
                    </m:oMath>
                  </m:oMathPara>
                </a14:m>
                <a:endParaRPr lang="en-US" dirty="0"/>
              </a:p>
              <a:p>
                <a:endParaRPr lang="en-US" dirty="0"/>
              </a:p>
              <a:p>
                <a:r>
                  <a:rPr lang="en-US" dirty="0"/>
                  <a:t>This makes it easy to compute it. We have:</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oMath>
                  </m:oMathPara>
                </a14:m>
                <a:endParaRPr lang="en-US" dirty="0"/>
              </a:p>
              <a:p>
                <a:r>
                  <a:rPr lang="en-US" dirty="0"/>
                  <a:t>Therefore</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𝛿</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sub>
                              </m:sSub>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𝑘𝑖</m:t>
                              </m:r>
                            </m:sub>
                          </m:sSub>
                        </m:e>
                      </m:nary>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m:oMathPara>
                </a14:m>
                <a:endParaRPr lang="en-US" dirty="0"/>
              </a:p>
            </p:txBody>
          </p:sp>
        </mc:Choice>
        <mc:Fallback xmlns="">
          <p:sp>
            <p:nvSpPr>
              <p:cNvPr id="57" name="TextBox 56">
                <a:extLst>
                  <a:ext uri="{FF2B5EF4-FFF2-40B4-BE49-F238E27FC236}">
                    <a16:creationId xmlns:a16="http://schemas.microsoft.com/office/drawing/2014/main" id="{B08193B7-843B-4EF9-B1C4-3E26B89CF817}"/>
                  </a:ext>
                </a:extLst>
              </p:cNvPr>
              <p:cNvSpPr txBox="1">
                <a:spLocks noRot="1" noChangeAspect="1" noMove="1" noResize="1" noEditPoints="1" noAdjustHandles="1" noChangeArrowheads="1" noChangeShapeType="1" noTextEdit="1"/>
              </p:cNvSpPr>
              <p:nvPr/>
            </p:nvSpPr>
            <p:spPr>
              <a:xfrm>
                <a:off x="5956879" y="3177889"/>
                <a:ext cx="4579139" cy="3636445"/>
              </a:xfrm>
              <a:prstGeom prst="rect">
                <a:avLst/>
              </a:prstGeom>
              <a:blipFill>
                <a:blip r:embed="rId29"/>
                <a:stretch>
                  <a:fillRect l="-1065" t="-838" r="-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B90DC20-342A-43BA-B61B-EBD17C90FFF4}"/>
                  </a:ext>
                </a:extLst>
              </p:cNvPr>
              <p:cNvSpPr txBox="1"/>
              <p:nvPr/>
            </p:nvSpPr>
            <p:spPr>
              <a:xfrm>
                <a:off x="5170849" y="1115245"/>
                <a:ext cx="3930756" cy="395429"/>
              </a:xfrm>
              <a:prstGeom prst="rect">
                <a:avLst/>
              </a:prstGeom>
              <a:noFill/>
              <a:ln>
                <a:solidFill>
                  <a:schemeClr val="accent1"/>
                </a:solidFill>
              </a:ln>
            </p:spPr>
            <p:txBody>
              <a:bodyPr wrap="none" rtlCol="0">
                <a:spAutoFit/>
              </a:bodyPr>
              <a:lstStyle/>
              <a:p>
                <a:r>
                  <a:rPr lang="en-US" dirty="0"/>
                  <a:t>We have already computed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oMath>
                </a14:m>
                <a:r>
                  <a:rPr lang="en-US" dirty="0"/>
                  <a:t>’s</a:t>
                </a:r>
              </a:p>
            </p:txBody>
          </p:sp>
        </mc:Choice>
        <mc:Fallback xmlns="">
          <p:sp>
            <p:nvSpPr>
              <p:cNvPr id="3" name="TextBox 2">
                <a:extLst>
                  <a:ext uri="{FF2B5EF4-FFF2-40B4-BE49-F238E27FC236}">
                    <a16:creationId xmlns:a16="http://schemas.microsoft.com/office/drawing/2014/main" id="{DB90DC20-342A-43BA-B61B-EBD17C90FFF4}"/>
                  </a:ext>
                </a:extLst>
              </p:cNvPr>
              <p:cNvSpPr txBox="1">
                <a:spLocks noRot="1" noChangeAspect="1" noMove="1" noResize="1" noEditPoints="1" noAdjustHandles="1" noChangeArrowheads="1" noChangeShapeType="1" noTextEdit="1"/>
              </p:cNvSpPr>
              <p:nvPr/>
            </p:nvSpPr>
            <p:spPr>
              <a:xfrm>
                <a:off x="5170849" y="1115245"/>
                <a:ext cx="3930756" cy="395429"/>
              </a:xfrm>
              <a:prstGeom prst="rect">
                <a:avLst/>
              </a:prstGeom>
              <a:blipFill>
                <a:blip r:embed="rId30"/>
                <a:stretch>
                  <a:fillRect l="-1082" t="-7463" r="-155" b="-14925"/>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D448085-58FC-4E31-A99E-BC7765293033}"/>
                  </a:ext>
                </a:extLst>
              </p:cNvPr>
              <p:cNvSpPr txBox="1"/>
              <p:nvPr/>
            </p:nvSpPr>
            <p:spPr>
              <a:xfrm>
                <a:off x="432006" y="3925711"/>
                <a:ext cx="2283638" cy="974177"/>
              </a:xfrm>
              <a:prstGeom prst="rect">
                <a:avLst/>
              </a:prstGeom>
              <a:noFill/>
              <a:ln>
                <a:solidFill>
                  <a:schemeClr val="accent1"/>
                </a:solidFill>
              </a:ln>
            </p:spPr>
            <p:txBody>
              <a:bodyPr wrap="none" rtlCol="0">
                <a:spAutoFit/>
              </a:bodyPr>
              <a:lstStyle/>
              <a:p>
                <a:r>
                  <a:rPr lang="en-US" dirty="0"/>
                  <a:t>We want to compute</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𝑖𝑗</m:t>
                              </m:r>
                            </m:sub>
                          </m:sSub>
                        </m:den>
                      </m:f>
                    </m:oMath>
                  </m:oMathPara>
                </a14:m>
                <a:endParaRPr lang="en-US" dirty="0"/>
              </a:p>
            </p:txBody>
          </p:sp>
        </mc:Choice>
        <mc:Fallback xmlns="">
          <p:sp>
            <p:nvSpPr>
              <p:cNvPr id="8" name="TextBox 7">
                <a:extLst>
                  <a:ext uri="{FF2B5EF4-FFF2-40B4-BE49-F238E27FC236}">
                    <a16:creationId xmlns:a16="http://schemas.microsoft.com/office/drawing/2014/main" id="{3D448085-58FC-4E31-A99E-BC7765293033}"/>
                  </a:ext>
                </a:extLst>
              </p:cNvPr>
              <p:cNvSpPr txBox="1">
                <a:spLocks noRot="1" noChangeAspect="1" noMove="1" noResize="1" noEditPoints="1" noAdjustHandles="1" noChangeArrowheads="1" noChangeShapeType="1" noTextEdit="1"/>
              </p:cNvSpPr>
              <p:nvPr/>
            </p:nvSpPr>
            <p:spPr>
              <a:xfrm>
                <a:off x="432006" y="3925711"/>
                <a:ext cx="2283638" cy="974177"/>
              </a:xfrm>
              <a:prstGeom prst="rect">
                <a:avLst/>
              </a:prstGeom>
              <a:blipFill>
                <a:blip r:embed="rId31"/>
                <a:stretch>
                  <a:fillRect l="-2128" t="-3086" r="-1596"/>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322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1F05-B9B4-484D-8723-23B83F8131D7}"/>
              </a:ext>
            </a:extLst>
          </p:cNvPr>
          <p:cNvSpPr>
            <a:spLocks noGrp="1"/>
          </p:cNvSpPr>
          <p:nvPr>
            <p:ph type="title"/>
          </p:nvPr>
        </p:nvSpPr>
        <p:spPr/>
        <p:txBody>
          <a:bodyPr/>
          <a:lstStyle/>
          <a:p>
            <a:r>
              <a:rPr lang="en-US" dirty="0"/>
              <a:t>Stochastic gradient descent</a:t>
            </a:r>
          </a:p>
        </p:txBody>
      </p:sp>
      <p:sp>
        <p:nvSpPr>
          <p:cNvPr id="3" name="Content Placeholder 2">
            <a:extLst>
              <a:ext uri="{FF2B5EF4-FFF2-40B4-BE49-F238E27FC236}">
                <a16:creationId xmlns:a16="http://schemas.microsoft.com/office/drawing/2014/main" id="{7130C180-A80F-4EE1-8209-FDDBDCAA090A}"/>
              </a:ext>
            </a:extLst>
          </p:cNvPr>
          <p:cNvSpPr>
            <a:spLocks noGrp="1"/>
          </p:cNvSpPr>
          <p:nvPr>
            <p:ph idx="1"/>
          </p:nvPr>
        </p:nvSpPr>
        <p:spPr/>
        <p:txBody>
          <a:bodyPr>
            <a:normAutofit/>
          </a:bodyPr>
          <a:lstStyle/>
          <a:p>
            <a:r>
              <a:rPr lang="en-US" dirty="0"/>
              <a:t>Ideally the loss should be the average loss over all training data. </a:t>
            </a:r>
          </a:p>
          <a:p>
            <a:r>
              <a:rPr lang="en-US" dirty="0"/>
              <a:t>We would need to compute the loss for all training data every time we update the gradients.  </a:t>
            </a:r>
          </a:p>
          <a:p>
            <a:pPr lvl="1"/>
            <a:r>
              <a:rPr lang="en-US" dirty="0"/>
              <a:t>However, this is expensive.</a:t>
            </a:r>
          </a:p>
          <a:p>
            <a:r>
              <a:rPr lang="en-US" dirty="0">
                <a:solidFill>
                  <a:schemeClr val="accent6">
                    <a:lumMod val="75000"/>
                  </a:schemeClr>
                </a:solidFill>
              </a:rPr>
              <a:t>Stochastic gradient descent</a:t>
            </a:r>
            <a:r>
              <a:rPr lang="en-US" dirty="0"/>
              <a:t>: Consider one input point at the time. Each point is considered only once.</a:t>
            </a:r>
          </a:p>
          <a:p>
            <a:r>
              <a:rPr lang="en-US" dirty="0"/>
              <a:t>Intermediate solution: Use </a:t>
            </a:r>
            <a:r>
              <a:rPr lang="en-US" dirty="0">
                <a:solidFill>
                  <a:srgbClr val="0070C0"/>
                </a:solidFill>
              </a:rPr>
              <a:t>mini-batches</a:t>
            </a:r>
            <a:r>
              <a:rPr lang="en-US" dirty="0"/>
              <a:t> of data points.</a:t>
            </a:r>
          </a:p>
        </p:txBody>
      </p:sp>
      <p:sp>
        <p:nvSpPr>
          <p:cNvPr id="4" name="Slide Number Placeholder 3">
            <a:extLst>
              <a:ext uri="{FF2B5EF4-FFF2-40B4-BE49-F238E27FC236}">
                <a16:creationId xmlns:a16="http://schemas.microsoft.com/office/drawing/2014/main" id="{F1919787-7BAE-498B-B1AF-D702481CE2F5}"/>
              </a:ext>
            </a:extLst>
          </p:cNvPr>
          <p:cNvSpPr>
            <a:spLocks noGrp="1"/>
          </p:cNvSpPr>
          <p:nvPr>
            <p:ph type="sldNum" sz="quarter" idx="12"/>
          </p:nvPr>
        </p:nvSpPr>
        <p:spPr/>
        <p:txBody>
          <a:bodyPr/>
          <a:lstStyle/>
          <a:p>
            <a:fld id="{878E0B35-C73E-49DE-9EA0-4D9F6C87E107}" type="slidenum">
              <a:rPr lang="el-GR" smtClean="0"/>
              <a:pPr/>
              <a:t>18</a:t>
            </a:fld>
            <a:endParaRPr lang="el-GR"/>
          </a:p>
        </p:txBody>
      </p:sp>
    </p:spTree>
    <p:extLst>
      <p:ext uri="{BB962C8B-B14F-4D97-AF65-F5344CB8AC3E}">
        <p14:creationId xmlns:p14="http://schemas.microsoft.com/office/powerpoint/2010/main" val="289547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a:t>
            </a:r>
            <a:r>
              <a:rPr lang="en-US" dirty="0" err="1"/>
              <a:t>EMBeddings</a:t>
            </a:r>
            <a:endParaRPr lang="el-GR" dirty="0"/>
          </a:p>
        </p:txBody>
      </p:sp>
      <p:sp>
        <p:nvSpPr>
          <p:cNvPr id="3" name="Text Placeholder 2">
            <a:extLst>
              <a:ext uri="{FF2B5EF4-FFF2-40B4-BE49-F238E27FC236}">
                <a16:creationId xmlns:a16="http://schemas.microsoft.com/office/drawing/2014/main" id="{D704F704-ED38-4D4D-9009-BBD30E989AFB}"/>
              </a:ext>
            </a:extLst>
          </p:cNvPr>
          <p:cNvSpPr>
            <a:spLocks noGrp="1"/>
          </p:cNvSpPr>
          <p:nvPr>
            <p:ph type="body" idx="1"/>
          </p:nvPr>
        </p:nvSpPr>
        <p:spPr/>
        <p:txBody>
          <a:bodyPr/>
          <a:lstStyle/>
          <a:p>
            <a:r>
              <a:rPr lang="en-US" dirty="0"/>
              <a:t>Thanks to Chris Manning for the slides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19</a:t>
            </a:fld>
            <a:endParaRPr lang="el-GR"/>
          </a:p>
        </p:txBody>
      </p:sp>
    </p:spTree>
    <p:extLst>
      <p:ext uri="{BB962C8B-B14F-4D97-AF65-F5344CB8AC3E}">
        <p14:creationId xmlns:p14="http://schemas.microsoft.com/office/powerpoint/2010/main" val="119905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4EBEF-BE95-42C7-8EAB-83CC4CB93C6E}"/>
              </a:ext>
            </a:extLst>
          </p:cNvPr>
          <p:cNvSpPr>
            <a:spLocks noGrp="1"/>
          </p:cNvSpPr>
          <p:nvPr>
            <p:ph type="title"/>
          </p:nvPr>
        </p:nvSpPr>
        <p:spPr/>
        <p:txBody>
          <a:bodyPr/>
          <a:lstStyle/>
          <a:p>
            <a:r>
              <a:rPr lang="en-US" dirty="0"/>
              <a:t>Neural Networks</a:t>
            </a:r>
          </a:p>
        </p:txBody>
      </p:sp>
      <p:sp>
        <p:nvSpPr>
          <p:cNvPr id="6" name="Text Placeholder 5">
            <a:extLst>
              <a:ext uri="{FF2B5EF4-FFF2-40B4-BE49-F238E27FC236}">
                <a16:creationId xmlns:a16="http://schemas.microsoft.com/office/drawing/2014/main" id="{06E011C1-A784-4EFE-BDA7-BDFE26E8C3B2}"/>
              </a:ext>
            </a:extLst>
          </p:cNvPr>
          <p:cNvSpPr>
            <a:spLocks noGrp="1"/>
          </p:cNvSpPr>
          <p:nvPr>
            <p:ph type="body" idx="1"/>
          </p:nvPr>
        </p:nvSpPr>
        <p:spPr/>
        <p:txBody>
          <a:bodyPr/>
          <a:lstStyle/>
          <a:p>
            <a:r>
              <a:rPr lang="en-US" dirty="0"/>
              <a:t>(Thanks to Philipp Koehn for the material borrowed from his slides)</a:t>
            </a:r>
          </a:p>
        </p:txBody>
      </p:sp>
      <p:sp>
        <p:nvSpPr>
          <p:cNvPr id="4" name="Slide Number Placeholder 3">
            <a:extLst>
              <a:ext uri="{FF2B5EF4-FFF2-40B4-BE49-F238E27FC236}">
                <a16:creationId xmlns:a16="http://schemas.microsoft.com/office/drawing/2014/main" id="{6ADD50A4-0E62-4B10-B7AB-71E924C8CA1D}"/>
              </a:ext>
            </a:extLst>
          </p:cNvPr>
          <p:cNvSpPr>
            <a:spLocks noGrp="1"/>
          </p:cNvSpPr>
          <p:nvPr>
            <p:ph type="sldNum" sz="quarter" idx="12"/>
          </p:nvPr>
        </p:nvSpPr>
        <p:spPr/>
        <p:txBody>
          <a:bodyPr/>
          <a:lstStyle/>
          <a:p>
            <a:fld id="{878E0B35-C73E-49DE-9EA0-4D9F6C87E107}" type="slidenum">
              <a:rPr lang="el-GR" smtClean="0"/>
              <a:pPr/>
              <a:t>2</a:t>
            </a:fld>
            <a:endParaRPr lang="el-GR"/>
          </a:p>
        </p:txBody>
      </p:sp>
    </p:spTree>
    <p:extLst>
      <p:ext uri="{BB962C8B-B14F-4D97-AF65-F5344CB8AC3E}">
        <p14:creationId xmlns:p14="http://schemas.microsoft.com/office/powerpoint/2010/main" val="400437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8200" y="4572000"/>
            <a:ext cx="7377352" cy="810599"/>
            <a:chOff x="928448" y="4574891"/>
            <a:chExt cx="7377352" cy="810599"/>
          </a:xfrm>
        </p:grpSpPr>
        <p:sp>
          <p:nvSpPr>
            <p:cNvPr id="6" name="Rectangle 5"/>
            <p:cNvSpPr/>
            <p:nvPr/>
          </p:nvSpPr>
          <p:spPr bwMode="auto">
            <a:xfrm>
              <a:off x="498193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dirty="0"/>
            </a:p>
          </p:txBody>
        </p:sp>
        <p:sp>
          <p:nvSpPr>
            <p:cNvPr id="7" name="Rectangle 6"/>
            <p:cNvSpPr/>
            <p:nvPr/>
          </p:nvSpPr>
          <p:spPr bwMode="auto">
            <a:xfrm>
              <a:off x="92844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dirty="0"/>
            </a:p>
          </p:txBody>
        </p:sp>
        <p:sp>
          <p:nvSpPr>
            <p:cNvPr id="8" name="Rectangle 7"/>
            <p:cNvSpPr/>
            <p:nvPr/>
          </p:nvSpPr>
          <p:spPr bwMode="auto">
            <a:xfrm>
              <a:off x="4252310" y="4574891"/>
              <a:ext cx="729628" cy="810599"/>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000" dirty="0"/>
            </a:p>
          </p:txBody>
        </p:sp>
      </p:grpSp>
      <p:sp>
        <p:nvSpPr>
          <p:cNvPr id="2" name="Title 1"/>
          <p:cNvSpPr>
            <a:spLocks noGrp="1"/>
          </p:cNvSpPr>
          <p:nvPr>
            <p:ph type="title"/>
          </p:nvPr>
        </p:nvSpPr>
        <p:spPr>
          <a:xfrm>
            <a:off x="304800" y="345635"/>
            <a:ext cx="8229600" cy="1143000"/>
          </a:xfrm>
        </p:spPr>
        <p:txBody>
          <a:bodyPr/>
          <a:lstStyle/>
          <a:p>
            <a:r>
              <a:rPr lang="en-US" dirty="0"/>
              <a:t>Basic Idea</a:t>
            </a:r>
            <a:endParaRPr lang="el-GR"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20</a:t>
            </a:fld>
            <a:endParaRPr lang="el-GR"/>
          </a:p>
        </p:txBody>
      </p:sp>
      <p:sp>
        <p:nvSpPr>
          <p:cNvPr id="4" name="Content Placeholder 2"/>
          <p:cNvSpPr txBox="1">
            <a:spLocks/>
          </p:cNvSpPr>
          <p:nvPr/>
        </p:nvSpPr>
        <p:spPr>
          <a:xfrm>
            <a:off x="381000" y="1600200"/>
            <a:ext cx="112014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You can get a lot of value by representing a word by means of its neighbors</a:t>
            </a:r>
          </a:p>
          <a:p>
            <a:r>
              <a:rPr lang="en-US" dirty="0">
                <a:solidFill>
                  <a:srgbClr val="3A87FF"/>
                </a:solidFill>
              </a:rPr>
              <a:t>“You shall know a word by the company it keeps”</a:t>
            </a:r>
          </a:p>
          <a:p>
            <a:pPr algn="r"/>
            <a:r>
              <a:rPr lang="en-US" sz="1600" dirty="0"/>
              <a:t>(J. R. Firth 1957: 11)</a:t>
            </a:r>
          </a:p>
          <a:p>
            <a:r>
              <a:rPr lang="en-US" dirty="0"/>
              <a:t>One</a:t>
            </a:r>
            <a:r>
              <a:rPr lang="en-US" dirty="0">
                <a:solidFill>
                  <a:prstClr val="black"/>
                </a:solidFill>
              </a:rPr>
              <a:t> of the most successful ideas of modern statistical NLP</a:t>
            </a:r>
          </a:p>
          <a:p>
            <a:pPr lvl="1"/>
            <a:endParaRPr lang="en-US" dirty="0">
              <a:latin typeface="Arial Narrow"/>
              <a:cs typeface="Arial Narrow"/>
            </a:endParaRPr>
          </a:p>
          <a:p>
            <a:pPr marL="457200" lvl="1" indent="0">
              <a:buNone/>
            </a:pPr>
            <a:r>
              <a:rPr lang="en-US" sz="1800" dirty="0">
                <a:latin typeface="Arial Narrow"/>
                <a:cs typeface="Arial Narrow"/>
              </a:rPr>
              <a:t>government debt problems turning into banking crises as has happened in</a:t>
            </a:r>
          </a:p>
          <a:p>
            <a:pPr marL="457200" lvl="1" indent="0">
              <a:buNone/>
            </a:pPr>
            <a:r>
              <a:rPr lang="en-US" sz="1800" dirty="0">
                <a:latin typeface="Arial Narrow"/>
                <a:cs typeface="Arial Narrow"/>
              </a:rPr>
              <a:t>         saying that Europe needs unified banking regulation to replace the hodgepodge</a:t>
            </a:r>
          </a:p>
          <a:p>
            <a:pPr marL="457200" lvl="1" indent="0">
              <a:buNone/>
            </a:pPr>
            <a:r>
              <a:rPr lang="en-US" dirty="0">
                <a:latin typeface="Wingdings"/>
                <a:ea typeface="Wingdings"/>
                <a:cs typeface="Wingdings"/>
                <a:sym typeface="Wingdings"/>
              </a:rPr>
              <a:t></a:t>
            </a:r>
            <a:r>
              <a:rPr lang="en-US" dirty="0">
                <a:cs typeface="Arial Narrow"/>
                <a:sym typeface="Wingdings"/>
              </a:rPr>
              <a:t> </a:t>
            </a:r>
            <a:r>
              <a:rPr lang="en-US" dirty="0">
                <a:cs typeface="Arial Narrow"/>
              </a:rPr>
              <a:t>These words will represent </a:t>
            </a:r>
            <a:r>
              <a:rPr lang="en-US" i="1" dirty="0">
                <a:cs typeface="Arial Narrow"/>
              </a:rPr>
              <a:t>banking </a:t>
            </a:r>
            <a:r>
              <a:rPr lang="en-US" i="1" dirty="0">
                <a:latin typeface="Wingdings"/>
                <a:ea typeface="Wingdings"/>
                <a:cs typeface="Wingdings"/>
                <a:sym typeface="Wingdings"/>
              </a:rPr>
              <a:t></a:t>
            </a:r>
            <a:endParaRPr lang="en-US" dirty="0">
              <a:cs typeface="Arial Narrow"/>
            </a:endParaRPr>
          </a:p>
          <a:p>
            <a:endParaRPr lang="en-US" dirty="0"/>
          </a:p>
        </p:txBody>
      </p:sp>
    </p:spTree>
    <p:extLst>
      <p:ext uri="{BB962C8B-B14F-4D97-AF65-F5344CB8AC3E}">
        <p14:creationId xmlns:p14="http://schemas.microsoft.com/office/powerpoint/2010/main" val="1787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7038"/>
            <a:ext cx="10972800" cy="990600"/>
          </a:xfrm>
        </p:spPr>
        <p:txBody>
          <a:bodyPr>
            <a:normAutofit/>
          </a:bodyPr>
          <a:lstStyle/>
          <a:p>
            <a:r>
              <a:rPr lang="en-US" dirty="0"/>
              <a:t>Basic idea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33400" y="1417638"/>
                <a:ext cx="11353800" cy="4445000"/>
              </a:xfrm>
            </p:spPr>
            <p:txBody>
              <a:bodyPr>
                <a:noAutofit/>
              </a:bodyPr>
              <a:lstStyle/>
              <a:p>
                <a:r>
                  <a:rPr lang="en-US" dirty="0"/>
                  <a:t>Define a model that aims to predict between a </a:t>
                </a:r>
                <a:r>
                  <a:rPr lang="en-US" dirty="0">
                    <a:solidFill>
                      <a:srgbClr val="0070C0"/>
                    </a:solidFill>
                  </a:rPr>
                  <a:t>center word </a:t>
                </a:r>
                <a14:m>
                  <m:oMath xmlns:m="http://schemas.openxmlformats.org/officeDocument/2006/math">
                    <m:r>
                      <a:rPr lang="en-US" i="1" dirty="0" smtClean="0">
                        <a:solidFill>
                          <a:srgbClr val="0070C0"/>
                        </a:solidFill>
                        <a:latin typeface="Cambria Math" panose="02040503050406030204" pitchFamily="18" charset="0"/>
                      </a:rPr>
                      <m:t>𝑤</m:t>
                    </m:r>
                    <m:r>
                      <a:rPr lang="en-US" i="1" baseline="-25000" dirty="0" err="1">
                        <a:solidFill>
                          <a:srgbClr val="0070C0"/>
                        </a:solidFill>
                        <a:latin typeface="Cambria Math" panose="02040503050406030204" pitchFamily="18" charset="0"/>
                      </a:rPr>
                      <m:t>𝑐</m:t>
                    </m:r>
                  </m:oMath>
                </a14:m>
                <a:r>
                  <a:rPr lang="en-US" dirty="0">
                    <a:solidFill>
                      <a:srgbClr val="0070C0"/>
                    </a:solidFill>
                  </a:rPr>
                  <a:t> </a:t>
                </a:r>
                <a:r>
                  <a:rPr lang="en-US" dirty="0"/>
                  <a:t>and </a:t>
                </a:r>
                <a:r>
                  <a:rPr lang="en-US" dirty="0">
                    <a:solidFill>
                      <a:schemeClr val="accent6">
                        <a:lumMod val="75000"/>
                      </a:schemeClr>
                    </a:solidFill>
                  </a:rPr>
                  <a:t>context words </a:t>
                </a:r>
                <a:r>
                  <a:rPr lang="en-US" dirty="0"/>
                  <a:t>in some window of </a:t>
                </a:r>
                <a:r>
                  <a:rPr lang="en-US" dirty="0">
                    <a:solidFill>
                      <a:schemeClr val="accent6">
                        <a:lumMod val="75000"/>
                      </a:schemeClr>
                    </a:solidFill>
                  </a:rPr>
                  <a:t>length </a:t>
                </a:r>
                <a14:m>
                  <m:oMath xmlns:m="http://schemas.openxmlformats.org/officeDocument/2006/math">
                    <m:r>
                      <a:rPr lang="en-US" i="1" dirty="0" smtClean="0">
                        <a:solidFill>
                          <a:schemeClr val="accent6">
                            <a:lumMod val="75000"/>
                          </a:schemeClr>
                        </a:solidFill>
                        <a:latin typeface="Cambria Math" panose="02040503050406030204" pitchFamily="18" charset="0"/>
                      </a:rPr>
                      <m:t>𝑚</m:t>
                    </m:r>
                  </m:oMath>
                </a14:m>
                <a:r>
                  <a:rPr lang="en-US" dirty="0">
                    <a:solidFill>
                      <a:schemeClr val="accent6">
                        <a:lumMod val="75000"/>
                      </a:schemeClr>
                    </a:solidFill>
                  </a:rPr>
                  <a:t> </a:t>
                </a:r>
                <a:r>
                  <a:rPr lang="en-US" dirty="0"/>
                  <a:t>in terms of word vectors</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oMath>
                  </m:oMathPara>
                </a14:m>
                <a:endParaRPr lang="en-US" i="1"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33400" y="1417638"/>
                <a:ext cx="11353800" cy="4445000"/>
              </a:xfrm>
              <a:blipFill>
                <a:blip r:embed="rId3"/>
                <a:stretch>
                  <a:fillRect l="-1128" t="-15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079B6C-050B-41A2-AA1F-54BC66F36FC4}"/>
              </a:ext>
            </a:extLst>
          </p:cNvPr>
          <p:cNvSpPr txBox="1"/>
          <p:nvPr/>
        </p:nvSpPr>
        <p:spPr>
          <a:xfrm>
            <a:off x="2514600" y="3463188"/>
            <a:ext cx="6538970" cy="584775"/>
          </a:xfrm>
          <a:prstGeom prst="rect">
            <a:avLst/>
          </a:prstGeom>
          <a:noFill/>
        </p:spPr>
        <p:txBody>
          <a:bodyPr wrap="none" rtlCol="0">
            <a:spAutoFit/>
          </a:bodyPr>
          <a:lstStyle/>
          <a:p>
            <a:r>
              <a:rPr lang="en-US" sz="3200" dirty="0"/>
              <a:t>… </a:t>
            </a:r>
            <a:r>
              <a:rPr lang="en-US" sz="3200" dirty="0">
                <a:solidFill>
                  <a:srgbClr val="0070C0"/>
                </a:solidFill>
                <a:highlight>
                  <a:srgbClr val="00FFFF"/>
                </a:highlight>
              </a:rPr>
              <a:t>turning</a:t>
            </a:r>
            <a:r>
              <a:rPr lang="en-US" sz="3200" dirty="0"/>
              <a:t> </a:t>
            </a:r>
            <a:r>
              <a:rPr lang="en-US" sz="3200" dirty="0">
                <a:solidFill>
                  <a:srgbClr val="0070C0"/>
                </a:solidFill>
                <a:highlight>
                  <a:srgbClr val="00FFFF"/>
                </a:highlight>
              </a:rPr>
              <a:t>into</a:t>
            </a:r>
            <a:r>
              <a:rPr lang="en-US" sz="3200" dirty="0"/>
              <a:t> </a:t>
            </a:r>
            <a:r>
              <a:rPr lang="en-US" sz="3200" dirty="0">
                <a:solidFill>
                  <a:srgbClr val="FF0000"/>
                </a:solidFill>
                <a:highlight>
                  <a:srgbClr val="FFFF00"/>
                </a:highlight>
              </a:rPr>
              <a:t>banking</a:t>
            </a:r>
            <a:r>
              <a:rPr lang="en-US" sz="3200" dirty="0"/>
              <a:t> </a:t>
            </a:r>
            <a:r>
              <a:rPr lang="en-US" sz="3200" dirty="0">
                <a:solidFill>
                  <a:srgbClr val="0070C0"/>
                </a:solidFill>
                <a:highlight>
                  <a:srgbClr val="00FFFF"/>
                </a:highlight>
              </a:rPr>
              <a:t>crises</a:t>
            </a:r>
            <a:r>
              <a:rPr lang="en-US" sz="3200" dirty="0"/>
              <a:t> </a:t>
            </a:r>
            <a:r>
              <a:rPr lang="en-US" sz="3200" dirty="0">
                <a:solidFill>
                  <a:srgbClr val="0070C0"/>
                </a:solidFill>
                <a:highlight>
                  <a:srgbClr val="00FFFF"/>
                </a:highlight>
              </a:rPr>
              <a:t>as</a:t>
            </a:r>
            <a:r>
              <a:rPr lang="en-US" sz="3200" dirty="0"/>
              <a:t> …</a:t>
            </a:r>
          </a:p>
        </p:txBody>
      </p:sp>
      <p:sp>
        <p:nvSpPr>
          <p:cNvPr id="5" name="TextBox 4">
            <a:extLst>
              <a:ext uri="{FF2B5EF4-FFF2-40B4-BE49-F238E27FC236}">
                <a16:creationId xmlns:a16="http://schemas.microsoft.com/office/drawing/2014/main" id="{F83CB82F-1F68-4239-A70E-CEBAF58BEAA3}"/>
              </a:ext>
            </a:extLst>
          </p:cNvPr>
          <p:cNvSpPr txBox="1"/>
          <p:nvPr/>
        </p:nvSpPr>
        <p:spPr>
          <a:xfrm>
            <a:off x="5059783" y="4649688"/>
            <a:ext cx="1863011" cy="461665"/>
          </a:xfrm>
          <a:prstGeom prst="rect">
            <a:avLst/>
          </a:prstGeom>
          <a:noFill/>
        </p:spPr>
        <p:txBody>
          <a:bodyPr wrap="none" rtlCol="0">
            <a:spAutoFit/>
          </a:bodyPr>
          <a:lstStyle/>
          <a:p>
            <a:r>
              <a:rPr lang="en-US" sz="2400" dirty="0">
                <a:highlight>
                  <a:srgbClr val="FFFF00"/>
                </a:highlight>
              </a:rPr>
              <a:t>Center word</a:t>
            </a:r>
          </a:p>
        </p:txBody>
      </p:sp>
      <p:sp>
        <p:nvSpPr>
          <p:cNvPr id="6" name="Left Brace 5">
            <a:extLst>
              <a:ext uri="{FF2B5EF4-FFF2-40B4-BE49-F238E27FC236}">
                <a16:creationId xmlns:a16="http://schemas.microsoft.com/office/drawing/2014/main" id="{3A1660A3-5FB9-42E5-B8E1-FCE9ED2FDA13}"/>
              </a:ext>
            </a:extLst>
          </p:cNvPr>
          <p:cNvSpPr/>
          <p:nvPr/>
        </p:nvSpPr>
        <p:spPr>
          <a:xfrm rot="16200000">
            <a:off x="3771900" y="3607650"/>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7" name="Left Brace 6">
            <a:extLst>
              <a:ext uri="{FF2B5EF4-FFF2-40B4-BE49-F238E27FC236}">
                <a16:creationId xmlns:a16="http://schemas.microsoft.com/office/drawing/2014/main" id="{269F0697-3F99-4B3D-8B35-3535B9DE06BA}"/>
              </a:ext>
            </a:extLst>
          </p:cNvPr>
          <p:cNvSpPr/>
          <p:nvPr/>
        </p:nvSpPr>
        <p:spPr>
          <a:xfrm rot="16200000">
            <a:off x="7505700" y="3619784"/>
            <a:ext cx="609600" cy="19050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8" name="TextBox 7">
            <a:extLst>
              <a:ext uri="{FF2B5EF4-FFF2-40B4-BE49-F238E27FC236}">
                <a16:creationId xmlns:a16="http://schemas.microsoft.com/office/drawing/2014/main" id="{2A08E8A7-6F64-454A-B1CA-5DD692563838}"/>
              </a:ext>
            </a:extLst>
          </p:cNvPr>
          <p:cNvSpPr txBox="1"/>
          <p:nvPr/>
        </p:nvSpPr>
        <p:spPr>
          <a:xfrm>
            <a:off x="3009793" y="4864004"/>
            <a:ext cx="2084225" cy="461665"/>
          </a:xfrm>
          <a:prstGeom prst="rect">
            <a:avLst/>
          </a:prstGeom>
          <a:noFill/>
        </p:spPr>
        <p:txBody>
          <a:bodyPr wrap="none" rtlCol="0">
            <a:spAutoFit/>
          </a:bodyPr>
          <a:lstStyle/>
          <a:p>
            <a:r>
              <a:rPr lang="en-US" sz="2400" dirty="0">
                <a:highlight>
                  <a:srgbClr val="00FFFF"/>
                </a:highlight>
              </a:rPr>
              <a:t>context words</a:t>
            </a:r>
          </a:p>
        </p:txBody>
      </p:sp>
      <p:sp>
        <p:nvSpPr>
          <p:cNvPr id="9" name="TextBox 8">
            <a:extLst>
              <a:ext uri="{FF2B5EF4-FFF2-40B4-BE49-F238E27FC236}">
                <a16:creationId xmlns:a16="http://schemas.microsoft.com/office/drawing/2014/main" id="{DB169F25-8B71-47C7-BF08-A1E8DC91457C}"/>
              </a:ext>
            </a:extLst>
          </p:cNvPr>
          <p:cNvSpPr txBox="1"/>
          <p:nvPr/>
        </p:nvSpPr>
        <p:spPr>
          <a:xfrm>
            <a:off x="6969345" y="4932433"/>
            <a:ext cx="2084225" cy="461665"/>
          </a:xfrm>
          <a:prstGeom prst="rect">
            <a:avLst/>
          </a:prstGeom>
          <a:noFill/>
        </p:spPr>
        <p:txBody>
          <a:bodyPr wrap="none" rtlCol="0">
            <a:spAutoFit/>
          </a:bodyPr>
          <a:lstStyle/>
          <a:p>
            <a:r>
              <a:rPr lang="en-US" sz="2400" dirty="0">
                <a:highlight>
                  <a:srgbClr val="00FFFF"/>
                </a:highlight>
              </a:rPr>
              <a:t>context words</a:t>
            </a:r>
          </a:p>
        </p:txBody>
      </p:sp>
      <p:sp>
        <p:nvSpPr>
          <p:cNvPr id="11" name="TextBox 10">
            <a:extLst>
              <a:ext uri="{FF2B5EF4-FFF2-40B4-BE49-F238E27FC236}">
                <a16:creationId xmlns:a16="http://schemas.microsoft.com/office/drawing/2014/main" id="{C3C3287B-068A-405D-AAEC-52C6DDDA71A9}"/>
              </a:ext>
            </a:extLst>
          </p:cNvPr>
          <p:cNvSpPr txBox="1"/>
          <p:nvPr/>
        </p:nvSpPr>
        <p:spPr>
          <a:xfrm>
            <a:off x="4285734" y="5680045"/>
            <a:ext cx="3849131" cy="461665"/>
          </a:xfrm>
          <a:prstGeom prst="rect">
            <a:avLst/>
          </a:prstGeom>
          <a:noFill/>
        </p:spPr>
        <p:txBody>
          <a:bodyPr wrap="none" rtlCol="0">
            <a:spAutoFit/>
          </a:bodyPr>
          <a:lstStyle/>
          <a:p>
            <a:r>
              <a:rPr lang="en-US" sz="2400" dirty="0"/>
              <a:t>window of size 2 each side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C77322-B872-45F7-9C68-165DF4DD9046}"/>
                  </a:ext>
                </a:extLst>
              </p:cNvPr>
              <p:cNvSpPr txBox="1"/>
              <p:nvPr/>
            </p:nvSpPr>
            <p:spPr>
              <a:xfrm>
                <a:off x="5671050" y="2991878"/>
                <a:ext cx="61138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sub>
                    </m:sSub>
                  </m:oMath>
                </a14:m>
                <a:r>
                  <a:rPr lang="en-US" sz="2400" dirty="0"/>
                  <a:t> </a:t>
                </a:r>
              </a:p>
            </p:txBody>
          </p:sp>
        </mc:Choice>
        <mc:Fallback xmlns="">
          <p:sp>
            <p:nvSpPr>
              <p:cNvPr id="12" name="TextBox 11">
                <a:extLst>
                  <a:ext uri="{FF2B5EF4-FFF2-40B4-BE49-F238E27FC236}">
                    <a16:creationId xmlns:a16="http://schemas.microsoft.com/office/drawing/2014/main" id="{4BC77322-B872-45F7-9C68-165DF4DD9046}"/>
                  </a:ext>
                </a:extLst>
              </p:cNvPr>
              <p:cNvSpPr txBox="1">
                <a:spLocks noRot="1" noChangeAspect="1" noMove="1" noResize="1" noEditPoints="1" noAdjustHandles="1" noChangeArrowheads="1" noChangeShapeType="1" noTextEdit="1"/>
              </p:cNvSpPr>
              <p:nvPr/>
            </p:nvSpPr>
            <p:spPr>
              <a:xfrm>
                <a:off x="5671050" y="2991878"/>
                <a:ext cx="61138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525A71-0824-42D9-A8A3-D576AA67FF57}"/>
                  </a:ext>
                </a:extLst>
              </p:cNvPr>
              <p:cNvSpPr txBox="1"/>
              <p:nvPr/>
            </p:nvSpPr>
            <p:spPr>
              <a:xfrm>
                <a:off x="4450357" y="3025405"/>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dirty="0"/>
                  <a:t> </a:t>
                </a:r>
              </a:p>
            </p:txBody>
          </p:sp>
        </mc:Choice>
        <mc:Fallback xmlns="">
          <p:sp>
            <p:nvSpPr>
              <p:cNvPr id="13" name="TextBox 12">
                <a:extLst>
                  <a:ext uri="{FF2B5EF4-FFF2-40B4-BE49-F238E27FC236}">
                    <a16:creationId xmlns:a16="http://schemas.microsoft.com/office/drawing/2014/main" id="{86525A71-0824-42D9-A8A3-D576AA67FF57}"/>
                  </a:ext>
                </a:extLst>
              </p:cNvPr>
              <p:cNvSpPr txBox="1">
                <a:spLocks noRot="1" noChangeAspect="1" noMove="1" noResize="1" noEditPoints="1" noAdjustHandles="1" noChangeArrowheads="1" noChangeShapeType="1" noTextEdit="1"/>
              </p:cNvSpPr>
              <p:nvPr/>
            </p:nvSpPr>
            <p:spPr>
              <a:xfrm>
                <a:off x="4450357" y="3025405"/>
                <a:ext cx="914096" cy="461665"/>
              </a:xfrm>
              <a:prstGeom prst="rect">
                <a:avLst/>
              </a:prstGeom>
              <a:blipFill>
                <a:blip r:embed="rId5"/>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587FDE-AF6A-4C72-83AF-C3457FE8E474}"/>
                  </a:ext>
                </a:extLst>
              </p:cNvPr>
              <p:cNvSpPr txBox="1"/>
              <p:nvPr/>
            </p:nvSpPr>
            <p:spPr>
              <a:xfrm>
                <a:off x="3320878"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dirty="0"/>
                  <a:t> </a:t>
                </a:r>
              </a:p>
            </p:txBody>
          </p:sp>
        </mc:Choice>
        <mc:Fallback xmlns="">
          <p:sp>
            <p:nvSpPr>
              <p:cNvPr id="14" name="TextBox 13">
                <a:extLst>
                  <a:ext uri="{FF2B5EF4-FFF2-40B4-BE49-F238E27FC236}">
                    <a16:creationId xmlns:a16="http://schemas.microsoft.com/office/drawing/2014/main" id="{EB587FDE-AF6A-4C72-83AF-C3457FE8E474}"/>
                  </a:ext>
                </a:extLst>
              </p:cNvPr>
              <p:cNvSpPr txBox="1">
                <a:spLocks noRot="1" noChangeAspect="1" noMove="1" noResize="1" noEditPoints="1" noAdjustHandles="1" noChangeArrowheads="1" noChangeShapeType="1" noTextEdit="1"/>
              </p:cNvSpPr>
              <p:nvPr/>
            </p:nvSpPr>
            <p:spPr>
              <a:xfrm>
                <a:off x="3320878" y="2994702"/>
                <a:ext cx="914096" cy="461665"/>
              </a:xfrm>
              <a:prstGeom prst="rect">
                <a:avLst/>
              </a:prstGeom>
              <a:blipFill>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592CD7-61D5-40C6-811A-5E40BF36AF5D}"/>
                  </a:ext>
                </a:extLst>
              </p:cNvPr>
              <p:cNvSpPr txBox="1"/>
              <p:nvPr/>
            </p:nvSpPr>
            <p:spPr>
              <a:xfrm>
                <a:off x="7936946" y="2991878"/>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+2</m:t>
                        </m:r>
                      </m:sub>
                    </m:sSub>
                  </m:oMath>
                </a14:m>
                <a:r>
                  <a:rPr lang="en-US" sz="2400" dirty="0"/>
                  <a:t> </a:t>
                </a:r>
              </a:p>
            </p:txBody>
          </p:sp>
        </mc:Choice>
        <mc:Fallback xmlns="">
          <p:sp>
            <p:nvSpPr>
              <p:cNvPr id="15" name="TextBox 14">
                <a:extLst>
                  <a:ext uri="{FF2B5EF4-FFF2-40B4-BE49-F238E27FC236}">
                    <a16:creationId xmlns:a16="http://schemas.microsoft.com/office/drawing/2014/main" id="{0B592CD7-61D5-40C6-811A-5E40BF36AF5D}"/>
                  </a:ext>
                </a:extLst>
              </p:cNvPr>
              <p:cNvSpPr txBox="1">
                <a:spLocks noRot="1" noChangeAspect="1" noMove="1" noResize="1" noEditPoints="1" noAdjustHandles="1" noChangeArrowheads="1" noChangeShapeType="1" noTextEdit="1"/>
              </p:cNvSpPr>
              <p:nvPr/>
            </p:nvSpPr>
            <p:spPr>
              <a:xfrm>
                <a:off x="7936946" y="2991878"/>
                <a:ext cx="914096" cy="461665"/>
              </a:xfrm>
              <a:prstGeom prst="rect">
                <a:avLst/>
              </a:prstGeom>
              <a:blipFill>
                <a:blip r:embed="rId7"/>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12360D-8CCE-42AE-89BB-085B8E3C8F1A}"/>
                  </a:ext>
                </a:extLst>
              </p:cNvPr>
              <p:cNvSpPr txBox="1"/>
              <p:nvPr/>
            </p:nvSpPr>
            <p:spPr>
              <a:xfrm>
                <a:off x="6922794" y="2994702"/>
                <a:ext cx="914096" cy="461665"/>
              </a:xfrm>
              <a:prstGeom prst="rect">
                <a:avLst/>
              </a:prstGeom>
              <a:noFill/>
            </p:spPr>
            <p:txBody>
              <a:bodyPr wrap="none" rtlCol="0">
                <a:spAutoFit/>
              </a:bodyPr>
              <a:lstStyle/>
              <a:p>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i="1" dirty="0" smtClean="0">
                            <a:latin typeface="Cambria Math" panose="02040503050406030204" pitchFamily="18" charset="0"/>
                          </a:rPr>
                          <m:t>𝑐</m:t>
                        </m:r>
                        <m:r>
                          <a:rPr lang="en-US" sz="2400" b="0" i="1" dirty="0" smtClean="0">
                            <a:latin typeface="Cambria Math" panose="02040503050406030204" pitchFamily="18" charset="0"/>
                          </a:rPr>
                          <m:t>+1</m:t>
                        </m:r>
                      </m:sub>
                    </m:sSub>
                  </m:oMath>
                </a14:m>
                <a:r>
                  <a:rPr lang="en-US" sz="2400" dirty="0"/>
                  <a:t> </a:t>
                </a:r>
              </a:p>
            </p:txBody>
          </p:sp>
        </mc:Choice>
        <mc:Fallback xmlns="">
          <p:sp>
            <p:nvSpPr>
              <p:cNvPr id="16" name="TextBox 15">
                <a:extLst>
                  <a:ext uri="{FF2B5EF4-FFF2-40B4-BE49-F238E27FC236}">
                    <a16:creationId xmlns:a16="http://schemas.microsoft.com/office/drawing/2014/main" id="{2C12360D-8CCE-42AE-89BB-085B8E3C8F1A}"/>
                  </a:ext>
                </a:extLst>
              </p:cNvPr>
              <p:cNvSpPr txBox="1">
                <a:spLocks noRot="1" noChangeAspect="1" noMove="1" noResize="1" noEditPoints="1" noAdjustHandles="1" noChangeArrowheads="1" noChangeShapeType="1" noTextEdit="1"/>
              </p:cNvSpPr>
              <p:nvPr/>
            </p:nvSpPr>
            <p:spPr>
              <a:xfrm>
                <a:off x="6922794" y="2994702"/>
                <a:ext cx="914096" cy="461665"/>
              </a:xfrm>
              <a:prstGeom prst="rect">
                <a:avLst/>
              </a:prstGeom>
              <a:blipFill>
                <a:blip r:embed="rId8"/>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417144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6544"/>
            <a:ext cx="8229600" cy="1143000"/>
          </a:xfrm>
        </p:spPr>
        <p:txBody>
          <a:bodyPr/>
          <a:lstStyle/>
          <a:p>
            <a:r>
              <a:rPr lang="en-US" dirty="0"/>
              <a:t>Word2Vec</a:t>
            </a:r>
            <a:endParaRPr lang="el-GR"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22</a:t>
            </a:fld>
            <a:endParaRPr lang="el-GR"/>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266700" y="1600200"/>
                <a:ext cx="11658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None/>
                </a:pPr>
                <a:r>
                  <a:rPr lang="en-US" sz="3200" dirty="0">
                    <a:solidFill>
                      <a:schemeClr val="tx2">
                        <a:lumMod val="60000"/>
                        <a:lumOff val="40000"/>
                      </a:schemeClr>
                    </a:solidFill>
                  </a:rPr>
                  <a:t>Predict between every word and its context words</a:t>
                </a:r>
                <a:endParaRPr lang="en-US" sz="1800" dirty="0">
                  <a:solidFill>
                    <a:schemeClr val="tx2">
                      <a:lumMod val="60000"/>
                      <a:lumOff val="40000"/>
                    </a:schemeClr>
                  </a:solidFill>
                </a:endParaRPr>
              </a:p>
              <a:p>
                <a:pPr marL="0" indent="0">
                  <a:buNone/>
                </a:pPr>
                <a:r>
                  <a:rPr lang="en-US" sz="2800" dirty="0"/>
                  <a:t>Two </a:t>
                </a:r>
                <a:r>
                  <a:rPr lang="en-US" sz="2800" b="1" dirty="0"/>
                  <a:t>algorithms</a:t>
                </a:r>
              </a:p>
              <a:p>
                <a:pPr marL="914400" lvl="1" indent="-457200">
                  <a:buFont typeface="+mj-lt"/>
                  <a:buAutoNum type="arabicPeriod"/>
                </a:pPr>
                <a:r>
                  <a:rPr lang="en-US" dirty="0">
                    <a:solidFill>
                      <a:srgbClr val="FF0000"/>
                    </a:solidFill>
                  </a:rPr>
                  <a:t>Skip-grams (SG)</a:t>
                </a:r>
              </a:p>
              <a:p>
                <a:pPr marL="800100" lvl="2" indent="0">
                  <a:buNone/>
                </a:pPr>
                <a:r>
                  <a:rPr lang="en-US" sz="2800" dirty="0"/>
                  <a:t>Predict context words given the center word</a:t>
                </a:r>
              </a:p>
              <a:p>
                <a:pPr marL="800100" lvl="2" indent="0">
                  <a:buNone/>
                </a:pPr>
                <a14:m>
                  <m:oMath xmlns:m="http://schemas.openxmlformats.org/officeDocument/2006/math">
                    <m:r>
                      <a:rPr lang="en-US" sz="2800" b="0" i="1" smtClean="0">
                        <a:solidFill>
                          <a:srgbClr val="0070C0"/>
                        </a:solidFill>
                        <a:latin typeface="Cambria Math" panose="02040503050406030204" pitchFamily="18" charset="0"/>
                      </a:rPr>
                      <m:t>𝑃</m:t>
                    </m:r>
                    <m:d>
                      <m:dPr>
                        <m:ctrlPr>
                          <a:rPr lang="en-US" sz="2800" b="0" i="1" smtClean="0">
                            <a:solidFill>
                              <a:srgbClr val="0070C0"/>
                            </a:solidFill>
                            <a:latin typeface="Cambria Math" panose="02040503050406030204" pitchFamily="18" charset="0"/>
                          </a:rPr>
                        </m:ctrlPr>
                      </m:dPr>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𝑐</m:t>
                            </m:r>
                          </m:sub>
                        </m:sSub>
                      </m:e>
                    </m:d>
                    <m:r>
                      <a:rPr lang="en-US" sz="2800" b="0" i="1" smtClean="0">
                        <a:solidFill>
                          <a:srgbClr val="0070C0"/>
                        </a:solidFill>
                        <a:latin typeface="Cambria Math" panose="02040503050406030204" pitchFamily="18" charset="0"/>
                      </a:rPr>
                      <m:t>,</m:t>
                    </m:r>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+1</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r>
                  <a:rPr lang="en-US" sz="2800" dirty="0">
                    <a:solidFill>
                      <a:srgbClr val="0070C0"/>
                    </a:solidFill>
                  </a:rPr>
                  <a:t>, </a:t>
                </a:r>
                <a14:m>
                  <m:oMath xmlns:m="http://schemas.openxmlformats.org/officeDocument/2006/math">
                    <m:r>
                      <a:rPr lang="en-US" sz="2800" i="1">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+2</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d>
                  </m:oMath>
                </a14:m>
                <a:endParaRPr lang="en-US" sz="2800" dirty="0"/>
              </a:p>
              <a:p>
                <a:pPr marL="914400" lvl="1" indent="-457200">
                  <a:buFont typeface="+mj-lt"/>
                  <a:buAutoNum type="arabicPeriod"/>
                </a:pPr>
                <a:r>
                  <a:rPr lang="en-US" dirty="0">
                    <a:solidFill>
                      <a:srgbClr val="FF0000"/>
                    </a:solidFill>
                  </a:rPr>
                  <a:t>Continuous Bag of Words (CBOW)</a:t>
                </a:r>
              </a:p>
              <a:p>
                <a:pPr marL="800100" lvl="2" indent="0">
                  <a:buNone/>
                </a:pPr>
                <a:r>
                  <a:rPr lang="en-US" sz="2800" dirty="0"/>
                  <a:t>Predict center word from a bag-of-words context</a:t>
                </a:r>
              </a:p>
              <a:p>
                <a:pPr marL="800100" lvl="2" indent="0">
                  <a:buNone/>
                </a:pPr>
                <a14:m>
                  <m:oMathPara xmlns:m="http://schemas.openxmlformats.org/officeDocument/2006/math">
                    <m:oMathParaPr>
                      <m:jc m:val="centerGroup"/>
                    </m:oMathParaPr>
                    <m:oMath xmlns:m="http://schemas.openxmlformats.org/officeDocument/2006/math">
                      <m:r>
                        <a:rPr lang="en-US" sz="2800" i="1" smtClean="0">
                          <a:solidFill>
                            <a:srgbClr val="0070C0"/>
                          </a:solidFill>
                          <a:latin typeface="Cambria Math" panose="02040503050406030204" pitchFamily="18" charset="0"/>
                        </a:rPr>
                        <m:t>𝑃</m:t>
                      </m:r>
                      <m:d>
                        <m:dPr>
                          <m:ctrlPr>
                            <a:rPr lang="en-US" sz="2800" i="1">
                              <a:solidFill>
                                <a:srgbClr val="0070C0"/>
                              </a:solidFill>
                              <a:latin typeface="Cambria Math" panose="02040503050406030204" pitchFamily="18" charset="0"/>
                            </a:rPr>
                          </m:ctrlPr>
                        </m:d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sub>
                          </m:sSub>
                        </m:e>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−1, </m:t>
                              </m:r>
                            </m:sub>
                          </m:sSub>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+1</m:t>
                              </m:r>
                            </m:sub>
                          </m:sSub>
                          <m:r>
                            <a:rPr lang="en-US" sz="2800" i="1">
                              <a:solidFill>
                                <a:srgbClr val="0070C0"/>
                              </a:solidFill>
                              <a:latin typeface="Cambria Math" panose="02040503050406030204" pitchFamily="18" charset="0"/>
                            </a:rPr>
                            <m:t>, </m:t>
                          </m:r>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i="1">
                                  <a:solidFill>
                                    <a:srgbClr val="0070C0"/>
                                  </a:solidFill>
                                  <a:latin typeface="Cambria Math" panose="02040503050406030204" pitchFamily="18" charset="0"/>
                                </a:rPr>
                                <m:t>𝑐</m:t>
                              </m:r>
                              <m:r>
                                <a:rPr lang="en-US" sz="2800" i="1">
                                  <a:solidFill>
                                    <a:srgbClr val="0070C0"/>
                                  </a:solidFill>
                                  <a:latin typeface="Cambria Math" panose="02040503050406030204" pitchFamily="18" charset="0"/>
                                </a:rPr>
                                <m:t>+2</m:t>
                              </m:r>
                            </m:sub>
                          </m:sSub>
                        </m:e>
                      </m:d>
                    </m:oMath>
                  </m:oMathPara>
                </a14:m>
                <a:endParaRPr lang="en-US" sz="2800" i="1" dirty="0">
                  <a:solidFill>
                    <a:srgbClr val="0070C0"/>
                  </a:solidFill>
                  <a:latin typeface="Cambria Math" panose="02040503050406030204" pitchFamily="18" charset="0"/>
                </a:endParaRPr>
              </a:p>
              <a:p>
                <a:pPr marL="88900" lvl="2" indent="0">
                  <a:buNone/>
                </a:pPr>
                <a:endParaRPr lang="en-US" sz="2800" i="1" dirty="0"/>
              </a:p>
              <a:p>
                <a:pPr marL="88900" lvl="2" indent="0">
                  <a:buNone/>
                </a:pPr>
                <a:r>
                  <a:rPr lang="en-US" sz="2800" i="1" dirty="0"/>
                  <a:t>Position independent </a:t>
                </a:r>
                <a:r>
                  <a:rPr lang="en-US" sz="2800" dirty="0"/>
                  <a:t>(do not account for distance from center)</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266700" y="1600200"/>
                <a:ext cx="11658600" cy="4953000"/>
              </a:xfrm>
              <a:prstGeom prst="rect">
                <a:avLst/>
              </a:prstGeom>
              <a:blipFill>
                <a:blip r:embed="rId2"/>
                <a:stretch>
                  <a:fillRect l="-1098" t="-1601" b="-7512"/>
                </a:stretch>
              </a:blipFill>
            </p:spPr>
            <p:txBody>
              <a:bodyPr/>
              <a:lstStyle/>
              <a:p>
                <a:r>
                  <a:rPr lang="en-US">
                    <a:noFill/>
                  </a:rPr>
                  <a:t> </a:t>
                </a:r>
              </a:p>
            </p:txBody>
          </p:sp>
        </mc:Fallback>
      </mc:AlternateContent>
    </p:spTree>
    <p:extLst>
      <p:ext uri="{BB962C8B-B14F-4D97-AF65-F5344CB8AC3E}">
        <p14:creationId xmlns:p14="http://schemas.microsoft.com/office/powerpoint/2010/main" val="242551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486"/>
            <a:ext cx="9518080" cy="1256516"/>
          </a:xfrm>
        </p:spPr>
        <p:txBody>
          <a:bodyPr>
            <a:normAutofit/>
          </a:bodyPr>
          <a:lstStyle/>
          <a:p>
            <a:r>
              <a:rPr lang="en-US" dirty="0"/>
              <a:t>CBOW</a:t>
            </a:r>
            <a:endParaRPr lang="el-GR"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23</a:t>
            </a:fld>
            <a:endParaRPr lang="el-GR"/>
          </a:p>
        </p:txBody>
      </p:sp>
      <p:sp>
        <p:nvSpPr>
          <p:cNvPr id="4" name="TextBox 3"/>
          <p:cNvSpPr txBox="1"/>
          <p:nvPr/>
        </p:nvSpPr>
        <p:spPr>
          <a:xfrm>
            <a:off x="2602360" y="1091768"/>
            <a:ext cx="9589640" cy="461665"/>
          </a:xfrm>
          <a:prstGeom prst="rect">
            <a:avLst/>
          </a:prstGeom>
          <a:noFill/>
        </p:spPr>
        <p:txBody>
          <a:bodyPr wrap="square" rtlCol="0">
            <a:spAutoFit/>
          </a:bodyPr>
          <a:lstStyle/>
          <a:p>
            <a:pPr marL="0" lvl="1"/>
            <a:r>
              <a:rPr lang="en-US" sz="2400" dirty="0"/>
              <a:t>Use a window of context words to predict the center word</a:t>
            </a:r>
          </a:p>
        </p:txBody>
      </p:sp>
      <mc:AlternateContent xmlns:mc="http://schemas.openxmlformats.org/markup-compatibility/2006" xmlns:a14="http://schemas.microsoft.com/office/drawing/2010/main">
        <mc:Choice Requires="a14">
          <p:sp>
            <p:nvSpPr>
              <p:cNvPr id="6" name="TextBox 5"/>
              <p:cNvSpPr txBox="1"/>
              <p:nvPr/>
            </p:nvSpPr>
            <p:spPr>
              <a:xfrm>
                <a:off x="2600858" y="1619062"/>
                <a:ext cx="9210141" cy="461665"/>
              </a:xfrm>
              <a:prstGeom prst="rect">
                <a:avLst/>
              </a:prstGeom>
              <a:noFill/>
            </p:spPr>
            <p:txBody>
              <a:bodyPr wrap="square" rtlCol="0">
                <a:spAutoFit/>
              </a:bodyPr>
              <a:lstStyle/>
              <a:p>
                <a:r>
                  <a:rPr lang="en-US" sz="2400" dirty="0"/>
                  <a:t>Learn </a:t>
                </a:r>
                <a:r>
                  <a:rPr lang="en-US" sz="2400" dirty="0">
                    <a:solidFill>
                      <a:srgbClr val="FF0000"/>
                    </a:solidFill>
                  </a:rPr>
                  <a:t>two matrices </a:t>
                </a:r>
                <a:r>
                  <a:rPr lang="en-US" sz="2400" dirty="0"/>
                  <a:t>(</a:t>
                </a:r>
                <a14:m>
                  <m:oMath xmlns:m="http://schemas.openxmlformats.org/officeDocument/2006/math">
                    <m:r>
                      <a:rPr lang="en-US" sz="2400" i="1" dirty="0" smtClean="0">
                        <a:latin typeface="Cambria Math" panose="02040503050406030204" pitchFamily="18" charset="0"/>
                      </a:rPr>
                      <m:t>𝑁</m:t>
                    </m:r>
                  </m:oMath>
                </a14:m>
                <a:r>
                  <a:rPr lang="en-US" sz="2400" dirty="0"/>
                  <a:t> size of embedding, </a:t>
                </a:r>
                <a14:m>
                  <m:oMath xmlns:m="http://schemas.openxmlformats.org/officeDocument/2006/math">
                    <m:r>
                      <a:rPr lang="en-US" sz="2400" i="1" dirty="0" smtClean="0">
                        <a:latin typeface="Cambria Math" panose="02040503050406030204" pitchFamily="18" charset="0"/>
                      </a:rPr>
                      <m:t>|</m:t>
                    </m:r>
                    <m:r>
                      <a:rPr lang="en-US" sz="2400" i="1" dirty="0" smtClean="0">
                        <a:latin typeface="Cambria Math" panose="02040503050406030204" pitchFamily="18" charset="0"/>
                      </a:rPr>
                      <m:t>𝑉</m:t>
                    </m:r>
                    <m:r>
                      <a:rPr lang="en-US" sz="2400" i="1" dirty="0" smtClean="0">
                        <a:latin typeface="Cambria Math" panose="02040503050406030204" pitchFamily="18" charset="0"/>
                      </a:rPr>
                      <m:t>|</m:t>
                    </m:r>
                  </m:oMath>
                </a14:m>
                <a:r>
                  <a:rPr lang="en-US" sz="2400" dirty="0"/>
                  <a:t> number of words)</a:t>
                </a:r>
              </a:p>
            </p:txBody>
          </p:sp>
        </mc:Choice>
        <mc:Fallback xmlns="">
          <p:sp>
            <p:nvSpPr>
              <p:cNvPr id="6" name="TextBox 5"/>
              <p:cNvSpPr txBox="1">
                <a:spLocks noRot="1" noChangeAspect="1" noMove="1" noResize="1" noEditPoints="1" noAdjustHandles="1" noChangeArrowheads="1" noChangeShapeType="1" noTextEdit="1"/>
              </p:cNvSpPr>
              <p:nvPr/>
            </p:nvSpPr>
            <p:spPr>
              <a:xfrm>
                <a:off x="2600858" y="1619062"/>
                <a:ext cx="9210141" cy="461665"/>
              </a:xfrm>
              <a:prstGeom prst="rect">
                <a:avLst/>
              </a:prstGeom>
              <a:blipFill>
                <a:blip r:embed="rId3"/>
                <a:stretch>
                  <a:fillRect l="-1060"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445389" y="5326080"/>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dirty="0"/>
              </a:p>
            </p:txBody>
          </p:sp>
        </mc:Choice>
        <mc:Fallback xmlns="">
          <p:sp>
            <p:nvSpPr>
              <p:cNvPr id="17" name="TextBox 16"/>
              <p:cNvSpPr txBox="1">
                <a:spLocks noRot="1" noChangeAspect="1" noMove="1" noResize="1" noEditPoints="1" noAdjustHandles="1" noChangeArrowheads="1" noChangeShapeType="1" noTextEdit="1"/>
              </p:cNvSpPr>
              <p:nvPr/>
            </p:nvSpPr>
            <p:spPr>
              <a:xfrm>
                <a:off x="8445389" y="5326080"/>
                <a:ext cx="720080"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92652" y="2101681"/>
                <a:ext cx="4108747" cy="646331"/>
              </a:xfrm>
              <a:prstGeom prst="rect">
                <a:avLst/>
              </a:prstGeom>
              <a:noFill/>
            </p:spPr>
            <p:txBody>
              <a:bodyPr wrap="square" rtlCol="0">
                <a:spAutoFit/>
              </a:bodyPr>
              <a:lstStyle/>
              <a:p>
                <a:r>
                  <a:rPr lang="en-US" dirty="0"/>
                  <a:t>Embedding of the </a:t>
                </a:r>
                <a14:m>
                  <m:oMath xmlns:m="http://schemas.openxmlformats.org/officeDocument/2006/math">
                    <m:r>
                      <a:rPr lang="en-US" i="1" dirty="0" smtClean="0">
                        <a:latin typeface="Cambria Math" panose="02040503050406030204" pitchFamily="18" charset="0"/>
                      </a:rPr>
                      <m:t>𝑖</m:t>
                    </m:r>
                  </m:oMath>
                </a14:m>
                <a:r>
                  <a:rPr lang="en-US" i="1" dirty="0"/>
                  <a:t>-</a:t>
                </a:r>
                <a:r>
                  <a:rPr lang="en-US" i="1" dirty="0" err="1"/>
                  <a:t>th</a:t>
                </a:r>
                <a:r>
                  <a:rPr lang="en-US" dirty="0"/>
                  <a:t> word when center word</a:t>
                </a:r>
                <a:endParaRPr lang="el-GR" dirty="0"/>
              </a:p>
            </p:txBody>
          </p:sp>
        </mc:Choice>
        <mc:Fallback xmlns="">
          <p:sp>
            <p:nvSpPr>
              <p:cNvPr id="18" name="TextBox 17"/>
              <p:cNvSpPr txBox="1">
                <a:spLocks noRot="1" noChangeAspect="1" noMove="1" noResize="1" noEditPoints="1" noAdjustHandles="1" noChangeArrowheads="1" noChangeShapeType="1" noTextEdit="1"/>
              </p:cNvSpPr>
              <p:nvPr/>
            </p:nvSpPr>
            <p:spPr>
              <a:xfrm>
                <a:off x="7092652" y="2101681"/>
                <a:ext cx="4108747" cy="646331"/>
              </a:xfrm>
              <a:prstGeom prst="rect">
                <a:avLst/>
              </a:prstGeom>
              <a:blipFill>
                <a:blip r:embed="rId5"/>
                <a:stretch>
                  <a:fillRect l="-1187" t="-5660" b="-14151"/>
                </a:stretch>
              </a:blipFill>
            </p:spPr>
            <p:txBody>
              <a:bodyPr/>
              <a:lstStyle/>
              <a:p>
                <a:r>
                  <a:rPr lang="en-US">
                    <a:noFill/>
                  </a:rPr>
                  <a:t> </a:t>
                </a:r>
              </a:p>
            </p:txBody>
          </p:sp>
        </mc:Fallback>
      </mc:AlternateContent>
      <p:grpSp>
        <p:nvGrpSpPr>
          <p:cNvPr id="29" name="Group 28"/>
          <p:cNvGrpSpPr/>
          <p:nvPr/>
        </p:nvGrpSpPr>
        <p:grpSpPr>
          <a:xfrm>
            <a:off x="6566626" y="2692317"/>
            <a:ext cx="3024336" cy="2692645"/>
            <a:chOff x="683568" y="3472659"/>
            <a:chExt cx="3024336" cy="2692645"/>
          </a:xfrm>
        </p:grpSpPr>
        <p:sp>
          <p:nvSpPr>
            <p:cNvPr id="14" name="Rectangle 13"/>
            <p:cNvSpPr/>
            <p:nvPr/>
          </p:nvSpPr>
          <p:spPr>
            <a:xfrm>
              <a:off x="683568" y="4005064"/>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763688" y="3861048"/>
              <a:ext cx="216024" cy="230425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9" name="TextBox 18"/>
                <p:cNvSpPr txBox="1"/>
                <p:nvPr/>
              </p:nvSpPr>
              <p:spPr>
                <a:xfrm>
                  <a:off x="1727684" y="3472659"/>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1727684" y="3472659"/>
                  <a:ext cx="288032" cy="36933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6162078" y="4124705"/>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dirty="0"/>
              </a:p>
            </p:txBody>
          </p:sp>
        </mc:Choice>
        <mc:Fallback xmlns="">
          <p:sp>
            <p:nvSpPr>
              <p:cNvPr id="21" name="TextBox 20"/>
              <p:cNvSpPr txBox="1">
                <a:spLocks noRot="1" noChangeAspect="1" noMove="1" noResize="1" noEditPoints="1" noAdjustHandles="1" noChangeArrowheads="1" noChangeShapeType="1" noTextEdit="1"/>
              </p:cNvSpPr>
              <p:nvPr/>
            </p:nvSpPr>
            <p:spPr>
              <a:xfrm>
                <a:off x="6162078" y="4124705"/>
                <a:ext cx="277688" cy="369332"/>
              </a:xfrm>
              <a:prstGeom prst="rect">
                <a:avLst/>
              </a:prstGeom>
              <a:blipFill>
                <a:blip r:embed="rId7"/>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75520" y="2204865"/>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oMath>
                  </m:oMathPara>
                </a14:m>
                <a:endParaRPr lang="el-GR"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775520" y="2204865"/>
                <a:ext cx="864096"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199292" y="2476578"/>
                <a:ext cx="86409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𝑊</m:t>
                      </m:r>
                      <m:r>
                        <a:rPr lang="en-US" sz="3200" i="1" dirty="0" smtClean="0">
                          <a:latin typeface="Cambria Math" panose="02040503050406030204" pitchFamily="18" charset="0"/>
                        </a:rPr>
                        <m:t>’</m:t>
                      </m:r>
                    </m:oMath>
                  </m:oMathPara>
                </a14:m>
                <a:endParaRPr lang="el-GR" sz="3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199292" y="2476578"/>
                <a:ext cx="864096"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44751" y="2412743"/>
                <a:ext cx="2776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𝑁</m:t>
                      </m:r>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3144751" y="2412743"/>
                <a:ext cx="277688" cy="369332"/>
              </a:xfrm>
              <a:prstGeom prst="rect">
                <a:avLst/>
              </a:prstGeom>
              <a:blipFill>
                <a:blip r:embed="rId10"/>
                <a:stretch>
                  <a:fillRect r="-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847528" y="4344636"/>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l-GR" dirty="0"/>
              </a:p>
            </p:txBody>
          </p:sp>
        </mc:Choice>
        <mc:Fallback xmlns="">
          <p:sp>
            <p:nvSpPr>
              <p:cNvPr id="22" name="TextBox 21"/>
              <p:cNvSpPr txBox="1">
                <a:spLocks noRot="1" noChangeAspect="1" noMove="1" noResize="1" noEditPoints="1" noAdjustHandles="1" noChangeArrowheads="1" noChangeShapeType="1" noTextEdit="1"/>
              </p:cNvSpPr>
              <p:nvPr/>
            </p:nvSpPr>
            <p:spPr>
              <a:xfrm>
                <a:off x="1847528" y="4344636"/>
                <a:ext cx="720080" cy="369332"/>
              </a:xfrm>
              <a:prstGeom prst="rect">
                <a:avLst/>
              </a:prstGeom>
              <a:blipFill>
                <a:blip r:embed="rId11"/>
                <a:stretch>
                  <a:fillRect b="-15000"/>
                </a:stretch>
              </a:blipFill>
            </p:spPr>
            <p:txBody>
              <a:bodyPr/>
              <a:lstStyle/>
              <a:p>
                <a:r>
                  <a:rPr lang="en-US">
                    <a:noFill/>
                  </a:rPr>
                  <a:t> </a:t>
                </a:r>
              </a:p>
            </p:txBody>
          </p:sp>
        </mc:Fallback>
      </mc:AlternateContent>
      <p:sp>
        <p:nvSpPr>
          <p:cNvPr id="20" name="Rectangle 19"/>
          <p:cNvSpPr/>
          <p:nvPr/>
        </p:nvSpPr>
        <p:spPr>
          <a:xfrm rot="5400000">
            <a:off x="1844673" y="3337263"/>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rot="5400000">
            <a:off x="3346717" y="2359318"/>
            <a:ext cx="21602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6" name="TextBox 25"/>
              <p:cNvSpPr txBox="1"/>
              <p:nvPr/>
            </p:nvSpPr>
            <p:spPr>
              <a:xfrm>
                <a:off x="1880677" y="33267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𝑖</m:t>
                      </m:r>
                    </m:oMath>
                  </m:oMathPara>
                </a14:m>
                <a:endParaRPr lang="el-GR" i="1" dirty="0"/>
              </a:p>
            </p:txBody>
          </p:sp>
        </mc:Choice>
        <mc:Fallback xmlns="">
          <p:sp>
            <p:nvSpPr>
              <p:cNvPr id="26" name="TextBox 25"/>
              <p:cNvSpPr txBox="1">
                <a:spLocks noRot="1" noChangeAspect="1" noMove="1" noResize="1" noEditPoints="1" noAdjustHandles="1" noChangeArrowheads="1" noChangeShapeType="1" noTextEdit="1"/>
              </p:cNvSpPr>
              <p:nvPr/>
            </p:nvSpPr>
            <p:spPr>
              <a:xfrm>
                <a:off x="1880677" y="3326780"/>
                <a:ext cx="288032" cy="369332"/>
              </a:xfrm>
              <a:prstGeom prst="rect">
                <a:avLst/>
              </a:prstGeom>
              <a:blipFill>
                <a:blip r:embed="rId12"/>
                <a:stretch>
                  <a:fillRect/>
                </a:stretch>
              </a:blipFill>
            </p:spPr>
            <p:txBody>
              <a:bodyPr/>
              <a:lstStyle/>
              <a:p>
                <a:r>
                  <a:rPr lang="en-US">
                    <a:noFill/>
                  </a:rPr>
                  <a:t> </a:t>
                </a:r>
              </a:p>
            </p:txBody>
          </p:sp>
        </mc:Fallback>
      </mc:AlternateContent>
      <p:sp>
        <p:nvSpPr>
          <p:cNvPr id="27" name="TextBox 26"/>
          <p:cNvSpPr txBox="1"/>
          <p:nvPr/>
        </p:nvSpPr>
        <p:spPr>
          <a:xfrm>
            <a:off x="4429987" y="3940039"/>
            <a:ext cx="1733947" cy="1200329"/>
          </a:xfrm>
          <a:prstGeom prst="rect">
            <a:avLst/>
          </a:prstGeom>
          <a:noFill/>
        </p:spPr>
        <p:txBody>
          <a:bodyPr wrap="square" rtlCol="0">
            <a:spAutoFit/>
          </a:bodyPr>
          <a:lstStyle/>
          <a:p>
            <a:r>
              <a:rPr lang="en-US" dirty="0"/>
              <a:t>Embedding of the </a:t>
            </a:r>
            <a:r>
              <a:rPr lang="en-US" i="1" dirty="0"/>
              <a:t>i-</a:t>
            </a:r>
            <a:r>
              <a:rPr lang="en-US" i="1" dirty="0" err="1"/>
              <a:t>th</a:t>
            </a:r>
            <a:r>
              <a:rPr lang="en-US" dirty="0"/>
              <a:t> word when context word</a:t>
            </a:r>
            <a:endParaRPr lang="el-GR" dirty="0"/>
          </a:p>
        </p:txBody>
      </p:sp>
      <p:cxnSp>
        <p:nvCxnSpPr>
          <p:cNvPr id="32" name="Straight Arrow Connector 31"/>
          <p:cNvCxnSpPr/>
          <p:nvPr/>
        </p:nvCxnSpPr>
        <p:spPr>
          <a:xfrm flipH="1" flipV="1">
            <a:off x="4717853" y="3511447"/>
            <a:ext cx="288032" cy="428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078795" y="2597409"/>
            <a:ext cx="599499" cy="48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915268" y="5972411"/>
                <a:ext cx="3014341" cy="646331"/>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𝑁</m:t>
                    </m:r>
                    <m:r>
                      <a:rPr lang="en-US" i="1" dirty="0" smtClean="0">
                        <a:latin typeface="Cambria Math" panose="02040503050406030204" pitchFamily="18" charset="0"/>
                      </a:rPr>
                      <m:t> </m:t>
                    </m:r>
                  </m:oMath>
                </a14:m>
                <a:r>
                  <a:rPr lang="en-US" dirty="0"/>
                  <a:t>context </a:t>
                </a:r>
                <a:r>
                  <a:rPr lang="en-US" dirty="0" err="1"/>
                  <a:t>embeddings</a:t>
                </a:r>
                <a:endParaRPr lang="en-US" dirty="0"/>
              </a:p>
              <a:p>
                <a:r>
                  <a:rPr lang="en-US" dirty="0"/>
                  <a:t>when </a:t>
                </a:r>
                <a:r>
                  <a:rPr lang="en-US" i="1" u="sng" dirty="0">
                    <a:solidFill>
                      <a:schemeClr val="tx2">
                        <a:lumMod val="60000"/>
                        <a:lumOff val="40000"/>
                      </a:schemeClr>
                    </a:solidFill>
                  </a:rPr>
                  <a:t>input</a:t>
                </a:r>
              </a:p>
            </p:txBody>
          </p:sp>
        </mc:Choice>
        <mc:Fallback xmlns="">
          <p:sp>
            <p:nvSpPr>
              <p:cNvPr id="5" name="TextBox 4"/>
              <p:cNvSpPr txBox="1">
                <a:spLocks noRot="1" noChangeAspect="1" noMove="1" noResize="1" noEditPoints="1" noAdjustHandles="1" noChangeArrowheads="1" noChangeShapeType="1" noTextEdit="1"/>
              </p:cNvSpPr>
              <p:nvPr/>
            </p:nvSpPr>
            <p:spPr>
              <a:xfrm>
                <a:off x="1915268" y="5972411"/>
                <a:ext cx="3014341" cy="646331"/>
              </a:xfrm>
              <a:prstGeom prst="rect">
                <a:avLst/>
              </a:prstGeom>
              <a:blipFill>
                <a:blip r:embed="rId13"/>
                <a:stretch>
                  <a:fillRect l="-1616" t="-5660" r="-808"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645517" y="5695412"/>
                <a:ext cx="2808312" cy="923330"/>
              </a:xfrm>
              <a:prstGeom prst="rect">
                <a:avLst/>
              </a:prstGeom>
              <a:noFill/>
            </p:spPr>
            <p:txBody>
              <a:bodyPr wrap="square" rtlCol="0">
                <a:spAutoFit/>
              </a:bodyPr>
              <a:lstStyle/>
              <a:p>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 </m:t>
                    </m:r>
                    <m:r>
                      <a:rPr lang="en-US" i="1" dirty="0" smtClean="0">
                        <a:latin typeface="Cambria Math" panose="02040503050406030204" pitchFamily="18" charset="0"/>
                      </a:rPr>
                      <m:t>𝑥</m:t>
                    </m:r>
                    <m:r>
                      <a:rPr lang="en-US" i="1" dirty="0" smtClean="0">
                        <a:latin typeface="Cambria Math" panose="02040503050406030204" pitchFamily="18" charset="0"/>
                      </a:rPr>
                      <m:t> |</m:t>
                    </m:r>
                    <m:r>
                      <a:rPr lang="en-US" i="1" dirty="0" smtClean="0">
                        <a:latin typeface="Cambria Math" panose="02040503050406030204" pitchFamily="18" charset="0"/>
                      </a:rPr>
                      <m:t>𝑉</m:t>
                    </m:r>
                    <m:r>
                      <a:rPr lang="en-US" i="1" dirty="0" smtClean="0">
                        <a:latin typeface="Cambria Math" panose="02040503050406030204" pitchFamily="18" charset="0"/>
                      </a:rPr>
                      <m:t>|</m:t>
                    </m:r>
                  </m:oMath>
                </a14:m>
                <a:r>
                  <a:rPr lang="en-US" dirty="0"/>
                  <a:t>  center </a:t>
                </a:r>
                <a:r>
                  <a:rPr lang="en-US" dirty="0" err="1"/>
                  <a:t>embeddings</a:t>
                </a:r>
                <a:endParaRPr lang="en-US" dirty="0"/>
              </a:p>
              <a:p>
                <a:r>
                  <a:rPr lang="en-US" dirty="0"/>
                  <a:t>when </a:t>
                </a:r>
                <a:r>
                  <a:rPr lang="en-US" i="1" u="sng" dirty="0">
                    <a:solidFill>
                      <a:schemeClr val="tx2">
                        <a:lumMod val="60000"/>
                        <a:lumOff val="40000"/>
                      </a:schemeClr>
                    </a:solidFill>
                  </a:rPr>
                  <a:t>output</a:t>
                </a:r>
                <a:endParaRPr lang="el-GR" i="1" u="sng" dirty="0">
                  <a:solidFill>
                    <a:schemeClr val="tx2">
                      <a:lumMod val="60000"/>
                      <a:lumOff val="4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645517" y="5695412"/>
                <a:ext cx="2808312" cy="923330"/>
              </a:xfrm>
              <a:prstGeom prst="rect">
                <a:avLst/>
              </a:prstGeom>
              <a:blipFill>
                <a:blip r:embed="rId14"/>
                <a:stretch>
                  <a:fillRect l="-1735"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229769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26" y="347472"/>
            <a:ext cx="8229600" cy="947928"/>
          </a:xfrm>
        </p:spPr>
        <p:txBody>
          <a:bodyPr>
            <a:noAutofit/>
          </a:bodyPr>
          <a:lstStyle/>
          <a:p>
            <a:r>
              <a:rPr lang="en-US" dirty="0"/>
              <a:t>CBOW</a:t>
            </a:r>
            <a:endParaRPr lang="el-GR"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24</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381000" y="1143000"/>
                <a:ext cx="11506200" cy="5452198"/>
              </a:xfrm>
              <a:prstGeom prst="rect">
                <a:avLst/>
              </a:prstGeom>
              <a:noFill/>
            </p:spPr>
            <p:txBody>
              <a:bodyPr wrap="square" rtlCol="0">
                <a:spAutoFit/>
              </a:bodyPr>
              <a:lstStyle/>
              <a:p>
                <a:r>
                  <a:rPr lang="en-US" sz="2400" dirty="0"/>
                  <a:t>Given </a:t>
                </a:r>
                <a:r>
                  <a:rPr lang="en-US" sz="2400" dirty="0">
                    <a:solidFill>
                      <a:schemeClr val="accent6">
                        <a:lumMod val="75000"/>
                      </a:schemeClr>
                    </a:solidFill>
                  </a:rPr>
                  <a:t>window size </a:t>
                </a:r>
                <a:r>
                  <a:rPr lang="en-US" sz="2400" i="1" dirty="0">
                    <a:solidFill>
                      <a:schemeClr val="accent6">
                        <a:lumMod val="75000"/>
                      </a:schemeClr>
                    </a:solidFill>
                  </a:rPr>
                  <a:t>m, </a:t>
                </a:r>
                <a14:m>
                  <m:oMath xmlns:m="http://schemas.openxmlformats.org/officeDocument/2006/math">
                    <m:sSup>
                      <m:sSupPr>
                        <m:ctrlPr>
                          <a:rPr lang="en-US" sz="2400" i="1">
                            <a:solidFill>
                              <a:schemeClr val="accent6">
                                <a:lumMod val="75000"/>
                              </a:schemeClr>
                            </a:solidFill>
                            <a:latin typeface="Cambria Math" panose="02040503050406030204" pitchFamily="18" charset="0"/>
                          </a:rPr>
                        </m:ctrlPr>
                      </m:sSupPr>
                      <m:e>
                        <m:r>
                          <a:rPr lang="en-US" sz="2400" i="1">
                            <a:solidFill>
                              <a:schemeClr val="accent6">
                                <a:lumMod val="75000"/>
                              </a:schemeClr>
                            </a:solidFill>
                            <a:latin typeface="Cambria Math" panose="02040503050406030204" pitchFamily="18" charset="0"/>
                          </a:rPr>
                          <m:t>𝑥</m:t>
                        </m:r>
                      </m:e>
                      <m:sup>
                        <m:r>
                          <a:rPr lang="en-US" sz="2400" i="1">
                            <a:solidFill>
                              <a:schemeClr val="accent6">
                                <a:lumMod val="75000"/>
                              </a:schemeClr>
                            </a:solidFill>
                            <a:latin typeface="Cambria Math" panose="02040503050406030204" pitchFamily="18" charset="0"/>
                          </a:rPr>
                          <m:t>(</m:t>
                        </m:r>
                        <m:r>
                          <a:rPr lang="en-US" sz="2400" i="1">
                            <a:solidFill>
                              <a:schemeClr val="accent6">
                                <a:lumMod val="75000"/>
                              </a:schemeClr>
                            </a:solidFill>
                            <a:latin typeface="Cambria Math" panose="02040503050406030204" pitchFamily="18" charset="0"/>
                          </a:rPr>
                          <m:t>𝑐</m:t>
                        </m:r>
                        <m:r>
                          <a:rPr lang="en-US" sz="2400" i="1">
                            <a:solidFill>
                              <a:schemeClr val="accent6">
                                <a:lumMod val="75000"/>
                              </a:schemeClr>
                            </a:solidFill>
                            <a:latin typeface="Cambria Math" panose="02040503050406030204" pitchFamily="18" charset="0"/>
                          </a:rPr>
                          <m:t>)</m:t>
                        </m:r>
                      </m:sup>
                    </m:sSup>
                  </m:oMath>
                </a14:m>
                <a:r>
                  <a:rPr lang="en-US" sz="2400" dirty="0"/>
                  <a:t> one hot vector for context words, </a:t>
                </a:r>
                <a:r>
                  <a:rPr lang="en-US" sz="2400" i="1" dirty="0">
                    <a:solidFill>
                      <a:schemeClr val="accent6">
                        <a:lumMod val="75000"/>
                      </a:schemeClr>
                    </a:solidFill>
                  </a:rPr>
                  <a:t>y</a:t>
                </a:r>
                <a:r>
                  <a:rPr lang="en-US" sz="2400" dirty="0"/>
                  <a:t> one hot vector for the center word</a:t>
                </a:r>
              </a:p>
              <a:p>
                <a:endParaRPr lang="en-US" sz="2400" dirty="0"/>
              </a:p>
              <a:p>
                <a:r>
                  <a:rPr lang="en-US" sz="2400" dirty="0"/>
                  <a:t>1. Input: the </a:t>
                </a:r>
                <a:r>
                  <a:rPr lang="en-US" sz="2400" i="1" dirty="0">
                    <a:solidFill>
                      <a:schemeClr val="accent2">
                        <a:lumMod val="75000"/>
                      </a:schemeClr>
                    </a:solidFill>
                  </a:rPr>
                  <a:t>one hot vectors </a:t>
                </a:r>
                <a:r>
                  <a:rPr lang="en-US" sz="2400" dirty="0"/>
                  <a:t>for the </a:t>
                </a:r>
                <a:r>
                  <a:rPr lang="en-US" sz="2400" i="1" dirty="0"/>
                  <a:t>2m</a:t>
                </a:r>
                <a:r>
                  <a:rPr lang="en-US" sz="2400" dirty="0"/>
                  <a:t> context words</a:t>
                </a:r>
              </a:p>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dirty="0"/>
              </a:p>
              <a:p>
                <a:endParaRPr lang="en-US" sz="2400" dirty="0"/>
              </a:p>
              <a:p>
                <a:r>
                  <a:rPr lang="en-US" sz="2400" dirty="0"/>
                  <a:t>2. Compute the </a:t>
                </a:r>
                <a:r>
                  <a:rPr lang="en-US" sz="2400" i="1" dirty="0" err="1">
                    <a:solidFill>
                      <a:schemeClr val="accent2">
                        <a:lumMod val="75000"/>
                      </a:schemeClr>
                    </a:solidFill>
                  </a:rPr>
                  <a:t>embeddings</a:t>
                </a:r>
                <a:r>
                  <a:rPr lang="en-US" sz="2400" i="1" dirty="0"/>
                  <a:t> of the context words</a:t>
                </a:r>
              </a:p>
              <a:p>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r>
                  <a:rPr lang="en-US" sz="2400"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+1)</m:t>
                        </m:r>
                      </m:sup>
                    </m:sSup>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 </m:t>
                        </m:r>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𝑊𝑥</m:t>
                        </m:r>
                      </m:e>
                      <m:sup>
                        <m: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sup>
                    </m:sSup>
                  </m:oMath>
                </a14:m>
                <a:endParaRPr lang="en-US" sz="2400" dirty="0"/>
              </a:p>
              <a:p>
                <a:r>
                  <a:rPr lang="en-US" sz="2400" dirty="0"/>
                  <a:t> </a:t>
                </a:r>
              </a:p>
              <a:p>
                <a:r>
                  <a:rPr lang="en-US" sz="2400" dirty="0"/>
                  <a:t>3. </a:t>
                </a:r>
                <a:r>
                  <a:rPr lang="en-US" sz="2400" i="1" dirty="0">
                    <a:solidFill>
                      <a:schemeClr val="accent2">
                        <a:lumMod val="75000"/>
                      </a:schemeClr>
                    </a:solidFill>
                  </a:rPr>
                  <a:t>Average </a:t>
                </a:r>
                <a:r>
                  <a:rPr lang="en-US" sz="2400" dirty="0"/>
                  <a:t>these vectors: </a:t>
                </a:r>
                <a14:m>
                  <m:oMath xmlns:m="http://schemas.openxmlformats.org/officeDocument/2006/math">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oMath>
                </a14:m>
                <a:r>
                  <a:rPr lang="el-GR" sz="2400" dirty="0"/>
                  <a:t> = </a:t>
                </a:r>
                <a14:m>
                  <m:oMath xmlns:m="http://schemas.openxmlformats.org/officeDocument/2006/math">
                    <m:f>
                      <m:fPr>
                        <m:ctrlPr>
                          <a:rPr lang="el-GR" sz="2400" i="1">
                            <a:latin typeface="Cambria Math" panose="02040503050406030204" pitchFamily="18" charset="0"/>
                          </a:rPr>
                        </m:ctrlPr>
                      </m:fPr>
                      <m:num>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l-GR"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𝑚</m:t>
                            </m:r>
                          </m:sub>
                        </m:sSub>
                      </m:num>
                      <m:den>
                        <m:r>
                          <a:rPr lang="en-US" sz="2400" i="1">
                            <a:latin typeface="Cambria Math" panose="02040503050406030204" pitchFamily="18" charset="0"/>
                          </a:rPr>
                          <m:t>2</m:t>
                        </m:r>
                        <m:r>
                          <a:rPr lang="en-US" sz="2400" i="1">
                            <a:latin typeface="Cambria Math" panose="02040503050406030204" pitchFamily="18" charset="0"/>
                          </a:rPr>
                          <m:t>𝑚</m:t>
                        </m:r>
                      </m:den>
                    </m:f>
                  </m:oMath>
                </a14:m>
                <a:r>
                  <a:rPr lang="en-US" sz="2400" dirty="0"/>
                  <a:t>, </a:t>
                </a:r>
                <a14:m>
                  <m:oMath xmlns:m="http://schemas.openxmlformats.org/officeDocument/2006/math">
                    <m:acc>
                      <m:accPr>
                        <m:chr m:val="̂"/>
                        <m:ctrlPr>
                          <a:rPr lang="el-GR" sz="2400" i="1" dirty="0">
                            <a:latin typeface="Cambria Math" panose="02040503050406030204" pitchFamily="18" charset="0"/>
                          </a:rPr>
                        </m:ctrlPr>
                      </m:accPr>
                      <m:e>
                        <m:r>
                          <a:rPr lang="en-US" sz="2400" i="1" dirty="0">
                            <a:latin typeface="Cambria Math" panose="02040503050406030204" pitchFamily="18" charset="0"/>
                          </a:rPr>
                          <m:t>𝑣</m:t>
                        </m:r>
                      </m:e>
                    </m:acc>
                    <m:r>
                      <a:rPr lang="en-GB" sz="2400" i="1">
                        <a:latin typeface="Cambria Math" panose="02040503050406030204" pitchFamily="18" charset="0"/>
                        <a:ea typeface="Cambria Math" panose="02040503050406030204" pitchFamily="18" charset="0"/>
                      </a:rPr>
                      <m:t>∈</m:t>
                    </m:r>
                    <m:sSup>
                      <m:sSupPr>
                        <m:ctrlPr>
                          <a:rPr lang="en-GB"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𝑅</m:t>
                        </m:r>
                      </m:e>
                      <m:sup>
                        <m:r>
                          <a:rPr lang="en-US" sz="2400" i="1">
                            <a:latin typeface="Cambria Math" panose="02040503050406030204" pitchFamily="18" charset="0"/>
                            <a:ea typeface="Cambria Math" panose="02040503050406030204" pitchFamily="18" charset="0"/>
                          </a:rPr>
                          <m:t>𝑁</m:t>
                        </m:r>
                      </m:sup>
                    </m:sSup>
                  </m:oMath>
                </a14:m>
                <a:endParaRPr lang="en-US" sz="2400" dirty="0"/>
              </a:p>
              <a:p>
                <a:endParaRPr lang="en-US" sz="2400" dirty="0"/>
              </a:p>
              <a:p>
                <a:r>
                  <a:rPr lang="en-US" sz="2400" dirty="0"/>
                  <a:t>4. Generate a </a:t>
                </a:r>
                <a:r>
                  <a:rPr lang="en-US" sz="2400" i="1" dirty="0">
                    <a:solidFill>
                      <a:schemeClr val="accent2">
                        <a:lumMod val="75000"/>
                      </a:schemeClr>
                    </a:solidFill>
                  </a:rPr>
                  <a:t>score</a:t>
                </a:r>
                <a:r>
                  <a:rPr lang="en-US" sz="2400" i="1" dirty="0"/>
                  <a:t> vector: </a:t>
                </a:r>
                <a:r>
                  <a:rPr lang="en-US" sz="2400" dirty="0"/>
                  <a:t> </a:t>
                </a:r>
                <a14:m>
                  <m:oMath xmlns:m="http://schemas.openxmlformats.org/officeDocument/2006/math">
                    <m:r>
                      <a:rPr lang="en-US" sz="2400" i="1" dirty="0" smtClean="0">
                        <a:latin typeface="Cambria Math" panose="02040503050406030204" pitchFamily="18" charset="0"/>
                      </a:rPr>
                      <m:t>𝑧</m:t>
                    </m:r>
                    <m:r>
                      <a:rPr lang="en-US" sz="2400" i="1" dirty="0" smtClean="0">
                        <a:latin typeface="Cambria Math" panose="02040503050406030204" pitchFamily="18" charset="0"/>
                      </a:rPr>
                      <m:t> = </m:t>
                    </m:r>
                    <m:r>
                      <a:rPr lang="en-US" sz="2400" i="1" dirty="0">
                        <a:latin typeface="Cambria Math" panose="02040503050406030204" pitchFamily="18" charset="0"/>
                      </a:rPr>
                      <m:t>𝑊</m:t>
                    </m:r>
                    <m:r>
                      <a:rPr lang="en-US" sz="2400" b="0" i="1" dirty="0" smtClean="0">
                        <a:latin typeface="Cambria Math" panose="02040503050406030204" pitchFamily="18" charset="0"/>
                      </a:rPr>
                      <m:t>′</m:t>
                    </m:r>
                    <m:r>
                      <a:rPr lang="en-GB" sz="2400" i="1" dirty="0">
                        <a:latin typeface="Cambria Math" panose="02040503050406030204" pitchFamily="18" charset="0"/>
                      </a:rPr>
                      <m:t> </m:t>
                    </m:r>
                    <m:acc>
                      <m:accPr>
                        <m:chr m:val="̂"/>
                        <m:ctrlPr>
                          <a:rPr lang="en-GB" sz="2400" i="1">
                            <a:latin typeface="Cambria Math" panose="02040503050406030204" pitchFamily="18" charset="0"/>
                          </a:rPr>
                        </m:ctrlPr>
                      </m:accPr>
                      <m:e>
                        <m:r>
                          <a:rPr lang="en-US" sz="2400" i="1">
                            <a:latin typeface="Cambria Math" panose="02040503050406030204" pitchFamily="18" charset="0"/>
                          </a:rPr>
                          <m:t>𝑣</m:t>
                        </m:r>
                      </m:e>
                    </m:acc>
                    <m:r>
                      <a:rPr lang="el-GR" sz="2400" i="1" dirty="0" smtClean="0">
                        <a:latin typeface="Cambria Math" panose="02040503050406030204" pitchFamily="18" charset="0"/>
                      </a:rPr>
                      <m:t>  </m:t>
                    </m:r>
                  </m:oMath>
                </a14:m>
                <a:endParaRPr lang="en-US" sz="2400" i="1" dirty="0"/>
              </a:p>
              <a:p>
                <a:endParaRPr lang="en-US" sz="2400" dirty="0"/>
              </a:p>
              <a:p>
                <a:r>
                  <a:rPr lang="en-US" sz="2400" dirty="0"/>
                  <a:t>5. Turn the </a:t>
                </a:r>
                <a:r>
                  <a:rPr lang="en-US" sz="2400" i="1" dirty="0"/>
                  <a:t>score vector to probabilities: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oMath>
                </a14:m>
                <a:r>
                  <a:rPr lang="en-US" sz="2400" dirty="0"/>
                  <a:t> = </a:t>
                </a:r>
                <a:r>
                  <a:rPr lang="en-US" sz="2400" i="1" dirty="0" err="1"/>
                  <a:t>softmax</a:t>
                </a:r>
                <a:r>
                  <a:rPr lang="en-US" sz="2400" i="1" dirty="0"/>
                  <a:t>(z)</a:t>
                </a:r>
              </a:p>
            </p:txBody>
          </p:sp>
        </mc:Choice>
        <mc:Fallback xmlns="">
          <p:sp>
            <p:nvSpPr>
              <p:cNvPr id="4" name="TextBox 3"/>
              <p:cNvSpPr txBox="1">
                <a:spLocks noRot="1" noChangeAspect="1" noMove="1" noResize="1" noEditPoints="1" noAdjustHandles="1" noChangeArrowheads="1" noChangeShapeType="1" noTextEdit="1"/>
              </p:cNvSpPr>
              <p:nvPr/>
            </p:nvSpPr>
            <p:spPr>
              <a:xfrm>
                <a:off x="381000" y="1143000"/>
                <a:ext cx="11506200" cy="5452198"/>
              </a:xfrm>
              <a:prstGeom prst="rect">
                <a:avLst/>
              </a:prstGeom>
              <a:blipFill>
                <a:blip r:embed="rId2"/>
                <a:stretch>
                  <a:fillRect l="-848" t="-559" r="-795" b="-1566"/>
                </a:stretch>
              </a:blipFill>
            </p:spPr>
            <p:txBody>
              <a:bodyPr/>
              <a:lstStyle/>
              <a:p>
                <a:r>
                  <a:rPr lang="en-US">
                    <a:noFill/>
                  </a:rPr>
                  <a:t> </a:t>
                </a:r>
              </a:p>
            </p:txBody>
          </p:sp>
        </mc:Fallback>
      </mc:AlternateContent>
      <p:sp>
        <p:nvSpPr>
          <p:cNvPr id="5" name="Rectangle 4"/>
          <p:cNvSpPr/>
          <p:nvPr/>
        </p:nvSpPr>
        <p:spPr>
          <a:xfrm>
            <a:off x="9399181" y="6096000"/>
            <a:ext cx="2819400" cy="646331"/>
          </a:xfrm>
          <a:prstGeom prst="rect">
            <a:avLst/>
          </a:prstGeom>
        </p:spPr>
        <p:txBody>
          <a:bodyPr wrap="square">
            <a:spAutoFit/>
          </a:bodyPr>
          <a:lstStyle/>
          <a:p>
            <a:r>
              <a:rPr lang="en-US" dirty="0">
                <a:solidFill>
                  <a:schemeClr val="accent3">
                    <a:lumMod val="75000"/>
                  </a:schemeClr>
                </a:solidFill>
              </a:rPr>
              <a:t>We want this to be close to 1 for the center word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A4296E-2DE3-411D-A2FD-49DA4BCA0568}"/>
                  </a:ext>
                </a:extLst>
              </p:cNvPr>
              <p:cNvSpPr txBox="1"/>
              <p:nvPr/>
            </p:nvSpPr>
            <p:spPr>
              <a:xfrm>
                <a:off x="9712849" y="4724400"/>
                <a:ext cx="1869551" cy="1299523"/>
              </a:xfrm>
              <a:prstGeom prst="rect">
                <a:avLst/>
              </a:prstGeom>
              <a:noFill/>
            </p:spPr>
            <p:txBody>
              <a:bodyPr wrap="none" rtlCol="0">
                <a:spAutoFit/>
              </a:bodyPr>
              <a:lstStyle/>
              <a:p>
                <a:r>
                  <a:rPr lang="en-US" sz="2400" dirty="0" err="1">
                    <a:solidFill>
                      <a:srgbClr val="FF3B3B"/>
                    </a:solidFill>
                  </a:rPr>
                  <a:t>Softmax</a:t>
                </a:r>
                <a:endParaRPr lang="en-US" sz="2400" dirty="0">
                  <a:solidFill>
                    <a:srgbClr val="FF3B3B"/>
                  </a:solidFill>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sup>
                          </m:sSup>
                        </m:num>
                        <m:den>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𝑗</m:t>
                              </m: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𝑗</m:t>
                                      </m:r>
                                    </m:sub>
                                  </m:sSub>
                                </m:sup>
                              </m:sSup>
                            </m:e>
                          </m:nary>
                        </m:den>
                      </m:f>
                    </m:oMath>
                  </m:oMathPara>
                </a14:m>
                <a:endParaRPr lang="en-US" sz="2400" dirty="0"/>
              </a:p>
            </p:txBody>
          </p:sp>
        </mc:Choice>
        <mc:Fallback xmlns="">
          <p:sp>
            <p:nvSpPr>
              <p:cNvPr id="6" name="TextBox 5">
                <a:extLst>
                  <a:ext uri="{FF2B5EF4-FFF2-40B4-BE49-F238E27FC236}">
                    <a16:creationId xmlns:a16="http://schemas.microsoft.com/office/drawing/2014/main" id="{2DA4296E-2DE3-411D-A2FD-49DA4BCA0568}"/>
                  </a:ext>
                </a:extLst>
              </p:cNvPr>
              <p:cNvSpPr txBox="1">
                <a:spLocks noRot="1" noChangeAspect="1" noMove="1" noResize="1" noEditPoints="1" noAdjustHandles="1" noChangeArrowheads="1" noChangeShapeType="1" noTextEdit="1"/>
              </p:cNvSpPr>
              <p:nvPr/>
            </p:nvSpPr>
            <p:spPr>
              <a:xfrm>
                <a:off x="9712849" y="4724400"/>
                <a:ext cx="1869551" cy="1299523"/>
              </a:xfrm>
              <a:prstGeom prst="rect">
                <a:avLst/>
              </a:prstGeom>
              <a:blipFill>
                <a:blip r:embed="rId3"/>
                <a:stretch>
                  <a:fillRect l="-4886" t="-3286"/>
                </a:stretch>
              </a:blipFill>
            </p:spPr>
            <p:txBody>
              <a:bodyPr/>
              <a:lstStyle/>
              <a:p>
                <a:r>
                  <a:rPr lang="en-US">
                    <a:noFill/>
                  </a:rPr>
                  <a:t> </a:t>
                </a:r>
              </a:p>
            </p:txBody>
          </p:sp>
        </mc:Fallback>
      </mc:AlternateContent>
    </p:spTree>
    <p:extLst>
      <p:ext uri="{BB962C8B-B14F-4D97-AF65-F5344CB8AC3E}">
        <p14:creationId xmlns:p14="http://schemas.microsoft.com/office/powerpoint/2010/main" val="36594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40769"/>
            <a:ext cx="10210800" cy="5136231"/>
          </a:xfrm>
        </p:spPr>
        <p:txBody>
          <a:bodyPr/>
          <a:lstStyle/>
          <a:p>
            <a:r>
              <a:rPr lang="en-US" dirty="0"/>
              <a:t>E.g. “The cat </a:t>
            </a:r>
            <a:r>
              <a:rPr lang="en-US" dirty="0">
                <a:solidFill>
                  <a:schemeClr val="accent2">
                    <a:lumMod val="75000"/>
                  </a:schemeClr>
                </a:solidFill>
              </a:rPr>
              <a:t>sat</a:t>
            </a:r>
            <a:r>
              <a:rPr lang="en-US" dirty="0"/>
              <a:t> on floor”</a:t>
            </a:r>
          </a:p>
          <a:p>
            <a:pPr lvl="1"/>
            <a:r>
              <a:rPr lang="en-US" dirty="0"/>
              <a:t>Window size = 2</a:t>
            </a:r>
          </a:p>
        </p:txBody>
      </p:sp>
      <p:sp>
        <p:nvSpPr>
          <p:cNvPr id="4" name="Slide Number Placeholder 3"/>
          <p:cNvSpPr>
            <a:spLocks noGrp="1"/>
          </p:cNvSpPr>
          <p:nvPr>
            <p:ph type="sldNum" sz="quarter" idx="12"/>
          </p:nvPr>
        </p:nvSpPr>
        <p:spPr/>
        <p:txBody>
          <a:bodyPr/>
          <a:lstStyle/>
          <a:p>
            <a:fld id="{330EA680-D336-4FF7-8B7A-9848BB0A1C32}"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6248400" y="1524000"/>
            <a:ext cx="3817161" cy="4450541"/>
          </a:xfrm>
          <a:prstGeom prst="rect">
            <a:avLst/>
          </a:prstGeom>
        </p:spPr>
      </p:pic>
      <p:sp>
        <p:nvSpPr>
          <p:cNvPr id="6" name="TextBox 5"/>
          <p:cNvSpPr txBox="1"/>
          <p:nvPr/>
        </p:nvSpPr>
        <p:spPr>
          <a:xfrm>
            <a:off x="5713603" y="2208058"/>
            <a:ext cx="612668" cy="461665"/>
          </a:xfrm>
          <a:prstGeom prst="rect">
            <a:avLst/>
          </a:prstGeom>
          <a:noFill/>
        </p:spPr>
        <p:txBody>
          <a:bodyPr wrap="none" rtlCol="0">
            <a:spAutoFit/>
          </a:bodyPr>
          <a:lstStyle/>
          <a:p>
            <a:r>
              <a:rPr lang="en-US" sz="2400" dirty="0">
                <a:solidFill>
                  <a:srgbClr val="FF0000"/>
                </a:solidFill>
              </a:rPr>
              <a:t>the</a:t>
            </a:r>
          </a:p>
        </p:txBody>
      </p:sp>
      <p:sp>
        <p:nvSpPr>
          <p:cNvPr id="7" name="TextBox 6"/>
          <p:cNvSpPr txBox="1"/>
          <p:nvPr/>
        </p:nvSpPr>
        <p:spPr>
          <a:xfrm>
            <a:off x="5699692" y="2907075"/>
            <a:ext cx="595035" cy="461665"/>
          </a:xfrm>
          <a:prstGeom prst="rect">
            <a:avLst/>
          </a:prstGeom>
          <a:noFill/>
        </p:spPr>
        <p:txBody>
          <a:bodyPr wrap="none" rtlCol="0">
            <a:spAutoFit/>
          </a:bodyPr>
          <a:lstStyle/>
          <a:p>
            <a:r>
              <a:rPr lang="en-US" sz="2400" dirty="0">
                <a:solidFill>
                  <a:srgbClr val="FF0000"/>
                </a:solidFill>
              </a:rPr>
              <a:t>cat</a:t>
            </a:r>
          </a:p>
        </p:txBody>
      </p:sp>
      <p:sp>
        <p:nvSpPr>
          <p:cNvPr id="8" name="TextBox 7"/>
          <p:cNvSpPr txBox="1"/>
          <p:nvPr/>
        </p:nvSpPr>
        <p:spPr>
          <a:xfrm>
            <a:off x="5713603" y="4131204"/>
            <a:ext cx="527709" cy="461665"/>
          </a:xfrm>
          <a:prstGeom prst="rect">
            <a:avLst/>
          </a:prstGeom>
          <a:noFill/>
        </p:spPr>
        <p:txBody>
          <a:bodyPr wrap="none" rtlCol="0">
            <a:spAutoFit/>
          </a:bodyPr>
          <a:lstStyle/>
          <a:p>
            <a:r>
              <a:rPr lang="en-US" sz="2400" dirty="0">
                <a:solidFill>
                  <a:srgbClr val="FF0000"/>
                </a:solidFill>
              </a:rPr>
              <a:t>on</a:t>
            </a:r>
          </a:p>
        </p:txBody>
      </p:sp>
      <p:sp>
        <p:nvSpPr>
          <p:cNvPr id="9" name="TextBox 8"/>
          <p:cNvSpPr txBox="1"/>
          <p:nvPr/>
        </p:nvSpPr>
        <p:spPr>
          <a:xfrm>
            <a:off x="5510538" y="4766773"/>
            <a:ext cx="784189" cy="461665"/>
          </a:xfrm>
          <a:prstGeom prst="rect">
            <a:avLst/>
          </a:prstGeom>
          <a:noFill/>
        </p:spPr>
        <p:txBody>
          <a:bodyPr wrap="none" rtlCol="0">
            <a:spAutoFit/>
          </a:bodyPr>
          <a:lstStyle/>
          <a:p>
            <a:r>
              <a:rPr lang="en-US" sz="2400" dirty="0">
                <a:solidFill>
                  <a:srgbClr val="FF0000"/>
                </a:solidFill>
              </a:rPr>
              <a:t>floor</a:t>
            </a:r>
          </a:p>
        </p:txBody>
      </p:sp>
      <p:sp>
        <p:nvSpPr>
          <p:cNvPr id="10" name="TextBox 9"/>
          <p:cNvSpPr txBox="1"/>
          <p:nvPr/>
        </p:nvSpPr>
        <p:spPr>
          <a:xfrm>
            <a:off x="10251367" y="3669539"/>
            <a:ext cx="595035" cy="461665"/>
          </a:xfrm>
          <a:prstGeom prst="rect">
            <a:avLst/>
          </a:prstGeom>
          <a:noFill/>
        </p:spPr>
        <p:txBody>
          <a:bodyPr wrap="none" rtlCol="0">
            <a:spAutoFit/>
          </a:bodyPr>
          <a:lstStyle/>
          <a:p>
            <a:r>
              <a:rPr lang="en-US" sz="2400" dirty="0">
                <a:solidFill>
                  <a:schemeClr val="accent2">
                    <a:lumMod val="75000"/>
                  </a:schemeClr>
                </a:solidFill>
              </a:rPr>
              <a:t>sat</a:t>
            </a:r>
          </a:p>
        </p:txBody>
      </p:sp>
    </p:spTree>
    <p:extLst>
      <p:ext uri="{BB962C8B-B14F-4D97-AF65-F5344CB8AC3E}">
        <p14:creationId xmlns:p14="http://schemas.microsoft.com/office/powerpoint/2010/main" val="199406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26</a:t>
            </a:fld>
            <a:endParaRPr lang="en-US" dirty="0"/>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dirty="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dirty="0"/>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68" name="TextBox 67"/>
          <p:cNvSpPr txBox="1"/>
          <p:nvPr/>
        </p:nvSpPr>
        <p:spPr>
          <a:xfrm>
            <a:off x="3508403" y="1262512"/>
            <a:ext cx="1261884" cy="369332"/>
          </a:xfrm>
          <a:prstGeom prst="rect">
            <a:avLst/>
          </a:prstGeom>
          <a:noFill/>
        </p:spPr>
        <p:txBody>
          <a:bodyPr wrap="none" rtlCol="0">
            <a:spAutoFit/>
          </a:bodyPr>
          <a:lstStyle/>
          <a:p>
            <a:r>
              <a:rPr lang="en-US" dirty="0"/>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15000" y="2220225"/>
            <a:ext cx="1479892" cy="369332"/>
          </a:xfrm>
          <a:prstGeom prst="rect">
            <a:avLst/>
          </a:prstGeom>
          <a:noFill/>
        </p:spPr>
        <p:txBody>
          <a:bodyPr wrap="none" rtlCol="0">
            <a:spAutoFit/>
          </a:bodyPr>
          <a:lstStyle/>
          <a:p>
            <a:r>
              <a:rPr lang="en-US" dirty="0"/>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dirty="0"/>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dirty="0"/>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dirty="0"/>
              <a:t>one-hot</a:t>
            </a:r>
          </a:p>
          <a:p>
            <a:r>
              <a:rPr lang="en-US" dirty="0"/>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dirty="0"/>
              <a:t>one-hot</a:t>
            </a:r>
          </a:p>
          <a:p>
            <a:r>
              <a:rPr lang="en-US" dirty="0"/>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dirty="0">
                <a:solidFill>
                  <a:srgbClr val="FF0000"/>
                </a:solidFill>
              </a:rPr>
              <a:t>Index of cat in vocabulary</a:t>
            </a:r>
          </a:p>
        </p:txBody>
      </p:sp>
    </p:spTree>
    <p:extLst>
      <p:ext uri="{BB962C8B-B14F-4D97-AF65-F5344CB8AC3E}">
        <p14:creationId xmlns:p14="http://schemas.microsoft.com/office/powerpoint/2010/main" val="292874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27</a:t>
            </a:fld>
            <a:endParaRPr lang="en-US" dirty="0"/>
          </a:p>
        </p:txBody>
      </p:sp>
      <p:grpSp>
        <p:nvGrpSpPr>
          <p:cNvPr id="20" name="Group 19"/>
          <p:cNvGrpSpPr/>
          <p:nvPr/>
        </p:nvGrpSpPr>
        <p:grpSpPr>
          <a:xfrm>
            <a:off x="4026751" y="1640142"/>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21" name="Group 20"/>
          <p:cNvGrpSpPr/>
          <p:nvPr/>
        </p:nvGrpSpPr>
        <p:grpSpPr>
          <a:xfrm>
            <a:off x="4026752" y="3695838"/>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32" name="TextBox 31"/>
          <p:cNvSpPr txBox="1"/>
          <p:nvPr/>
        </p:nvSpPr>
        <p:spPr>
          <a:xfrm>
            <a:off x="3391897" y="2714077"/>
            <a:ext cx="526106" cy="400110"/>
          </a:xfrm>
          <a:prstGeom prst="rect">
            <a:avLst/>
          </a:prstGeom>
          <a:noFill/>
        </p:spPr>
        <p:txBody>
          <a:bodyPr wrap="none" rtlCol="0">
            <a:spAutoFit/>
          </a:bodyPr>
          <a:lstStyle/>
          <a:p>
            <a:r>
              <a:rPr lang="en-US" sz="2000" dirty="0"/>
              <a:t>cat</a:t>
            </a:r>
          </a:p>
        </p:txBody>
      </p:sp>
      <p:sp>
        <p:nvSpPr>
          <p:cNvPr id="33" name="TextBox 32"/>
          <p:cNvSpPr txBox="1"/>
          <p:nvPr/>
        </p:nvSpPr>
        <p:spPr>
          <a:xfrm>
            <a:off x="3472961" y="4329852"/>
            <a:ext cx="441146" cy="369332"/>
          </a:xfrm>
          <a:prstGeom prst="rect">
            <a:avLst/>
          </a:prstGeom>
          <a:noFill/>
        </p:spPr>
        <p:txBody>
          <a:bodyPr wrap="none" rtlCol="0">
            <a:spAutoFit/>
          </a:bodyPr>
          <a:lstStyle/>
          <a:p>
            <a:r>
              <a:rPr lang="en-US" dirty="0"/>
              <a:t>on</a:t>
            </a:r>
          </a:p>
        </p:txBody>
      </p:sp>
      <p:grpSp>
        <p:nvGrpSpPr>
          <p:cNvPr id="46" name="Group 45"/>
          <p:cNvGrpSpPr/>
          <p:nvPr/>
        </p:nvGrpSpPr>
        <p:grpSpPr>
          <a:xfrm>
            <a:off x="5962654" y="29996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8080311" y="2548019"/>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68" name="TextBox 67"/>
          <p:cNvSpPr txBox="1"/>
          <p:nvPr/>
        </p:nvSpPr>
        <p:spPr>
          <a:xfrm>
            <a:off x="3693534" y="891198"/>
            <a:ext cx="1261884" cy="369332"/>
          </a:xfrm>
          <a:prstGeom prst="rect">
            <a:avLst/>
          </a:prstGeom>
          <a:noFill/>
        </p:spPr>
        <p:txBody>
          <a:bodyPr wrap="none" rtlCol="0">
            <a:spAutoFit/>
          </a:bodyPr>
          <a:lstStyle/>
          <a:p>
            <a:r>
              <a:rPr lang="en-US" dirty="0"/>
              <a:t>Input layer</a:t>
            </a:r>
          </a:p>
        </p:txBody>
      </p:sp>
      <p:cxnSp>
        <p:nvCxnSpPr>
          <p:cNvPr id="70" name="Straight Connector 69"/>
          <p:cNvCxnSpPr>
            <a:cxnSpLocks/>
            <a:stCxn id="9" idx="3"/>
            <a:endCxn id="47" idx="0"/>
          </p:cNvCxnSpPr>
          <p:nvPr/>
        </p:nvCxnSpPr>
        <p:spPr>
          <a:xfrm>
            <a:off x="4267515" y="1734508"/>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4224285" y="2999690"/>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4176338" y="3526049"/>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4378590" y="4344025"/>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60933" y="2345503"/>
            <a:ext cx="1479892" cy="369332"/>
          </a:xfrm>
          <a:prstGeom prst="rect">
            <a:avLst/>
          </a:prstGeom>
          <a:noFill/>
        </p:spPr>
        <p:txBody>
          <a:bodyPr wrap="none" rtlCol="0">
            <a:spAutoFit/>
          </a:bodyPr>
          <a:lstStyle/>
          <a:p>
            <a:r>
              <a:rPr lang="en-US" dirty="0"/>
              <a:t>Hidden layer</a:t>
            </a:r>
          </a:p>
        </p:txBody>
      </p:sp>
      <p:sp>
        <p:nvSpPr>
          <p:cNvPr id="83" name="TextBox 82"/>
          <p:cNvSpPr txBox="1"/>
          <p:nvPr/>
        </p:nvSpPr>
        <p:spPr>
          <a:xfrm>
            <a:off x="8483213" y="3543030"/>
            <a:ext cx="492443" cy="369332"/>
          </a:xfrm>
          <a:prstGeom prst="rect">
            <a:avLst/>
          </a:prstGeom>
          <a:noFill/>
        </p:spPr>
        <p:txBody>
          <a:bodyPr wrap="none" rtlCol="0">
            <a:spAutoFit/>
          </a:bodyPr>
          <a:lstStyle/>
          <a:p>
            <a:r>
              <a:rPr lang="en-US" dirty="0"/>
              <a:t>sat</a:t>
            </a:r>
          </a:p>
        </p:txBody>
      </p:sp>
      <p:cxnSp>
        <p:nvCxnSpPr>
          <p:cNvPr id="84" name="Straight Connector 83"/>
          <p:cNvCxnSpPr>
            <a:cxnSpLocks/>
            <a:stCxn id="47" idx="0"/>
            <a:endCxn id="58" idx="0"/>
          </p:cNvCxnSpPr>
          <p:nvPr/>
        </p:nvCxnSpPr>
        <p:spPr>
          <a:xfrm flipV="1">
            <a:off x="6083037" y="2548019"/>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6083037" y="4344025"/>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62503" y="1826037"/>
            <a:ext cx="1441420" cy="369332"/>
          </a:xfrm>
          <a:prstGeom prst="rect">
            <a:avLst/>
          </a:prstGeom>
          <a:noFill/>
        </p:spPr>
        <p:txBody>
          <a:bodyPr wrap="none" rtlCol="0">
            <a:spAutoFit/>
          </a:bodyPr>
          <a:lstStyle/>
          <a:p>
            <a:r>
              <a:rPr lang="en-US" dirty="0"/>
              <a:t>Output layer</a:t>
            </a:r>
          </a:p>
        </p:txBody>
      </p:sp>
      <p:sp>
        <p:nvSpPr>
          <p:cNvPr id="55" name="TextBox 54"/>
          <p:cNvSpPr txBox="1"/>
          <p:nvPr/>
        </p:nvSpPr>
        <p:spPr>
          <a:xfrm>
            <a:off x="2509034" y="3193138"/>
            <a:ext cx="1060101" cy="646331"/>
          </a:xfrm>
          <a:prstGeom prst="rect">
            <a:avLst/>
          </a:prstGeom>
          <a:noFill/>
        </p:spPr>
        <p:txBody>
          <a:bodyPr wrap="square" rtlCol="0">
            <a:spAutoFit/>
          </a:bodyPr>
          <a:lstStyle/>
          <a:p>
            <a:r>
              <a:rPr lang="en-US" dirty="0"/>
              <a:t>one-hot</a:t>
            </a:r>
          </a:p>
          <a:p>
            <a:r>
              <a:rPr lang="en-US" dirty="0"/>
              <a:t>vector</a:t>
            </a:r>
          </a:p>
        </p:txBody>
      </p:sp>
      <p:sp>
        <p:nvSpPr>
          <p:cNvPr id="56" name="TextBox 55"/>
          <p:cNvSpPr txBox="1"/>
          <p:nvPr/>
        </p:nvSpPr>
        <p:spPr>
          <a:xfrm>
            <a:off x="9234680" y="3393735"/>
            <a:ext cx="966931" cy="646331"/>
          </a:xfrm>
          <a:prstGeom prst="rect">
            <a:avLst/>
          </a:prstGeom>
          <a:noFill/>
        </p:spPr>
        <p:txBody>
          <a:bodyPr wrap="none" rtlCol="0">
            <a:spAutoFit/>
          </a:bodyPr>
          <a:lstStyle/>
          <a:p>
            <a:r>
              <a:rPr lang="en-US" dirty="0"/>
              <a:t>one-hot</a:t>
            </a:r>
          </a:p>
          <a:p>
            <a:r>
              <a:rPr lang="en-US" dirty="0"/>
              <a:t>vector</a:t>
            </a:r>
          </a:p>
        </p:txBody>
      </p:sp>
      <p:sp>
        <p:nvSpPr>
          <p:cNvPr id="69" name="TextBox 68"/>
          <p:cNvSpPr txBox="1"/>
          <p:nvPr/>
        </p:nvSpPr>
        <p:spPr>
          <a:xfrm>
            <a:off x="307906" y="685800"/>
            <a:ext cx="3089307" cy="400110"/>
          </a:xfrm>
          <a:prstGeom prst="rect">
            <a:avLst/>
          </a:prstGeom>
          <a:noFill/>
        </p:spPr>
        <p:txBody>
          <a:bodyPr wrap="none" rtlCol="0">
            <a:spAutoFit/>
          </a:bodyPr>
          <a:lstStyle/>
          <a:p>
            <a:r>
              <a:rPr lang="en-US" sz="2000" dirty="0">
                <a:solidFill>
                  <a:srgbClr val="FF0000"/>
                </a:solidFill>
              </a:rPr>
              <a:t>Index of cat in vocabulary</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4354197" y="2695777"/>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dirty="0"/>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4354197" y="2695777"/>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4370168" y="4145795"/>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dirty="0"/>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4370168" y="4145795"/>
                <a:ext cx="813749" cy="369332"/>
              </a:xfrm>
              <a:prstGeom prst="rect">
                <a:avLst/>
              </a:prstGeom>
              <a:blipFill>
                <a:blip r:embed="rId3"/>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705072" y="1391627"/>
            <a:ext cx="774636" cy="369332"/>
          </a:xfrm>
          <a:prstGeom prst="rect">
            <a:avLst/>
          </a:prstGeom>
          <a:noFill/>
        </p:spPr>
        <p:txBody>
          <a:bodyPr wrap="none" rtlCol="0">
            <a:spAutoFit/>
          </a:bodyPr>
          <a:lstStyle/>
          <a:p>
            <a:r>
              <a:rPr lang="en-US" dirty="0"/>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278807" y="5556304"/>
            <a:ext cx="774636" cy="369332"/>
          </a:xfrm>
          <a:prstGeom prst="rect">
            <a:avLst/>
          </a:prstGeom>
          <a:noFill/>
        </p:spPr>
        <p:txBody>
          <a:bodyPr wrap="none" rtlCol="0">
            <a:spAutoFit/>
          </a:bodyPr>
          <a:lstStyle/>
          <a:p>
            <a:r>
              <a:rPr lang="en-US" dirty="0"/>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5807207" y="4461033"/>
            <a:ext cx="800219" cy="369332"/>
          </a:xfrm>
          <a:prstGeom prst="rect">
            <a:avLst/>
          </a:prstGeom>
          <a:noFill/>
        </p:spPr>
        <p:txBody>
          <a:bodyPr wrap="none" rtlCol="0">
            <a:spAutoFit/>
          </a:bodyPr>
          <a:lstStyle/>
          <a:p>
            <a:r>
              <a:rPr lang="en-US" dirty="0"/>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8179121" y="4823627"/>
            <a:ext cx="774636" cy="369332"/>
          </a:xfrm>
          <a:prstGeom prst="rect">
            <a:avLst/>
          </a:prstGeom>
          <a:noFill/>
        </p:spPr>
        <p:txBody>
          <a:bodyPr wrap="none" rtlCol="0">
            <a:spAutoFit/>
          </a:bodyPr>
          <a:lstStyle/>
          <a:p>
            <a:r>
              <a:rPr lang="en-US" dirty="0"/>
              <a:t>V-dim</a:t>
            </a:r>
          </a:p>
        </p:txBody>
      </p:sp>
      <p:sp>
        <p:nvSpPr>
          <p:cNvPr id="80" name="TextBox 79">
            <a:extLst>
              <a:ext uri="{FF2B5EF4-FFF2-40B4-BE49-F238E27FC236}">
                <a16:creationId xmlns:a16="http://schemas.microsoft.com/office/drawing/2014/main" id="{EA9ABC39-93FB-4B4D-80DF-E2EBB0FA1840}"/>
              </a:ext>
            </a:extLst>
          </p:cNvPr>
          <p:cNvSpPr txBox="1"/>
          <p:nvPr/>
        </p:nvSpPr>
        <p:spPr>
          <a:xfrm>
            <a:off x="5443075" y="1298206"/>
            <a:ext cx="2773260" cy="369332"/>
          </a:xfrm>
          <a:prstGeom prst="rect">
            <a:avLst/>
          </a:prstGeom>
          <a:noFill/>
        </p:spPr>
        <p:txBody>
          <a:bodyPr wrap="none" rtlCol="0">
            <a:spAutoFit/>
          </a:bodyPr>
          <a:lstStyle/>
          <a:p>
            <a:r>
              <a:rPr lang="en-US" dirty="0">
                <a:solidFill>
                  <a:srgbClr val="FF0000"/>
                </a:solidFill>
              </a:rPr>
              <a:t>We must learn W and W</a:t>
            </a:r>
            <a:r>
              <a:rPr lang="en-US" baseline="30000" dirty="0">
                <a:solidFill>
                  <a:srgbClr val="FF0000"/>
                </a:solidFill>
              </a:rPr>
              <a:t>’</a:t>
            </a:r>
            <a:r>
              <a:rPr lang="en-US" dirty="0">
                <a:solidFill>
                  <a:srgbClr val="FF0000"/>
                </a:solidFill>
              </a:rPr>
              <a:t> </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855165" y="3459410"/>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dirty="0"/>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855165" y="3459410"/>
                <a:ext cx="903709" cy="369332"/>
              </a:xfrm>
              <a:prstGeom prst="rect">
                <a:avLst/>
              </a:prstGeom>
              <a:blipFill>
                <a:blip r:embed="rId4"/>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8C663DFA-52F4-4922-B1DE-67BAB6DD0B08}"/>
              </a:ext>
            </a:extLst>
          </p:cNvPr>
          <p:cNvCxnSpPr>
            <a:stCxn id="80" idx="2"/>
          </p:cNvCxnSpPr>
          <p:nvPr/>
        </p:nvCxnSpPr>
        <p:spPr>
          <a:xfrm flipH="1">
            <a:off x="4955418" y="1667538"/>
            <a:ext cx="1874287" cy="1104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3AD3DDF-830F-4D10-9CAC-284711816638}"/>
              </a:ext>
            </a:extLst>
          </p:cNvPr>
          <p:cNvCxnSpPr>
            <a:stCxn id="80" idx="2"/>
            <a:endCxn id="81" idx="0"/>
          </p:cNvCxnSpPr>
          <p:nvPr/>
        </p:nvCxnSpPr>
        <p:spPr>
          <a:xfrm>
            <a:off x="6829705" y="1667538"/>
            <a:ext cx="477315" cy="179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2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28</a:t>
            </a:fld>
            <a:endParaRPr lang="en-US" dirty="0"/>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dirty="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dirty="0"/>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dirty="0"/>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dirty="0"/>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dirty="0"/>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dirty="0"/>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dirty="0"/>
              <a:t>one-hot</a:t>
            </a:r>
          </a:p>
          <a:p>
            <a:r>
              <a:rPr lang="en-US" dirty="0"/>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dirty="0"/>
              <a:t>one-hot</a:t>
            </a:r>
          </a:p>
          <a:p>
            <a:r>
              <a:rPr lang="en-US" dirty="0"/>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dirty="0"/>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dirty="0"/>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dirty="0"/>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dirty="0"/>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dirty="0"/>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dirty="0"/>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dirty="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9" name="Table 88">
            <a:extLst>
              <a:ext uri="{FF2B5EF4-FFF2-40B4-BE49-F238E27FC236}">
                <a16:creationId xmlns:a16="http://schemas.microsoft.com/office/drawing/2014/main" id="{2A3E3E05-635C-49E4-96EC-4D623B1BB9FD}"/>
              </a:ext>
            </a:extLst>
          </p:cNvPr>
          <p:cNvGraphicFramePr>
            <a:graphicFrameLocks noGrp="1"/>
          </p:cNvGraphicFramePr>
          <p:nvPr>
            <p:extLst>
              <p:ext uri="{D42A27DB-BD31-4B8C-83A1-F6EECF244321}">
                <p14:modId xmlns:p14="http://schemas.microsoft.com/office/powerpoint/2010/main" val="3287671422"/>
              </p:ext>
            </p:extLst>
          </p:nvPr>
        </p:nvGraphicFramePr>
        <p:xfrm>
          <a:off x="7320090" y="834622"/>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dirty="0"/>
                        <a:t>0.1</a:t>
                      </a:r>
                    </a:p>
                  </a:txBody>
                  <a:tcPr marL="0" marR="0" marT="0" marB="0" anchor="ctr">
                    <a:solidFill>
                      <a:schemeClr val="bg1"/>
                    </a:solidFill>
                  </a:tcPr>
                </a:tc>
                <a:tc>
                  <a:txBody>
                    <a:bodyPr/>
                    <a:lstStyle/>
                    <a:p>
                      <a:pPr algn="ctr"/>
                      <a:r>
                        <a:rPr lang="en-US" sz="1400" b="1" dirty="0">
                          <a:solidFill>
                            <a:srgbClr val="FF0000"/>
                          </a:solidFill>
                        </a:rPr>
                        <a:t>2.4</a:t>
                      </a:r>
                    </a:p>
                  </a:txBody>
                  <a:tcPr marL="0" marR="0" marT="0" marB="0" anchor="ctr">
                    <a:solidFill>
                      <a:schemeClr val="bg1"/>
                    </a:solidFill>
                  </a:tcPr>
                </a:tc>
                <a:tc>
                  <a:txBody>
                    <a:bodyPr/>
                    <a:lstStyle/>
                    <a:p>
                      <a:pPr algn="ctr"/>
                      <a:r>
                        <a:rPr lang="en-US" sz="1400" b="0" dirty="0"/>
                        <a:t>1.6</a:t>
                      </a:r>
                    </a:p>
                  </a:txBody>
                  <a:tcPr marL="0" marR="0" marT="0" marB="0" anchor="ctr">
                    <a:solidFill>
                      <a:schemeClr val="bg1"/>
                    </a:solidFill>
                  </a:tcPr>
                </a:tc>
                <a:tc>
                  <a:txBody>
                    <a:bodyPr/>
                    <a:lstStyle/>
                    <a:p>
                      <a:pPr algn="ctr"/>
                      <a:r>
                        <a:rPr lang="en-US" sz="1400" b="0" dirty="0"/>
                        <a:t>1.8</a:t>
                      </a:r>
                    </a:p>
                  </a:txBody>
                  <a:tcPr marL="0" marR="0" marT="0" marB="0" anchor="ctr">
                    <a:solidFill>
                      <a:schemeClr val="bg1"/>
                    </a:solidFill>
                  </a:tcPr>
                </a:tc>
                <a:tc>
                  <a:txBody>
                    <a:bodyPr/>
                    <a:lstStyle/>
                    <a:p>
                      <a:pPr algn="ctr"/>
                      <a:r>
                        <a:rPr lang="en-US" sz="1400" b="0" dirty="0"/>
                        <a:t>0.5</a:t>
                      </a:r>
                    </a:p>
                  </a:txBody>
                  <a:tcPr marL="0" marR="0" marT="0" marB="0" anchor="ctr">
                    <a:solidFill>
                      <a:schemeClr val="bg1"/>
                    </a:solidFill>
                  </a:tcPr>
                </a:tc>
                <a:tc>
                  <a:txBody>
                    <a:bodyPr/>
                    <a:lstStyle/>
                    <a:p>
                      <a:pPr algn="ctr"/>
                      <a:r>
                        <a:rPr lang="en-US" sz="1400" b="0" dirty="0"/>
                        <a:t>0.9</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dirty="0"/>
                        <a:t>0.5</a:t>
                      </a:r>
                    </a:p>
                  </a:txBody>
                  <a:tcPr marL="0" marR="0" marT="0" marB="0" anchor="ctr">
                    <a:solidFill>
                      <a:schemeClr val="bg1"/>
                    </a:solidFill>
                  </a:tcPr>
                </a:tc>
                <a:tc>
                  <a:txBody>
                    <a:bodyPr/>
                    <a:lstStyle/>
                    <a:p>
                      <a:pPr algn="ctr"/>
                      <a:r>
                        <a:rPr lang="en-US" sz="1400" b="1" dirty="0">
                          <a:solidFill>
                            <a:srgbClr val="FF0000"/>
                          </a:solidFill>
                        </a:rPr>
                        <a:t>2.6</a:t>
                      </a:r>
                    </a:p>
                  </a:txBody>
                  <a:tcPr marL="0" marR="0" marT="0" marB="0" anchor="ctr">
                    <a:solidFill>
                      <a:schemeClr val="bg1"/>
                    </a:solidFill>
                  </a:tcPr>
                </a:tc>
                <a:tc>
                  <a:txBody>
                    <a:bodyPr/>
                    <a:lstStyle/>
                    <a:p>
                      <a:pPr algn="ctr"/>
                      <a:r>
                        <a:rPr lang="en-US" sz="1400" b="0" dirty="0"/>
                        <a:t>1.4</a:t>
                      </a:r>
                    </a:p>
                  </a:txBody>
                  <a:tcPr marL="0" marR="0" marT="0" marB="0" anchor="ctr">
                    <a:solidFill>
                      <a:schemeClr val="bg1"/>
                    </a:solidFill>
                  </a:tcPr>
                </a:tc>
                <a:tc>
                  <a:txBody>
                    <a:bodyPr/>
                    <a:lstStyle/>
                    <a:p>
                      <a:pPr algn="ctr"/>
                      <a:r>
                        <a:rPr lang="en-US" sz="1400" b="0" dirty="0"/>
                        <a:t>2.9</a:t>
                      </a:r>
                    </a:p>
                  </a:txBody>
                  <a:tcPr marL="0" marR="0" marT="0" marB="0" anchor="ctr">
                    <a:solidFill>
                      <a:schemeClr val="bg1"/>
                    </a:solidFill>
                  </a:tcPr>
                </a:tc>
                <a:tc>
                  <a:txBody>
                    <a:bodyPr/>
                    <a:lstStyle/>
                    <a:p>
                      <a:pPr algn="ctr"/>
                      <a:r>
                        <a:rPr lang="en-US" sz="1400" b="0" dirty="0"/>
                        <a:t>1.5</a:t>
                      </a:r>
                    </a:p>
                  </a:txBody>
                  <a:tcPr marL="0" marR="0" marT="0" marB="0" anchor="ctr">
                    <a:solidFill>
                      <a:schemeClr val="bg1"/>
                    </a:solidFill>
                  </a:tcPr>
                </a:tc>
                <a:tc>
                  <a:txBody>
                    <a:bodyPr/>
                    <a:lstStyle/>
                    <a:p>
                      <a:pPr algn="ctr"/>
                      <a:r>
                        <a:rPr lang="en-US" sz="1400" b="0" dirty="0"/>
                        <a:t>3.6</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dirty="0"/>
                        <a:t>…</a:t>
                      </a:r>
                    </a:p>
                  </a:txBody>
                  <a:tcPr marL="0" marR="0" marT="0" marB="0" anchor="ctr">
                    <a:solidFill>
                      <a:schemeClr val="bg1"/>
                    </a:solidFill>
                  </a:tcPr>
                </a:tc>
                <a:tc>
                  <a:txBody>
                    <a:bodyPr/>
                    <a:lstStyle/>
                    <a:p>
                      <a:pPr algn="ctr"/>
                      <a:r>
                        <a:rPr lang="en-US" sz="1400" b="1" dirty="0">
                          <a:solidFill>
                            <a:srgbClr val="FF0000"/>
                          </a:solidFill>
                        </a:rPr>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dirty="0"/>
                        <a:t>…</a:t>
                      </a:r>
                    </a:p>
                  </a:txBody>
                  <a:tcPr marL="0" marR="0" marT="0" marB="0" anchor="ctr">
                    <a:solidFill>
                      <a:schemeClr val="bg1"/>
                    </a:solidFill>
                  </a:tcPr>
                </a:tc>
                <a:tc>
                  <a:txBody>
                    <a:bodyPr/>
                    <a:lstStyle/>
                    <a:p>
                      <a:pPr algn="ctr"/>
                      <a:r>
                        <a:rPr lang="en-US" sz="1400" b="1" dirty="0">
                          <a:solidFill>
                            <a:srgbClr val="FF0000"/>
                          </a:solidFill>
                        </a:rPr>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dirty="0"/>
                        <a:t>0.6</a:t>
                      </a:r>
                    </a:p>
                  </a:txBody>
                  <a:tcPr marL="0" marR="0" marT="0" marB="0" anchor="ctr">
                    <a:solidFill>
                      <a:schemeClr val="bg1"/>
                    </a:solidFill>
                  </a:tcPr>
                </a:tc>
                <a:tc>
                  <a:txBody>
                    <a:bodyPr/>
                    <a:lstStyle/>
                    <a:p>
                      <a:pPr algn="ctr"/>
                      <a:r>
                        <a:rPr lang="en-US" sz="1400" b="1" dirty="0">
                          <a:solidFill>
                            <a:srgbClr val="FF0000"/>
                          </a:solidFill>
                        </a:rPr>
                        <a:t>1.8</a:t>
                      </a:r>
                    </a:p>
                  </a:txBody>
                  <a:tcPr marL="0" marR="0" marT="0" marB="0" anchor="ctr">
                    <a:solidFill>
                      <a:schemeClr val="bg1"/>
                    </a:solidFill>
                  </a:tcPr>
                </a:tc>
                <a:tc>
                  <a:txBody>
                    <a:bodyPr/>
                    <a:lstStyle/>
                    <a:p>
                      <a:pPr algn="ctr"/>
                      <a:r>
                        <a:rPr lang="en-US" sz="1400" b="0" dirty="0"/>
                        <a:t>2.7</a:t>
                      </a:r>
                    </a:p>
                  </a:txBody>
                  <a:tcPr marL="0" marR="0" marT="0" marB="0" anchor="ctr">
                    <a:solidFill>
                      <a:schemeClr val="bg1"/>
                    </a:solidFill>
                  </a:tcPr>
                </a:tc>
                <a:tc>
                  <a:txBody>
                    <a:bodyPr/>
                    <a:lstStyle/>
                    <a:p>
                      <a:pPr algn="ctr"/>
                      <a:r>
                        <a:rPr lang="en-US" sz="1400" b="0" dirty="0"/>
                        <a:t>1.9</a:t>
                      </a:r>
                    </a:p>
                  </a:txBody>
                  <a:tcPr marL="0" marR="0" marT="0" marB="0" anchor="ctr">
                    <a:solidFill>
                      <a:schemeClr val="bg1"/>
                    </a:solidFill>
                  </a:tcPr>
                </a:tc>
                <a:tc>
                  <a:txBody>
                    <a:bodyPr/>
                    <a:lstStyle/>
                    <a:p>
                      <a:pPr algn="ctr"/>
                      <a:r>
                        <a:rPr lang="en-US" sz="1400" b="0" dirty="0"/>
                        <a:t>2.4</a:t>
                      </a:r>
                    </a:p>
                  </a:txBody>
                  <a:tcPr marL="0" marR="0" marT="0" marB="0" anchor="ctr">
                    <a:solidFill>
                      <a:schemeClr val="bg1"/>
                    </a:solidFill>
                  </a:tcPr>
                </a:tc>
                <a:tc>
                  <a:txBody>
                    <a:bodyPr/>
                    <a:lstStyle/>
                    <a:p>
                      <a:pPr algn="ctr"/>
                      <a:r>
                        <a:rPr lang="en-US" sz="1400" b="0" dirty="0"/>
                        <a:t>2.0</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0E3E0C0-1067-435A-A50D-5AB95276C5D9}"/>
                  </a:ext>
                </a:extLst>
              </p:cNvPr>
              <p:cNvSpPr txBox="1"/>
              <p:nvPr/>
            </p:nvSpPr>
            <p:spPr>
              <a:xfrm>
                <a:off x="10147786" y="1477475"/>
                <a:ext cx="413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90" name="TextBox 89">
                <a:extLst>
                  <a:ext uri="{FF2B5EF4-FFF2-40B4-BE49-F238E27FC236}">
                    <a16:creationId xmlns:a16="http://schemas.microsoft.com/office/drawing/2014/main" id="{60E3E0C0-1067-435A-A50D-5AB95276C5D9}"/>
                  </a:ext>
                </a:extLst>
              </p:cNvPr>
              <p:cNvSpPr txBox="1">
                <a:spLocks noRot="1" noChangeAspect="1" noMove="1" noResize="1" noEditPoints="1" noAdjustHandles="1" noChangeArrowheads="1" noChangeShapeType="1" noTextEdit="1"/>
              </p:cNvSpPr>
              <p:nvPr/>
            </p:nvSpPr>
            <p:spPr>
              <a:xfrm>
                <a:off x="10147786" y="1477475"/>
                <a:ext cx="413895" cy="369332"/>
              </a:xfrm>
              <a:prstGeom prst="rect">
                <a:avLst/>
              </a:prstGeom>
              <a:blipFill>
                <a:blip r:embed="rId5"/>
                <a:stretch>
                  <a:fillRect/>
                </a:stretch>
              </a:blipFill>
            </p:spPr>
            <p:txBody>
              <a:bodyPr/>
              <a:lstStyle/>
              <a:p>
                <a:r>
                  <a:rPr lang="en-US">
                    <a:noFill/>
                  </a:rPr>
                  <a:t> </a:t>
                </a:r>
              </a:p>
            </p:txBody>
          </p:sp>
        </mc:Fallback>
      </mc:AlternateContent>
      <p:grpSp>
        <p:nvGrpSpPr>
          <p:cNvPr id="92" name="Group 91">
            <a:extLst>
              <a:ext uri="{FF2B5EF4-FFF2-40B4-BE49-F238E27FC236}">
                <a16:creationId xmlns:a16="http://schemas.microsoft.com/office/drawing/2014/main" id="{F268BB47-6EBB-4058-B86C-3E9F57B14C73}"/>
              </a:ext>
            </a:extLst>
          </p:cNvPr>
          <p:cNvGrpSpPr/>
          <p:nvPr/>
        </p:nvGrpSpPr>
        <p:grpSpPr>
          <a:xfrm>
            <a:off x="10531143" y="861288"/>
            <a:ext cx="268938" cy="1805711"/>
            <a:chOff x="1800225" y="419100"/>
            <a:chExt cx="182880" cy="1828800"/>
          </a:xfrm>
        </p:grpSpPr>
        <p:sp>
          <p:nvSpPr>
            <p:cNvPr id="93" name="Rectangle 92">
              <a:extLst>
                <a:ext uri="{FF2B5EF4-FFF2-40B4-BE49-F238E27FC236}">
                  <a16:creationId xmlns:a16="http://schemas.microsoft.com/office/drawing/2014/main" id="{E2ED7866-14F4-4E84-AE89-CD392D3E065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94" name="Rectangle 93">
              <a:extLst>
                <a:ext uri="{FF2B5EF4-FFF2-40B4-BE49-F238E27FC236}">
                  <a16:creationId xmlns:a16="http://schemas.microsoft.com/office/drawing/2014/main" id="{185E68D7-4A34-4524-A773-E15F5000650D}"/>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rgbClr val="FF0000"/>
                  </a:solidFill>
                </a:rPr>
                <a:t>1</a:t>
              </a:r>
            </a:p>
          </p:txBody>
        </p:sp>
        <p:sp>
          <p:nvSpPr>
            <p:cNvPr id="95" name="Rectangle 94">
              <a:extLst>
                <a:ext uri="{FF2B5EF4-FFF2-40B4-BE49-F238E27FC236}">
                  <a16:creationId xmlns:a16="http://schemas.microsoft.com/office/drawing/2014/main" id="{E2F37CAE-AABA-4E20-A411-9EFD250E65B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96" name="Rectangle 95">
              <a:extLst>
                <a:ext uri="{FF2B5EF4-FFF2-40B4-BE49-F238E27FC236}">
                  <a16:creationId xmlns:a16="http://schemas.microsoft.com/office/drawing/2014/main" id="{3F72634B-4277-475F-BF17-496BB599857B}"/>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97" name="Rectangle 96">
              <a:extLst>
                <a:ext uri="{FF2B5EF4-FFF2-40B4-BE49-F238E27FC236}">
                  <a16:creationId xmlns:a16="http://schemas.microsoft.com/office/drawing/2014/main" id="{83817A5E-4125-49DD-B64D-8AA14E891CE2}"/>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98" name="Rectangle 97">
              <a:extLst>
                <a:ext uri="{FF2B5EF4-FFF2-40B4-BE49-F238E27FC236}">
                  <a16:creationId xmlns:a16="http://schemas.microsoft.com/office/drawing/2014/main" id="{5913F094-19B1-4812-975C-86B00D0ED1A3}"/>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99" name="Rectangle 98">
              <a:extLst>
                <a:ext uri="{FF2B5EF4-FFF2-40B4-BE49-F238E27FC236}">
                  <a16:creationId xmlns:a16="http://schemas.microsoft.com/office/drawing/2014/main" id="{B581B242-7449-4BBE-8F6B-E57960586267}"/>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00" name="Rectangle 99">
              <a:extLst>
                <a:ext uri="{FF2B5EF4-FFF2-40B4-BE49-F238E27FC236}">
                  <a16:creationId xmlns:a16="http://schemas.microsoft.com/office/drawing/2014/main" id="{2BC480A8-0D92-4636-A8C5-1B8CBD2D5EE5}"/>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01" name="Rectangle 100">
              <a:extLst>
                <a:ext uri="{FF2B5EF4-FFF2-40B4-BE49-F238E27FC236}">
                  <a16:creationId xmlns:a16="http://schemas.microsoft.com/office/drawing/2014/main" id="{3B98BA0E-8FC5-48A0-B193-F0EECACD455E}"/>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a:t>
              </a:r>
            </a:p>
          </p:txBody>
        </p:sp>
        <p:sp>
          <p:nvSpPr>
            <p:cNvPr id="102" name="Rectangle 101">
              <a:extLst>
                <a:ext uri="{FF2B5EF4-FFF2-40B4-BE49-F238E27FC236}">
                  <a16:creationId xmlns:a16="http://schemas.microsoft.com/office/drawing/2014/main" id="{3F4D962D-40A6-4282-AD91-6485B59C78A9}"/>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gr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19D84C87-C39C-49AF-A54C-AC2850506B72}"/>
                  </a:ext>
                </a:extLst>
              </p:cNvPr>
              <p:cNvSpPr txBox="1"/>
              <p:nvPr/>
            </p:nvSpPr>
            <p:spPr>
              <a:xfrm>
                <a:off x="8252331" y="317019"/>
                <a:ext cx="3790910"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𝑐𝑎𝑡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𝑐𝑎𝑡</m:t>
                          </m:r>
                        </m:sub>
                      </m:sSub>
                    </m:oMath>
                  </m:oMathPara>
                </a14:m>
                <a:endParaRPr lang="en-US" sz="2400" dirty="0"/>
              </a:p>
            </p:txBody>
          </p:sp>
        </mc:Choice>
        <mc:Fallback xmlns="">
          <p:sp>
            <p:nvSpPr>
              <p:cNvPr id="103" name="TextBox 102">
                <a:extLst>
                  <a:ext uri="{FF2B5EF4-FFF2-40B4-BE49-F238E27FC236}">
                    <a16:creationId xmlns:a16="http://schemas.microsoft.com/office/drawing/2014/main" id="{19D84C87-C39C-49AF-A54C-AC2850506B72}"/>
                  </a:ext>
                </a:extLst>
              </p:cNvPr>
              <p:cNvSpPr txBox="1">
                <a:spLocks noRot="1" noChangeAspect="1" noMove="1" noResize="1" noEditPoints="1" noAdjustHandles="1" noChangeArrowheads="1" noChangeShapeType="1" noTextEdit="1"/>
              </p:cNvSpPr>
              <p:nvPr/>
            </p:nvSpPr>
            <p:spPr>
              <a:xfrm>
                <a:off x="8252331" y="317019"/>
                <a:ext cx="3790910" cy="469167"/>
              </a:xfrm>
              <a:prstGeom prst="rect">
                <a:avLst/>
              </a:prstGeom>
              <a:blipFill>
                <a:blip r:embed="rId6"/>
                <a:stretch>
                  <a:fillRect b="-5195"/>
                </a:stretch>
              </a:blipFill>
            </p:spPr>
            <p:txBody>
              <a:bodyPr/>
              <a:lstStyle/>
              <a:p>
                <a:r>
                  <a:rPr lang="en-US">
                    <a:noFill/>
                  </a:rPr>
                  <a:t> </a:t>
                </a:r>
              </a:p>
            </p:txBody>
          </p:sp>
        </mc:Fallback>
      </mc:AlternateContent>
      <p:graphicFrame>
        <p:nvGraphicFramePr>
          <p:cNvPr id="104" name="Table 103">
            <a:extLst>
              <a:ext uri="{FF2B5EF4-FFF2-40B4-BE49-F238E27FC236}">
                <a16:creationId xmlns:a16="http://schemas.microsoft.com/office/drawing/2014/main" id="{E48C650E-FDAC-4D18-8647-9BB58FA83377}"/>
              </a:ext>
            </a:extLst>
          </p:cNvPr>
          <p:cNvGraphicFramePr>
            <a:graphicFrameLocks noGrp="1"/>
          </p:cNvGraphicFramePr>
          <p:nvPr>
            <p:extLst>
              <p:ext uri="{D42A27DB-BD31-4B8C-83A1-F6EECF244321}">
                <p14:modId xmlns:p14="http://schemas.microsoft.com/office/powerpoint/2010/main" val="3956534107"/>
              </p:ext>
            </p:extLst>
          </p:nvPr>
        </p:nvGraphicFramePr>
        <p:xfrm>
          <a:off x="11430000" y="869064"/>
          <a:ext cx="304800" cy="1832376"/>
        </p:xfrm>
        <a:graphic>
          <a:graphicData uri="http://schemas.openxmlformats.org/drawingml/2006/table">
            <a:tbl>
              <a:tblPr firstRow="1" bandRow="1">
                <a:tableStyleId>{69CF1AB2-1976-4502-BF36-3FF5EA218861}</a:tableStyleId>
              </a:tblPr>
              <a:tblGrid>
                <a:gridCol w="304800">
                  <a:extLst>
                    <a:ext uri="{9D8B030D-6E8A-4147-A177-3AD203B41FA5}">
                      <a16:colId xmlns:a16="http://schemas.microsoft.com/office/drawing/2014/main" val="4255159121"/>
                    </a:ext>
                  </a:extLst>
                </a:gridCol>
              </a:tblGrid>
              <a:tr h="376232">
                <a:tc>
                  <a:txBody>
                    <a:bodyPr/>
                    <a:lstStyle/>
                    <a:p>
                      <a:pPr algn="ctr"/>
                      <a:r>
                        <a:rPr lang="en-US" sz="1400" b="1" dirty="0">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376232">
                <a:tc>
                  <a:txBody>
                    <a:bodyPr/>
                    <a:lstStyle/>
                    <a:p>
                      <a:pPr algn="ctr"/>
                      <a:r>
                        <a:rPr lang="en-US" sz="1400" b="1" dirty="0">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303965">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399715">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376232">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6959BE2F-1BA8-4266-9E66-ABE16D203A28}"/>
                  </a:ext>
                </a:extLst>
              </p:cNvPr>
              <p:cNvSpPr txBox="1"/>
              <p:nvPr/>
            </p:nvSpPr>
            <p:spPr>
              <a:xfrm>
                <a:off x="10925482" y="1449905"/>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oMath>
                  </m:oMathPara>
                </a14:m>
                <a:endParaRPr lang="en-US" dirty="0"/>
              </a:p>
            </p:txBody>
          </p:sp>
        </mc:Choice>
        <mc:Fallback xmlns="">
          <p:sp>
            <p:nvSpPr>
              <p:cNvPr id="105" name="TextBox 104">
                <a:extLst>
                  <a:ext uri="{FF2B5EF4-FFF2-40B4-BE49-F238E27FC236}">
                    <a16:creationId xmlns:a16="http://schemas.microsoft.com/office/drawing/2014/main" id="{6959BE2F-1BA8-4266-9E66-ABE16D203A28}"/>
                  </a:ext>
                </a:extLst>
              </p:cNvPr>
              <p:cNvSpPr txBox="1">
                <a:spLocks noRot="1" noChangeAspect="1" noMove="1" noResize="1" noEditPoints="1" noAdjustHandles="1" noChangeArrowheads="1" noChangeShapeType="1" noTextEdit="1"/>
              </p:cNvSpPr>
              <p:nvPr/>
            </p:nvSpPr>
            <p:spPr>
              <a:xfrm>
                <a:off x="10925482" y="1449905"/>
                <a:ext cx="421910"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30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down)">
                                      <p:cBhvr>
                                        <p:cTn id="13" dur="500"/>
                                        <p:tgtEl>
                                          <p:spTgt spid="9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wipe(down)">
                                      <p:cBhvr>
                                        <p:cTn id="16" dur="500"/>
                                        <p:tgtEl>
                                          <p:spTgt spid="103"/>
                                        </p:tgtEl>
                                      </p:cBhvr>
                                    </p:animEffect>
                                  </p:childTnLst>
                                </p:cTn>
                              </p:par>
                              <p:par>
                                <p:cTn id="17" presetID="2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down)">
                                      <p:cBhvr>
                                        <p:cTn id="19" dur="500"/>
                                        <p:tgtEl>
                                          <p:spTgt spid="10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down)">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03" grpId="0"/>
      <p:bldP spid="1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29</a:t>
            </a:fld>
            <a:endParaRPr lang="en-US" dirty="0"/>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dirty="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dirty="0"/>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dirty="0"/>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dirty="0"/>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dirty="0"/>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dirty="0"/>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dirty="0"/>
              <a:t>one-hot</a:t>
            </a:r>
          </a:p>
          <a:p>
            <a:r>
              <a:rPr lang="en-US" dirty="0"/>
              <a:t>vector</a:t>
            </a:r>
          </a:p>
        </p:txBody>
      </p:sp>
      <p:sp>
        <p:nvSpPr>
          <p:cNvPr id="56" name="TextBox 55"/>
          <p:cNvSpPr txBox="1"/>
          <p:nvPr/>
        </p:nvSpPr>
        <p:spPr>
          <a:xfrm>
            <a:off x="7722549" y="3774110"/>
            <a:ext cx="966931" cy="646331"/>
          </a:xfrm>
          <a:prstGeom prst="rect">
            <a:avLst/>
          </a:prstGeom>
          <a:noFill/>
        </p:spPr>
        <p:txBody>
          <a:bodyPr wrap="none" rtlCol="0">
            <a:spAutoFit/>
          </a:bodyPr>
          <a:lstStyle/>
          <a:p>
            <a:r>
              <a:rPr lang="en-US" dirty="0"/>
              <a:t>one-hot</a:t>
            </a:r>
          </a:p>
          <a:p>
            <a:r>
              <a:rPr lang="en-US" dirty="0"/>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dirty="0"/>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dirty="0"/>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95076" y="4841408"/>
            <a:ext cx="800219" cy="369332"/>
          </a:xfrm>
          <a:prstGeom prst="rect">
            <a:avLst/>
          </a:prstGeom>
          <a:noFill/>
        </p:spPr>
        <p:txBody>
          <a:bodyPr wrap="none" rtlCol="0">
            <a:spAutoFit/>
          </a:bodyPr>
          <a:lstStyle/>
          <a:p>
            <a:r>
              <a:rPr lang="en-US" dirty="0"/>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666990" y="5204002"/>
            <a:ext cx="774636" cy="369332"/>
          </a:xfrm>
          <a:prstGeom prst="rect">
            <a:avLst/>
          </a:prstGeom>
          <a:noFill/>
        </p:spPr>
        <p:txBody>
          <a:bodyPr wrap="none" rtlCol="0">
            <a:spAutoFit/>
          </a:bodyPr>
          <a:lstStyle/>
          <a:p>
            <a:r>
              <a:rPr lang="en-US" dirty="0"/>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dirty="0"/>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dirty="0"/>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D7539F5-73B8-4A86-A0B2-E681CDAF0477}"/>
                  </a:ext>
                </a:extLst>
              </p:cNvPr>
              <p:cNvSpPr txBox="1"/>
              <p:nvPr/>
            </p:nvSpPr>
            <p:spPr>
              <a:xfrm>
                <a:off x="4829930" y="3820370"/>
                <a:ext cx="1527662" cy="5380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rPr>
                            <m:t>𝑣</m:t>
                          </m:r>
                        </m:e>
                      </m:acc>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𝑐𝑎𝑡</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𝑜𝑛</m:t>
                              </m:r>
                            </m:sub>
                          </m:sSub>
                        </m:num>
                        <m:den>
                          <m:r>
                            <a:rPr lang="en-US" sz="1600" i="1">
                              <a:latin typeface="Cambria Math" panose="02040503050406030204" pitchFamily="18" charset="0"/>
                            </a:rPr>
                            <m:t>2</m:t>
                          </m:r>
                        </m:den>
                      </m:f>
                    </m:oMath>
                  </m:oMathPara>
                </a14:m>
                <a:endParaRPr lang="en-US" sz="1600" dirty="0"/>
              </a:p>
            </p:txBody>
          </p:sp>
        </mc:Choice>
        <mc:Fallback xmlns="">
          <p:sp>
            <p:nvSpPr>
              <p:cNvPr id="88" name="TextBox 87">
                <a:extLst>
                  <a:ext uri="{FF2B5EF4-FFF2-40B4-BE49-F238E27FC236}">
                    <a16:creationId xmlns:a16="http://schemas.microsoft.com/office/drawing/2014/main" id="{0D7539F5-73B8-4A86-A0B2-E681CDAF0477}"/>
                  </a:ext>
                </a:extLst>
              </p:cNvPr>
              <p:cNvSpPr txBox="1">
                <a:spLocks noRot="1" noChangeAspect="1" noMove="1" noResize="1" noEditPoints="1" noAdjustHandles="1" noChangeArrowheads="1" noChangeShapeType="1" noTextEdit="1"/>
              </p:cNvSpPr>
              <p:nvPr/>
            </p:nvSpPr>
            <p:spPr>
              <a:xfrm>
                <a:off x="4829930" y="3820370"/>
                <a:ext cx="1527662" cy="538032"/>
              </a:xfrm>
              <a:prstGeom prst="rect">
                <a:avLst/>
              </a:prstGeom>
              <a:blipFill>
                <a:blip r:embed="rId4"/>
                <a:stretch>
                  <a:fillRect/>
                </a:stretch>
              </a:blipFill>
            </p:spPr>
            <p:txBody>
              <a:bodyPr/>
              <a:lstStyle/>
              <a:p>
                <a:r>
                  <a:rPr lang="en-US">
                    <a:noFill/>
                  </a:rPr>
                  <a:t> </a:t>
                </a:r>
              </a:p>
            </p:txBody>
          </p:sp>
        </mc:Fallback>
      </mc:AlternateContent>
      <p:graphicFrame>
        <p:nvGraphicFramePr>
          <p:cNvPr id="81" name="Table 80">
            <a:extLst>
              <a:ext uri="{FF2B5EF4-FFF2-40B4-BE49-F238E27FC236}">
                <a16:creationId xmlns:a16="http://schemas.microsoft.com/office/drawing/2014/main" id="{6136D8EC-4EF1-4E21-827F-24E66E8F9628}"/>
              </a:ext>
            </a:extLst>
          </p:cNvPr>
          <p:cNvGraphicFramePr>
            <a:graphicFrameLocks noGrp="1"/>
          </p:cNvGraphicFramePr>
          <p:nvPr>
            <p:extLst>
              <p:ext uri="{D42A27DB-BD31-4B8C-83A1-F6EECF244321}">
                <p14:modId xmlns:p14="http://schemas.microsoft.com/office/powerpoint/2010/main" val="1110767224"/>
              </p:ext>
            </p:extLst>
          </p:nvPr>
        </p:nvGraphicFramePr>
        <p:xfrm>
          <a:off x="7354262" y="886521"/>
          <a:ext cx="3264110" cy="2245690"/>
        </p:xfrm>
        <a:graphic>
          <a:graphicData uri="http://schemas.openxmlformats.org/drawingml/2006/table">
            <a:tbl>
              <a:tblPr firstRow="1" bandRow="1">
                <a:tableStyleId>{69CF1AB2-1976-4502-BF36-3FF5EA218861}</a:tableStyleId>
              </a:tblPr>
              <a:tblGrid>
                <a:gridCol w="326411">
                  <a:extLst>
                    <a:ext uri="{9D8B030D-6E8A-4147-A177-3AD203B41FA5}">
                      <a16:colId xmlns:a16="http://schemas.microsoft.com/office/drawing/2014/main" val="4253241636"/>
                    </a:ext>
                  </a:extLst>
                </a:gridCol>
                <a:gridCol w="326411">
                  <a:extLst>
                    <a:ext uri="{9D8B030D-6E8A-4147-A177-3AD203B41FA5}">
                      <a16:colId xmlns:a16="http://schemas.microsoft.com/office/drawing/2014/main" val="4278168359"/>
                    </a:ext>
                  </a:extLst>
                </a:gridCol>
                <a:gridCol w="326411">
                  <a:extLst>
                    <a:ext uri="{9D8B030D-6E8A-4147-A177-3AD203B41FA5}">
                      <a16:colId xmlns:a16="http://schemas.microsoft.com/office/drawing/2014/main" val="1775200123"/>
                    </a:ext>
                  </a:extLst>
                </a:gridCol>
                <a:gridCol w="326411">
                  <a:extLst>
                    <a:ext uri="{9D8B030D-6E8A-4147-A177-3AD203B41FA5}">
                      <a16:colId xmlns:a16="http://schemas.microsoft.com/office/drawing/2014/main" val="3058570661"/>
                    </a:ext>
                  </a:extLst>
                </a:gridCol>
                <a:gridCol w="326411">
                  <a:extLst>
                    <a:ext uri="{9D8B030D-6E8A-4147-A177-3AD203B41FA5}">
                      <a16:colId xmlns:a16="http://schemas.microsoft.com/office/drawing/2014/main" val="3635929464"/>
                    </a:ext>
                  </a:extLst>
                </a:gridCol>
                <a:gridCol w="326411">
                  <a:extLst>
                    <a:ext uri="{9D8B030D-6E8A-4147-A177-3AD203B41FA5}">
                      <a16:colId xmlns:a16="http://schemas.microsoft.com/office/drawing/2014/main" val="1060927547"/>
                    </a:ext>
                  </a:extLst>
                </a:gridCol>
                <a:gridCol w="326411">
                  <a:extLst>
                    <a:ext uri="{9D8B030D-6E8A-4147-A177-3AD203B41FA5}">
                      <a16:colId xmlns:a16="http://schemas.microsoft.com/office/drawing/2014/main" val="2648937507"/>
                    </a:ext>
                  </a:extLst>
                </a:gridCol>
                <a:gridCol w="326411">
                  <a:extLst>
                    <a:ext uri="{9D8B030D-6E8A-4147-A177-3AD203B41FA5}">
                      <a16:colId xmlns:a16="http://schemas.microsoft.com/office/drawing/2014/main" val="3865230097"/>
                    </a:ext>
                  </a:extLst>
                </a:gridCol>
                <a:gridCol w="326411">
                  <a:extLst>
                    <a:ext uri="{9D8B030D-6E8A-4147-A177-3AD203B41FA5}">
                      <a16:colId xmlns:a16="http://schemas.microsoft.com/office/drawing/2014/main" val="2604712063"/>
                    </a:ext>
                  </a:extLst>
                </a:gridCol>
                <a:gridCol w="326411">
                  <a:extLst>
                    <a:ext uri="{9D8B030D-6E8A-4147-A177-3AD203B41FA5}">
                      <a16:colId xmlns:a16="http://schemas.microsoft.com/office/drawing/2014/main" val="3797226581"/>
                    </a:ext>
                  </a:extLst>
                </a:gridCol>
              </a:tblGrid>
              <a:tr h="449138">
                <a:tc>
                  <a:txBody>
                    <a:bodyPr/>
                    <a:lstStyle/>
                    <a:p>
                      <a:pPr algn="ctr"/>
                      <a:r>
                        <a:rPr lang="en-US" sz="1400" b="0" dirty="0">
                          <a:solidFill>
                            <a:schemeClr val="tx1"/>
                          </a:solidFill>
                        </a:rPr>
                        <a:t>0.1</a:t>
                      </a:r>
                    </a:p>
                  </a:txBody>
                  <a:tcPr marL="0" marR="0" marT="0" marB="0" anchor="ctr">
                    <a:solidFill>
                      <a:schemeClr val="bg1"/>
                    </a:solidFill>
                  </a:tcPr>
                </a:tc>
                <a:tc>
                  <a:txBody>
                    <a:bodyPr/>
                    <a:lstStyle/>
                    <a:p>
                      <a:pPr algn="ctr"/>
                      <a:r>
                        <a:rPr lang="en-US" sz="1400" b="0" dirty="0">
                          <a:solidFill>
                            <a:schemeClr val="tx1"/>
                          </a:solidFill>
                        </a:rPr>
                        <a:t>2.4</a:t>
                      </a:r>
                    </a:p>
                  </a:txBody>
                  <a:tcPr marL="0" marR="0" marT="0" marB="0" anchor="ctr">
                    <a:solidFill>
                      <a:schemeClr val="bg1"/>
                    </a:solidFill>
                  </a:tcPr>
                </a:tc>
                <a:tc>
                  <a:txBody>
                    <a:bodyPr/>
                    <a:lstStyle/>
                    <a:p>
                      <a:pPr algn="ctr"/>
                      <a:r>
                        <a:rPr lang="en-US" sz="1400" b="0" dirty="0">
                          <a:solidFill>
                            <a:schemeClr val="tx1"/>
                          </a:solidFill>
                        </a:rPr>
                        <a:t>1.6</a:t>
                      </a:r>
                    </a:p>
                  </a:txBody>
                  <a:tcPr marL="0" marR="0" marT="0" marB="0" anchor="ctr">
                    <a:solidFill>
                      <a:schemeClr val="bg1"/>
                    </a:solidFill>
                  </a:tcPr>
                </a:tc>
                <a:tc>
                  <a:txBody>
                    <a:bodyPr/>
                    <a:lstStyle/>
                    <a:p>
                      <a:pPr algn="ctr"/>
                      <a:r>
                        <a:rPr lang="en-US" sz="1400" b="1" dirty="0">
                          <a:solidFill>
                            <a:srgbClr val="FF0000"/>
                          </a:solidFill>
                        </a:rPr>
                        <a:t>1.8</a:t>
                      </a:r>
                    </a:p>
                  </a:txBody>
                  <a:tcPr marL="0" marR="0" marT="0" marB="0" anchor="ctr">
                    <a:solidFill>
                      <a:schemeClr val="bg1"/>
                    </a:solidFill>
                  </a:tcPr>
                </a:tc>
                <a:tc>
                  <a:txBody>
                    <a:bodyPr/>
                    <a:lstStyle/>
                    <a:p>
                      <a:pPr algn="ctr"/>
                      <a:r>
                        <a:rPr lang="en-US" sz="1400" b="0" dirty="0"/>
                        <a:t>0.5</a:t>
                      </a:r>
                    </a:p>
                  </a:txBody>
                  <a:tcPr marL="0" marR="0" marT="0" marB="0" anchor="ctr">
                    <a:solidFill>
                      <a:schemeClr val="bg1"/>
                    </a:solidFill>
                  </a:tcPr>
                </a:tc>
                <a:tc>
                  <a:txBody>
                    <a:bodyPr/>
                    <a:lstStyle/>
                    <a:p>
                      <a:pPr algn="ctr"/>
                      <a:r>
                        <a:rPr lang="en-US" sz="1400" b="0" dirty="0"/>
                        <a:t>0.9</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3.2</a:t>
                      </a:r>
                    </a:p>
                  </a:txBody>
                  <a:tcPr marL="0" marR="0" marT="0" marB="0" anchor="ctr">
                    <a:solidFill>
                      <a:schemeClr val="bg1"/>
                    </a:solidFill>
                  </a:tcPr>
                </a:tc>
                <a:extLst>
                  <a:ext uri="{0D108BD9-81ED-4DB2-BD59-A6C34878D82A}">
                    <a16:rowId xmlns:a16="http://schemas.microsoft.com/office/drawing/2014/main" val="1811048262"/>
                  </a:ext>
                </a:extLst>
              </a:tr>
              <a:tr h="449138">
                <a:tc>
                  <a:txBody>
                    <a:bodyPr/>
                    <a:lstStyle/>
                    <a:p>
                      <a:pPr algn="ctr"/>
                      <a:r>
                        <a:rPr lang="en-US" sz="1400" b="0" dirty="0">
                          <a:solidFill>
                            <a:schemeClr val="tx1"/>
                          </a:solidFill>
                        </a:rPr>
                        <a:t>0.5</a:t>
                      </a:r>
                    </a:p>
                  </a:txBody>
                  <a:tcPr marL="0" marR="0" marT="0" marB="0" anchor="ctr">
                    <a:solidFill>
                      <a:schemeClr val="bg1"/>
                    </a:solidFill>
                  </a:tcPr>
                </a:tc>
                <a:tc>
                  <a:txBody>
                    <a:bodyPr/>
                    <a:lstStyle/>
                    <a:p>
                      <a:pPr algn="ctr"/>
                      <a:r>
                        <a:rPr lang="en-US" sz="1400" b="0" dirty="0">
                          <a:solidFill>
                            <a:schemeClr val="tx1"/>
                          </a:solidFill>
                        </a:rPr>
                        <a:t>2.6</a:t>
                      </a:r>
                    </a:p>
                  </a:txBody>
                  <a:tcPr marL="0" marR="0" marT="0" marB="0" anchor="ctr">
                    <a:solidFill>
                      <a:schemeClr val="bg1"/>
                    </a:solidFill>
                  </a:tcPr>
                </a:tc>
                <a:tc>
                  <a:txBody>
                    <a:bodyPr/>
                    <a:lstStyle/>
                    <a:p>
                      <a:pPr algn="ctr"/>
                      <a:r>
                        <a:rPr lang="en-US" sz="1400" b="0" dirty="0">
                          <a:solidFill>
                            <a:schemeClr val="tx1"/>
                          </a:solidFill>
                        </a:rPr>
                        <a:t>1.4</a:t>
                      </a:r>
                    </a:p>
                  </a:txBody>
                  <a:tcPr marL="0" marR="0" marT="0" marB="0" anchor="ctr">
                    <a:solidFill>
                      <a:schemeClr val="bg1"/>
                    </a:solidFill>
                  </a:tcPr>
                </a:tc>
                <a:tc>
                  <a:txBody>
                    <a:bodyPr/>
                    <a:lstStyle/>
                    <a:p>
                      <a:pPr algn="ctr"/>
                      <a:r>
                        <a:rPr lang="en-US" sz="1400" b="1" dirty="0">
                          <a:solidFill>
                            <a:srgbClr val="FF0000"/>
                          </a:solidFill>
                        </a:rPr>
                        <a:t>2.9</a:t>
                      </a:r>
                    </a:p>
                  </a:txBody>
                  <a:tcPr marL="0" marR="0" marT="0" marB="0" anchor="ctr">
                    <a:solidFill>
                      <a:schemeClr val="bg1"/>
                    </a:solidFill>
                  </a:tcPr>
                </a:tc>
                <a:tc>
                  <a:txBody>
                    <a:bodyPr/>
                    <a:lstStyle/>
                    <a:p>
                      <a:pPr algn="ctr"/>
                      <a:r>
                        <a:rPr lang="en-US" sz="1400" b="0" dirty="0"/>
                        <a:t>1.5</a:t>
                      </a:r>
                    </a:p>
                  </a:txBody>
                  <a:tcPr marL="0" marR="0" marT="0" marB="0" anchor="ctr">
                    <a:solidFill>
                      <a:schemeClr val="bg1"/>
                    </a:solidFill>
                  </a:tcPr>
                </a:tc>
                <a:tc>
                  <a:txBody>
                    <a:bodyPr/>
                    <a:lstStyle/>
                    <a:p>
                      <a:pPr algn="ctr"/>
                      <a:r>
                        <a:rPr lang="en-US" sz="1400" b="0" dirty="0"/>
                        <a:t>3.6</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6.1</a:t>
                      </a:r>
                    </a:p>
                  </a:txBody>
                  <a:tcPr marL="0" marR="0" marT="0" marB="0" anchor="ctr">
                    <a:solidFill>
                      <a:schemeClr val="bg1"/>
                    </a:solidFill>
                  </a:tcPr>
                </a:tc>
                <a:extLst>
                  <a:ext uri="{0D108BD9-81ED-4DB2-BD59-A6C34878D82A}">
                    <a16:rowId xmlns:a16="http://schemas.microsoft.com/office/drawing/2014/main" val="1623160804"/>
                  </a:ext>
                </a:extLst>
              </a:tr>
              <a:tr h="449138">
                <a:tc>
                  <a:txBody>
                    <a:bodyPr/>
                    <a:lstStyle/>
                    <a:p>
                      <a:pPr algn="ctr"/>
                      <a:r>
                        <a:rPr lang="en-US" sz="1400" b="0" dirty="0">
                          <a:solidFill>
                            <a:schemeClr val="tx1"/>
                          </a:solidFill>
                        </a:rPr>
                        <a:t>…</a:t>
                      </a:r>
                    </a:p>
                  </a:txBody>
                  <a:tcPr marL="0" marR="0" marT="0" marB="0" anchor="ctr">
                    <a:solidFill>
                      <a:schemeClr val="bg1"/>
                    </a:solidFill>
                  </a:tcPr>
                </a:tc>
                <a:tc>
                  <a:txBody>
                    <a:bodyPr/>
                    <a:lstStyle/>
                    <a:p>
                      <a:pPr algn="ctr"/>
                      <a:r>
                        <a:rPr lang="en-US" sz="1400" b="0" dirty="0">
                          <a:solidFill>
                            <a:schemeClr val="tx1"/>
                          </a:solidFill>
                        </a:rPr>
                        <a:t>…</a:t>
                      </a:r>
                    </a:p>
                  </a:txBody>
                  <a:tcPr marL="0" marR="0" marT="0" marB="0" anchor="ctr">
                    <a:solidFill>
                      <a:schemeClr val="bg1"/>
                    </a:solidFill>
                  </a:tcPr>
                </a:tc>
                <a:tc>
                  <a:txBody>
                    <a:bodyPr/>
                    <a:lstStyle/>
                    <a:p>
                      <a:pPr algn="ctr"/>
                      <a:r>
                        <a:rPr lang="en-US" sz="1400" b="0" dirty="0">
                          <a:solidFill>
                            <a:schemeClr val="tx1"/>
                          </a:solidFill>
                        </a:rPr>
                        <a:t>…</a:t>
                      </a:r>
                    </a:p>
                  </a:txBody>
                  <a:tcPr marL="0" marR="0" marT="0" marB="0" anchor="ctr">
                    <a:solidFill>
                      <a:schemeClr val="bg1"/>
                    </a:solidFill>
                  </a:tcPr>
                </a:tc>
                <a:tc>
                  <a:txBody>
                    <a:bodyPr/>
                    <a:lstStyle/>
                    <a:p>
                      <a:pPr algn="ctr"/>
                      <a:r>
                        <a:rPr lang="en-US" sz="1400" b="1" dirty="0">
                          <a:solidFill>
                            <a:srgbClr val="FF0000"/>
                          </a:solidFill>
                        </a:rPr>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extLst>
                  <a:ext uri="{0D108BD9-81ED-4DB2-BD59-A6C34878D82A}">
                    <a16:rowId xmlns:a16="http://schemas.microsoft.com/office/drawing/2014/main" val="4268311445"/>
                  </a:ext>
                </a:extLst>
              </a:tr>
              <a:tr h="449138">
                <a:tc>
                  <a:txBody>
                    <a:bodyPr/>
                    <a:lstStyle/>
                    <a:p>
                      <a:pPr algn="ctr"/>
                      <a:r>
                        <a:rPr lang="en-US" sz="1400" b="0" dirty="0">
                          <a:solidFill>
                            <a:schemeClr val="tx1"/>
                          </a:solidFill>
                        </a:rPr>
                        <a:t>…</a:t>
                      </a:r>
                    </a:p>
                  </a:txBody>
                  <a:tcPr marL="0" marR="0" marT="0" marB="0" anchor="ctr">
                    <a:solidFill>
                      <a:schemeClr val="bg1"/>
                    </a:solidFill>
                  </a:tcPr>
                </a:tc>
                <a:tc>
                  <a:txBody>
                    <a:bodyPr/>
                    <a:lstStyle/>
                    <a:p>
                      <a:pPr algn="ctr"/>
                      <a:r>
                        <a:rPr lang="en-US" sz="1400" b="0" dirty="0">
                          <a:solidFill>
                            <a:schemeClr val="tx1"/>
                          </a:solidFill>
                        </a:rPr>
                        <a:t>…</a:t>
                      </a:r>
                    </a:p>
                  </a:txBody>
                  <a:tcPr marL="0" marR="0" marT="0" marB="0" anchor="ctr">
                    <a:solidFill>
                      <a:schemeClr val="bg1"/>
                    </a:solidFill>
                  </a:tcPr>
                </a:tc>
                <a:tc>
                  <a:txBody>
                    <a:bodyPr/>
                    <a:lstStyle/>
                    <a:p>
                      <a:pPr algn="ctr"/>
                      <a:r>
                        <a:rPr lang="en-US" sz="1400" b="0" dirty="0">
                          <a:solidFill>
                            <a:schemeClr val="tx1"/>
                          </a:solidFill>
                        </a:rPr>
                        <a:t>…</a:t>
                      </a:r>
                    </a:p>
                  </a:txBody>
                  <a:tcPr marL="0" marR="0" marT="0" marB="0" anchor="ctr">
                    <a:solidFill>
                      <a:schemeClr val="bg1"/>
                    </a:solidFill>
                  </a:tcPr>
                </a:tc>
                <a:tc>
                  <a:txBody>
                    <a:bodyPr/>
                    <a:lstStyle/>
                    <a:p>
                      <a:pPr algn="ctr"/>
                      <a:r>
                        <a:rPr lang="en-US" sz="1400" b="1" dirty="0">
                          <a:solidFill>
                            <a:srgbClr val="FF0000"/>
                          </a:solidFill>
                        </a:rPr>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extLst>
                  <a:ext uri="{0D108BD9-81ED-4DB2-BD59-A6C34878D82A}">
                    <a16:rowId xmlns:a16="http://schemas.microsoft.com/office/drawing/2014/main" val="3457582356"/>
                  </a:ext>
                </a:extLst>
              </a:tr>
              <a:tr h="449138">
                <a:tc>
                  <a:txBody>
                    <a:bodyPr/>
                    <a:lstStyle/>
                    <a:p>
                      <a:pPr algn="ctr"/>
                      <a:r>
                        <a:rPr lang="en-US" sz="1400" b="0" dirty="0">
                          <a:solidFill>
                            <a:schemeClr val="tx1"/>
                          </a:solidFill>
                        </a:rPr>
                        <a:t>0.6</a:t>
                      </a:r>
                    </a:p>
                  </a:txBody>
                  <a:tcPr marL="0" marR="0" marT="0" marB="0" anchor="ctr">
                    <a:solidFill>
                      <a:schemeClr val="bg1"/>
                    </a:solidFill>
                  </a:tcPr>
                </a:tc>
                <a:tc>
                  <a:txBody>
                    <a:bodyPr/>
                    <a:lstStyle/>
                    <a:p>
                      <a:pPr algn="ctr"/>
                      <a:r>
                        <a:rPr lang="en-US" sz="1400" b="0" dirty="0">
                          <a:solidFill>
                            <a:schemeClr val="tx1"/>
                          </a:solidFill>
                        </a:rPr>
                        <a:t>1.8</a:t>
                      </a:r>
                    </a:p>
                  </a:txBody>
                  <a:tcPr marL="0" marR="0" marT="0" marB="0" anchor="ctr">
                    <a:solidFill>
                      <a:schemeClr val="bg1"/>
                    </a:solidFill>
                  </a:tcPr>
                </a:tc>
                <a:tc>
                  <a:txBody>
                    <a:bodyPr/>
                    <a:lstStyle/>
                    <a:p>
                      <a:pPr algn="ctr"/>
                      <a:r>
                        <a:rPr lang="en-US" sz="1400" b="0" dirty="0">
                          <a:solidFill>
                            <a:schemeClr val="tx1"/>
                          </a:solidFill>
                        </a:rPr>
                        <a:t>2.7</a:t>
                      </a:r>
                    </a:p>
                  </a:txBody>
                  <a:tcPr marL="0" marR="0" marT="0" marB="0" anchor="ctr">
                    <a:solidFill>
                      <a:schemeClr val="bg1"/>
                    </a:solidFill>
                  </a:tcPr>
                </a:tc>
                <a:tc>
                  <a:txBody>
                    <a:bodyPr/>
                    <a:lstStyle/>
                    <a:p>
                      <a:pPr algn="ctr"/>
                      <a:r>
                        <a:rPr lang="en-US" sz="1400" b="1" dirty="0">
                          <a:solidFill>
                            <a:srgbClr val="FF0000"/>
                          </a:solidFill>
                        </a:rPr>
                        <a:t>1.9</a:t>
                      </a:r>
                    </a:p>
                  </a:txBody>
                  <a:tcPr marL="0" marR="0" marT="0" marB="0" anchor="ctr">
                    <a:solidFill>
                      <a:schemeClr val="bg1"/>
                    </a:solidFill>
                  </a:tcPr>
                </a:tc>
                <a:tc>
                  <a:txBody>
                    <a:bodyPr/>
                    <a:lstStyle/>
                    <a:p>
                      <a:pPr algn="ctr"/>
                      <a:r>
                        <a:rPr lang="en-US" sz="1400" b="0" dirty="0"/>
                        <a:t>2.4</a:t>
                      </a:r>
                    </a:p>
                  </a:txBody>
                  <a:tcPr marL="0" marR="0" marT="0" marB="0" anchor="ctr">
                    <a:solidFill>
                      <a:schemeClr val="bg1"/>
                    </a:solidFill>
                  </a:tcPr>
                </a:tc>
                <a:tc>
                  <a:txBody>
                    <a:bodyPr/>
                    <a:lstStyle/>
                    <a:p>
                      <a:pPr algn="ctr"/>
                      <a:r>
                        <a:rPr lang="en-US" sz="1400" b="0" dirty="0"/>
                        <a:t>2.0</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A80BC48D-22CA-41CE-90EE-587CCFF1D209}"/>
                  </a:ext>
                </a:extLst>
              </p:cNvPr>
              <p:cNvSpPr txBox="1"/>
              <p:nvPr/>
            </p:nvSpPr>
            <p:spPr>
              <a:xfrm>
                <a:off x="10525841" y="1648339"/>
                <a:ext cx="43794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06" name="TextBox 105">
                <a:extLst>
                  <a:ext uri="{FF2B5EF4-FFF2-40B4-BE49-F238E27FC236}">
                    <a16:creationId xmlns:a16="http://schemas.microsoft.com/office/drawing/2014/main" id="{A80BC48D-22CA-41CE-90EE-587CCFF1D209}"/>
                  </a:ext>
                </a:extLst>
              </p:cNvPr>
              <p:cNvSpPr txBox="1">
                <a:spLocks noRot="1" noChangeAspect="1" noMove="1" noResize="1" noEditPoints="1" noAdjustHandles="1" noChangeArrowheads="1" noChangeShapeType="1" noTextEdit="1"/>
              </p:cNvSpPr>
              <p:nvPr/>
            </p:nvSpPr>
            <p:spPr>
              <a:xfrm>
                <a:off x="10525841" y="1648339"/>
                <a:ext cx="437940" cy="400110"/>
              </a:xfrm>
              <a:prstGeom prst="rect">
                <a:avLst/>
              </a:prstGeom>
              <a:blipFill>
                <a:blip r:embed="rId5"/>
                <a:stretch>
                  <a:fillRect/>
                </a:stretch>
              </a:blipFill>
            </p:spPr>
            <p:txBody>
              <a:bodyPr/>
              <a:lstStyle/>
              <a:p>
                <a:r>
                  <a:rPr lang="en-US">
                    <a:noFill/>
                  </a:rPr>
                  <a:t> </a:t>
                </a:r>
              </a:p>
            </p:txBody>
          </p:sp>
        </mc:Fallback>
      </mc:AlternateContent>
      <p:grpSp>
        <p:nvGrpSpPr>
          <p:cNvPr id="107" name="Group 106">
            <a:extLst>
              <a:ext uri="{FF2B5EF4-FFF2-40B4-BE49-F238E27FC236}">
                <a16:creationId xmlns:a16="http://schemas.microsoft.com/office/drawing/2014/main" id="{B7CF21DD-ABC3-470E-A631-DD5F0DD6471C}"/>
              </a:ext>
            </a:extLst>
          </p:cNvPr>
          <p:cNvGrpSpPr/>
          <p:nvPr/>
        </p:nvGrpSpPr>
        <p:grpSpPr>
          <a:xfrm>
            <a:off x="10912210" y="876178"/>
            <a:ext cx="280159" cy="2207711"/>
            <a:chOff x="1800225" y="419100"/>
            <a:chExt cx="182880" cy="1881030"/>
          </a:xfrm>
        </p:grpSpPr>
        <p:sp>
          <p:nvSpPr>
            <p:cNvPr id="108" name="Rectangle 107">
              <a:extLst>
                <a:ext uri="{FF2B5EF4-FFF2-40B4-BE49-F238E27FC236}">
                  <a16:creationId xmlns:a16="http://schemas.microsoft.com/office/drawing/2014/main" id="{106734EB-1F21-4ACD-90AD-867AED62CA51}"/>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09" name="Rectangle 108">
              <a:extLst>
                <a:ext uri="{FF2B5EF4-FFF2-40B4-BE49-F238E27FC236}">
                  <a16:creationId xmlns:a16="http://schemas.microsoft.com/office/drawing/2014/main" id="{F547F96F-D6C7-4A0B-ACD9-34FB3718EEE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10" name="Rectangle 109">
              <a:extLst>
                <a:ext uri="{FF2B5EF4-FFF2-40B4-BE49-F238E27FC236}">
                  <a16:creationId xmlns:a16="http://schemas.microsoft.com/office/drawing/2014/main" id="{0648D061-1825-4721-8104-15AEA01EA195}"/>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11" name="Rectangle 110">
              <a:extLst>
                <a:ext uri="{FF2B5EF4-FFF2-40B4-BE49-F238E27FC236}">
                  <a16:creationId xmlns:a16="http://schemas.microsoft.com/office/drawing/2014/main" id="{5DA54C1D-3839-484C-9A6D-7571FD7D4C32}"/>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solidFill>
                    <a:srgbClr val="FF0000"/>
                  </a:solidFill>
                </a:rPr>
                <a:t>1</a:t>
              </a:r>
            </a:p>
          </p:txBody>
        </p:sp>
        <p:sp>
          <p:nvSpPr>
            <p:cNvPr id="112" name="Rectangle 111">
              <a:extLst>
                <a:ext uri="{FF2B5EF4-FFF2-40B4-BE49-F238E27FC236}">
                  <a16:creationId xmlns:a16="http://schemas.microsoft.com/office/drawing/2014/main" id="{CA163D9B-34FD-4F74-AE49-E415CC22C2D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13" name="Rectangle 112">
              <a:extLst>
                <a:ext uri="{FF2B5EF4-FFF2-40B4-BE49-F238E27FC236}">
                  <a16:creationId xmlns:a16="http://schemas.microsoft.com/office/drawing/2014/main" id="{BAFB8615-6090-4121-B674-E1622836EFD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14" name="Rectangle 113">
              <a:extLst>
                <a:ext uri="{FF2B5EF4-FFF2-40B4-BE49-F238E27FC236}">
                  <a16:creationId xmlns:a16="http://schemas.microsoft.com/office/drawing/2014/main" id="{C8EE463E-D144-49A4-98FB-62E16E6D2E0D}"/>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15" name="Rectangle 114">
              <a:extLst>
                <a:ext uri="{FF2B5EF4-FFF2-40B4-BE49-F238E27FC236}">
                  <a16:creationId xmlns:a16="http://schemas.microsoft.com/office/drawing/2014/main" id="{94B03BD6-2F0D-404A-BC7C-C08B2745F552}"/>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sp>
          <p:nvSpPr>
            <p:cNvPr id="116" name="Rectangle 115">
              <a:extLst>
                <a:ext uri="{FF2B5EF4-FFF2-40B4-BE49-F238E27FC236}">
                  <a16:creationId xmlns:a16="http://schemas.microsoft.com/office/drawing/2014/main" id="{F1C4A80F-F641-44FB-A539-AB6886A2047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a:t>
              </a:r>
            </a:p>
          </p:txBody>
        </p:sp>
        <p:sp>
          <p:nvSpPr>
            <p:cNvPr id="117" name="Rectangle 116">
              <a:extLst>
                <a:ext uri="{FF2B5EF4-FFF2-40B4-BE49-F238E27FC236}">
                  <a16:creationId xmlns:a16="http://schemas.microsoft.com/office/drawing/2014/main" id="{CC824343-ED70-4556-8B0F-417F689AB163}"/>
                </a:ext>
              </a:extLst>
            </p:cNvPr>
            <p:cNvSpPr/>
            <p:nvPr/>
          </p:nvSpPr>
          <p:spPr>
            <a:xfrm>
              <a:off x="1800225" y="2065020"/>
              <a:ext cx="182880" cy="235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0</a:t>
              </a:r>
            </a:p>
          </p:txBody>
        </p:sp>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ACA8D0F-E18C-4F7A-AAB8-303731D45F9D}"/>
                  </a:ext>
                </a:extLst>
              </p:cNvPr>
              <p:cNvSpPr txBox="1"/>
              <p:nvPr/>
            </p:nvSpPr>
            <p:spPr>
              <a:xfrm>
                <a:off x="8305800" y="407012"/>
                <a:ext cx="3957494" cy="4691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𝑊</m:t>
                          </m:r>
                        </m:e>
                        <m:sub>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𝑁</m:t>
                          </m:r>
                        </m:sub>
                        <m:sup>
                          <m:r>
                            <a:rPr lang="en-US" sz="2400" i="1">
                              <a:latin typeface="Cambria Math" panose="02040503050406030204" pitchFamily="18" charset="0"/>
                            </a:rPr>
                            <m:t>𝑇</m:t>
                          </m:r>
                        </m:sup>
                      </m:sSubSup>
                      <m:r>
                        <a:rPr lang="en-US" sz="2400" i="1">
                          <a:latin typeface="Cambria Math" panose="02040503050406030204" pitchFamily="18" charset="0"/>
                        </a:rPr>
                        <m:t>              </m:t>
                      </m:r>
                      <m:r>
                        <a:rPr lang="en-US" sz="2400" b="0" i="1" smtClean="0">
                          <a:latin typeface="Cambria Math" panose="02040503050406030204" pitchFamily="18" charset="0"/>
                        </a:rPr>
                        <m:t>     </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𝑜𝑛</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𝑜𝑛</m:t>
                          </m:r>
                        </m:sub>
                      </m:sSub>
                    </m:oMath>
                  </m:oMathPara>
                </a14:m>
                <a:endParaRPr lang="en-US" sz="2400" dirty="0"/>
              </a:p>
            </p:txBody>
          </p:sp>
        </mc:Choice>
        <mc:Fallback xmlns="">
          <p:sp>
            <p:nvSpPr>
              <p:cNvPr id="118" name="TextBox 117">
                <a:extLst>
                  <a:ext uri="{FF2B5EF4-FFF2-40B4-BE49-F238E27FC236}">
                    <a16:creationId xmlns:a16="http://schemas.microsoft.com/office/drawing/2014/main" id="{BACA8D0F-E18C-4F7A-AAB8-303731D45F9D}"/>
                  </a:ext>
                </a:extLst>
              </p:cNvPr>
              <p:cNvSpPr txBox="1">
                <a:spLocks noRot="1" noChangeAspect="1" noMove="1" noResize="1" noEditPoints="1" noAdjustHandles="1" noChangeArrowheads="1" noChangeShapeType="1" noTextEdit="1"/>
              </p:cNvSpPr>
              <p:nvPr/>
            </p:nvSpPr>
            <p:spPr>
              <a:xfrm>
                <a:off x="8305800" y="407012"/>
                <a:ext cx="3957494" cy="469167"/>
              </a:xfrm>
              <a:prstGeom prst="rect">
                <a:avLst/>
              </a:prstGeom>
              <a:blipFill>
                <a:blip r:embed="rId6"/>
                <a:stretch>
                  <a:fillRect b="-3896"/>
                </a:stretch>
              </a:blipFill>
            </p:spPr>
            <p:txBody>
              <a:bodyPr/>
              <a:lstStyle/>
              <a:p>
                <a:r>
                  <a:rPr lang="en-US">
                    <a:noFill/>
                  </a:rPr>
                  <a:t> </a:t>
                </a:r>
              </a:p>
            </p:txBody>
          </p:sp>
        </mc:Fallback>
      </mc:AlternateContent>
      <p:graphicFrame>
        <p:nvGraphicFramePr>
          <p:cNvPr id="119" name="Table 118">
            <a:extLst>
              <a:ext uri="{FF2B5EF4-FFF2-40B4-BE49-F238E27FC236}">
                <a16:creationId xmlns:a16="http://schemas.microsoft.com/office/drawing/2014/main" id="{2ED7917A-A418-461B-893B-431720C6019F}"/>
              </a:ext>
            </a:extLst>
          </p:cNvPr>
          <p:cNvGraphicFramePr>
            <a:graphicFrameLocks noGrp="1"/>
          </p:cNvGraphicFramePr>
          <p:nvPr>
            <p:extLst>
              <p:ext uri="{D42A27DB-BD31-4B8C-83A1-F6EECF244321}">
                <p14:modId xmlns:p14="http://schemas.microsoft.com/office/powerpoint/2010/main" val="3132231784"/>
              </p:ext>
            </p:extLst>
          </p:nvPr>
        </p:nvGraphicFramePr>
        <p:xfrm>
          <a:off x="11639927" y="897709"/>
          <a:ext cx="413886" cy="2164650"/>
        </p:xfrm>
        <a:graphic>
          <a:graphicData uri="http://schemas.openxmlformats.org/drawingml/2006/table">
            <a:tbl>
              <a:tblPr firstRow="1" bandRow="1">
                <a:tableStyleId>{69CF1AB2-1976-4502-BF36-3FF5EA218861}</a:tableStyleId>
              </a:tblPr>
              <a:tblGrid>
                <a:gridCol w="413886">
                  <a:extLst>
                    <a:ext uri="{9D8B030D-6E8A-4147-A177-3AD203B41FA5}">
                      <a16:colId xmlns:a16="http://schemas.microsoft.com/office/drawing/2014/main" val="4255159121"/>
                    </a:ext>
                  </a:extLst>
                </a:gridCol>
              </a:tblGrid>
              <a:tr h="432930">
                <a:tc>
                  <a:txBody>
                    <a:bodyPr/>
                    <a:lstStyle/>
                    <a:p>
                      <a:pPr algn="ctr"/>
                      <a:r>
                        <a:rPr lang="en-US" sz="14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432930">
                <a:tc>
                  <a:txBody>
                    <a:bodyPr/>
                    <a:lstStyle/>
                    <a:p>
                      <a:pPr algn="ctr"/>
                      <a:r>
                        <a:rPr lang="en-US" sz="1400" b="1" dirty="0">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432930">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432930">
                <a:tc>
                  <a:txBody>
                    <a:bodyPr/>
                    <a:lstStyle/>
                    <a:p>
                      <a:pPr algn="ctr"/>
                      <a:r>
                        <a:rPr lang="en-US" sz="14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432930">
                <a:tc>
                  <a:txBody>
                    <a:bodyPr/>
                    <a:lstStyle/>
                    <a:p>
                      <a:pPr algn="ctr"/>
                      <a:r>
                        <a:rPr lang="en-US" sz="14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44089C1F-3147-4144-9CD9-8474B8E187AE}"/>
                  </a:ext>
                </a:extLst>
              </p:cNvPr>
              <p:cNvSpPr txBox="1"/>
              <p:nvPr/>
            </p:nvSpPr>
            <p:spPr>
              <a:xfrm>
                <a:off x="11192369" y="1621161"/>
                <a:ext cx="4475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oMath>
                  </m:oMathPara>
                </a14:m>
                <a:endParaRPr lang="en-US" sz="2000" dirty="0"/>
              </a:p>
            </p:txBody>
          </p:sp>
        </mc:Choice>
        <mc:Fallback xmlns="">
          <p:sp>
            <p:nvSpPr>
              <p:cNvPr id="120" name="TextBox 119">
                <a:extLst>
                  <a:ext uri="{FF2B5EF4-FFF2-40B4-BE49-F238E27FC236}">
                    <a16:creationId xmlns:a16="http://schemas.microsoft.com/office/drawing/2014/main" id="{44089C1F-3147-4144-9CD9-8474B8E187AE}"/>
                  </a:ext>
                </a:extLst>
              </p:cNvPr>
              <p:cNvSpPr txBox="1">
                <a:spLocks noRot="1" noChangeAspect="1" noMove="1" noResize="1" noEditPoints="1" noAdjustHandles="1" noChangeArrowheads="1" noChangeShapeType="1" noTextEdit="1"/>
              </p:cNvSpPr>
              <p:nvPr/>
            </p:nvSpPr>
            <p:spPr>
              <a:xfrm>
                <a:off x="11192369" y="1621161"/>
                <a:ext cx="447558" cy="40011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88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726803-C84D-494B-A180-359B693A41D5}"/>
              </a:ext>
            </a:extLst>
          </p:cNvPr>
          <p:cNvSpPr>
            <a:spLocks noGrp="1"/>
          </p:cNvSpPr>
          <p:nvPr>
            <p:ph type="title"/>
          </p:nvPr>
        </p:nvSpPr>
        <p:spPr/>
        <p:txBody>
          <a:bodyPr/>
          <a:lstStyle/>
          <a:p>
            <a:r>
              <a:rPr lang="en-US" dirty="0"/>
              <a:t>Linear Classification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FB0A608-6818-46EF-A821-56C446066DD4}"/>
                  </a:ext>
                </a:extLst>
              </p:cNvPr>
              <p:cNvSpPr>
                <a:spLocks noGrp="1"/>
              </p:cNvSpPr>
              <p:nvPr>
                <p:ph idx="1"/>
              </p:nvPr>
            </p:nvSpPr>
            <p:spPr/>
            <p:txBody>
              <a:bodyPr>
                <a:normAutofit/>
              </a:bodyPr>
              <a:lstStyle/>
              <a:p>
                <a:r>
                  <a:rPr lang="en-US" dirty="0"/>
                  <a:t>A simple model for classification is to take a </a:t>
                </a:r>
                <a:r>
                  <a:rPr lang="en-US" dirty="0">
                    <a:solidFill>
                      <a:schemeClr val="accent6">
                        <a:lumMod val="75000"/>
                      </a:schemeClr>
                    </a:solidFill>
                  </a:rPr>
                  <a:t>linear combination</a:t>
                </a:r>
                <a:r>
                  <a:rPr lang="en-US" dirty="0"/>
                  <a:t> of the feature values and compute a score.</a:t>
                </a:r>
              </a:p>
              <a:p>
                <a:r>
                  <a:rPr lang="en-US" dirty="0"/>
                  <a:t>Input: Feature vector </a:t>
                </a:r>
                <a14:m>
                  <m:oMath xmlns:m="http://schemas.openxmlformats.org/officeDocument/2006/math">
                    <m:r>
                      <a:rPr lang="en-US" b="1" i="1" smtClean="0">
                        <a:latin typeface="Cambria Math" panose="02040503050406030204" pitchFamily="18" charset="0"/>
                      </a:rPr>
                      <m:t>𝒙</m:t>
                    </m:r>
                    <m:r>
                      <a:rPr lang="en-US" b="0" i="0" smtClean="0">
                        <a:latin typeface="Cambria Math" panose="02040503050406030204" pitchFamily="18" charset="0"/>
                      </a:rPr>
                      <m:t>=</m:t>
                    </m:r>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r>
                  <a:rPr lang="en-US" dirty="0"/>
                  <a:t>Model: Weights </a:t>
                </a:r>
                <a14:m>
                  <m:oMath xmlns:m="http://schemas.openxmlformats.org/officeDocument/2006/math">
                    <m:r>
                      <a:rPr lang="en-US" b="1" i="1" smtClean="0">
                        <a:latin typeface="Cambria Math" panose="02040503050406030204" pitchFamily="18" charset="0"/>
                      </a:rPr>
                      <m:t>𝒘</m:t>
                    </m:r>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r>
                  <a:rPr lang="en-US" dirty="0"/>
                  <a:t>Output: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dirty="0"/>
              </a:p>
              <a:p>
                <a:r>
                  <a:rPr lang="en-US" dirty="0"/>
                  <a:t>Make a decision depending on the output score.</a:t>
                </a:r>
              </a:p>
              <a:p>
                <a:pPr lvl="1"/>
                <a:r>
                  <a:rPr lang="en-US" dirty="0"/>
                  <a:t>E.g.: Decide “Yes” if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&gt;0</m:t>
                    </m:r>
                  </m:oMath>
                </a14:m>
                <a:r>
                  <a:rPr lang="en-US" dirty="0"/>
                  <a:t> and “No” if </a:t>
                </a:r>
                <a14:m>
                  <m:oMath xmlns:m="http://schemas.openxmlformats.org/officeDocument/2006/math">
                    <m:r>
                      <a:rPr lang="en-US" i="1">
                        <a:latin typeface="Cambria Math" panose="02040503050406030204" pitchFamily="18" charset="0"/>
                      </a:rPr>
                      <m:t>𝑠𝑐𝑜𝑟𝑒</m:t>
                    </m:r>
                    <m:d>
                      <m:dPr>
                        <m:ctrlPr>
                          <a:rPr lang="en-US" i="1">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a:latin typeface="Cambria Math" panose="02040503050406030204" pitchFamily="18" charset="0"/>
                          </a:rPr>
                          <m:t>𝒙</m:t>
                        </m:r>
                      </m:e>
                    </m:d>
                    <m:r>
                      <a:rPr lang="en-US" b="0" i="1" smtClean="0">
                        <a:latin typeface="Cambria Math" panose="02040503050406030204" pitchFamily="18" charset="0"/>
                      </a:rPr>
                      <m:t>&lt;</m:t>
                    </m:r>
                    <m:r>
                      <a:rPr lang="en-US" i="1">
                        <a:latin typeface="Cambria Math" panose="02040503050406030204" pitchFamily="18" charset="0"/>
                      </a:rPr>
                      <m:t>0</m:t>
                    </m:r>
                  </m:oMath>
                </a14:m>
                <a:r>
                  <a:rPr lang="en-US" dirty="0"/>
                  <a:t> </a:t>
                </a:r>
              </a:p>
              <a:p>
                <a:r>
                  <a:rPr lang="en-US" dirty="0"/>
                  <a:t>The </a:t>
                </a:r>
                <a:r>
                  <a:rPr lang="en-US" dirty="0">
                    <a:solidFill>
                      <a:srgbClr val="FF0000"/>
                    </a:solidFill>
                  </a:rPr>
                  <a:t>perceptron</a:t>
                </a:r>
                <a:r>
                  <a:rPr lang="en-US" dirty="0"/>
                  <a:t> classification algorithm</a:t>
                </a:r>
              </a:p>
            </p:txBody>
          </p:sp>
        </mc:Choice>
        <mc:Fallback xmlns="">
          <p:sp>
            <p:nvSpPr>
              <p:cNvPr id="6" name="Content Placeholder 5">
                <a:extLst>
                  <a:ext uri="{FF2B5EF4-FFF2-40B4-BE49-F238E27FC236}">
                    <a16:creationId xmlns:a16="http://schemas.microsoft.com/office/drawing/2014/main" id="{BFB0A608-6818-46EF-A821-56C446066DD4}"/>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8971EA-BEFD-4A7B-8711-EED0DB1F7B34}"/>
              </a:ext>
            </a:extLst>
          </p:cNvPr>
          <p:cNvSpPr>
            <a:spLocks noGrp="1"/>
          </p:cNvSpPr>
          <p:nvPr>
            <p:ph type="sldNum" sz="quarter" idx="12"/>
          </p:nvPr>
        </p:nvSpPr>
        <p:spPr/>
        <p:txBody>
          <a:bodyPr/>
          <a:lstStyle/>
          <a:p>
            <a:fld id="{878E0B35-C73E-49DE-9EA0-4D9F6C87E107}" type="slidenum">
              <a:rPr lang="el-GR" smtClean="0"/>
              <a:pPr/>
              <a:t>3</a:t>
            </a:fld>
            <a:endParaRPr lang="el-GR"/>
          </a:p>
        </p:txBody>
      </p:sp>
    </p:spTree>
    <p:extLst>
      <p:ext uri="{BB962C8B-B14F-4D97-AF65-F5344CB8AC3E}">
        <p14:creationId xmlns:p14="http://schemas.microsoft.com/office/powerpoint/2010/main" val="417160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30</a:t>
            </a:fld>
            <a:endParaRPr lang="en-US" dirty="0"/>
          </a:p>
        </p:txBody>
      </p:sp>
      <p:grpSp>
        <p:nvGrpSpPr>
          <p:cNvPr id="20" name="Group 19"/>
          <p:cNvGrpSpPr/>
          <p:nvPr/>
        </p:nvGrpSpPr>
        <p:grpSpPr>
          <a:xfrm>
            <a:off x="2222388" y="2009366"/>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21" name="Group 20"/>
          <p:cNvGrpSpPr/>
          <p:nvPr/>
        </p:nvGrpSpPr>
        <p:grpSpPr>
          <a:xfrm>
            <a:off x="2241818" y="4129333"/>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32" name="TextBox 31"/>
          <p:cNvSpPr txBox="1"/>
          <p:nvPr/>
        </p:nvSpPr>
        <p:spPr>
          <a:xfrm>
            <a:off x="1384733" y="2876601"/>
            <a:ext cx="526106" cy="400110"/>
          </a:xfrm>
          <a:prstGeom prst="rect">
            <a:avLst/>
          </a:prstGeom>
          <a:noFill/>
        </p:spPr>
        <p:txBody>
          <a:bodyPr wrap="none" rtlCol="0">
            <a:spAutoFit/>
          </a:bodyPr>
          <a:lstStyle/>
          <a:p>
            <a:r>
              <a:rPr lang="en-US" sz="2000" dirty="0"/>
              <a:t>cat</a:t>
            </a:r>
          </a:p>
        </p:txBody>
      </p:sp>
      <p:sp>
        <p:nvSpPr>
          <p:cNvPr id="33" name="TextBox 32"/>
          <p:cNvSpPr txBox="1"/>
          <p:nvPr/>
        </p:nvSpPr>
        <p:spPr>
          <a:xfrm>
            <a:off x="1377271" y="4957239"/>
            <a:ext cx="441146" cy="369332"/>
          </a:xfrm>
          <a:prstGeom prst="rect">
            <a:avLst/>
          </a:prstGeom>
          <a:noFill/>
        </p:spPr>
        <p:txBody>
          <a:bodyPr wrap="none" rtlCol="0">
            <a:spAutoFit/>
          </a:bodyPr>
          <a:lstStyle/>
          <a:p>
            <a:r>
              <a:rPr lang="en-US" dirty="0"/>
              <a:t>on</a:t>
            </a:r>
          </a:p>
        </p:txBody>
      </p:sp>
      <p:grpSp>
        <p:nvGrpSpPr>
          <p:cNvPr id="46" name="Group 45"/>
          <p:cNvGrpSpPr/>
          <p:nvPr/>
        </p:nvGrpSpPr>
        <p:grpSpPr>
          <a:xfrm>
            <a:off x="4450523" y="3380065"/>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568180" y="2928394"/>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68" name="TextBox 67"/>
          <p:cNvSpPr txBox="1"/>
          <p:nvPr/>
        </p:nvSpPr>
        <p:spPr>
          <a:xfrm>
            <a:off x="2181403" y="1271573"/>
            <a:ext cx="1261884" cy="369332"/>
          </a:xfrm>
          <a:prstGeom prst="rect">
            <a:avLst/>
          </a:prstGeom>
          <a:noFill/>
        </p:spPr>
        <p:txBody>
          <a:bodyPr wrap="none" rtlCol="0">
            <a:spAutoFit/>
          </a:bodyPr>
          <a:lstStyle/>
          <a:p>
            <a:r>
              <a:rPr lang="en-US" dirty="0"/>
              <a:t>Input layer</a:t>
            </a:r>
          </a:p>
        </p:txBody>
      </p:sp>
      <p:cxnSp>
        <p:nvCxnSpPr>
          <p:cNvPr id="70" name="Straight Connector 69"/>
          <p:cNvCxnSpPr>
            <a:cxnSpLocks/>
            <a:stCxn id="9" idx="0"/>
            <a:endCxn id="47" idx="0"/>
          </p:cNvCxnSpPr>
          <p:nvPr/>
        </p:nvCxnSpPr>
        <p:spPr>
          <a:xfrm>
            <a:off x="2342770" y="2009366"/>
            <a:ext cx="2228136" cy="1370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22" idx="0"/>
            <a:endCxn id="47" idx="0"/>
          </p:cNvCxnSpPr>
          <p:nvPr/>
        </p:nvCxnSpPr>
        <p:spPr>
          <a:xfrm flipV="1">
            <a:off x="2362200" y="3380065"/>
            <a:ext cx="2208706" cy="749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19" idx="2"/>
          </p:cNvCxnSpPr>
          <p:nvPr/>
        </p:nvCxnSpPr>
        <p:spPr>
          <a:xfrm>
            <a:off x="2342770" y="3896690"/>
            <a:ext cx="2107751" cy="85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31" idx="2"/>
            <a:endCxn id="52" idx="2"/>
          </p:cNvCxnSpPr>
          <p:nvPr/>
        </p:nvCxnSpPr>
        <p:spPr>
          <a:xfrm flipV="1">
            <a:off x="2362200" y="4724400"/>
            <a:ext cx="2208706" cy="14240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48802" y="2725878"/>
            <a:ext cx="1479892" cy="369332"/>
          </a:xfrm>
          <a:prstGeom prst="rect">
            <a:avLst/>
          </a:prstGeom>
          <a:noFill/>
        </p:spPr>
        <p:txBody>
          <a:bodyPr wrap="none" rtlCol="0">
            <a:spAutoFit/>
          </a:bodyPr>
          <a:lstStyle/>
          <a:p>
            <a:r>
              <a:rPr lang="en-US" dirty="0"/>
              <a:t>Hidden layer</a:t>
            </a:r>
          </a:p>
        </p:txBody>
      </p:sp>
      <p:sp>
        <p:nvSpPr>
          <p:cNvPr id="83" name="TextBox 82"/>
          <p:cNvSpPr txBox="1"/>
          <p:nvPr/>
        </p:nvSpPr>
        <p:spPr>
          <a:xfrm>
            <a:off x="6971082" y="3923405"/>
            <a:ext cx="492443" cy="369332"/>
          </a:xfrm>
          <a:prstGeom prst="rect">
            <a:avLst/>
          </a:prstGeom>
          <a:noFill/>
        </p:spPr>
        <p:txBody>
          <a:bodyPr wrap="none" rtlCol="0">
            <a:spAutoFit/>
          </a:bodyPr>
          <a:lstStyle/>
          <a:p>
            <a:r>
              <a:rPr lang="en-US" dirty="0"/>
              <a:t>sat</a:t>
            </a:r>
          </a:p>
        </p:txBody>
      </p:sp>
      <p:cxnSp>
        <p:nvCxnSpPr>
          <p:cNvPr id="84" name="Straight Connector 83"/>
          <p:cNvCxnSpPr>
            <a:cxnSpLocks/>
            <a:stCxn id="47" idx="0"/>
            <a:endCxn id="58" idx="0"/>
          </p:cNvCxnSpPr>
          <p:nvPr/>
        </p:nvCxnSpPr>
        <p:spPr>
          <a:xfrm flipV="1">
            <a:off x="4570906" y="2928394"/>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4570906" y="4724400"/>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486400" y="2012580"/>
            <a:ext cx="1441420" cy="369332"/>
          </a:xfrm>
          <a:prstGeom prst="rect">
            <a:avLst/>
          </a:prstGeom>
          <a:noFill/>
        </p:spPr>
        <p:txBody>
          <a:bodyPr wrap="none" rtlCol="0">
            <a:spAutoFit/>
          </a:bodyPr>
          <a:lstStyle/>
          <a:p>
            <a:r>
              <a:rPr lang="en-US" dirty="0"/>
              <a:t>Output layer</a:t>
            </a:r>
          </a:p>
        </p:txBody>
      </p:sp>
      <p:sp>
        <p:nvSpPr>
          <p:cNvPr id="55" name="TextBox 54"/>
          <p:cNvSpPr txBox="1"/>
          <p:nvPr/>
        </p:nvSpPr>
        <p:spPr>
          <a:xfrm>
            <a:off x="127936" y="3629957"/>
            <a:ext cx="1060101" cy="646331"/>
          </a:xfrm>
          <a:prstGeom prst="rect">
            <a:avLst/>
          </a:prstGeom>
          <a:noFill/>
        </p:spPr>
        <p:txBody>
          <a:bodyPr wrap="square" rtlCol="0">
            <a:spAutoFit/>
          </a:bodyPr>
          <a:lstStyle/>
          <a:p>
            <a:r>
              <a:rPr lang="en-US" dirty="0"/>
              <a:t>one-hot</a:t>
            </a:r>
          </a:p>
          <a:p>
            <a:r>
              <a:rPr lang="en-US" dirty="0"/>
              <a:t>vector</a:t>
            </a:r>
          </a:p>
        </p:txBody>
      </p:sp>
      <p:sp>
        <p:nvSpPr>
          <p:cNvPr id="74" name="TextBox 73">
            <a:extLst>
              <a:ext uri="{FF2B5EF4-FFF2-40B4-BE49-F238E27FC236}">
                <a16:creationId xmlns:a16="http://schemas.microsoft.com/office/drawing/2014/main" id="{46260134-E639-4742-85C5-A2B4C4F7AF20}"/>
              </a:ext>
            </a:extLst>
          </p:cNvPr>
          <p:cNvSpPr txBox="1"/>
          <p:nvPr/>
        </p:nvSpPr>
        <p:spPr>
          <a:xfrm>
            <a:off x="1192941" y="1772002"/>
            <a:ext cx="774636" cy="369332"/>
          </a:xfrm>
          <a:prstGeom prst="rect">
            <a:avLst/>
          </a:prstGeom>
          <a:noFill/>
        </p:spPr>
        <p:txBody>
          <a:bodyPr wrap="none" rtlCol="0">
            <a:spAutoFit/>
          </a:bodyPr>
          <a:lstStyle/>
          <a:p>
            <a:r>
              <a:rPr lang="en-US" dirty="0"/>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1377271" y="6247775"/>
            <a:ext cx="774636" cy="369332"/>
          </a:xfrm>
          <a:prstGeom prst="rect">
            <a:avLst/>
          </a:prstGeom>
          <a:noFill/>
        </p:spPr>
        <p:txBody>
          <a:bodyPr wrap="none" rtlCol="0">
            <a:spAutoFit/>
          </a:bodyPr>
          <a:lstStyle/>
          <a:p>
            <a:r>
              <a:rPr lang="en-US" dirty="0"/>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250533" y="5361917"/>
            <a:ext cx="800219" cy="369332"/>
          </a:xfrm>
          <a:prstGeom prst="rect">
            <a:avLst/>
          </a:prstGeom>
          <a:noFill/>
        </p:spPr>
        <p:txBody>
          <a:bodyPr wrap="none" rtlCol="0">
            <a:spAutoFit/>
          </a:bodyPr>
          <a:lstStyle/>
          <a:p>
            <a:r>
              <a:rPr lang="en-US" dirty="0"/>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6555270" y="5625546"/>
            <a:ext cx="774636" cy="369332"/>
          </a:xfrm>
          <a:prstGeom prst="rect">
            <a:avLst/>
          </a:prstGeom>
          <a:noFill/>
        </p:spPr>
        <p:txBody>
          <a:bodyPr wrap="none" rtlCol="0">
            <a:spAutoFit/>
          </a:bodyPr>
          <a:lstStyle/>
          <a:p>
            <a:r>
              <a:rPr lang="en-US" dirty="0"/>
              <a:t>V-dim</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19BF5B5-3069-4833-BA6A-2D59ECA70F4E}"/>
                  </a:ext>
                </a:extLst>
              </p:cNvPr>
              <p:cNvSpPr txBox="1"/>
              <p:nvPr/>
            </p:nvSpPr>
            <p:spPr>
              <a:xfrm rot="1413182">
                <a:off x="2388641" y="3248539"/>
                <a:ext cx="2183868"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𝑐𝑎𝑡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𝑐𝑎𝑡</m:t>
                          </m:r>
                        </m:sub>
                      </m:sSub>
                    </m:oMath>
                  </m:oMathPara>
                </a14:m>
                <a:endParaRPr lang="en-US" dirty="0"/>
              </a:p>
            </p:txBody>
          </p:sp>
        </mc:Choice>
        <mc:Fallback xmlns="">
          <p:sp>
            <p:nvSpPr>
              <p:cNvPr id="85" name="TextBox 84">
                <a:extLst>
                  <a:ext uri="{FF2B5EF4-FFF2-40B4-BE49-F238E27FC236}">
                    <a16:creationId xmlns:a16="http://schemas.microsoft.com/office/drawing/2014/main" id="{419BF5B5-3069-4833-BA6A-2D59ECA70F4E}"/>
                  </a:ext>
                </a:extLst>
              </p:cNvPr>
              <p:cNvSpPr txBox="1">
                <a:spLocks noRot="1" noChangeAspect="1" noMove="1" noResize="1" noEditPoints="1" noAdjustHandles="1" noChangeArrowheads="1" noChangeShapeType="1" noTextEdit="1"/>
              </p:cNvSpPr>
              <p:nvPr/>
            </p:nvSpPr>
            <p:spPr>
              <a:xfrm rot="1413182">
                <a:off x="2388641" y="3248539"/>
                <a:ext cx="2183868" cy="37491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9D38CF1-F28B-4A00-A040-5065F959B96B}"/>
                  </a:ext>
                </a:extLst>
              </p:cNvPr>
              <p:cNvSpPr txBox="1"/>
              <p:nvPr/>
            </p:nvSpPr>
            <p:spPr>
              <a:xfrm rot="19631347">
                <a:off x="2446162" y="4630857"/>
                <a:ext cx="2057166" cy="374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𝑇</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𝑜𝑛</m:t>
                          </m:r>
                        </m:sub>
                      </m:sSub>
                    </m:oMath>
                  </m:oMathPara>
                </a14:m>
                <a:endParaRPr lang="en-US" dirty="0"/>
              </a:p>
            </p:txBody>
          </p:sp>
        </mc:Choice>
        <mc:Fallback xmlns="">
          <p:sp>
            <p:nvSpPr>
              <p:cNvPr id="86" name="TextBox 85">
                <a:extLst>
                  <a:ext uri="{FF2B5EF4-FFF2-40B4-BE49-F238E27FC236}">
                    <a16:creationId xmlns:a16="http://schemas.microsoft.com/office/drawing/2014/main" id="{79D38CF1-F28B-4A00-A040-5065F959B96B}"/>
                  </a:ext>
                </a:extLst>
              </p:cNvPr>
              <p:cNvSpPr txBox="1">
                <a:spLocks noRot="1" noChangeAspect="1" noMove="1" noResize="1" noEditPoints="1" noAdjustHandles="1" noChangeArrowheads="1" noChangeShapeType="1" noTextEdit="1"/>
              </p:cNvSpPr>
              <p:nvPr/>
            </p:nvSpPr>
            <p:spPr>
              <a:xfrm rot="19631347">
                <a:off x="2446162" y="4630857"/>
                <a:ext cx="2057166" cy="3749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1B9913E-378D-4964-902C-E26F633AE55B}"/>
                  </a:ext>
                </a:extLst>
              </p:cNvPr>
              <p:cNvSpPr txBox="1"/>
              <p:nvPr/>
            </p:nvSpPr>
            <p:spPr>
              <a:xfrm>
                <a:off x="4868890" y="3862604"/>
                <a:ext cx="163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up>
                          <m:r>
                            <a:rPr lang="en-US" i="1">
                              <a:latin typeface="Cambria Math" panose="02040503050406030204" pitchFamily="18" charset="0"/>
                            </a:rPr>
                            <m:t>′</m:t>
                          </m:r>
                        </m:sup>
                      </m:sSubSup>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a:rPr lang="en-US" i="1">
                          <a:latin typeface="Cambria Math" panose="02040503050406030204" pitchFamily="18" charset="0"/>
                        </a:rPr>
                        <m:t>𝑧</m:t>
                      </m:r>
                    </m:oMath>
                  </m:oMathPara>
                </a14:m>
                <a:endParaRPr lang="en-US" dirty="0"/>
              </a:p>
            </p:txBody>
          </p:sp>
        </mc:Choice>
        <mc:Fallback xmlns="">
          <p:sp>
            <p:nvSpPr>
              <p:cNvPr id="80" name="TextBox 79">
                <a:extLst>
                  <a:ext uri="{FF2B5EF4-FFF2-40B4-BE49-F238E27FC236}">
                    <a16:creationId xmlns:a16="http://schemas.microsoft.com/office/drawing/2014/main" id="{31B9913E-378D-4964-902C-E26F633AE55B}"/>
                  </a:ext>
                </a:extLst>
              </p:cNvPr>
              <p:cNvSpPr txBox="1">
                <a:spLocks noRot="1" noChangeAspect="1" noMove="1" noResize="1" noEditPoints="1" noAdjustHandles="1" noChangeArrowheads="1" noChangeShapeType="1" noTextEdit="1"/>
              </p:cNvSpPr>
              <p:nvPr/>
            </p:nvSpPr>
            <p:spPr>
              <a:xfrm>
                <a:off x="4868890" y="3862604"/>
                <a:ext cx="1630767" cy="369332"/>
              </a:xfrm>
              <a:prstGeom prst="rect">
                <a:avLst/>
              </a:prstGeom>
              <a:blipFill>
                <a:blip r:embed="rId4"/>
                <a:stretch>
                  <a:fillRect t="-5000"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FC60E5D-A959-4A90-8A05-4D54C757644E}"/>
                  </a:ext>
                </a:extLst>
              </p:cNvPr>
              <p:cNvSpPr txBox="1"/>
              <p:nvPr/>
            </p:nvSpPr>
            <p:spPr>
              <a:xfrm>
                <a:off x="6927820" y="3532665"/>
                <a:ext cx="18929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r>
                        <a:rPr lang="en-US" i="1">
                          <a:latin typeface="Cambria Math" panose="02040503050406030204" pitchFamily="18" charset="0"/>
                        </a:rPr>
                        <m:t>𝑠𝑜𝑓𝑡𝑚𝑎𝑥</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oMath>
                  </m:oMathPara>
                </a14:m>
                <a:endParaRPr lang="en-US" dirty="0"/>
              </a:p>
            </p:txBody>
          </p:sp>
        </mc:Choice>
        <mc:Fallback xmlns="">
          <p:sp>
            <p:nvSpPr>
              <p:cNvPr id="89" name="TextBox 88">
                <a:extLst>
                  <a:ext uri="{FF2B5EF4-FFF2-40B4-BE49-F238E27FC236}">
                    <a16:creationId xmlns:a16="http://schemas.microsoft.com/office/drawing/2014/main" id="{9FC60E5D-A959-4A90-8A05-4D54C757644E}"/>
                  </a:ext>
                </a:extLst>
              </p:cNvPr>
              <p:cNvSpPr txBox="1">
                <a:spLocks noRot="1" noChangeAspect="1" noMove="1" noResize="1" noEditPoints="1" noAdjustHandles="1" noChangeArrowheads="1" noChangeShapeType="1" noTextEdit="1"/>
              </p:cNvSpPr>
              <p:nvPr/>
            </p:nvSpPr>
            <p:spPr>
              <a:xfrm>
                <a:off x="6927820" y="3532665"/>
                <a:ext cx="1892990" cy="369332"/>
              </a:xfrm>
              <a:prstGeom prst="rect">
                <a:avLst/>
              </a:prstGeom>
              <a:blipFill>
                <a:blip r:embed="rId5"/>
                <a:stretch>
                  <a:fillRect t="-5000" b="-15000"/>
                </a:stretch>
              </a:blipFill>
            </p:spPr>
            <p:txBody>
              <a:bodyPr/>
              <a:lstStyle/>
              <a:p>
                <a:r>
                  <a:rPr lang="en-US">
                    <a:noFill/>
                  </a:rPr>
                  <a:t> </a:t>
                </a:r>
              </a:p>
            </p:txBody>
          </p:sp>
        </mc:Fallback>
      </mc:AlternateContent>
      <p:graphicFrame>
        <p:nvGraphicFramePr>
          <p:cNvPr id="90" name="Table 89">
            <a:extLst>
              <a:ext uri="{FF2B5EF4-FFF2-40B4-BE49-F238E27FC236}">
                <a16:creationId xmlns:a16="http://schemas.microsoft.com/office/drawing/2014/main" id="{7B131827-B7FE-43CD-8296-CE5AF55037EF}"/>
              </a:ext>
            </a:extLst>
          </p:cNvPr>
          <p:cNvGraphicFramePr>
            <a:graphicFrameLocks noGrp="1"/>
          </p:cNvGraphicFramePr>
          <p:nvPr>
            <p:extLst>
              <p:ext uri="{D42A27DB-BD31-4B8C-83A1-F6EECF244321}">
                <p14:modId xmlns:p14="http://schemas.microsoft.com/office/powerpoint/2010/main" val="3400842937"/>
              </p:ext>
            </p:extLst>
          </p:nvPr>
        </p:nvGraphicFramePr>
        <p:xfrm>
          <a:off x="8787407" y="2767648"/>
          <a:ext cx="451827" cy="2743200"/>
        </p:xfrm>
        <a:graphic>
          <a:graphicData uri="http://schemas.openxmlformats.org/drawingml/2006/table">
            <a:tbl>
              <a:tblPr firstRow="1" bandRow="1">
                <a:tableStyleId>{69CF1AB2-1976-4502-BF36-3FF5EA218861}</a:tableStyleId>
              </a:tblPr>
              <a:tblGrid>
                <a:gridCol w="451827">
                  <a:extLst>
                    <a:ext uri="{9D8B030D-6E8A-4147-A177-3AD203B41FA5}">
                      <a16:colId xmlns:a16="http://schemas.microsoft.com/office/drawing/2014/main" val="4255159121"/>
                    </a:ext>
                  </a:extLst>
                </a:gridCol>
              </a:tblGrid>
              <a:tr h="274320">
                <a:tc>
                  <a:txBody>
                    <a:bodyPr/>
                    <a:lstStyle/>
                    <a:p>
                      <a:pPr algn="ctr"/>
                      <a:r>
                        <a:rPr lang="en-US" sz="16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274320">
                <a:tc>
                  <a:txBody>
                    <a:bodyPr/>
                    <a:lstStyle/>
                    <a:p>
                      <a:pPr algn="ctr"/>
                      <a:r>
                        <a:rPr lang="en-US" sz="16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274320">
                <a:tc>
                  <a:txBody>
                    <a:bodyPr/>
                    <a:lstStyle/>
                    <a:p>
                      <a:pPr algn="ctr"/>
                      <a:r>
                        <a:rPr lang="en-US" sz="16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274320">
                <a:tc>
                  <a:txBody>
                    <a:bodyPr/>
                    <a:lstStyle/>
                    <a:p>
                      <a:pPr algn="ctr"/>
                      <a:r>
                        <a:rPr lang="en-US" sz="16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274320">
                <a:tc>
                  <a:txBody>
                    <a:bodyPr/>
                    <a:lstStyle/>
                    <a:p>
                      <a:pPr algn="ctr"/>
                      <a:r>
                        <a:rPr lang="en-US" sz="16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274320">
                <a:tc>
                  <a:txBody>
                    <a:bodyPr/>
                    <a:lstStyle/>
                    <a:p>
                      <a:pPr algn="ctr"/>
                      <a:r>
                        <a:rPr lang="en-US" sz="16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274320">
                <a:tc>
                  <a:txBody>
                    <a:bodyPr/>
                    <a:lstStyle/>
                    <a:p>
                      <a:pPr algn="ctr"/>
                      <a:r>
                        <a:rPr lang="en-US" sz="16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274320">
                <a:tc>
                  <a:txBody>
                    <a:bodyPr/>
                    <a:lstStyle/>
                    <a:p>
                      <a:pPr algn="ctr"/>
                      <a:r>
                        <a:rPr lang="en-US" sz="1600" b="1" dirty="0">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274320">
                <a:tc>
                  <a:txBody>
                    <a:bodyPr/>
                    <a:lstStyle/>
                    <a:p>
                      <a:pPr algn="ctr"/>
                      <a:r>
                        <a:rPr lang="en-US" sz="1600" b="0" dirty="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274320">
                <a:tc>
                  <a:txBody>
                    <a:bodyPr/>
                    <a:lstStyle/>
                    <a:p>
                      <a:pPr algn="ctr"/>
                      <a:r>
                        <a:rPr lang="en-US" sz="16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1DC6690F-F582-42F2-A958-751966754D9B}"/>
                  </a:ext>
                </a:extLst>
              </p:cNvPr>
              <p:cNvSpPr txBox="1"/>
              <p:nvPr/>
            </p:nvSpPr>
            <p:spPr>
              <a:xfrm>
                <a:off x="6519255" y="5189021"/>
                <a:ext cx="451827"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m:rPr>
                            <m:sty m:val="p"/>
                          </m:rPr>
                          <a:rPr lang="en-US">
                            <a:latin typeface="Cambria Math" panose="02040503050406030204" pitchFamily="18" charset="0"/>
                          </a:rPr>
                          <m:t>sat</m:t>
                        </m:r>
                      </m:sub>
                    </m:sSub>
                    <m:r>
                      <a:rPr lang="en-US">
                        <a:latin typeface="Cambria Math" panose="02040503050406030204" pitchFamily="18" charset="0"/>
                      </a:rPr>
                      <m:t> </m:t>
                    </m:r>
                  </m:oMath>
                </a14:m>
                <a:r>
                  <a:rPr lang="en-US" dirty="0"/>
                  <a:t> </a:t>
                </a:r>
              </a:p>
            </p:txBody>
          </p:sp>
        </mc:Choice>
        <mc:Fallback xmlns="">
          <p:sp>
            <p:nvSpPr>
              <p:cNvPr id="92" name="TextBox 91">
                <a:extLst>
                  <a:ext uri="{FF2B5EF4-FFF2-40B4-BE49-F238E27FC236}">
                    <a16:creationId xmlns:a16="http://schemas.microsoft.com/office/drawing/2014/main" id="{1DC6690F-F582-42F2-A958-751966754D9B}"/>
                  </a:ext>
                </a:extLst>
              </p:cNvPr>
              <p:cNvSpPr txBox="1">
                <a:spLocks noRot="1" noChangeAspect="1" noMove="1" noResize="1" noEditPoints="1" noAdjustHandles="1" noChangeArrowheads="1" noChangeShapeType="1" noTextEdit="1"/>
              </p:cNvSpPr>
              <p:nvPr/>
            </p:nvSpPr>
            <p:spPr>
              <a:xfrm>
                <a:off x="6519255" y="5189021"/>
                <a:ext cx="451827" cy="369332"/>
              </a:xfrm>
              <a:prstGeom prst="rect">
                <a:avLst/>
              </a:prstGeom>
              <a:blipFill>
                <a:blip r:embed="rId6"/>
                <a:stretch>
                  <a:fillRect t="-4918" r="-14667"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9A4CBE76-B426-41AD-A621-F52D07888780}"/>
                  </a:ext>
                </a:extLst>
              </p:cNvPr>
              <p:cNvSpPr/>
              <p:nvPr/>
            </p:nvSpPr>
            <p:spPr>
              <a:xfrm>
                <a:off x="4471906" y="4939677"/>
                <a:ext cx="380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oMath>
                  </m:oMathPara>
                </a14:m>
                <a:endParaRPr lang="en-US" dirty="0"/>
              </a:p>
            </p:txBody>
          </p:sp>
        </mc:Choice>
        <mc:Fallback xmlns="">
          <p:sp>
            <p:nvSpPr>
              <p:cNvPr id="93" name="Rectangle 92">
                <a:extLst>
                  <a:ext uri="{FF2B5EF4-FFF2-40B4-BE49-F238E27FC236}">
                    <a16:creationId xmlns:a16="http://schemas.microsoft.com/office/drawing/2014/main" id="{9A4CBE76-B426-41AD-A621-F52D07888780}"/>
                  </a:ext>
                </a:extLst>
              </p:cNvPr>
              <p:cNvSpPr>
                <a:spLocks noRot="1" noChangeAspect="1" noMove="1" noResize="1" noEditPoints="1" noAdjustHandles="1" noChangeArrowheads="1" noChangeShapeType="1" noTextEdit="1"/>
              </p:cNvSpPr>
              <p:nvPr/>
            </p:nvSpPr>
            <p:spPr>
              <a:xfrm>
                <a:off x="4471906" y="4939677"/>
                <a:ext cx="380552" cy="369332"/>
              </a:xfrm>
              <a:prstGeom prst="rect">
                <a:avLst/>
              </a:prstGeom>
              <a:blipFill>
                <a:blip r:embed="rId7"/>
                <a:stretch>
                  <a:fillRect t="-4918" r="-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521DBF2B-BCF9-4892-83A4-DA7041F5EC26}"/>
                  </a:ext>
                </a:extLst>
              </p:cNvPr>
              <p:cNvSpPr txBox="1"/>
              <p:nvPr/>
            </p:nvSpPr>
            <p:spPr>
              <a:xfrm>
                <a:off x="7634659" y="2238307"/>
                <a:ext cx="2862900" cy="400110"/>
              </a:xfrm>
              <a:prstGeom prst="rect">
                <a:avLst/>
              </a:prstGeom>
              <a:noFill/>
            </p:spPr>
            <p:txBody>
              <a:bodyPr wrap="none" rtlCol="0">
                <a:spAutoFit/>
              </a:bodyPr>
              <a:lstStyle/>
              <a:p>
                <a:r>
                  <a:rPr lang="en-US" sz="2000" dirty="0">
                    <a:solidFill>
                      <a:srgbClr val="FF0000"/>
                    </a:solidFill>
                  </a:rPr>
                  <a:t>We want </a:t>
                </a:r>
                <a14:m>
                  <m:oMath xmlns:m="http://schemas.openxmlformats.org/officeDocument/2006/math">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oMath>
                </a14:m>
                <a:r>
                  <a:rPr lang="en-US" sz="2000" dirty="0">
                    <a:solidFill>
                      <a:srgbClr val="FF0000"/>
                    </a:solidFill>
                  </a:rPr>
                  <a:t> close to </a:t>
                </a:r>
                <a14:m>
                  <m:oMath xmlns:m="http://schemas.openxmlformats.org/officeDocument/2006/math">
                    <m:sSub>
                      <m:sSubPr>
                        <m:ctrlPr>
                          <a:rPr lang="en-US" sz="2000" i="1" dirty="0">
                            <a:solidFill>
                              <a:srgbClr val="FF0000"/>
                            </a:solidFill>
                            <a:latin typeface="Cambria Math" panose="02040503050406030204" pitchFamily="18" charset="0"/>
                          </a:rPr>
                        </m:ctrlPr>
                      </m:sSubPr>
                      <m:e>
                        <m:acc>
                          <m:accPr>
                            <m:chr m:val="̂"/>
                            <m:ctrlPr>
                              <a:rPr lang="en-US" sz="2000" i="1">
                                <a:solidFill>
                                  <a:srgbClr val="FF0000"/>
                                </a:solidFill>
                                <a:latin typeface="Cambria Math" panose="02040503050406030204" pitchFamily="18" charset="0"/>
                              </a:rPr>
                            </m:ctrlPr>
                          </m:accPr>
                          <m:e>
                            <m:r>
                              <a:rPr lang="en-US" sz="2000" i="1">
                                <a:solidFill>
                                  <a:srgbClr val="FF0000"/>
                                </a:solidFill>
                                <a:latin typeface="Cambria Math" panose="02040503050406030204" pitchFamily="18" charset="0"/>
                              </a:rPr>
                              <m:t>𝑦</m:t>
                            </m:r>
                          </m:e>
                        </m:acc>
                      </m:e>
                      <m:sub>
                        <m:r>
                          <a:rPr lang="en-US" sz="2000" i="1" dirty="0">
                            <a:solidFill>
                              <a:srgbClr val="FF0000"/>
                            </a:solidFill>
                            <a:latin typeface="Cambria Math" panose="02040503050406030204" pitchFamily="18" charset="0"/>
                          </a:rPr>
                          <m:t>𝑠𝑎𝑡</m:t>
                        </m:r>
                      </m:sub>
                    </m:sSub>
                  </m:oMath>
                </a14:m>
                <a:endParaRPr lang="en-US" sz="2000" dirty="0">
                  <a:solidFill>
                    <a:srgbClr val="FF0000"/>
                  </a:solidFill>
                </a:endParaRPr>
              </a:p>
            </p:txBody>
          </p:sp>
        </mc:Choice>
        <mc:Fallback xmlns="">
          <p:sp>
            <p:nvSpPr>
              <p:cNvPr id="94" name="TextBox 93">
                <a:extLst>
                  <a:ext uri="{FF2B5EF4-FFF2-40B4-BE49-F238E27FC236}">
                    <a16:creationId xmlns:a16="http://schemas.microsoft.com/office/drawing/2014/main" id="{521DBF2B-BCF9-4892-83A4-DA7041F5EC26}"/>
                  </a:ext>
                </a:extLst>
              </p:cNvPr>
              <p:cNvSpPr txBox="1">
                <a:spLocks noRot="1" noChangeAspect="1" noMove="1" noResize="1" noEditPoints="1" noAdjustHandles="1" noChangeArrowheads="1" noChangeShapeType="1" noTextEdit="1"/>
              </p:cNvSpPr>
              <p:nvPr/>
            </p:nvSpPr>
            <p:spPr>
              <a:xfrm>
                <a:off x="7634659" y="2238307"/>
                <a:ext cx="2862900" cy="400110"/>
              </a:xfrm>
              <a:prstGeom prst="rect">
                <a:avLst/>
              </a:prstGeom>
              <a:blipFill>
                <a:blip r:embed="rId8"/>
                <a:stretch>
                  <a:fillRect l="-2128"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286819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31</a:t>
            </a:fld>
            <a:endParaRPr lang="en-US" dirty="0"/>
          </a:p>
        </p:txBody>
      </p:sp>
      <p:grpSp>
        <p:nvGrpSpPr>
          <p:cNvPr id="20" name="Group 19"/>
          <p:cNvGrpSpPr/>
          <p:nvPr/>
        </p:nvGrpSpPr>
        <p:grpSpPr>
          <a:xfrm>
            <a:off x="1553161" y="1535359"/>
            <a:ext cx="240764" cy="1887324"/>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21" name="Group 20"/>
          <p:cNvGrpSpPr/>
          <p:nvPr/>
        </p:nvGrpSpPr>
        <p:grpSpPr>
          <a:xfrm>
            <a:off x="1553162" y="3591055"/>
            <a:ext cx="240763" cy="2019162"/>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46" name="Group 45"/>
          <p:cNvGrpSpPr/>
          <p:nvPr/>
        </p:nvGrpSpPr>
        <p:grpSpPr>
          <a:xfrm>
            <a:off x="3489064" y="2894907"/>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5606721" y="2443236"/>
            <a:ext cx="301690" cy="2258358"/>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68" name="TextBox 67"/>
          <p:cNvSpPr txBox="1"/>
          <p:nvPr/>
        </p:nvSpPr>
        <p:spPr>
          <a:xfrm>
            <a:off x="1219944" y="786415"/>
            <a:ext cx="1261884" cy="369332"/>
          </a:xfrm>
          <a:prstGeom prst="rect">
            <a:avLst/>
          </a:prstGeom>
          <a:noFill/>
        </p:spPr>
        <p:txBody>
          <a:bodyPr wrap="none" rtlCol="0">
            <a:spAutoFit/>
          </a:bodyPr>
          <a:lstStyle/>
          <a:p>
            <a:r>
              <a:rPr lang="en-US" dirty="0"/>
              <a:t>Input layer</a:t>
            </a:r>
          </a:p>
        </p:txBody>
      </p:sp>
      <p:cxnSp>
        <p:nvCxnSpPr>
          <p:cNvPr id="70" name="Straight Connector 69"/>
          <p:cNvCxnSpPr>
            <a:cxnSpLocks/>
            <a:stCxn id="9" idx="3"/>
            <a:endCxn id="47" idx="0"/>
          </p:cNvCxnSpPr>
          <p:nvPr/>
        </p:nvCxnSpPr>
        <p:spPr>
          <a:xfrm>
            <a:off x="1793925" y="1629725"/>
            <a:ext cx="1815522" cy="1265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endCxn id="47" idx="0"/>
          </p:cNvCxnSpPr>
          <p:nvPr/>
        </p:nvCxnSpPr>
        <p:spPr>
          <a:xfrm flipV="1">
            <a:off x="1750695" y="2894907"/>
            <a:ext cx="1858752" cy="71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1702748" y="3421266"/>
            <a:ext cx="1786314" cy="843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endCxn id="52" idx="2"/>
          </p:cNvCxnSpPr>
          <p:nvPr/>
        </p:nvCxnSpPr>
        <p:spPr>
          <a:xfrm flipV="1">
            <a:off x="1905000" y="4239242"/>
            <a:ext cx="1704447" cy="137097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187343" y="2240720"/>
            <a:ext cx="1479892" cy="369332"/>
          </a:xfrm>
          <a:prstGeom prst="rect">
            <a:avLst/>
          </a:prstGeom>
          <a:noFill/>
        </p:spPr>
        <p:txBody>
          <a:bodyPr wrap="none" rtlCol="0">
            <a:spAutoFit/>
          </a:bodyPr>
          <a:lstStyle/>
          <a:p>
            <a:r>
              <a:rPr lang="en-US" dirty="0"/>
              <a:t>Hidden layer</a:t>
            </a:r>
          </a:p>
        </p:txBody>
      </p:sp>
      <p:cxnSp>
        <p:nvCxnSpPr>
          <p:cNvPr id="84" name="Straight Connector 83"/>
          <p:cNvCxnSpPr>
            <a:cxnSpLocks/>
            <a:stCxn id="47" idx="0"/>
            <a:endCxn id="58" idx="0"/>
          </p:cNvCxnSpPr>
          <p:nvPr/>
        </p:nvCxnSpPr>
        <p:spPr>
          <a:xfrm flipV="1">
            <a:off x="3609447" y="2443236"/>
            <a:ext cx="2148119" cy="451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a:off x="3609447" y="4239242"/>
            <a:ext cx="2148119" cy="462352"/>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357329" y="2170763"/>
            <a:ext cx="1441420" cy="369332"/>
          </a:xfrm>
          <a:prstGeom prst="rect">
            <a:avLst/>
          </a:prstGeom>
          <a:noFill/>
        </p:spPr>
        <p:txBody>
          <a:bodyPr wrap="none" rtlCol="0">
            <a:spAutoFit/>
          </a:bodyPr>
          <a:lstStyle/>
          <a:p>
            <a:r>
              <a:rPr lang="en-US" dirty="0"/>
              <a:t>Output layer</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1880607" y="2590994"/>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dirty="0"/>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1880607" y="2590994"/>
                <a:ext cx="81374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576360E-2609-45F8-AA41-40F6871EAFF0}"/>
                  </a:ext>
                </a:extLst>
              </p:cNvPr>
              <p:cNvSpPr txBox="1"/>
              <p:nvPr/>
            </p:nvSpPr>
            <p:spPr>
              <a:xfrm>
                <a:off x="1896578" y="4041012"/>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dirty="0"/>
              </a:p>
            </p:txBody>
          </p:sp>
        </mc:Choice>
        <mc:Fallback xmlns="">
          <p:sp>
            <p:nvSpPr>
              <p:cNvPr id="73" name="TextBox 72">
                <a:extLst>
                  <a:ext uri="{FF2B5EF4-FFF2-40B4-BE49-F238E27FC236}">
                    <a16:creationId xmlns:a16="http://schemas.microsoft.com/office/drawing/2014/main" id="{3576360E-2609-45F8-AA41-40F6871EAFF0}"/>
                  </a:ext>
                </a:extLst>
              </p:cNvPr>
              <p:cNvSpPr txBox="1">
                <a:spLocks noRot="1" noChangeAspect="1" noMove="1" noResize="1" noEditPoints="1" noAdjustHandles="1" noChangeArrowheads="1" noChangeShapeType="1" noTextEdit="1"/>
              </p:cNvSpPr>
              <p:nvPr/>
            </p:nvSpPr>
            <p:spPr>
              <a:xfrm>
                <a:off x="1896578" y="4041012"/>
                <a:ext cx="813749" cy="369332"/>
              </a:xfrm>
              <a:prstGeom prst="rect">
                <a:avLst/>
              </a:prstGeom>
              <a:blipFill>
                <a:blip r:embed="rId3"/>
                <a:stretch>
                  <a:fillRect b="-1667"/>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231482" y="1286844"/>
            <a:ext cx="774636" cy="369332"/>
          </a:xfrm>
          <a:prstGeom prst="rect">
            <a:avLst/>
          </a:prstGeom>
          <a:noFill/>
        </p:spPr>
        <p:txBody>
          <a:bodyPr wrap="none" rtlCol="0">
            <a:spAutoFit/>
          </a:bodyPr>
          <a:lstStyle/>
          <a:p>
            <a:r>
              <a:rPr lang="en-US" dirty="0"/>
              <a:t>V-dim</a:t>
            </a:r>
          </a:p>
        </p:txBody>
      </p:sp>
      <p:sp>
        <p:nvSpPr>
          <p:cNvPr id="75" name="TextBox 74">
            <a:extLst>
              <a:ext uri="{FF2B5EF4-FFF2-40B4-BE49-F238E27FC236}">
                <a16:creationId xmlns:a16="http://schemas.microsoft.com/office/drawing/2014/main" id="{D0FFFE4B-92D2-4075-8D31-D14B849C3652}"/>
              </a:ext>
            </a:extLst>
          </p:cNvPr>
          <p:cNvSpPr txBox="1"/>
          <p:nvPr/>
        </p:nvSpPr>
        <p:spPr>
          <a:xfrm>
            <a:off x="335671" y="5379424"/>
            <a:ext cx="774636" cy="369332"/>
          </a:xfrm>
          <a:prstGeom prst="rect">
            <a:avLst/>
          </a:prstGeom>
          <a:noFill/>
        </p:spPr>
        <p:txBody>
          <a:bodyPr wrap="none" rtlCol="0">
            <a:spAutoFit/>
          </a:bodyPr>
          <a:lstStyle/>
          <a:p>
            <a:r>
              <a:rPr lang="en-US" dirty="0"/>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3333617" y="4356250"/>
            <a:ext cx="800219" cy="369332"/>
          </a:xfrm>
          <a:prstGeom prst="rect">
            <a:avLst/>
          </a:prstGeom>
          <a:noFill/>
        </p:spPr>
        <p:txBody>
          <a:bodyPr wrap="none" rtlCol="0">
            <a:spAutoFit/>
          </a:bodyPr>
          <a:lstStyle/>
          <a:p>
            <a:r>
              <a:rPr lang="en-US" dirty="0"/>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5705531" y="4718844"/>
            <a:ext cx="774636" cy="369332"/>
          </a:xfrm>
          <a:prstGeom prst="rect">
            <a:avLst/>
          </a:prstGeom>
          <a:noFill/>
        </p:spPr>
        <p:txBody>
          <a:bodyPr wrap="none" rtlCol="0">
            <a:spAutoFit/>
          </a:bodyPr>
          <a:lstStyle/>
          <a:p>
            <a:r>
              <a:rPr lang="en-US" dirty="0"/>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4381575" y="3354627"/>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𝑉</m:t>
                          </m:r>
                        </m:sub>
                      </m:sSub>
                    </m:oMath>
                  </m:oMathPara>
                </a14:m>
                <a:endParaRPr lang="en-US" dirty="0"/>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4381575" y="3354627"/>
                <a:ext cx="903709" cy="369332"/>
              </a:xfrm>
              <a:prstGeom prst="rect">
                <a:avLst/>
              </a:prstGeom>
              <a:blipFill>
                <a:blip r:embed="rId4"/>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AF1EC26E-076F-4114-8923-E92C477E4253}"/>
              </a:ext>
            </a:extLst>
          </p:cNvPr>
          <p:cNvGraphicFramePr>
            <a:graphicFrameLocks noGrp="1"/>
          </p:cNvGraphicFramePr>
          <p:nvPr>
            <p:extLst>
              <p:ext uri="{D42A27DB-BD31-4B8C-83A1-F6EECF244321}">
                <p14:modId xmlns:p14="http://schemas.microsoft.com/office/powerpoint/2010/main" val="2574132044"/>
              </p:ext>
            </p:extLst>
          </p:nvPr>
        </p:nvGraphicFramePr>
        <p:xfrm>
          <a:off x="6323965" y="685800"/>
          <a:ext cx="2839910" cy="1832375"/>
        </p:xfrm>
        <a:graphic>
          <a:graphicData uri="http://schemas.openxmlformats.org/drawingml/2006/table">
            <a:tbl>
              <a:tblPr firstRow="1" bandRow="1">
                <a:tableStyleId>{69CF1AB2-1976-4502-BF36-3FF5EA218861}</a:tableStyleId>
              </a:tblPr>
              <a:tblGrid>
                <a:gridCol w="283991">
                  <a:extLst>
                    <a:ext uri="{9D8B030D-6E8A-4147-A177-3AD203B41FA5}">
                      <a16:colId xmlns:a16="http://schemas.microsoft.com/office/drawing/2014/main" val="4253241636"/>
                    </a:ext>
                  </a:extLst>
                </a:gridCol>
                <a:gridCol w="283991">
                  <a:extLst>
                    <a:ext uri="{9D8B030D-6E8A-4147-A177-3AD203B41FA5}">
                      <a16:colId xmlns:a16="http://schemas.microsoft.com/office/drawing/2014/main" val="4278168359"/>
                    </a:ext>
                  </a:extLst>
                </a:gridCol>
                <a:gridCol w="283991">
                  <a:extLst>
                    <a:ext uri="{9D8B030D-6E8A-4147-A177-3AD203B41FA5}">
                      <a16:colId xmlns:a16="http://schemas.microsoft.com/office/drawing/2014/main" val="1775200123"/>
                    </a:ext>
                  </a:extLst>
                </a:gridCol>
                <a:gridCol w="283991">
                  <a:extLst>
                    <a:ext uri="{9D8B030D-6E8A-4147-A177-3AD203B41FA5}">
                      <a16:colId xmlns:a16="http://schemas.microsoft.com/office/drawing/2014/main" val="3058570661"/>
                    </a:ext>
                  </a:extLst>
                </a:gridCol>
                <a:gridCol w="283991">
                  <a:extLst>
                    <a:ext uri="{9D8B030D-6E8A-4147-A177-3AD203B41FA5}">
                      <a16:colId xmlns:a16="http://schemas.microsoft.com/office/drawing/2014/main" val="3635929464"/>
                    </a:ext>
                  </a:extLst>
                </a:gridCol>
                <a:gridCol w="283991">
                  <a:extLst>
                    <a:ext uri="{9D8B030D-6E8A-4147-A177-3AD203B41FA5}">
                      <a16:colId xmlns:a16="http://schemas.microsoft.com/office/drawing/2014/main" val="1060927547"/>
                    </a:ext>
                  </a:extLst>
                </a:gridCol>
                <a:gridCol w="283991">
                  <a:extLst>
                    <a:ext uri="{9D8B030D-6E8A-4147-A177-3AD203B41FA5}">
                      <a16:colId xmlns:a16="http://schemas.microsoft.com/office/drawing/2014/main" val="2648937507"/>
                    </a:ext>
                  </a:extLst>
                </a:gridCol>
                <a:gridCol w="283991">
                  <a:extLst>
                    <a:ext uri="{9D8B030D-6E8A-4147-A177-3AD203B41FA5}">
                      <a16:colId xmlns:a16="http://schemas.microsoft.com/office/drawing/2014/main" val="3865230097"/>
                    </a:ext>
                  </a:extLst>
                </a:gridCol>
                <a:gridCol w="283991">
                  <a:extLst>
                    <a:ext uri="{9D8B030D-6E8A-4147-A177-3AD203B41FA5}">
                      <a16:colId xmlns:a16="http://schemas.microsoft.com/office/drawing/2014/main" val="2604712063"/>
                    </a:ext>
                  </a:extLst>
                </a:gridCol>
                <a:gridCol w="283991">
                  <a:extLst>
                    <a:ext uri="{9D8B030D-6E8A-4147-A177-3AD203B41FA5}">
                      <a16:colId xmlns:a16="http://schemas.microsoft.com/office/drawing/2014/main" val="3797226581"/>
                    </a:ext>
                  </a:extLst>
                </a:gridCol>
              </a:tblGrid>
              <a:tr h="366475">
                <a:tc>
                  <a:txBody>
                    <a:bodyPr/>
                    <a:lstStyle/>
                    <a:p>
                      <a:pPr algn="ctr"/>
                      <a:r>
                        <a:rPr lang="en-US" sz="1400" b="0" dirty="0"/>
                        <a:t>0.1</a:t>
                      </a:r>
                    </a:p>
                  </a:txBody>
                  <a:tcPr marL="0" marR="0" marT="0" marB="0" anchor="ctr">
                    <a:solidFill>
                      <a:schemeClr val="bg1"/>
                    </a:solidFill>
                  </a:tcPr>
                </a:tc>
                <a:tc>
                  <a:txBody>
                    <a:bodyPr/>
                    <a:lstStyle/>
                    <a:p>
                      <a:pPr algn="ctr"/>
                      <a:r>
                        <a:rPr lang="en-US" sz="1400" b="1" dirty="0">
                          <a:solidFill>
                            <a:srgbClr val="FF0000"/>
                          </a:solidFill>
                        </a:rPr>
                        <a:t>2.4</a:t>
                      </a:r>
                    </a:p>
                  </a:txBody>
                  <a:tcPr marL="0" marR="0" marT="0" marB="0" anchor="ctr">
                    <a:solidFill>
                      <a:schemeClr val="bg1"/>
                    </a:solidFill>
                  </a:tcPr>
                </a:tc>
                <a:tc>
                  <a:txBody>
                    <a:bodyPr/>
                    <a:lstStyle/>
                    <a:p>
                      <a:pPr algn="ctr"/>
                      <a:r>
                        <a:rPr lang="en-US" sz="1400" b="0" dirty="0"/>
                        <a:t>1.6</a:t>
                      </a:r>
                    </a:p>
                  </a:txBody>
                  <a:tcPr marL="0" marR="0" marT="0" marB="0" anchor="ctr">
                    <a:solidFill>
                      <a:schemeClr val="bg1"/>
                    </a:solidFill>
                  </a:tcPr>
                </a:tc>
                <a:tc>
                  <a:txBody>
                    <a:bodyPr/>
                    <a:lstStyle/>
                    <a:p>
                      <a:pPr algn="ctr"/>
                      <a:r>
                        <a:rPr lang="en-US" sz="1400" b="0" dirty="0"/>
                        <a:t>1.8</a:t>
                      </a:r>
                    </a:p>
                  </a:txBody>
                  <a:tcPr marL="0" marR="0" marT="0" marB="0" anchor="ctr">
                    <a:solidFill>
                      <a:schemeClr val="bg1"/>
                    </a:solidFill>
                  </a:tcPr>
                </a:tc>
                <a:tc>
                  <a:txBody>
                    <a:bodyPr/>
                    <a:lstStyle/>
                    <a:p>
                      <a:pPr algn="ctr"/>
                      <a:r>
                        <a:rPr lang="en-US" sz="1400" b="0" dirty="0"/>
                        <a:t>0.5</a:t>
                      </a:r>
                    </a:p>
                  </a:txBody>
                  <a:tcPr marL="0" marR="0" marT="0" marB="0" anchor="ctr">
                    <a:solidFill>
                      <a:schemeClr val="bg1"/>
                    </a:solidFill>
                  </a:tcPr>
                </a:tc>
                <a:tc>
                  <a:txBody>
                    <a:bodyPr/>
                    <a:lstStyle/>
                    <a:p>
                      <a:pPr algn="ctr"/>
                      <a:r>
                        <a:rPr lang="en-US" sz="1400" b="0" dirty="0"/>
                        <a:t>0.9</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3.2</a:t>
                      </a:r>
                    </a:p>
                  </a:txBody>
                  <a:tcPr marL="0" marR="0" marT="0" marB="0" anchor="ctr">
                    <a:solidFill>
                      <a:schemeClr val="bg1"/>
                    </a:solidFill>
                  </a:tcPr>
                </a:tc>
                <a:extLst>
                  <a:ext uri="{0D108BD9-81ED-4DB2-BD59-A6C34878D82A}">
                    <a16:rowId xmlns:a16="http://schemas.microsoft.com/office/drawing/2014/main" val="1811048262"/>
                  </a:ext>
                </a:extLst>
              </a:tr>
              <a:tr h="366475">
                <a:tc>
                  <a:txBody>
                    <a:bodyPr/>
                    <a:lstStyle/>
                    <a:p>
                      <a:pPr algn="ctr"/>
                      <a:r>
                        <a:rPr lang="en-US" sz="1400" b="0" dirty="0"/>
                        <a:t>0.5</a:t>
                      </a:r>
                    </a:p>
                  </a:txBody>
                  <a:tcPr marL="0" marR="0" marT="0" marB="0" anchor="ctr">
                    <a:solidFill>
                      <a:schemeClr val="bg1"/>
                    </a:solidFill>
                  </a:tcPr>
                </a:tc>
                <a:tc>
                  <a:txBody>
                    <a:bodyPr/>
                    <a:lstStyle/>
                    <a:p>
                      <a:pPr algn="ctr"/>
                      <a:r>
                        <a:rPr lang="en-US" sz="1400" b="1" dirty="0">
                          <a:solidFill>
                            <a:srgbClr val="FF0000"/>
                          </a:solidFill>
                        </a:rPr>
                        <a:t>2.6</a:t>
                      </a:r>
                    </a:p>
                  </a:txBody>
                  <a:tcPr marL="0" marR="0" marT="0" marB="0" anchor="ctr">
                    <a:solidFill>
                      <a:schemeClr val="bg1"/>
                    </a:solidFill>
                  </a:tcPr>
                </a:tc>
                <a:tc>
                  <a:txBody>
                    <a:bodyPr/>
                    <a:lstStyle/>
                    <a:p>
                      <a:pPr algn="ctr"/>
                      <a:r>
                        <a:rPr lang="en-US" sz="1400" b="0" dirty="0"/>
                        <a:t>1.4</a:t>
                      </a:r>
                    </a:p>
                  </a:txBody>
                  <a:tcPr marL="0" marR="0" marT="0" marB="0" anchor="ctr">
                    <a:solidFill>
                      <a:schemeClr val="bg1"/>
                    </a:solidFill>
                  </a:tcPr>
                </a:tc>
                <a:tc>
                  <a:txBody>
                    <a:bodyPr/>
                    <a:lstStyle/>
                    <a:p>
                      <a:pPr algn="ctr"/>
                      <a:r>
                        <a:rPr lang="en-US" sz="1400" b="0" dirty="0"/>
                        <a:t>2.9</a:t>
                      </a:r>
                    </a:p>
                  </a:txBody>
                  <a:tcPr marL="0" marR="0" marT="0" marB="0" anchor="ctr">
                    <a:solidFill>
                      <a:schemeClr val="bg1"/>
                    </a:solidFill>
                  </a:tcPr>
                </a:tc>
                <a:tc>
                  <a:txBody>
                    <a:bodyPr/>
                    <a:lstStyle/>
                    <a:p>
                      <a:pPr algn="ctr"/>
                      <a:r>
                        <a:rPr lang="en-US" sz="1400" b="0" dirty="0"/>
                        <a:t>1.5</a:t>
                      </a:r>
                    </a:p>
                  </a:txBody>
                  <a:tcPr marL="0" marR="0" marT="0" marB="0" anchor="ctr">
                    <a:solidFill>
                      <a:schemeClr val="bg1"/>
                    </a:solidFill>
                  </a:tcPr>
                </a:tc>
                <a:tc>
                  <a:txBody>
                    <a:bodyPr/>
                    <a:lstStyle/>
                    <a:p>
                      <a:pPr algn="ctr"/>
                      <a:r>
                        <a:rPr lang="en-US" sz="1400" b="0" dirty="0"/>
                        <a:t>3.6</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6.1</a:t>
                      </a:r>
                    </a:p>
                  </a:txBody>
                  <a:tcPr marL="0" marR="0" marT="0" marB="0" anchor="ctr">
                    <a:solidFill>
                      <a:schemeClr val="bg1"/>
                    </a:solidFill>
                  </a:tcPr>
                </a:tc>
                <a:extLst>
                  <a:ext uri="{0D108BD9-81ED-4DB2-BD59-A6C34878D82A}">
                    <a16:rowId xmlns:a16="http://schemas.microsoft.com/office/drawing/2014/main" val="1623160804"/>
                  </a:ext>
                </a:extLst>
              </a:tr>
              <a:tr h="366475">
                <a:tc>
                  <a:txBody>
                    <a:bodyPr/>
                    <a:lstStyle/>
                    <a:p>
                      <a:pPr algn="ctr"/>
                      <a:r>
                        <a:rPr lang="en-US" sz="1400" b="0" dirty="0"/>
                        <a:t>…</a:t>
                      </a:r>
                    </a:p>
                  </a:txBody>
                  <a:tcPr marL="0" marR="0" marT="0" marB="0" anchor="ctr">
                    <a:solidFill>
                      <a:schemeClr val="bg1"/>
                    </a:solidFill>
                  </a:tcPr>
                </a:tc>
                <a:tc>
                  <a:txBody>
                    <a:bodyPr/>
                    <a:lstStyle/>
                    <a:p>
                      <a:pPr algn="ctr"/>
                      <a:r>
                        <a:rPr lang="en-US" sz="1400" b="1" dirty="0">
                          <a:solidFill>
                            <a:srgbClr val="FF0000"/>
                          </a:solidFill>
                        </a:rPr>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extLst>
                  <a:ext uri="{0D108BD9-81ED-4DB2-BD59-A6C34878D82A}">
                    <a16:rowId xmlns:a16="http://schemas.microsoft.com/office/drawing/2014/main" val="4268311445"/>
                  </a:ext>
                </a:extLst>
              </a:tr>
              <a:tr h="366475">
                <a:tc>
                  <a:txBody>
                    <a:bodyPr/>
                    <a:lstStyle/>
                    <a:p>
                      <a:pPr algn="ctr"/>
                      <a:r>
                        <a:rPr lang="en-US" sz="1400" b="0" dirty="0"/>
                        <a:t>…</a:t>
                      </a:r>
                    </a:p>
                  </a:txBody>
                  <a:tcPr marL="0" marR="0" marT="0" marB="0" anchor="ctr">
                    <a:solidFill>
                      <a:schemeClr val="bg1"/>
                    </a:solidFill>
                  </a:tcPr>
                </a:tc>
                <a:tc>
                  <a:txBody>
                    <a:bodyPr/>
                    <a:lstStyle/>
                    <a:p>
                      <a:pPr algn="ctr"/>
                      <a:r>
                        <a:rPr lang="en-US" sz="1400" b="1" dirty="0">
                          <a:solidFill>
                            <a:srgbClr val="FF0000"/>
                          </a:solidFill>
                        </a:rPr>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extLst>
                  <a:ext uri="{0D108BD9-81ED-4DB2-BD59-A6C34878D82A}">
                    <a16:rowId xmlns:a16="http://schemas.microsoft.com/office/drawing/2014/main" val="3457582356"/>
                  </a:ext>
                </a:extLst>
              </a:tr>
              <a:tr h="366475">
                <a:tc>
                  <a:txBody>
                    <a:bodyPr/>
                    <a:lstStyle/>
                    <a:p>
                      <a:pPr algn="ctr"/>
                      <a:r>
                        <a:rPr lang="en-US" sz="1400" b="0" dirty="0"/>
                        <a:t>0.6</a:t>
                      </a:r>
                    </a:p>
                  </a:txBody>
                  <a:tcPr marL="0" marR="0" marT="0" marB="0" anchor="ctr">
                    <a:solidFill>
                      <a:schemeClr val="bg1"/>
                    </a:solidFill>
                  </a:tcPr>
                </a:tc>
                <a:tc>
                  <a:txBody>
                    <a:bodyPr/>
                    <a:lstStyle/>
                    <a:p>
                      <a:pPr algn="ctr"/>
                      <a:r>
                        <a:rPr lang="en-US" sz="1400" b="1" dirty="0">
                          <a:solidFill>
                            <a:srgbClr val="FF0000"/>
                          </a:solidFill>
                        </a:rPr>
                        <a:t>1.8</a:t>
                      </a:r>
                    </a:p>
                  </a:txBody>
                  <a:tcPr marL="0" marR="0" marT="0" marB="0" anchor="ctr">
                    <a:solidFill>
                      <a:schemeClr val="bg1"/>
                    </a:solidFill>
                  </a:tcPr>
                </a:tc>
                <a:tc>
                  <a:txBody>
                    <a:bodyPr/>
                    <a:lstStyle/>
                    <a:p>
                      <a:pPr algn="ctr"/>
                      <a:r>
                        <a:rPr lang="en-US" sz="1400" b="0" dirty="0"/>
                        <a:t>2.7</a:t>
                      </a:r>
                    </a:p>
                  </a:txBody>
                  <a:tcPr marL="0" marR="0" marT="0" marB="0" anchor="ctr">
                    <a:solidFill>
                      <a:schemeClr val="bg1"/>
                    </a:solidFill>
                  </a:tcPr>
                </a:tc>
                <a:tc>
                  <a:txBody>
                    <a:bodyPr/>
                    <a:lstStyle/>
                    <a:p>
                      <a:pPr algn="ctr"/>
                      <a:r>
                        <a:rPr lang="en-US" sz="1400" b="0" dirty="0"/>
                        <a:t>1.9</a:t>
                      </a:r>
                    </a:p>
                  </a:txBody>
                  <a:tcPr marL="0" marR="0" marT="0" marB="0" anchor="ctr">
                    <a:solidFill>
                      <a:schemeClr val="bg1"/>
                    </a:solidFill>
                  </a:tcPr>
                </a:tc>
                <a:tc>
                  <a:txBody>
                    <a:bodyPr/>
                    <a:lstStyle/>
                    <a:p>
                      <a:pPr algn="ctr"/>
                      <a:r>
                        <a:rPr lang="en-US" sz="1400" b="0" dirty="0"/>
                        <a:t>2.4</a:t>
                      </a:r>
                    </a:p>
                  </a:txBody>
                  <a:tcPr marL="0" marR="0" marT="0" marB="0" anchor="ctr">
                    <a:solidFill>
                      <a:schemeClr val="bg1"/>
                    </a:solidFill>
                  </a:tcPr>
                </a:tc>
                <a:tc>
                  <a:txBody>
                    <a:bodyPr/>
                    <a:lstStyle/>
                    <a:p>
                      <a:pPr algn="ctr"/>
                      <a:r>
                        <a:rPr lang="en-US" sz="1400" b="0" dirty="0"/>
                        <a:t>2.0</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a:t>
                      </a:r>
                    </a:p>
                  </a:txBody>
                  <a:tcPr marL="0" marR="0" marT="0" marB="0" anchor="ctr">
                    <a:solidFill>
                      <a:schemeClr val="bg1"/>
                    </a:solidFill>
                  </a:tcPr>
                </a:tc>
                <a:tc>
                  <a:txBody>
                    <a:bodyPr/>
                    <a:lstStyle/>
                    <a:p>
                      <a:pPr algn="ctr"/>
                      <a:r>
                        <a:rPr lang="en-US" sz="14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CE30AC0-3419-4195-A34F-FA93583295B6}"/>
                  </a:ext>
                </a:extLst>
              </p:cNvPr>
              <p:cNvSpPr txBox="1"/>
              <p:nvPr/>
            </p:nvSpPr>
            <p:spPr>
              <a:xfrm>
                <a:off x="7243564" y="248563"/>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𝑁</m:t>
                          </m:r>
                        </m:sub>
                      </m:sSub>
                    </m:oMath>
                  </m:oMathPara>
                </a14:m>
                <a:endParaRPr lang="en-US" dirty="0"/>
              </a:p>
            </p:txBody>
          </p:sp>
        </mc:Choice>
        <mc:Fallback xmlns="">
          <p:sp>
            <p:nvSpPr>
              <p:cNvPr id="86" name="TextBox 85">
                <a:extLst>
                  <a:ext uri="{FF2B5EF4-FFF2-40B4-BE49-F238E27FC236}">
                    <a16:creationId xmlns:a16="http://schemas.microsoft.com/office/drawing/2014/main" id="{9CE30AC0-3419-4195-A34F-FA93583295B6}"/>
                  </a:ext>
                </a:extLst>
              </p:cNvPr>
              <p:cNvSpPr txBox="1">
                <a:spLocks noRot="1" noChangeAspect="1" noMove="1" noResize="1" noEditPoints="1" noAdjustHandles="1" noChangeArrowheads="1" noChangeShapeType="1" noTextEdit="1"/>
              </p:cNvSpPr>
              <p:nvPr/>
            </p:nvSpPr>
            <p:spPr>
              <a:xfrm>
                <a:off x="7243564" y="248563"/>
                <a:ext cx="813749" cy="369332"/>
              </a:xfrm>
              <a:prstGeom prst="rect">
                <a:avLst/>
              </a:prstGeom>
              <a:blipFill>
                <a:blip r:embed="rId5"/>
                <a:stretch>
                  <a:fillRect b="-166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1110171-3053-4598-A719-786CC8C754B3}"/>
              </a:ext>
            </a:extLst>
          </p:cNvPr>
          <p:cNvSpPr txBox="1"/>
          <p:nvPr/>
        </p:nvSpPr>
        <p:spPr>
          <a:xfrm>
            <a:off x="9588273" y="1340403"/>
            <a:ext cx="2467342" cy="369332"/>
          </a:xfrm>
          <a:prstGeom prst="rect">
            <a:avLst/>
          </a:prstGeom>
          <a:noFill/>
        </p:spPr>
        <p:txBody>
          <a:bodyPr wrap="none" rtlCol="0">
            <a:spAutoFit/>
          </a:bodyPr>
          <a:lstStyle/>
          <a:p>
            <a:r>
              <a:rPr lang="en-US" dirty="0">
                <a:solidFill>
                  <a:srgbClr val="FF3B3B"/>
                </a:solidFill>
              </a:rPr>
              <a:t>The word embeddings</a:t>
            </a:r>
          </a:p>
        </p:txBody>
      </p: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7A0AF320-A482-49E1-B3EF-AB12DED3FDCB}"/>
                  </a:ext>
                </a:extLst>
              </p:cNvPr>
              <p:cNvSpPr/>
              <p:nvPr/>
            </p:nvSpPr>
            <p:spPr>
              <a:xfrm>
                <a:off x="5285284" y="5415967"/>
                <a:ext cx="6870405" cy="1200329"/>
              </a:xfrm>
              <a:prstGeom prst="rect">
                <a:avLst/>
              </a:prstGeom>
            </p:spPr>
            <p:txBody>
              <a:bodyPr wrap="square">
                <a:spAutoFit/>
              </a:bodyPr>
              <a:lstStyle/>
              <a:p>
                <a:r>
                  <a:rPr lang="en-US" sz="2400" dirty="0"/>
                  <a:t>We can consider either </a:t>
                </a:r>
                <a14:m>
                  <m:oMath xmlns:m="http://schemas.openxmlformats.org/officeDocument/2006/math">
                    <m:r>
                      <a:rPr lang="en-US" sz="2400" i="1" dirty="0" smtClean="0">
                        <a:latin typeface="Cambria Math" panose="02040503050406030204" pitchFamily="18" charset="0"/>
                      </a:rPr>
                      <m:t>𝑊</m:t>
                    </m:r>
                  </m:oMath>
                </a14:m>
                <a:r>
                  <a:rPr lang="en-US" sz="2400" dirty="0"/>
                  <a:t> (context) or </a:t>
                </a:r>
                <a14:m>
                  <m:oMath xmlns:m="http://schemas.openxmlformats.org/officeDocument/2006/math">
                    <m:r>
                      <a:rPr lang="en-US" sz="2400" i="1" dirty="0" smtClean="0">
                        <a:latin typeface="Cambria Math" panose="02040503050406030204" pitchFamily="18" charset="0"/>
                      </a:rPr>
                      <m:t>𝑊</m:t>
                    </m:r>
                    <m:r>
                      <a:rPr lang="en-US" sz="2400" i="1" dirty="0" smtClean="0">
                        <a:latin typeface="Cambria Math" panose="02040503050406030204" pitchFamily="18" charset="0"/>
                      </a:rPr>
                      <m:t>’ </m:t>
                    </m:r>
                  </m:oMath>
                </a14:m>
                <a:r>
                  <a:rPr lang="en-US" sz="2400" dirty="0"/>
                  <a:t>(center) as the word’s representation. </a:t>
                </a:r>
              </a:p>
              <a:p>
                <a:r>
                  <a:rPr lang="en-US" sz="2400" dirty="0"/>
                  <a:t>Or even take the average.</a:t>
                </a:r>
              </a:p>
            </p:txBody>
          </p:sp>
        </mc:Choice>
        <mc:Fallback xmlns="">
          <p:sp>
            <p:nvSpPr>
              <p:cNvPr id="88" name="Rectangle 87">
                <a:extLst>
                  <a:ext uri="{FF2B5EF4-FFF2-40B4-BE49-F238E27FC236}">
                    <a16:creationId xmlns:a16="http://schemas.microsoft.com/office/drawing/2014/main" id="{7A0AF320-A482-49E1-B3EF-AB12DED3FDCB}"/>
                  </a:ext>
                </a:extLst>
              </p:cNvPr>
              <p:cNvSpPr>
                <a:spLocks noRot="1" noChangeAspect="1" noMove="1" noResize="1" noEditPoints="1" noAdjustHandles="1" noChangeArrowheads="1" noChangeShapeType="1" noTextEdit="1"/>
              </p:cNvSpPr>
              <p:nvPr/>
            </p:nvSpPr>
            <p:spPr>
              <a:xfrm>
                <a:off x="5285284" y="5415967"/>
                <a:ext cx="6870405" cy="1200329"/>
              </a:xfrm>
              <a:prstGeom prst="rect">
                <a:avLst/>
              </a:prstGeom>
              <a:blipFill>
                <a:blip r:embed="rId6"/>
                <a:stretch>
                  <a:fillRect l="-1331" t="-3553" r="-2484" b="-11168"/>
                </a:stretch>
              </a:blipFill>
            </p:spPr>
            <p:txBody>
              <a:bodyPr/>
              <a:lstStyle/>
              <a:p>
                <a:r>
                  <a:rPr lang="en-US">
                    <a:noFill/>
                  </a:rPr>
                  <a:t> </a:t>
                </a:r>
              </a:p>
            </p:txBody>
          </p:sp>
        </mc:Fallback>
      </mc:AlternateContent>
    </p:spTree>
    <p:extLst>
      <p:ext uri="{BB962C8B-B14F-4D97-AF65-F5344CB8AC3E}">
        <p14:creationId xmlns:p14="http://schemas.microsoft.com/office/powerpoint/2010/main" val="366772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398"/>
            <a:ext cx="8229600" cy="490066"/>
          </a:xfrm>
        </p:spPr>
        <p:txBody>
          <a:bodyPr>
            <a:normAutofit fontScale="90000"/>
          </a:bodyPr>
          <a:lstStyle/>
          <a:p>
            <a:r>
              <a:rPr lang="en-US" dirty="0" err="1"/>
              <a:t>Skipgram</a:t>
            </a:r>
            <a:endParaRPr lang="el-GR"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32</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685800" y="1066800"/>
                <a:ext cx="10820400" cy="4535793"/>
              </a:xfrm>
              <a:prstGeom prst="rect">
                <a:avLst/>
              </a:prstGeom>
              <a:noFill/>
            </p:spPr>
            <p:txBody>
              <a:bodyPr wrap="square" rtlCol="0">
                <a:spAutoFit/>
              </a:bodyPr>
              <a:lstStyle/>
              <a:p>
                <a:r>
                  <a:rPr lang="en-US" dirty="0"/>
                  <a:t>Given the center word,   predict (or, generate) the context words</a:t>
                </a:r>
              </a:p>
              <a:p>
                <a:endParaRPr lang="en-US" dirty="0"/>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i="1" dirty="0">
                        <a:latin typeface="Cambria Math" panose="02040503050406030204" pitchFamily="18" charset="0"/>
                      </a:rPr>
                      <m:t>: </m:t>
                    </m:r>
                    <m:r>
                      <a:rPr lang="en-US" i="1" dirty="0">
                        <a:latin typeface="Cambria Math" panose="02040503050406030204" pitchFamily="18" charset="0"/>
                      </a:rPr>
                      <m:t>𝑁</m:t>
                    </m:r>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𝑉</m:t>
                    </m:r>
                    <m:r>
                      <a:rPr lang="en-US" i="1" dirty="0">
                        <a:latin typeface="Cambria Math" panose="02040503050406030204" pitchFamily="18" charset="0"/>
                      </a:rPr>
                      <m:t>|, </m:t>
                    </m:r>
                  </m:oMath>
                </a14:m>
                <a:r>
                  <a:rPr lang="en-US" dirty="0"/>
                  <a:t>input matrix, word representation as </a:t>
                </a:r>
                <a:r>
                  <a:rPr lang="en-US" dirty="0">
                    <a:solidFill>
                      <a:schemeClr val="tx2">
                        <a:lumMod val="60000"/>
                        <a:lumOff val="40000"/>
                      </a:schemeClr>
                    </a:solidFill>
                  </a:rPr>
                  <a:t>center</a:t>
                </a:r>
                <a:r>
                  <a:rPr lang="en-US" dirty="0"/>
                  <a:t> word</a:t>
                </a:r>
              </a:p>
              <a:p>
                <a14:m>
                  <m:oMath xmlns:m="http://schemas.openxmlformats.org/officeDocument/2006/math">
                    <m:r>
                      <a:rPr lang="en-US" i="1" dirty="0" smtClean="0">
                        <a:solidFill>
                          <a:schemeClr val="tx2">
                            <a:lumMod val="60000"/>
                            <a:lumOff val="40000"/>
                          </a:schemeClr>
                        </a:solidFill>
                        <a:latin typeface="Cambria Math" panose="02040503050406030204" pitchFamily="18" charset="0"/>
                      </a:rPr>
                      <m:t>𝑊</m:t>
                    </m:r>
                    <m:r>
                      <a:rPr lang="en-US" i="1" dirty="0" smtClean="0">
                        <a:solidFill>
                          <a:schemeClr val="tx2">
                            <a:lumMod val="60000"/>
                            <a:lumOff val="40000"/>
                          </a:schemeClr>
                        </a:solidFill>
                        <a:latin typeface="Cambria Math" panose="02040503050406030204" pitchFamily="18" charset="0"/>
                      </a:rPr>
                      <m:t>’: </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𝑉</m:t>
                        </m:r>
                      </m:e>
                    </m:d>
                    <m:r>
                      <a:rPr lang="en-US" b="0" i="1" dirty="0" smtClean="0">
                        <a:latin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𝑁</m:t>
                    </m:r>
                  </m:oMath>
                </a14:m>
                <a:r>
                  <a:rPr lang="en-US" dirty="0"/>
                  <a:t>, output matrix, word representation as </a:t>
                </a:r>
                <a:r>
                  <a:rPr lang="en-US" dirty="0">
                    <a:solidFill>
                      <a:schemeClr val="tx2">
                        <a:lumMod val="60000"/>
                        <a:lumOff val="40000"/>
                      </a:schemeClr>
                    </a:solidFill>
                  </a:rPr>
                  <a:t>context</a:t>
                </a:r>
                <a:r>
                  <a:rPr lang="en-US" dirty="0"/>
                  <a:t> word</a:t>
                </a:r>
              </a:p>
              <a:p>
                <a:endParaRPr lang="el-GR" dirty="0"/>
              </a:p>
              <a:p>
                <a14:m>
                  <m:oMath xmlns:m="http://schemas.openxmlformats.org/officeDocument/2006/math">
                    <m:sSup>
                      <m:sSupPr>
                        <m:ctrlPr>
                          <a:rPr lang="en-US" i="1">
                            <a:solidFill>
                              <a:schemeClr val="accent6">
                                <a:lumMod val="75000"/>
                              </a:schemeClr>
                            </a:solidFill>
                            <a:latin typeface="Cambria Math" panose="02040503050406030204" pitchFamily="18" charset="0"/>
                          </a:rPr>
                        </m:ctrlPr>
                      </m:sSupPr>
                      <m:e>
                        <m:r>
                          <a:rPr lang="en-US" i="1">
                            <a:solidFill>
                              <a:schemeClr val="accent6">
                                <a:lumMod val="75000"/>
                              </a:schemeClr>
                            </a:solidFill>
                            <a:latin typeface="Cambria Math" panose="02040503050406030204" pitchFamily="18" charset="0"/>
                          </a:rPr>
                          <m:t>𝑦</m:t>
                        </m:r>
                      </m:e>
                      <m:sup>
                        <m:r>
                          <a:rPr lang="en-US" i="1">
                            <a:solidFill>
                              <a:schemeClr val="accent6">
                                <a:lumMod val="75000"/>
                              </a:schemeClr>
                            </a:solidFill>
                            <a:latin typeface="Cambria Math" panose="02040503050406030204" pitchFamily="18" charset="0"/>
                          </a:rPr>
                          <m:t>(</m:t>
                        </m:r>
                        <m:r>
                          <a:rPr lang="en-US" i="1">
                            <a:solidFill>
                              <a:schemeClr val="accent6">
                                <a:lumMod val="75000"/>
                              </a:schemeClr>
                            </a:solidFill>
                            <a:latin typeface="Cambria Math" panose="02040503050406030204" pitchFamily="18" charset="0"/>
                          </a:rPr>
                          <m:t>𝑗</m:t>
                        </m:r>
                        <m:r>
                          <a:rPr lang="en-US" i="1">
                            <a:solidFill>
                              <a:schemeClr val="accent6">
                                <a:lumMod val="75000"/>
                              </a:schemeClr>
                            </a:solidFill>
                            <a:latin typeface="Cambria Math" panose="02040503050406030204" pitchFamily="18" charset="0"/>
                          </a:rPr>
                          <m:t>)</m:t>
                        </m:r>
                      </m:sup>
                    </m:sSup>
                  </m:oMath>
                </a14:m>
                <a:r>
                  <a:rPr lang="en-US" dirty="0"/>
                  <a:t> one hot vector for context words</a:t>
                </a:r>
              </a:p>
              <a:p>
                <a:endParaRPr lang="en-US" dirty="0"/>
              </a:p>
              <a:p>
                <a:pPr marL="342900" indent="-342900">
                  <a:buAutoNum type="arabicPeriod"/>
                </a:pPr>
                <a:r>
                  <a:rPr lang="en-US" dirty="0"/>
                  <a:t>Get </a:t>
                </a:r>
                <a:r>
                  <a:rPr lang="en-US" i="1" dirty="0">
                    <a:solidFill>
                      <a:schemeClr val="accent2">
                        <a:lumMod val="75000"/>
                      </a:schemeClr>
                    </a:solidFill>
                  </a:rPr>
                  <a:t>one hot vector </a:t>
                </a:r>
                <a:r>
                  <a:rPr lang="en-US" dirty="0"/>
                  <a:t>of the center word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𝑐</m:t>
                        </m:r>
                      </m:sup>
                    </m:sSup>
                  </m:oMath>
                </a14:m>
                <a:endParaRPr lang="en-US" dirty="0"/>
              </a:p>
              <a:p>
                <a:endParaRPr lang="en-US" dirty="0"/>
              </a:p>
              <a:p>
                <a:r>
                  <a:rPr lang="en-US" dirty="0"/>
                  <a:t>2. Get the </a:t>
                </a:r>
                <a:r>
                  <a:rPr lang="en-US" i="1" dirty="0">
                    <a:solidFill>
                      <a:schemeClr val="accent2">
                        <a:lumMod val="75000"/>
                      </a:schemeClr>
                    </a:solidFill>
                  </a:rPr>
                  <a:t>embedding</a:t>
                </a:r>
                <a:r>
                  <a:rPr lang="en-US" i="1" dirty="0"/>
                  <a:t> of the center word: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 </m:t>
                    </m:r>
                    <m:sSup>
                      <m:sSupPr>
                        <m:ctrlPr>
                          <a:rPr lang="en-US" b="0" i="1" smtClean="0">
                            <a:latin typeface="Cambria Math" panose="02040503050406030204" pitchFamily="18" charset="0"/>
                          </a:rPr>
                        </m:ctrlPr>
                      </m:sSupPr>
                      <m:e>
                        <m:r>
                          <a:rPr lang="en-US" i="1">
                            <a:latin typeface="Cambria Math" panose="02040503050406030204" pitchFamily="18" charset="0"/>
                          </a:rPr>
                          <m:t>𝑥</m:t>
                        </m:r>
                      </m:e>
                      <m:sup>
                        <m:r>
                          <m:rPr>
                            <m:sty m:val="p"/>
                          </m:rPr>
                          <a:rPr lang="en-US" b="0" i="0" smtClean="0">
                            <a:latin typeface="Cambria Math" panose="02040503050406030204" pitchFamily="18" charset="0"/>
                          </a:rPr>
                          <m:t>c</m:t>
                        </m:r>
                      </m:sup>
                    </m:sSup>
                  </m:oMath>
                </a14:m>
                <a:endParaRPr lang="en-US" dirty="0"/>
              </a:p>
              <a:p>
                <a:r>
                  <a:rPr lang="en-US" dirty="0"/>
                  <a:t> </a:t>
                </a:r>
              </a:p>
              <a:p>
                <a:r>
                  <a:rPr lang="en-US" dirty="0"/>
                  <a:t>3. Get the </a:t>
                </a:r>
                <a:r>
                  <a:rPr lang="en-US" i="1" dirty="0">
                    <a:solidFill>
                      <a:schemeClr val="accent2">
                        <a:lumMod val="75000"/>
                      </a:schemeClr>
                    </a:solidFill>
                  </a:rPr>
                  <a:t>embedding</a:t>
                </a:r>
                <a:r>
                  <a:rPr lang="en-US" i="1" dirty="0"/>
                  <a:t> of </a:t>
                </a:r>
                <a:r>
                  <a:rPr lang="en-US" i="1" dirty="0">
                    <a:solidFill>
                      <a:schemeClr val="accent2">
                        <a:lumMod val="75000"/>
                      </a:schemeClr>
                    </a:solidFill>
                  </a:rPr>
                  <a:t>all</a:t>
                </a:r>
                <a:r>
                  <a:rPr lang="en-US" i="1" dirty="0"/>
                  <a:t> </a:t>
                </a:r>
                <a:r>
                  <a:rPr lang="en-US" i="1" dirty="0">
                    <a:solidFill>
                      <a:schemeClr val="accent2">
                        <a:lumMod val="75000"/>
                      </a:schemeClr>
                    </a:solidFill>
                  </a:rPr>
                  <a:t>context words: </a:t>
                </a:r>
                <a:r>
                  <a:rPr lang="en-US" dirty="0"/>
                  <a:t>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 = </m:t>
                    </m:r>
                    <m:r>
                      <a:rPr lang="en-US" i="1" dirty="0">
                        <a:latin typeface="Cambria Math" panose="02040503050406030204" pitchFamily="18" charset="0"/>
                      </a:rPr>
                      <m:t>𝑊</m:t>
                    </m:r>
                    <m:r>
                      <a:rPr lang="en-US" b="0" i="1" dirty="0" smtClean="0">
                        <a:latin typeface="Cambria Math" panose="02040503050406030204" pitchFamily="18" charset="0"/>
                      </a:rPr>
                      <m:t>′</m:t>
                    </m:r>
                    <m:r>
                      <a:rPr lang="en-US" i="1" dirty="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𝑐</m:t>
                        </m:r>
                      </m:sub>
                    </m:sSub>
                  </m:oMath>
                </a14:m>
                <a:endParaRPr lang="en-US" i="1" dirty="0"/>
              </a:p>
              <a:p>
                <a:endParaRPr lang="en-US" dirty="0"/>
              </a:p>
              <a:p>
                <a:r>
                  <a:rPr lang="en-US" dirty="0"/>
                  <a:t>5. Turn the </a:t>
                </a:r>
                <a:r>
                  <a:rPr lang="en-US" i="1" dirty="0"/>
                  <a:t>score vector into probabilities: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 </a:t>
                </a:r>
                <a:r>
                  <a:rPr lang="en-US" i="1" dirty="0" err="1"/>
                  <a:t>softmax</a:t>
                </a:r>
                <a:r>
                  <a:rPr lang="en-US" i="1" dirty="0"/>
                  <a:t>(z)</a:t>
                </a:r>
              </a:p>
              <a:p>
                <a:endParaRPr lang="en-US" i="1" dirty="0"/>
              </a:p>
              <a:p>
                <a:r>
                  <a:rPr lang="en-US" dirty="0">
                    <a:solidFill>
                      <a:schemeClr val="accent3">
                        <a:lumMod val="75000"/>
                      </a:schemeClr>
                    </a:solidFill>
                  </a:rPr>
                  <a:t>We want this to be close to 1 for the context words</a:t>
                </a:r>
              </a:p>
            </p:txBody>
          </p:sp>
        </mc:Choice>
        <mc:Fallback xmlns="">
          <p:sp>
            <p:nvSpPr>
              <p:cNvPr id="4" name="TextBox 3"/>
              <p:cNvSpPr txBox="1">
                <a:spLocks noRot="1" noChangeAspect="1" noMove="1" noResize="1" noEditPoints="1" noAdjustHandles="1" noChangeArrowheads="1" noChangeShapeType="1" noTextEdit="1"/>
              </p:cNvSpPr>
              <p:nvPr/>
            </p:nvSpPr>
            <p:spPr>
              <a:xfrm>
                <a:off x="685800" y="1066800"/>
                <a:ext cx="10820400" cy="4535793"/>
              </a:xfrm>
              <a:prstGeom prst="rect">
                <a:avLst/>
              </a:prstGeom>
              <a:blipFill>
                <a:blip r:embed="rId2"/>
                <a:stretch>
                  <a:fillRect l="-507" t="-672" b="-1210"/>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7924800" y="644152"/>
            <a:ext cx="4065724" cy="4299016"/>
          </a:xfrm>
          <a:prstGeom prst="rect">
            <a:avLst/>
          </a:prstGeom>
        </p:spPr>
      </p:pic>
    </p:spTree>
    <p:extLst>
      <p:ext uri="{BB962C8B-B14F-4D97-AF65-F5344CB8AC3E}">
        <p14:creationId xmlns:p14="http://schemas.microsoft.com/office/powerpoint/2010/main" val="3097076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21" y="98926"/>
            <a:ext cx="8229600" cy="1143000"/>
          </a:xfrm>
        </p:spPr>
        <p:txBody>
          <a:bodyPr/>
          <a:lstStyle/>
          <a:p>
            <a:r>
              <a:rPr lang="en-US" dirty="0" err="1">
                <a:solidFill>
                  <a:schemeClr val="accent6">
                    <a:lumMod val="75000"/>
                  </a:schemeClr>
                </a:solidFill>
              </a:rPr>
              <a:t>Skipgram</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33</a:t>
            </a:fld>
            <a:endParaRPr lang="el-GR" dirty="0"/>
          </a:p>
        </p:txBody>
      </p:sp>
      <p:sp>
        <p:nvSpPr>
          <p:cNvPr id="5" name="Content Placeholder 5"/>
          <p:cNvSpPr txBox="1">
            <a:spLocks/>
          </p:cNvSpPr>
          <p:nvPr/>
        </p:nvSpPr>
        <p:spPr>
          <a:xfrm>
            <a:off x="457200" y="1090222"/>
            <a:ext cx="10896600" cy="24356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For each word </a:t>
            </a:r>
            <a:r>
              <a:rPr lang="en-US" sz="2800" i="1" dirty="0"/>
              <a:t>t</a:t>
            </a:r>
            <a:r>
              <a:rPr lang="en-US" sz="2800" dirty="0"/>
              <a:t> = 1 </a:t>
            </a:r>
            <a:r>
              <a:rPr lang="mr-IN" sz="2800" dirty="0"/>
              <a:t>…</a:t>
            </a:r>
            <a:r>
              <a:rPr lang="en-US" sz="2800" dirty="0"/>
              <a:t> </a:t>
            </a:r>
            <a:r>
              <a:rPr lang="en-US" sz="2800" i="1" dirty="0"/>
              <a:t>T</a:t>
            </a:r>
            <a:r>
              <a:rPr lang="en-US" sz="2800" dirty="0"/>
              <a:t>, predict surrounding words in a window of “radius” </a:t>
            </a:r>
            <a:r>
              <a:rPr lang="en-US" sz="2800" i="1" dirty="0"/>
              <a:t>m</a:t>
            </a:r>
            <a:r>
              <a:rPr lang="en-US" sz="2800" dirty="0"/>
              <a:t> of every word.</a:t>
            </a:r>
          </a:p>
          <a:p>
            <a:r>
              <a:rPr lang="en-US" sz="2800" dirty="0">
                <a:solidFill>
                  <a:srgbClr val="FF0000"/>
                </a:solidFill>
              </a:rPr>
              <a:t>Objective function</a:t>
            </a:r>
            <a:r>
              <a:rPr lang="en-US" sz="2800" dirty="0"/>
              <a:t>: Maximize the probability of any context word given the current center word:</a:t>
            </a:r>
          </a:p>
          <a:p>
            <a:endParaRPr lang="en-US" dirty="0"/>
          </a:p>
          <a:p>
            <a:pPr marL="0" indent="0">
              <a:buNone/>
            </a:pPr>
            <a:r>
              <a:rPr lang="en-US" dirty="0"/>
              <a:t> </a:t>
            </a:r>
          </a:p>
          <a:p>
            <a:endParaRPr lang="en-US" dirty="0"/>
          </a:p>
          <a:p>
            <a:endParaRPr lang="en-US" dirty="0"/>
          </a:p>
          <a:p>
            <a:endParaRPr lang="en-US" sz="2800" dirty="0"/>
          </a:p>
          <a:p>
            <a:pPr marL="0" indent="0">
              <a:buNone/>
            </a:pPr>
            <a:r>
              <a:rPr lang="en-US" sz="2800" dirty="0"/>
              <a:t>where θ represents all variables we will optimize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3B0166E-A69E-437E-8B80-A5B45997998D}"/>
                  </a:ext>
                </a:extLst>
              </p:cNvPr>
              <p:cNvSpPr txBox="1"/>
              <p:nvPr/>
            </p:nvSpPr>
            <p:spPr>
              <a:xfrm>
                <a:off x="3560627" y="2971800"/>
                <a:ext cx="468974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𝐽</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𝜃</m:t>
                                  </m:r>
                                </m:e>
                              </m:d>
                            </m:e>
                          </m:nary>
                        </m:e>
                      </m:nary>
                    </m:oMath>
                  </m:oMathPara>
                </a14:m>
                <a:endParaRPr lang="en-US" sz="2400" dirty="0"/>
              </a:p>
            </p:txBody>
          </p:sp>
        </mc:Choice>
        <mc:Fallback xmlns="">
          <p:sp>
            <p:nvSpPr>
              <p:cNvPr id="4" name="TextBox 3">
                <a:extLst>
                  <a:ext uri="{FF2B5EF4-FFF2-40B4-BE49-F238E27FC236}">
                    <a16:creationId xmlns:a16="http://schemas.microsoft.com/office/drawing/2014/main" id="{43B0166E-A69E-437E-8B80-A5B45997998D}"/>
                  </a:ext>
                </a:extLst>
              </p:cNvPr>
              <p:cNvSpPr txBox="1">
                <a:spLocks noRot="1" noChangeAspect="1" noMove="1" noResize="1" noEditPoints="1" noAdjustHandles="1" noChangeArrowheads="1" noChangeShapeType="1" noTextEdit="1"/>
              </p:cNvSpPr>
              <p:nvPr/>
            </p:nvSpPr>
            <p:spPr>
              <a:xfrm>
                <a:off x="3560627" y="2971800"/>
                <a:ext cx="4689745" cy="14318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D0A41F-0901-4156-9071-E9B03C18485C}"/>
                  </a:ext>
                </a:extLst>
              </p:cNvPr>
              <p:cNvSpPr txBox="1"/>
              <p:nvPr/>
            </p:nvSpPr>
            <p:spPr>
              <a:xfrm>
                <a:off x="3429000" y="4354961"/>
                <a:ext cx="5512215" cy="14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𝑇</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nary>
                            <m:naryPr>
                              <m:chr m:val="∑"/>
                              <m:supHide m:val="on"/>
                              <m:ctrlPr>
                                <a:rPr lang="en-US" sz="2400" b="0" i="1" smtClean="0">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𝑚</m:t>
                                  </m:r>
                                </m:e>
                                <m:e>
                                  <m:r>
                                    <a:rPr lang="en-US" sz="2400" i="1">
                                      <a:latin typeface="Cambria Math" panose="02040503050406030204" pitchFamily="18" charset="0"/>
                                    </a:rPr>
                                    <m:t>𝑗</m:t>
                                  </m:r>
                                  <m:r>
                                    <a:rPr lang="en-US" sz="2400" i="1">
                                      <a:latin typeface="Cambria Math" panose="02040503050406030204" pitchFamily="18" charset="0"/>
                                    </a:rPr>
                                    <m:t>≠0</m:t>
                                  </m:r>
                                </m:e>
                              </m:eqArr>
                            </m:sub>
                            <m:sup/>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i="1">
                                      <a:latin typeface="Cambria Math" panose="02040503050406030204" pitchFamily="18" charset="0"/>
                                    </a:rPr>
                                    <m:t>𝑝</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𝑗</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𝜃</m:t>
                                      </m:r>
                                    </m:e>
                                  </m:d>
                                </m:e>
                              </m:func>
                            </m:e>
                          </m:nary>
                        </m:e>
                      </m:nary>
                    </m:oMath>
                  </m:oMathPara>
                </a14:m>
                <a:endParaRPr lang="en-US" sz="2400" dirty="0"/>
              </a:p>
            </p:txBody>
          </p:sp>
        </mc:Choice>
        <mc:Fallback xmlns="">
          <p:sp>
            <p:nvSpPr>
              <p:cNvPr id="8" name="TextBox 7">
                <a:extLst>
                  <a:ext uri="{FF2B5EF4-FFF2-40B4-BE49-F238E27FC236}">
                    <a16:creationId xmlns:a16="http://schemas.microsoft.com/office/drawing/2014/main" id="{40D0A41F-0901-4156-9071-E9B03C18485C}"/>
                  </a:ext>
                </a:extLst>
              </p:cNvPr>
              <p:cNvSpPr txBox="1">
                <a:spLocks noRot="1" noChangeAspect="1" noMove="1" noResize="1" noEditPoints="1" noAdjustHandles="1" noChangeArrowheads="1" noChangeShapeType="1" noTextEdit="1"/>
              </p:cNvSpPr>
              <p:nvPr/>
            </p:nvSpPr>
            <p:spPr>
              <a:xfrm>
                <a:off x="3429000" y="4354961"/>
                <a:ext cx="5512215" cy="1431867"/>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F26CBCA-66AC-4A6E-ABD5-BA523139B280}"/>
              </a:ext>
            </a:extLst>
          </p:cNvPr>
          <p:cNvSpPr txBox="1"/>
          <p:nvPr/>
        </p:nvSpPr>
        <p:spPr>
          <a:xfrm>
            <a:off x="1828800" y="3429000"/>
            <a:ext cx="1146468" cy="369332"/>
          </a:xfrm>
          <a:prstGeom prst="rect">
            <a:avLst/>
          </a:prstGeom>
          <a:noFill/>
        </p:spPr>
        <p:txBody>
          <a:bodyPr wrap="none" rtlCol="0">
            <a:spAutoFit/>
          </a:bodyPr>
          <a:lstStyle/>
          <a:p>
            <a:r>
              <a:rPr lang="en-US" dirty="0"/>
              <a:t>likelihood</a:t>
            </a:r>
          </a:p>
        </p:txBody>
      </p:sp>
      <p:sp>
        <p:nvSpPr>
          <p:cNvPr id="10" name="TextBox 9">
            <a:extLst>
              <a:ext uri="{FF2B5EF4-FFF2-40B4-BE49-F238E27FC236}">
                <a16:creationId xmlns:a16="http://schemas.microsoft.com/office/drawing/2014/main" id="{3BA6832F-864A-49CC-A5AB-D2BEAC6754C1}"/>
              </a:ext>
            </a:extLst>
          </p:cNvPr>
          <p:cNvSpPr txBox="1"/>
          <p:nvPr/>
        </p:nvSpPr>
        <p:spPr>
          <a:xfrm>
            <a:off x="990600" y="4701562"/>
            <a:ext cx="1672253" cy="646331"/>
          </a:xfrm>
          <a:prstGeom prst="rect">
            <a:avLst/>
          </a:prstGeom>
          <a:noFill/>
        </p:spPr>
        <p:txBody>
          <a:bodyPr wrap="none" rtlCol="0">
            <a:spAutoFit/>
          </a:bodyPr>
          <a:lstStyle/>
          <a:p>
            <a:r>
              <a:rPr lang="en-US" dirty="0"/>
              <a:t>Negative </a:t>
            </a:r>
          </a:p>
          <a:p>
            <a:r>
              <a:rPr lang="en-US" dirty="0"/>
              <a:t>Log Likelihood</a:t>
            </a:r>
          </a:p>
        </p:txBody>
      </p:sp>
    </p:spTree>
    <p:extLst>
      <p:ext uri="{BB962C8B-B14F-4D97-AF65-F5344CB8AC3E}">
        <p14:creationId xmlns:p14="http://schemas.microsoft.com/office/powerpoint/2010/main" val="195797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34</a:t>
            </a:fld>
            <a:endParaRPr lang="en-US" dirty="0"/>
          </a:p>
        </p:txBody>
      </p:sp>
      <p:grpSp>
        <p:nvGrpSpPr>
          <p:cNvPr id="20" name="Group 19"/>
          <p:cNvGrpSpPr/>
          <p:nvPr/>
        </p:nvGrpSpPr>
        <p:grpSpPr>
          <a:xfrm>
            <a:off x="8447592" y="1459664"/>
            <a:ext cx="315408" cy="2100165"/>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7.3</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rPr>
                <a:t>9.2</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2.2</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0.5</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2.1</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0.9</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5.2</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2.1</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1.2</a:t>
              </a:r>
            </a:p>
          </p:txBody>
        </p:sp>
      </p:grpSp>
      <p:sp>
        <p:nvSpPr>
          <p:cNvPr id="32" name="TextBox 31"/>
          <p:cNvSpPr txBox="1"/>
          <p:nvPr/>
        </p:nvSpPr>
        <p:spPr>
          <a:xfrm>
            <a:off x="11664930" y="2646023"/>
            <a:ext cx="526106" cy="400110"/>
          </a:xfrm>
          <a:prstGeom prst="rect">
            <a:avLst/>
          </a:prstGeom>
          <a:noFill/>
        </p:spPr>
        <p:txBody>
          <a:bodyPr wrap="none" rtlCol="0">
            <a:spAutoFit/>
          </a:bodyPr>
          <a:lstStyle/>
          <a:p>
            <a:r>
              <a:rPr lang="en-US" sz="2000" dirty="0"/>
              <a:t>cat</a:t>
            </a:r>
          </a:p>
        </p:txBody>
      </p:sp>
      <p:sp>
        <p:nvSpPr>
          <p:cNvPr id="33" name="TextBox 32"/>
          <p:cNvSpPr txBox="1"/>
          <p:nvPr/>
        </p:nvSpPr>
        <p:spPr>
          <a:xfrm>
            <a:off x="11636889" y="4593738"/>
            <a:ext cx="521518" cy="369332"/>
          </a:xfrm>
          <a:prstGeom prst="rect">
            <a:avLst/>
          </a:prstGeom>
          <a:noFill/>
        </p:spPr>
        <p:txBody>
          <a:bodyPr wrap="square" rtlCol="0">
            <a:spAutoFit/>
          </a:bodyPr>
          <a:lstStyle/>
          <a:p>
            <a:r>
              <a:rPr lang="en-US" dirty="0"/>
              <a:t>on</a:t>
            </a:r>
          </a:p>
        </p:txBody>
      </p:sp>
      <p:grpSp>
        <p:nvGrpSpPr>
          <p:cNvPr id="46" name="Group 45"/>
          <p:cNvGrpSpPr/>
          <p:nvPr/>
        </p:nvGrpSpPr>
        <p:grpSpPr>
          <a:xfrm>
            <a:off x="4662421" y="3025090"/>
            <a:ext cx="240765" cy="1344335"/>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1743138" y="2430651"/>
            <a:ext cx="301691" cy="2258358"/>
            <a:chOff x="1800225" y="419100"/>
            <a:chExt cx="182881"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66" name="Rectangle 65"/>
            <p:cNvSpPr/>
            <p:nvPr/>
          </p:nvSpPr>
          <p:spPr>
            <a:xfrm>
              <a:off x="1800226"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sp>
        <p:nvSpPr>
          <p:cNvPr id="68" name="TextBox 67"/>
          <p:cNvSpPr txBox="1"/>
          <p:nvPr/>
        </p:nvSpPr>
        <p:spPr>
          <a:xfrm>
            <a:off x="8305800" y="6496179"/>
            <a:ext cx="1441420" cy="369332"/>
          </a:xfrm>
          <a:prstGeom prst="rect">
            <a:avLst/>
          </a:prstGeom>
          <a:noFill/>
        </p:spPr>
        <p:txBody>
          <a:bodyPr wrap="none" rtlCol="0">
            <a:spAutoFit/>
          </a:bodyPr>
          <a:lstStyle/>
          <a:p>
            <a:r>
              <a:rPr lang="en-US" dirty="0"/>
              <a:t>Output layer</a:t>
            </a:r>
          </a:p>
        </p:txBody>
      </p:sp>
      <p:cxnSp>
        <p:nvCxnSpPr>
          <p:cNvPr id="70" name="Straight Connector 69"/>
          <p:cNvCxnSpPr>
            <a:cxnSpLocks/>
            <a:stCxn id="9" idx="0"/>
            <a:endCxn id="47" idx="0"/>
          </p:cNvCxnSpPr>
          <p:nvPr/>
        </p:nvCxnSpPr>
        <p:spPr>
          <a:xfrm flipH="1">
            <a:off x="4782804" y="1459664"/>
            <a:ext cx="3822492" cy="1565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a:stCxn id="117" idx="0"/>
            <a:endCxn id="47" idx="0"/>
          </p:cNvCxnSpPr>
          <p:nvPr/>
        </p:nvCxnSpPr>
        <p:spPr>
          <a:xfrm flipH="1" flipV="1">
            <a:off x="4782804" y="3025090"/>
            <a:ext cx="3859177" cy="1212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a:stCxn id="52" idx="2"/>
            <a:endCxn id="126" idx="2"/>
          </p:cNvCxnSpPr>
          <p:nvPr/>
        </p:nvCxnSpPr>
        <p:spPr>
          <a:xfrm>
            <a:off x="4782804" y="4369425"/>
            <a:ext cx="3859177" cy="196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a:stCxn id="19" idx="2"/>
            <a:endCxn id="52" idx="2"/>
          </p:cNvCxnSpPr>
          <p:nvPr/>
        </p:nvCxnSpPr>
        <p:spPr>
          <a:xfrm flipH="1">
            <a:off x="4782804" y="3559830"/>
            <a:ext cx="3822492" cy="80959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59810" y="2388194"/>
            <a:ext cx="1479892" cy="369332"/>
          </a:xfrm>
          <a:prstGeom prst="rect">
            <a:avLst/>
          </a:prstGeom>
          <a:noFill/>
        </p:spPr>
        <p:txBody>
          <a:bodyPr wrap="none" rtlCol="0">
            <a:spAutoFit/>
          </a:bodyPr>
          <a:lstStyle/>
          <a:p>
            <a:r>
              <a:rPr lang="en-US" dirty="0"/>
              <a:t>Hidden layer</a:t>
            </a:r>
          </a:p>
        </p:txBody>
      </p:sp>
      <p:sp>
        <p:nvSpPr>
          <p:cNvPr id="83" name="TextBox 82"/>
          <p:cNvSpPr txBox="1"/>
          <p:nvPr/>
        </p:nvSpPr>
        <p:spPr>
          <a:xfrm>
            <a:off x="863913" y="2991842"/>
            <a:ext cx="492443" cy="369332"/>
          </a:xfrm>
          <a:prstGeom prst="rect">
            <a:avLst/>
          </a:prstGeom>
          <a:noFill/>
        </p:spPr>
        <p:txBody>
          <a:bodyPr wrap="none" rtlCol="0">
            <a:spAutoFit/>
          </a:bodyPr>
          <a:lstStyle/>
          <a:p>
            <a:r>
              <a:rPr lang="en-US" dirty="0"/>
              <a:t>sat</a:t>
            </a:r>
          </a:p>
        </p:txBody>
      </p:sp>
      <p:cxnSp>
        <p:nvCxnSpPr>
          <p:cNvPr id="84" name="Straight Connector 83"/>
          <p:cNvCxnSpPr>
            <a:cxnSpLocks/>
            <a:stCxn id="47" idx="0"/>
            <a:endCxn id="58" idx="0"/>
          </p:cNvCxnSpPr>
          <p:nvPr/>
        </p:nvCxnSpPr>
        <p:spPr>
          <a:xfrm flipH="1" flipV="1">
            <a:off x="1893983" y="2430651"/>
            <a:ext cx="2888821" cy="59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52" idx="2"/>
            <a:endCxn id="67" idx="2"/>
          </p:cNvCxnSpPr>
          <p:nvPr/>
        </p:nvCxnSpPr>
        <p:spPr>
          <a:xfrm flipH="1">
            <a:off x="1893983" y="4369425"/>
            <a:ext cx="2888821" cy="319584"/>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2403" y="1872101"/>
            <a:ext cx="1261884" cy="369332"/>
          </a:xfrm>
          <a:prstGeom prst="rect">
            <a:avLst/>
          </a:prstGeom>
          <a:noFill/>
        </p:spPr>
        <p:txBody>
          <a:bodyPr wrap="none" rtlCol="0">
            <a:spAutoFit/>
          </a:bodyPr>
          <a:lstStyle/>
          <a:p>
            <a:r>
              <a:rPr lang="en-US" dirty="0"/>
              <a:t>Input layer</a:t>
            </a:r>
          </a:p>
        </p:txBody>
      </p:sp>
      <mc:AlternateContent xmlns:mc="http://schemas.openxmlformats.org/markup-compatibility/2006" xmlns:a14="http://schemas.microsoft.com/office/drawing/2010/main">
        <mc:Choice Requires="a14">
          <p:sp>
            <p:nvSpPr>
              <p:cNvPr id="55" name="TextBox 54"/>
              <p:cNvSpPr txBox="1"/>
              <p:nvPr/>
            </p:nvSpPr>
            <p:spPr>
              <a:xfrm>
                <a:off x="11050731" y="309146"/>
                <a:ext cx="1219353" cy="1200329"/>
              </a:xfrm>
              <a:prstGeom prst="rect">
                <a:avLst/>
              </a:prstGeom>
              <a:noFill/>
            </p:spPr>
            <p:txBody>
              <a:bodyPr wrap="square" rtlCol="0">
                <a:spAutoFit/>
              </a:bodyPr>
              <a:lstStyle/>
              <a:p>
                <a:r>
                  <a:rPr lang="en-US" dirty="0"/>
                  <a:t>one-hot vector of context words </a:t>
                </a:r>
                <a14:m>
                  <m:oMath xmlns:m="http://schemas.openxmlformats.org/officeDocument/2006/math">
                    <m:r>
                      <a:rPr lang="en-US" b="0" i="1" smtClean="0">
                        <a:latin typeface="Cambria Math" panose="02040503050406030204" pitchFamily="18" charset="0"/>
                      </a:rPr>
                      <m:t>𝑐</m:t>
                    </m:r>
                  </m:oMath>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11050731" y="309146"/>
                <a:ext cx="1219353" cy="1200329"/>
              </a:xfrm>
              <a:prstGeom prst="rect">
                <a:avLst/>
              </a:prstGeom>
              <a:blipFill>
                <a:blip r:embed="rId3"/>
                <a:stretch>
                  <a:fillRect l="-4500"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12215" y="3348495"/>
                <a:ext cx="1464185" cy="923330"/>
              </a:xfrm>
              <a:prstGeom prst="rect">
                <a:avLst/>
              </a:prstGeom>
              <a:noFill/>
            </p:spPr>
            <p:txBody>
              <a:bodyPr wrap="square" rtlCol="0">
                <a:spAutoFit/>
              </a:bodyPr>
              <a:lstStyle/>
              <a:p>
                <a:r>
                  <a:rPr lang="en-US" dirty="0"/>
                  <a:t>one-hot vector of word </a:t>
                </a:r>
                <a14:m>
                  <m:oMath xmlns:m="http://schemas.openxmlformats.org/officeDocument/2006/math">
                    <m:r>
                      <a:rPr lang="en-US" b="0" i="1" smtClean="0">
                        <a:latin typeface="Cambria Math" panose="02040503050406030204" pitchFamily="18" charset="0"/>
                      </a:rPr>
                      <m:t>𝑤</m:t>
                    </m:r>
                  </m:oMath>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212215" y="3348495"/>
                <a:ext cx="1464185" cy="923330"/>
              </a:xfrm>
              <a:prstGeom prst="rect">
                <a:avLst/>
              </a:prstGeom>
              <a:blipFill>
                <a:blip r:embed="rId4"/>
                <a:stretch>
                  <a:fillRect l="-3750"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4DB5510-99A5-4169-8201-21BD13202378}"/>
                  </a:ext>
                </a:extLst>
              </p:cNvPr>
              <p:cNvSpPr txBox="1"/>
              <p:nvPr/>
            </p:nvSpPr>
            <p:spPr>
              <a:xfrm>
                <a:off x="2884564" y="2226171"/>
                <a:ext cx="8137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𝑉</m:t>
                          </m:r>
                        </m:sub>
                      </m:sSub>
                    </m:oMath>
                  </m:oMathPara>
                </a14:m>
                <a:endParaRPr lang="en-US" dirty="0"/>
              </a:p>
            </p:txBody>
          </p:sp>
        </mc:Choice>
        <mc:Fallback xmlns="">
          <p:sp>
            <p:nvSpPr>
              <p:cNvPr id="71" name="TextBox 70">
                <a:extLst>
                  <a:ext uri="{FF2B5EF4-FFF2-40B4-BE49-F238E27FC236}">
                    <a16:creationId xmlns:a16="http://schemas.microsoft.com/office/drawing/2014/main" id="{54DB5510-99A5-4169-8201-21BD13202378}"/>
                  </a:ext>
                </a:extLst>
              </p:cNvPr>
              <p:cNvSpPr txBox="1">
                <a:spLocks noRot="1" noChangeAspect="1" noMove="1" noResize="1" noEditPoints="1" noAdjustHandles="1" noChangeArrowheads="1" noChangeShapeType="1" noTextEdit="1"/>
              </p:cNvSpPr>
              <p:nvPr/>
            </p:nvSpPr>
            <p:spPr>
              <a:xfrm>
                <a:off x="2884564" y="2226171"/>
                <a:ext cx="813749" cy="369332"/>
              </a:xfrm>
              <a:prstGeom prst="rect">
                <a:avLst/>
              </a:prstGeom>
              <a:blipFill>
                <a:blip r:embed="rId5"/>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46260134-E639-4742-85C5-A2B4C4F7AF20}"/>
              </a:ext>
            </a:extLst>
          </p:cNvPr>
          <p:cNvSpPr txBox="1"/>
          <p:nvPr/>
        </p:nvSpPr>
        <p:spPr>
          <a:xfrm>
            <a:off x="8258660" y="3685756"/>
            <a:ext cx="774636" cy="369332"/>
          </a:xfrm>
          <a:prstGeom prst="rect">
            <a:avLst/>
          </a:prstGeom>
          <a:noFill/>
        </p:spPr>
        <p:txBody>
          <a:bodyPr wrap="none" rtlCol="0">
            <a:spAutoFit/>
          </a:bodyPr>
          <a:lstStyle/>
          <a:p>
            <a:r>
              <a:rPr lang="en-US" dirty="0"/>
              <a:t>V-dim</a:t>
            </a:r>
          </a:p>
        </p:txBody>
      </p:sp>
      <p:sp>
        <p:nvSpPr>
          <p:cNvPr id="77" name="TextBox 76">
            <a:extLst>
              <a:ext uri="{FF2B5EF4-FFF2-40B4-BE49-F238E27FC236}">
                <a16:creationId xmlns:a16="http://schemas.microsoft.com/office/drawing/2014/main" id="{0EE151C0-85B3-4C85-B579-ADCD1E354E96}"/>
              </a:ext>
            </a:extLst>
          </p:cNvPr>
          <p:cNvSpPr txBox="1"/>
          <p:nvPr/>
        </p:nvSpPr>
        <p:spPr>
          <a:xfrm>
            <a:off x="4344055" y="4632870"/>
            <a:ext cx="800219" cy="369332"/>
          </a:xfrm>
          <a:prstGeom prst="rect">
            <a:avLst/>
          </a:prstGeom>
          <a:noFill/>
        </p:spPr>
        <p:txBody>
          <a:bodyPr wrap="none" rtlCol="0">
            <a:spAutoFit/>
          </a:bodyPr>
          <a:lstStyle/>
          <a:p>
            <a:r>
              <a:rPr lang="en-US" dirty="0"/>
              <a:t>N-dim</a:t>
            </a:r>
          </a:p>
        </p:txBody>
      </p:sp>
      <p:sp>
        <p:nvSpPr>
          <p:cNvPr id="78" name="TextBox 77">
            <a:extLst>
              <a:ext uri="{FF2B5EF4-FFF2-40B4-BE49-F238E27FC236}">
                <a16:creationId xmlns:a16="http://schemas.microsoft.com/office/drawing/2014/main" id="{2561C3B4-9013-4961-9BC7-A53772090560}"/>
              </a:ext>
            </a:extLst>
          </p:cNvPr>
          <p:cNvSpPr txBox="1"/>
          <p:nvPr/>
        </p:nvSpPr>
        <p:spPr>
          <a:xfrm>
            <a:off x="1399638" y="4986393"/>
            <a:ext cx="774636" cy="369332"/>
          </a:xfrm>
          <a:prstGeom prst="rect">
            <a:avLst/>
          </a:prstGeom>
          <a:noFill/>
        </p:spPr>
        <p:txBody>
          <a:bodyPr wrap="none" rtlCol="0">
            <a:spAutoFit/>
          </a:bodyPr>
          <a:lstStyle/>
          <a:p>
            <a:r>
              <a:rPr lang="en-US" dirty="0"/>
              <a:t>V-dim</a:t>
            </a: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2297FFF1-DC7E-40C7-A2DE-9A4FC9AB43F1}"/>
                  </a:ext>
                </a:extLst>
              </p:cNvPr>
              <p:cNvSpPr txBox="1"/>
              <p:nvPr/>
            </p:nvSpPr>
            <p:spPr>
              <a:xfrm>
                <a:off x="6324600" y="166455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dirty="0"/>
              </a:p>
            </p:txBody>
          </p:sp>
        </mc:Choice>
        <mc:Fallback xmlns="">
          <p:sp>
            <p:nvSpPr>
              <p:cNvPr id="81" name="TextBox 80">
                <a:extLst>
                  <a:ext uri="{FF2B5EF4-FFF2-40B4-BE49-F238E27FC236}">
                    <a16:creationId xmlns:a16="http://schemas.microsoft.com/office/drawing/2014/main" id="{2297FFF1-DC7E-40C7-A2DE-9A4FC9AB43F1}"/>
                  </a:ext>
                </a:extLst>
              </p:cNvPr>
              <p:cNvSpPr txBox="1">
                <a:spLocks noRot="1" noChangeAspect="1" noMove="1" noResize="1" noEditPoints="1" noAdjustHandles="1" noChangeArrowheads="1" noChangeShapeType="1" noTextEdit="1"/>
              </p:cNvSpPr>
              <p:nvPr/>
            </p:nvSpPr>
            <p:spPr>
              <a:xfrm>
                <a:off x="6324600" y="1664552"/>
                <a:ext cx="903709" cy="369332"/>
              </a:xfrm>
              <a:prstGeom prst="rect">
                <a:avLst/>
              </a:prstGeom>
              <a:blipFill>
                <a:blip r:embed="rId6"/>
                <a:stretch>
                  <a:fillRect/>
                </a:stretch>
              </a:blipFill>
            </p:spPr>
            <p:txBody>
              <a:bodyPr/>
              <a:lstStyle/>
              <a:p>
                <a:r>
                  <a:rPr lang="en-US">
                    <a:noFill/>
                  </a:rPr>
                  <a:t> </a:t>
                </a:r>
              </a:p>
            </p:txBody>
          </p:sp>
        </mc:Fallback>
      </mc:AlternateContent>
      <p:graphicFrame>
        <p:nvGraphicFramePr>
          <p:cNvPr id="85" name="Table 84">
            <a:extLst>
              <a:ext uri="{FF2B5EF4-FFF2-40B4-BE49-F238E27FC236}">
                <a16:creationId xmlns:a16="http://schemas.microsoft.com/office/drawing/2014/main" id="{924409D6-2388-4586-9A74-313402359A91}"/>
              </a:ext>
            </a:extLst>
          </p:cNvPr>
          <p:cNvGraphicFramePr>
            <a:graphicFrameLocks noGrp="1"/>
          </p:cNvGraphicFramePr>
          <p:nvPr>
            <p:extLst>
              <p:ext uri="{D42A27DB-BD31-4B8C-83A1-F6EECF244321}">
                <p14:modId xmlns:p14="http://schemas.microsoft.com/office/powerpoint/2010/main" val="878404506"/>
              </p:ext>
            </p:extLst>
          </p:nvPr>
        </p:nvGraphicFramePr>
        <p:xfrm>
          <a:off x="2414059" y="3072048"/>
          <a:ext cx="1931044"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222250">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dirty="0"/>
                        <a:t>0.1</a:t>
                      </a:r>
                    </a:p>
                  </a:txBody>
                  <a:tcPr marL="0" marR="0" marT="0" marB="0" anchor="ctr">
                    <a:solidFill>
                      <a:schemeClr val="bg1"/>
                    </a:solidFill>
                  </a:tcPr>
                </a:tc>
                <a:tc>
                  <a:txBody>
                    <a:bodyPr/>
                    <a:lstStyle/>
                    <a:p>
                      <a:pPr algn="ctr"/>
                      <a:r>
                        <a:rPr lang="en-US" sz="1050" b="1" dirty="0">
                          <a:solidFill>
                            <a:srgbClr val="FF0000"/>
                          </a:solidFill>
                        </a:rPr>
                        <a:t>2.4</a:t>
                      </a:r>
                    </a:p>
                  </a:txBody>
                  <a:tcPr marL="0" marR="0" marT="0" marB="0" anchor="ctr">
                    <a:solidFill>
                      <a:schemeClr val="bg1"/>
                    </a:solidFill>
                  </a:tcPr>
                </a:tc>
                <a:tc>
                  <a:txBody>
                    <a:bodyPr/>
                    <a:lstStyle/>
                    <a:p>
                      <a:pPr algn="ctr"/>
                      <a:r>
                        <a:rPr lang="en-US" sz="1050" b="0" dirty="0"/>
                        <a:t>1.6</a:t>
                      </a:r>
                    </a:p>
                  </a:txBody>
                  <a:tcPr marL="0" marR="0" marT="0" marB="0" anchor="ctr">
                    <a:solidFill>
                      <a:schemeClr val="bg1"/>
                    </a:solidFill>
                  </a:tcPr>
                </a:tc>
                <a:tc>
                  <a:txBody>
                    <a:bodyPr/>
                    <a:lstStyle/>
                    <a:p>
                      <a:pPr algn="ctr"/>
                      <a:r>
                        <a:rPr lang="en-US" sz="1050" b="0" dirty="0"/>
                        <a:t>1.8</a:t>
                      </a:r>
                    </a:p>
                  </a:txBody>
                  <a:tcPr marL="0" marR="0" marT="0" marB="0" anchor="ctr">
                    <a:solidFill>
                      <a:schemeClr val="bg1"/>
                    </a:solidFill>
                  </a:tcPr>
                </a:tc>
                <a:tc>
                  <a:txBody>
                    <a:bodyPr/>
                    <a:lstStyle/>
                    <a:p>
                      <a:pPr algn="ctr"/>
                      <a:r>
                        <a:rPr lang="en-US" sz="1050" b="0" dirty="0"/>
                        <a:t>0.5</a:t>
                      </a:r>
                    </a:p>
                  </a:txBody>
                  <a:tcPr marL="0" marR="0" marT="0" marB="0" anchor="ctr">
                    <a:solidFill>
                      <a:schemeClr val="bg1"/>
                    </a:solidFill>
                  </a:tcPr>
                </a:tc>
                <a:tc>
                  <a:txBody>
                    <a:bodyPr/>
                    <a:lstStyle/>
                    <a:p>
                      <a:pPr algn="ctr"/>
                      <a:r>
                        <a:rPr lang="en-US" sz="1050" b="0" dirty="0"/>
                        <a:t>0.9</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dirty="0"/>
                        <a:t>0.5</a:t>
                      </a:r>
                    </a:p>
                  </a:txBody>
                  <a:tcPr marL="0" marR="0" marT="0" marB="0" anchor="ctr">
                    <a:solidFill>
                      <a:schemeClr val="bg1"/>
                    </a:solidFill>
                  </a:tcPr>
                </a:tc>
                <a:tc>
                  <a:txBody>
                    <a:bodyPr/>
                    <a:lstStyle/>
                    <a:p>
                      <a:pPr algn="ctr"/>
                      <a:r>
                        <a:rPr lang="en-US" sz="1050" b="1" dirty="0">
                          <a:solidFill>
                            <a:srgbClr val="FF0000"/>
                          </a:solidFill>
                        </a:rPr>
                        <a:t>2.6</a:t>
                      </a:r>
                    </a:p>
                  </a:txBody>
                  <a:tcPr marL="0" marR="0" marT="0" marB="0" anchor="ctr">
                    <a:solidFill>
                      <a:schemeClr val="bg1"/>
                    </a:solidFill>
                  </a:tcPr>
                </a:tc>
                <a:tc>
                  <a:txBody>
                    <a:bodyPr/>
                    <a:lstStyle/>
                    <a:p>
                      <a:pPr algn="ctr"/>
                      <a:r>
                        <a:rPr lang="en-US" sz="1050" b="0" dirty="0"/>
                        <a:t>1.4</a:t>
                      </a:r>
                    </a:p>
                  </a:txBody>
                  <a:tcPr marL="0" marR="0" marT="0" marB="0" anchor="ctr">
                    <a:solidFill>
                      <a:schemeClr val="bg1"/>
                    </a:solidFill>
                  </a:tcPr>
                </a:tc>
                <a:tc>
                  <a:txBody>
                    <a:bodyPr/>
                    <a:lstStyle/>
                    <a:p>
                      <a:pPr algn="ctr"/>
                      <a:r>
                        <a:rPr lang="en-US" sz="1050" b="0" dirty="0"/>
                        <a:t>2.9</a:t>
                      </a:r>
                    </a:p>
                  </a:txBody>
                  <a:tcPr marL="0" marR="0" marT="0" marB="0" anchor="ctr">
                    <a:solidFill>
                      <a:schemeClr val="bg1"/>
                    </a:solidFill>
                  </a:tcPr>
                </a:tc>
                <a:tc>
                  <a:txBody>
                    <a:bodyPr/>
                    <a:lstStyle/>
                    <a:p>
                      <a:pPr algn="ctr"/>
                      <a:r>
                        <a:rPr lang="en-US" sz="1050" b="0" dirty="0"/>
                        <a:t>1.5</a:t>
                      </a:r>
                    </a:p>
                  </a:txBody>
                  <a:tcPr marL="0" marR="0" marT="0" marB="0" anchor="ctr">
                    <a:solidFill>
                      <a:schemeClr val="bg1"/>
                    </a:solidFill>
                  </a:tcPr>
                </a:tc>
                <a:tc>
                  <a:txBody>
                    <a:bodyPr/>
                    <a:lstStyle/>
                    <a:p>
                      <a:pPr algn="ctr"/>
                      <a:r>
                        <a:rPr lang="en-US" sz="1050" b="0" dirty="0"/>
                        <a:t>3.6</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dirty="0"/>
                        <a:t>…</a:t>
                      </a:r>
                    </a:p>
                  </a:txBody>
                  <a:tcPr marL="0" marR="0" marT="0" marB="0" anchor="ctr">
                    <a:solidFill>
                      <a:schemeClr val="bg1"/>
                    </a:solidFill>
                  </a:tcPr>
                </a:tc>
                <a:tc>
                  <a:txBody>
                    <a:bodyPr/>
                    <a:lstStyle/>
                    <a:p>
                      <a:pPr algn="ctr"/>
                      <a:r>
                        <a:rPr lang="en-US" sz="1050" b="1" dirty="0">
                          <a:solidFill>
                            <a:srgbClr val="FF0000"/>
                          </a:solidFill>
                        </a:rPr>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dirty="0"/>
                        <a:t>…</a:t>
                      </a:r>
                    </a:p>
                  </a:txBody>
                  <a:tcPr marL="0" marR="0" marT="0" marB="0" anchor="ctr">
                    <a:solidFill>
                      <a:schemeClr val="bg1"/>
                    </a:solidFill>
                  </a:tcPr>
                </a:tc>
                <a:tc>
                  <a:txBody>
                    <a:bodyPr/>
                    <a:lstStyle/>
                    <a:p>
                      <a:pPr algn="ctr"/>
                      <a:r>
                        <a:rPr lang="en-US" sz="1050" b="1" dirty="0">
                          <a:solidFill>
                            <a:srgbClr val="FF0000"/>
                          </a:solidFill>
                        </a:rPr>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dirty="0"/>
                        <a:t>0.6</a:t>
                      </a:r>
                    </a:p>
                  </a:txBody>
                  <a:tcPr marL="0" marR="0" marT="0" marB="0" anchor="ctr">
                    <a:solidFill>
                      <a:schemeClr val="bg1"/>
                    </a:solidFill>
                  </a:tcPr>
                </a:tc>
                <a:tc>
                  <a:txBody>
                    <a:bodyPr/>
                    <a:lstStyle/>
                    <a:p>
                      <a:pPr algn="ctr"/>
                      <a:r>
                        <a:rPr lang="en-US" sz="1050" b="1" dirty="0">
                          <a:solidFill>
                            <a:srgbClr val="FF0000"/>
                          </a:solidFill>
                        </a:rPr>
                        <a:t>1.8</a:t>
                      </a:r>
                    </a:p>
                  </a:txBody>
                  <a:tcPr marL="0" marR="0" marT="0" marB="0" anchor="ctr">
                    <a:solidFill>
                      <a:schemeClr val="bg1"/>
                    </a:solidFill>
                  </a:tcPr>
                </a:tc>
                <a:tc>
                  <a:txBody>
                    <a:bodyPr/>
                    <a:lstStyle/>
                    <a:p>
                      <a:pPr algn="ctr"/>
                      <a:r>
                        <a:rPr lang="en-US" sz="1050" b="0" dirty="0"/>
                        <a:t>2.7</a:t>
                      </a:r>
                    </a:p>
                  </a:txBody>
                  <a:tcPr marL="0" marR="0" marT="0" marB="0" anchor="ctr">
                    <a:solidFill>
                      <a:schemeClr val="bg1"/>
                    </a:solidFill>
                  </a:tcPr>
                </a:tc>
                <a:tc>
                  <a:txBody>
                    <a:bodyPr/>
                    <a:lstStyle/>
                    <a:p>
                      <a:pPr algn="ctr"/>
                      <a:r>
                        <a:rPr lang="en-US" sz="1050" b="0" dirty="0"/>
                        <a:t>1.9</a:t>
                      </a:r>
                    </a:p>
                  </a:txBody>
                  <a:tcPr marL="0" marR="0" marT="0" marB="0" anchor="ctr">
                    <a:solidFill>
                      <a:schemeClr val="bg1"/>
                    </a:solidFill>
                  </a:tcPr>
                </a:tc>
                <a:tc>
                  <a:txBody>
                    <a:bodyPr/>
                    <a:lstStyle/>
                    <a:p>
                      <a:pPr algn="ctr"/>
                      <a:r>
                        <a:rPr lang="en-US" sz="1050" b="0" dirty="0"/>
                        <a:t>2.4</a:t>
                      </a:r>
                    </a:p>
                  </a:txBody>
                  <a:tcPr marL="0" marR="0" marT="0" marB="0" anchor="ctr">
                    <a:solidFill>
                      <a:schemeClr val="bg1"/>
                    </a:solidFill>
                  </a:tcPr>
                </a:tc>
                <a:tc>
                  <a:txBody>
                    <a:bodyPr/>
                    <a:lstStyle/>
                    <a:p>
                      <a:pPr algn="ctr"/>
                      <a:r>
                        <a:rPr lang="en-US" sz="1050" b="0" dirty="0"/>
                        <a:t>2.0</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88" name="Table 87">
            <a:extLst>
              <a:ext uri="{FF2B5EF4-FFF2-40B4-BE49-F238E27FC236}">
                <a16:creationId xmlns:a16="http://schemas.microsoft.com/office/drawing/2014/main" id="{8EC7AC45-112E-4D3B-ABCF-F2663FECEACB}"/>
              </a:ext>
            </a:extLst>
          </p:cNvPr>
          <p:cNvGraphicFramePr>
            <a:graphicFrameLocks noGrp="1"/>
          </p:cNvGraphicFramePr>
          <p:nvPr>
            <p:extLst>
              <p:ext uri="{D42A27DB-BD31-4B8C-83A1-F6EECF244321}">
                <p14:modId xmlns:p14="http://schemas.microsoft.com/office/powerpoint/2010/main" val="2366930570"/>
              </p:ext>
            </p:extLst>
          </p:nvPr>
        </p:nvGraphicFramePr>
        <p:xfrm>
          <a:off x="5949851" y="2360911"/>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dirty="0"/>
                        <a:t>0.1</a:t>
                      </a:r>
                    </a:p>
                  </a:txBody>
                  <a:tcPr marL="0" marR="0" marT="0" marB="0" anchor="ctr">
                    <a:solidFill>
                      <a:schemeClr val="bg1"/>
                    </a:solidFill>
                  </a:tcPr>
                </a:tc>
                <a:tc>
                  <a:txBody>
                    <a:bodyPr/>
                    <a:lstStyle/>
                    <a:p>
                      <a:pPr algn="ctr"/>
                      <a:r>
                        <a:rPr lang="en-US" sz="1050" b="1" dirty="0">
                          <a:solidFill>
                            <a:schemeClr val="tx1"/>
                          </a:solidFill>
                        </a:rPr>
                        <a:t>2.4</a:t>
                      </a:r>
                    </a:p>
                  </a:txBody>
                  <a:tcPr marL="0" marR="0" marT="0" marB="0" anchor="ctr">
                    <a:solidFill>
                      <a:schemeClr val="bg1"/>
                    </a:solidFill>
                  </a:tcPr>
                </a:tc>
                <a:tc>
                  <a:txBody>
                    <a:bodyPr/>
                    <a:lstStyle/>
                    <a:p>
                      <a:pPr algn="ctr"/>
                      <a:r>
                        <a:rPr lang="en-US" sz="1050" b="0" dirty="0"/>
                        <a:t>1.6</a:t>
                      </a:r>
                    </a:p>
                  </a:txBody>
                  <a:tcPr marL="0" marR="0" marT="0" marB="0" anchor="ctr">
                    <a:solidFill>
                      <a:schemeClr val="bg1"/>
                    </a:solidFill>
                  </a:tcPr>
                </a:tc>
                <a:tc>
                  <a:txBody>
                    <a:bodyPr/>
                    <a:lstStyle/>
                    <a:p>
                      <a:pPr algn="ctr"/>
                      <a:r>
                        <a:rPr lang="en-US" sz="1050" b="0" dirty="0"/>
                        <a:t>1.8</a:t>
                      </a:r>
                    </a:p>
                  </a:txBody>
                  <a:tcPr marL="0" marR="0" marT="0" marB="0" anchor="ctr">
                    <a:solidFill>
                      <a:schemeClr val="bg1"/>
                    </a:solidFill>
                  </a:tcPr>
                </a:tc>
                <a:tc>
                  <a:txBody>
                    <a:bodyPr/>
                    <a:lstStyle/>
                    <a:p>
                      <a:pPr algn="ctr"/>
                      <a:r>
                        <a:rPr lang="en-US" sz="1050" b="0" dirty="0"/>
                        <a:t>0.5</a:t>
                      </a:r>
                    </a:p>
                  </a:txBody>
                  <a:tcPr marL="0" marR="0" marT="0" marB="0" anchor="ctr">
                    <a:solidFill>
                      <a:schemeClr val="bg1"/>
                    </a:solidFill>
                  </a:tcPr>
                </a:tc>
                <a:tc>
                  <a:txBody>
                    <a:bodyPr/>
                    <a:lstStyle/>
                    <a:p>
                      <a:pPr algn="ctr"/>
                      <a:r>
                        <a:rPr lang="en-US" sz="1050" b="0" dirty="0"/>
                        <a:t>0.9</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dirty="0">
                          <a:solidFill>
                            <a:srgbClr val="FF0000"/>
                          </a:solidFill>
                        </a:rPr>
                        <a:t>0.5</a:t>
                      </a:r>
                    </a:p>
                  </a:txBody>
                  <a:tcPr marL="0" marR="0" marT="0" marB="0" anchor="ctr">
                    <a:solidFill>
                      <a:schemeClr val="bg1"/>
                    </a:solidFill>
                  </a:tcPr>
                </a:tc>
                <a:tc>
                  <a:txBody>
                    <a:bodyPr/>
                    <a:lstStyle/>
                    <a:p>
                      <a:pPr algn="ctr"/>
                      <a:r>
                        <a:rPr lang="en-US" sz="1050" b="1" dirty="0">
                          <a:solidFill>
                            <a:srgbClr val="FF0000"/>
                          </a:solidFill>
                        </a:rPr>
                        <a:t>2.6</a:t>
                      </a:r>
                    </a:p>
                  </a:txBody>
                  <a:tcPr marL="0" marR="0" marT="0" marB="0" anchor="ctr">
                    <a:solidFill>
                      <a:schemeClr val="bg1"/>
                    </a:solidFill>
                  </a:tcPr>
                </a:tc>
                <a:tc>
                  <a:txBody>
                    <a:bodyPr/>
                    <a:lstStyle/>
                    <a:p>
                      <a:pPr algn="ctr"/>
                      <a:r>
                        <a:rPr lang="en-US" sz="1050" b="0" dirty="0">
                          <a:solidFill>
                            <a:srgbClr val="FF0000"/>
                          </a:solidFill>
                        </a:rPr>
                        <a:t>1.4</a:t>
                      </a:r>
                    </a:p>
                  </a:txBody>
                  <a:tcPr marL="0" marR="0" marT="0" marB="0" anchor="ctr">
                    <a:solidFill>
                      <a:schemeClr val="bg1"/>
                    </a:solidFill>
                  </a:tcPr>
                </a:tc>
                <a:tc>
                  <a:txBody>
                    <a:bodyPr/>
                    <a:lstStyle/>
                    <a:p>
                      <a:pPr algn="ctr"/>
                      <a:r>
                        <a:rPr lang="en-US" sz="1050" b="0" dirty="0">
                          <a:solidFill>
                            <a:srgbClr val="FF0000"/>
                          </a:solidFill>
                        </a:rPr>
                        <a:t>2.9</a:t>
                      </a:r>
                    </a:p>
                  </a:txBody>
                  <a:tcPr marL="0" marR="0" marT="0" marB="0" anchor="ctr">
                    <a:solidFill>
                      <a:schemeClr val="bg1"/>
                    </a:solidFill>
                  </a:tcPr>
                </a:tc>
                <a:tc>
                  <a:txBody>
                    <a:bodyPr/>
                    <a:lstStyle/>
                    <a:p>
                      <a:pPr algn="ctr"/>
                      <a:r>
                        <a:rPr lang="en-US" sz="1050" b="0" dirty="0">
                          <a:solidFill>
                            <a:srgbClr val="FF0000"/>
                          </a:solidFill>
                        </a:rPr>
                        <a:t>1.5</a:t>
                      </a:r>
                    </a:p>
                  </a:txBody>
                  <a:tcPr marL="0" marR="0" marT="0" marB="0" anchor="ctr">
                    <a:solidFill>
                      <a:schemeClr val="bg1"/>
                    </a:solidFill>
                  </a:tcPr>
                </a:tc>
                <a:tc>
                  <a:txBody>
                    <a:bodyPr/>
                    <a:lstStyle/>
                    <a:p>
                      <a:pPr algn="ctr"/>
                      <a:r>
                        <a:rPr lang="en-US" sz="1050" b="0" dirty="0">
                          <a:solidFill>
                            <a:srgbClr val="FF0000"/>
                          </a:solidFill>
                        </a:rPr>
                        <a:t>3.6</a:t>
                      </a:r>
                    </a:p>
                  </a:txBody>
                  <a:tcPr marL="0" marR="0" marT="0" marB="0" anchor="ctr">
                    <a:solidFill>
                      <a:schemeClr val="bg1"/>
                    </a:solidFill>
                  </a:tcPr>
                </a:tc>
                <a:tc>
                  <a:txBody>
                    <a:bodyPr/>
                    <a:lstStyle/>
                    <a:p>
                      <a:pPr algn="ctr"/>
                      <a:r>
                        <a:rPr lang="en-US" sz="1050" b="0" dirty="0">
                          <a:solidFill>
                            <a:srgbClr val="FF0000"/>
                          </a:solidFill>
                        </a:rPr>
                        <a:t>…</a:t>
                      </a:r>
                    </a:p>
                  </a:txBody>
                  <a:tcPr marL="0" marR="0" marT="0" marB="0" anchor="ctr">
                    <a:solidFill>
                      <a:schemeClr val="bg1"/>
                    </a:solidFill>
                  </a:tcPr>
                </a:tc>
                <a:tc>
                  <a:txBody>
                    <a:bodyPr/>
                    <a:lstStyle/>
                    <a:p>
                      <a:pPr algn="ctr"/>
                      <a:r>
                        <a:rPr lang="en-US" sz="1050" b="0" dirty="0">
                          <a:solidFill>
                            <a:srgbClr val="FF0000"/>
                          </a:solidFill>
                        </a:rPr>
                        <a:t>…</a:t>
                      </a:r>
                    </a:p>
                  </a:txBody>
                  <a:tcPr marL="0" marR="0" marT="0" marB="0" anchor="ctr">
                    <a:solidFill>
                      <a:schemeClr val="bg1"/>
                    </a:solidFill>
                  </a:tcPr>
                </a:tc>
                <a:tc>
                  <a:txBody>
                    <a:bodyPr/>
                    <a:lstStyle/>
                    <a:p>
                      <a:pPr algn="ctr"/>
                      <a:r>
                        <a:rPr lang="en-US" sz="1050" b="0" dirty="0">
                          <a:solidFill>
                            <a:srgbClr val="FF0000"/>
                          </a:solidFill>
                        </a:rPr>
                        <a:t>…</a:t>
                      </a:r>
                    </a:p>
                  </a:txBody>
                  <a:tcPr marL="0" marR="0" marT="0" marB="0" anchor="ctr">
                    <a:solidFill>
                      <a:schemeClr val="bg1"/>
                    </a:solidFill>
                  </a:tcPr>
                </a:tc>
                <a:tc>
                  <a:txBody>
                    <a:bodyPr/>
                    <a:lstStyle/>
                    <a:p>
                      <a:pPr algn="ctr"/>
                      <a:r>
                        <a:rPr lang="en-US" sz="1050" b="0" dirty="0">
                          <a:solidFill>
                            <a:srgbClr val="FF0000"/>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dirty="0"/>
                        <a:t>…</a:t>
                      </a:r>
                    </a:p>
                  </a:txBody>
                  <a:tcPr marL="0" marR="0" marT="0" marB="0" anchor="ctr">
                    <a:solidFill>
                      <a:schemeClr val="bg1"/>
                    </a:solidFill>
                  </a:tcPr>
                </a:tc>
                <a:tc>
                  <a:txBody>
                    <a:bodyPr/>
                    <a:lstStyle/>
                    <a:p>
                      <a:pPr algn="ctr"/>
                      <a:r>
                        <a:rPr lang="en-US" sz="1050" b="1" dirty="0">
                          <a:solidFill>
                            <a:schemeClr val="tx1"/>
                          </a:solidFill>
                        </a:rPr>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dirty="0"/>
                        <a:t>…</a:t>
                      </a:r>
                    </a:p>
                  </a:txBody>
                  <a:tcPr marL="0" marR="0" marT="0" marB="0" anchor="ctr">
                    <a:solidFill>
                      <a:schemeClr val="bg1"/>
                    </a:solidFill>
                  </a:tcPr>
                </a:tc>
                <a:tc>
                  <a:txBody>
                    <a:bodyPr/>
                    <a:lstStyle/>
                    <a:p>
                      <a:pPr algn="ctr"/>
                      <a:r>
                        <a:rPr lang="en-US" sz="1050" b="1" dirty="0">
                          <a:solidFill>
                            <a:schemeClr val="tx1"/>
                          </a:solidFill>
                        </a:rPr>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dirty="0"/>
                        <a:t>0.6</a:t>
                      </a:r>
                    </a:p>
                  </a:txBody>
                  <a:tcPr marL="0" marR="0" marT="0" marB="0" anchor="ctr">
                    <a:solidFill>
                      <a:schemeClr val="bg1"/>
                    </a:solidFill>
                  </a:tcPr>
                </a:tc>
                <a:tc>
                  <a:txBody>
                    <a:bodyPr/>
                    <a:lstStyle/>
                    <a:p>
                      <a:pPr algn="ctr"/>
                      <a:r>
                        <a:rPr lang="en-US" sz="1050" b="1" dirty="0">
                          <a:solidFill>
                            <a:schemeClr val="tx1"/>
                          </a:solidFill>
                        </a:rPr>
                        <a:t>1.8</a:t>
                      </a:r>
                    </a:p>
                  </a:txBody>
                  <a:tcPr marL="0" marR="0" marT="0" marB="0" anchor="ctr">
                    <a:solidFill>
                      <a:schemeClr val="bg1"/>
                    </a:solidFill>
                  </a:tcPr>
                </a:tc>
                <a:tc>
                  <a:txBody>
                    <a:bodyPr/>
                    <a:lstStyle/>
                    <a:p>
                      <a:pPr algn="ctr"/>
                      <a:r>
                        <a:rPr lang="en-US" sz="1050" b="0" dirty="0"/>
                        <a:t>2.7</a:t>
                      </a:r>
                    </a:p>
                  </a:txBody>
                  <a:tcPr marL="0" marR="0" marT="0" marB="0" anchor="ctr">
                    <a:solidFill>
                      <a:schemeClr val="bg1"/>
                    </a:solidFill>
                  </a:tcPr>
                </a:tc>
                <a:tc>
                  <a:txBody>
                    <a:bodyPr/>
                    <a:lstStyle/>
                    <a:p>
                      <a:pPr algn="ctr"/>
                      <a:r>
                        <a:rPr lang="en-US" sz="1050" b="0" dirty="0"/>
                        <a:t>1.9</a:t>
                      </a:r>
                    </a:p>
                  </a:txBody>
                  <a:tcPr marL="0" marR="0" marT="0" marB="0" anchor="ctr">
                    <a:solidFill>
                      <a:schemeClr val="bg1"/>
                    </a:solidFill>
                  </a:tcPr>
                </a:tc>
                <a:tc>
                  <a:txBody>
                    <a:bodyPr/>
                    <a:lstStyle/>
                    <a:p>
                      <a:pPr algn="ctr"/>
                      <a:r>
                        <a:rPr lang="en-US" sz="1050" b="0" dirty="0"/>
                        <a:t>2.4</a:t>
                      </a:r>
                    </a:p>
                  </a:txBody>
                  <a:tcPr marL="0" marR="0" marT="0" marB="0" anchor="ctr">
                    <a:solidFill>
                      <a:schemeClr val="bg1"/>
                    </a:solidFill>
                  </a:tcPr>
                </a:tc>
                <a:tc>
                  <a:txBody>
                    <a:bodyPr/>
                    <a:lstStyle/>
                    <a:p>
                      <a:pPr algn="ctr"/>
                      <a:r>
                        <a:rPr lang="en-US" sz="1050" b="0" dirty="0"/>
                        <a:t>2.0</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aphicFrame>
        <p:nvGraphicFramePr>
          <p:cNvPr id="90" name="Table 89">
            <a:extLst>
              <a:ext uri="{FF2B5EF4-FFF2-40B4-BE49-F238E27FC236}">
                <a16:creationId xmlns:a16="http://schemas.microsoft.com/office/drawing/2014/main" id="{48D1AEAF-52C6-4F99-807F-A037EA108C3E}"/>
              </a:ext>
            </a:extLst>
          </p:cNvPr>
          <p:cNvGraphicFramePr>
            <a:graphicFrameLocks noGrp="1"/>
          </p:cNvGraphicFramePr>
          <p:nvPr>
            <p:extLst>
              <p:ext uri="{D42A27DB-BD31-4B8C-83A1-F6EECF244321}">
                <p14:modId xmlns:p14="http://schemas.microsoft.com/office/powerpoint/2010/main" val="4166301166"/>
              </p:ext>
            </p:extLst>
          </p:nvPr>
        </p:nvGraphicFramePr>
        <p:xfrm>
          <a:off x="6002449" y="4115173"/>
          <a:ext cx="1898660" cy="1427235"/>
        </p:xfrm>
        <a:graphic>
          <a:graphicData uri="http://schemas.openxmlformats.org/drawingml/2006/table">
            <a:tbl>
              <a:tblPr firstRow="1" bandRow="1">
                <a:tableStyleId>{69CF1AB2-1976-4502-BF36-3FF5EA218861}</a:tableStyleId>
              </a:tblPr>
              <a:tblGrid>
                <a:gridCol w="189866">
                  <a:extLst>
                    <a:ext uri="{9D8B030D-6E8A-4147-A177-3AD203B41FA5}">
                      <a16:colId xmlns:a16="http://schemas.microsoft.com/office/drawing/2014/main" val="4253241636"/>
                    </a:ext>
                  </a:extLst>
                </a:gridCol>
                <a:gridCol w="189866">
                  <a:extLst>
                    <a:ext uri="{9D8B030D-6E8A-4147-A177-3AD203B41FA5}">
                      <a16:colId xmlns:a16="http://schemas.microsoft.com/office/drawing/2014/main" val="4278168359"/>
                    </a:ext>
                  </a:extLst>
                </a:gridCol>
                <a:gridCol w="189866">
                  <a:extLst>
                    <a:ext uri="{9D8B030D-6E8A-4147-A177-3AD203B41FA5}">
                      <a16:colId xmlns:a16="http://schemas.microsoft.com/office/drawing/2014/main" val="1775200123"/>
                    </a:ext>
                  </a:extLst>
                </a:gridCol>
                <a:gridCol w="189866">
                  <a:extLst>
                    <a:ext uri="{9D8B030D-6E8A-4147-A177-3AD203B41FA5}">
                      <a16:colId xmlns:a16="http://schemas.microsoft.com/office/drawing/2014/main" val="3058570661"/>
                    </a:ext>
                  </a:extLst>
                </a:gridCol>
                <a:gridCol w="189866">
                  <a:extLst>
                    <a:ext uri="{9D8B030D-6E8A-4147-A177-3AD203B41FA5}">
                      <a16:colId xmlns:a16="http://schemas.microsoft.com/office/drawing/2014/main" val="3635929464"/>
                    </a:ext>
                  </a:extLst>
                </a:gridCol>
                <a:gridCol w="189866">
                  <a:extLst>
                    <a:ext uri="{9D8B030D-6E8A-4147-A177-3AD203B41FA5}">
                      <a16:colId xmlns:a16="http://schemas.microsoft.com/office/drawing/2014/main" val="1060927547"/>
                    </a:ext>
                  </a:extLst>
                </a:gridCol>
                <a:gridCol w="189866">
                  <a:extLst>
                    <a:ext uri="{9D8B030D-6E8A-4147-A177-3AD203B41FA5}">
                      <a16:colId xmlns:a16="http://schemas.microsoft.com/office/drawing/2014/main" val="2648937507"/>
                    </a:ext>
                  </a:extLst>
                </a:gridCol>
                <a:gridCol w="189866">
                  <a:extLst>
                    <a:ext uri="{9D8B030D-6E8A-4147-A177-3AD203B41FA5}">
                      <a16:colId xmlns:a16="http://schemas.microsoft.com/office/drawing/2014/main" val="3865230097"/>
                    </a:ext>
                  </a:extLst>
                </a:gridCol>
                <a:gridCol w="189866">
                  <a:extLst>
                    <a:ext uri="{9D8B030D-6E8A-4147-A177-3AD203B41FA5}">
                      <a16:colId xmlns:a16="http://schemas.microsoft.com/office/drawing/2014/main" val="2604712063"/>
                    </a:ext>
                  </a:extLst>
                </a:gridCol>
                <a:gridCol w="189866">
                  <a:extLst>
                    <a:ext uri="{9D8B030D-6E8A-4147-A177-3AD203B41FA5}">
                      <a16:colId xmlns:a16="http://schemas.microsoft.com/office/drawing/2014/main" val="3797226581"/>
                    </a:ext>
                  </a:extLst>
                </a:gridCol>
              </a:tblGrid>
              <a:tr h="285447">
                <a:tc>
                  <a:txBody>
                    <a:bodyPr/>
                    <a:lstStyle/>
                    <a:p>
                      <a:pPr algn="ctr"/>
                      <a:r>
                        <a:rPr lang="en-US" sz="1050" b="0" dirty="0"/>
                        <a:t>0.1</a:t>
                      </a:r>
                    </a:p>
                  </a:txBody>
                  <a:tcPr marL="0" marR="0" marT="0" marB="0" anchor="ctr">
                    <a:solidFill>
                      <a:schemeClr val="bg1"/>
                    </a:solidFill>
                  </a:tcPr>
                </a:tc>
                <a:tc>
                  <a:txBody>
                    <a:bodyPr/>
                    <a:lstStyle/>
                    <a:p>
                      <a:pPr algn="ctr"/>
                      <a:r>
                        <a:rPr lang="en-US" sz="1050" b="1" dirty="0">
                          <a:solidFill>
                            <a:schemeClr val="tx1"/>
                          </a:solidFill>
                        </a:rPr>
                        <a:t>2.4</a:t>
                      </a:r>
                    </a:p>
                  </a:txBody>
                  <a:tcPr marL="0" marR="0" marT="0" marB="0" anchor="ctr">
                    <a:solidFill>
                      <a:schemeClr val="bg1"/>
                    </a:solidFill>
                  </a:tcPr>
                </a:tc>
                <a:tc>
                  <a:txBody>
                    <a:bodyPr/>
                    <a:lstStyle/>
                    <a:p>
                      <a:pPr algn="ctr"/>
                      <a:r>
                        <a:rPr lang="en-US" sz="1050" b="0" dirty="0"/>
                        <a:t>1.6</a:t>
                      </a:r>
                    </a:p>
                  </a:txBody>
                  <a:tcPr marL="0" marR="0" marT="0" marB="0" anchor="ctr">
                    <a:solidFill>
                      <a:schemeClr val="bg1"/>
                    </a:solidFill>
                  </a:tcPr>
                </a:tc>
                <a:tc>
                  <a:txBody>
                    <a:bodyPr/>
                    <a:lstStyle/>
                    <a:p>
                      <a:pPr algn="ctr"/>
                      <a:r>
                        <a:rPr lang="en-US" sz="1050" b="0" dirty="0"/>
                        <a:t>1.8</a:t>
                      </a:r>
                    </a:p>
                  </a:txBody>
                  <a:tcPr marL="0" marR="0" marT="0" marB="0" anchor="ctr">
                    <a:solidFill>
                      <a:schemeClr val="bg1"/>
                    </a:solidFill>
                  </a:tcPr>
                </a:tc>
                <a:tc>
                  <a:txBody>
                    <a:bodyPr/>
                    <a:lstStyle/>
                    <a:p>
                      <a:pPr algn="ctr"/>
                      <a:r>
                        <a:rPr lang="en-US" sz="1050" b="0" dirty="0"/>
                        <a:t>0.5</a:t>
                      </a:r>
                    </a:p>
                  </a:txBody>
                  <a:tcPr marL="0" marR="0" marT="0" marB="0" anchor="ctr">
                    <a:solidFill>
                      <a:schemeClr val="bg1"/>
                    </a:solidFill>
                  </a:tcPr>
                </a:tc>
                <a:tc>
                  <a:txBody>
                    <a:bodyPr/>
                    <a:lstStyle/>
                    <a:p>
                      <a:pPr algn="ctr"/>
                      <a:r>
                        <a:rPr lang="en-US" sz="1050" b="0" dirty="0"/>
                        <a:t>0.9</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3.2</a:t>
                      </a:r>
                    </a:p>
                  </a:txBody>
                  <a:tcPr marL="0" marR="0" marT="0" marB="0" anchor="ctr">
                    <a:solidFill>
                      <a:schemeClr val="bg1"/>
                    </a:solidFill>
                  </a:tcPr>
                </a:tc>
                <a:extLst>
                  <a:ext uri="{0D108BD9-81ED-4DB2-BD59-A6C34878D82A}">
                    <a16:rowId xmlns:a16="http://schemas.microsoft.com/office/drawing/2014/main" val="1811048262"/>
                  </a:ext>
                </a:extLst>
              </a:tr>
              <a:tr h="285447">
                <a:tc>
                  <a:txBody>
                    <a:bodyPr/>
                    <a:lstStyle/>
                    <a:p>
                      <a:pPr algn="ctr"/>
                      <a:r>
                        <a:rPr lang="en-US" sz="1050" b="0" dirty="0">
                          <a:solidFill>
                            <a:schemeClr val="tx1"/>
                          </a:solidFill>
                        </a:rPr>
                        <a:t>0.5</a:t>
                      </a:r>
                    </a:p>
                  </a:txBody>
                  <a:tcPr marL="0" marR="0" marT="0" marB="0" anchor="ctr">
                    <a:solidFill>
                      <a:schemeClr val="bg1"/>
                    </a:solidFill>
                  </a:tcPr>
                </a:tc>
                <a:tc>
                  <a:txBody>
                    <a:bodyPr/>
                    <a:lstStyle/>
                    <a:p>
                      <a:pPr algn="ctr"/>
                      <a:r>
                        <a:rPr lang="en-US" sz="1050" b="1" dirty="0">
                          <a:solidFill>
                            <a:schemeClr val="tx1"/>
                          </a:solidFill>
                        </a:rPr>
                        <a:t>2.6</a:t>
                      </a:r>
                    </a:p>
                  </a:txBody>
                  <a:tcPr marL="0" marR="0" marT="0" marB="0" anchor="ctr">
                    <a:solidFill>
                      <a:schemeClr val="bg1"/>
                    </a:solidFill>
                  </a:tcPr>
                </a:tc>
                <a:tc>
                  <a:txBody>
                    <a:bodyPr/>
                    <a:lstStyle/>
                    <a:p>
                      <a:pPr algn="ctr"/>
                      <a:r>
                        <a:rPr lang="en-US" sz="1050" b="0" dirty="0">
                          <a:solidFill>
                            <a:schemeClr val="tx1"/>
                          </a:solidFill>
                        </a:rPr>
                        <a:t>1.4</a:t>
                      </a:r>
                    </a:p>
                  </a:txBody>
                  <a:tcPr marL="0" marR="0" marT="0" marB="0" anchor="ctr">
                    <a:solidFill>
                      <a:schemeClr val="bg1"/>
                    </a:solidFill>
                  </a:tcPr>
                </a:tc>
                <a:tc>
                  <a:txBody>
                    <a:bodyPr/>
                    <a:lstStyle/>
                    <a:p>
                      <a:pPr algn="ctr"/>
                      <a:r>
                        <a:rPr lang="en-US" sz="1050" b="0" dirty="0">
                          <a:solidFill>
                            <a:schemeClr val="tx1"/>
                          </a:solidFill>
                        </a:rPr>
                        <a:t>2.9</a:t>
                      </a:r>
                    </a:p>
                  </a:txBody>
                  <a:tcPr marL="0" marR="0" marT="0" marB="0" anchor="ctr">
                    <a:solidFill>
                      <a:schemeClr val="bg1"/>
                    </a:solidFill>
                  </a:tcPr>
                </a:tc>
                <a:tc>
                  <a:txBody>
                    <a:bodyPr/>
                    <a:lstStyle/>
                    <a:p>
                      <a:pPr algn="ctr"/>
                      <a:r>
                        <a:rPr lang="en-US" sz="1050" b="0" dirty="0">
                          <a:solidFill>
                            <a:schemeClr val="tx1"/>
                          </a:solidFill>
                        </a:rPr>
                        <a:t>1.5</a:t>
                      </a:r>
                    </a:p>
                  </a:txBody>
                  <a:tcPr marL="0" marR="0" marT="0" marB="0" anchor="ctr">
                    <a:solidFill>
                      <a:schemeClr val="bg1"/>
                    </a:solidFill>
                  </a:tcPr>
                </a:tc>
                <a:tc>
                  <a:txBody>
                    <a:bodyPr/>
                    <a:lstStyle/>
                    <a:p>
                      <a:pPr algn="ctr"/>
                      <a:r>
                        <a:rPr lang="en-US" sz="1050" b="0" dirty="0">
                          <a:solidFill>
                            <a:schemeClr val="tx1"/>
                          </a:solidFill>
                        </a:rPr>
                        <a:t>3.6</a:t>
                      </a:r>
                    </a:p>
                  </a:txBody>
                  <a:tcPr marL="0" marR="0" marT="0" marB="0" anchor="ctr">
                    <a:solidFill>
                      <a:schemeClr val="bg1"/>
                    </a:solidFill>
                  </a:tcPr>
                </a:tc>
                <a:tc>
                  <a:txBody>
                    <a:bodyPr/>
                    <a:lstStyle/>
                    <a:p>
                      <a:pPr algn="ctr"/>
                      <a:r>
                        <a:rPr lang="en-US" sz="1050" b="0" dirty="0">
                          <a:solidFill>
                            <a:schemeClr val="tx1"/>
                          </a:solidFill>
                        </a:rPr>
                        <a:t>…</a:t>
                      </a:r>
                    </a:p>
                  </a:txBody>
                  <a:tcPr marL="0" marR="0" marT="0" marB="0" anchor="ctr">
                    <a:solidFill>
                      <a:schemeClr val="bg1"/>
                    </a:solidFill>
                  </a:tcPr>
                </a:tc>
                <a:tc>
                  <a:txBody>
                    <a:bodyPr/>
                    <a:lstStyle/>
                    <a:p>
                      <a:pPr algn="ctr"/>
                      <a:r>
                        <a:rPr lang="en-US" sz="1050" b="0" dirty="0">
                          <a:solidFill>
                            <a:schemeClr val="tx1"/>
                          </a:solidFill>
                        </a:rPr>
                        <a:t>…</a:t>
                      </a:r>
                    </a:p>
                  </a:txBody>
                  <a:tcPr marL="0" marR="0" marT="0" marB="0" anchor="ctr">
                    <a:solidFill>
                      <a:schemeClr val="bg1"/>
                    </a:solidFill>
                  </a:tcPr>
                </a:tc>
                <a:tc>
                  <a:txBody>
                    <a:bodyPr/>
                    <a:lstStyle/>
                    <a:p>
                      <a:pPr algn="ctr"/>
                      <a:r>
                        <a:rPr lang="en-US" sz="1050" b="0" dirty="0">
                          <a:solidFill>
                            <a:schemeClr val="tx1"/>
                          </a:solidFill>
                        </a:rPr>
                        <a:t>…</a:t>
                      </a:r>
                    </a:p>
                  </a:txBody>
                  <a:tcPr marL="0" marR="0" marT="0" marB="0" anchor="ctr">
                    <a:solidFill>
                      <a:schemeClr val="bg1"/>
                    </a:solidFill>
                  </a:tcPr>
                </a:tc>
                <a:tc>
                  <a:txBody>
                    <a:bodyPr/>
                    <a:lstStyle/>
                    <a:p>
                      <a:pPr algn="ctr"/>
                      <a:r>
                        <a:rPr lang="en-US" sz="1050" b="0" dirty="0">
                          <a:solidFill>
                            <a:schemeClr val="tx1"/>
                          </a:solidFill>
                        </a:rPr>
                        <a:t>6.1</a:t>
                      </a:r>
                    </a:p>
                  </a:txBody>
                  <a:tcPr marL="0" marR="0" marT="0" marB="0" anchor="ctr">
                    <a:solidFill>
                      <a:schemeClr val="bg1"/>
                    </a:solidFill>
                  </a:tcPr>
                </a:tc>
                <a:extLst>
                  <a:ext uri="{0D108BD9-81ED-4DB2-BD59-A6C34878D82A}">
                    <a16:rowId xmlns:a16="http://schemas.microsoft.com/office/drawing/2014/main" val="1623160804"/>
                  </a:ext>
                </a:extLst>
              </a:tr>
              <a:tr h="285447">
                <a:tc>
                  <a:txBody>
                    <a:bodyPr/>
                    <a:lstStyle/>
                    <a:p>
                      <a:pPr algn="ctr"/>
                      <a:r>
                        <a:rPr lang="en-US" sz="1050" b="0" dirty="0"/>
                        <a:t>…</a:t>
                      </a:r>
                    </a:p>
                  </a:txBody>
                  <a:tcPr marL="0" marR="0" marT="0" marB="0" anchor="ctr">
                    <a:solidFill>
                      <a:schemeClr val="bg1"/>
                    </a:solidFill>
                  </a:tcPr>
                </a:tc>
                <a:tc>
                  <a:txBody>
                    <a:bodyPr/>
                    <a:lstStyle/>
                    <a:p>
                      <a:pPr algn="ctr"/>
                      <a:r>
                        <a:rPr lang="en-US" sz="1050" b="1" dirty="0">
                          <a:solidFill>
                            <a:schemeClr val="tx1"/>
                          </a:solidFill>
                        </a:rPr>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extLst>
                  <a:ext uri="{0D108BD9-81ED-4DB2-BD59-A6C34878D82A}">
                    <a16:rowId xmlns:a16="http://schemas.microsoft.com/office/drawing/2014/main" val="4268311445"/>
                  </a:ext>
                </a:extLst>
              </a:tr>
              <a:tr h="285447">
                <a:tc>
                  <a:txBody>
                    <a:bodyPr/>
                    <a:lstStyle/>
                    <a:p>
                      <a:pPr algn="ctr"/>
                      <a:r>
                        <a:rPr lang="en-US" sz="1050" b="0" dirty="0"/>
                        <a:t>…</a:t>
                      </a:r>
                    </a:p>
                  </a:txBody>
                  <a:tcPr marL="0" marR="0" marT="0" marB="0" anchor="ctr">
                    <a:solidFill>
                      <a:schemeClr val="bg1"/>
                    </a:solidFill>
                  </a:tcPr>
                </a:tc>
                <a:tc>
                  <a:txBody>
                    <a:bodyPr/>
                    <a:lstStyle/>
                    <a:p>
                      <a:pPr algn="ctr"/>
                      <a:r>
                        <a:rPr lang="en-US" sz="1050" b="1" dirty="0">
                          <a:solidFill>
                            <a:schemeClr val="tx1"/>
                          </a:solidFill>
                        </a:rPr>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tc>
                  <a:txBody>
                    <a:bodyPr/>
                    <a:lstStyle/>
                    <a:p>
                      <a:pPr algn="ctr"/>
                      <a:r>
                        <a:rPr lang="en-US" sz="1050" b="0" dirty="0"/>
                        <a:t>…</a:t>
                      </a:r>
                    </a:p>
                  </a:txBody>
                  <a:tcPr marL="0" marR="0" marT="0" marB="0" anchor="ctr">
                    <a:solidFill>
                      <a:schemeClr val="bg1"/>
                    </a:solidFill>
                  </a:tcPr>
                </a:tc>
                <a:extLst>
                  <a:ext uri="{0D108BD9-81ED-4DB2-BD59-A6C34878D82A}">
                    <a16:rowId xmlns:a16="http://schemas.microsoft.com/office/drawing/2014/main" val="3457582356"/>
                  </a:ext>
                </a:extLst>
              </a:tr>
              <a:tr h="285447">
                <a:tc>
                  <a:txBody>
                    <a:bodyPr/>
                    <a:lstStyle/>
                    <a:p>
                      <a:pPr algn="ctr"/>
                      <a:r>
                        <a:rPr lang="en-US" sz="1050" b="0" dirty="0">
                          <a:solidFill>
                            <a:srgbClr val="FF0000"/>
                          </a:solidFill>
                        </a:rPr>
                        <a:t>0.6</a:t>
                      </a:r>
                    </a:p>
                  </a:txBody>
                  <a:tcPr marL="0" marR="0" marT="0" marB="0" anchor="ctr">
                    <a:solidFill>
                      <a:schemeClr val="bg1"/>
                    </a:solidFill>
                  </a:tcPr>
                </a:tc>
                <a:tc>
                  <a:txBody>
                    <a:bodyPr/>
                    <a:lstStyle/>
                    <a:p>
                      <a:pPr algn="ctr"/>
                      <a:r>
                        <a:rPr lang="en-US" sz="1050" b="1" dirty="0">
                          <a:solidFill>
                            <a:srgbClr val="FF0000"/>
                          </a:solidFill>
                        </a:rPr>
                        <a:t>1.8</a:t>
                      </a:r>
                    </a:p>
                  </a:txBody>
                  <a:tcPr marL="0" marR="0" marT="0" marB="0" anchor="ctr">
                    <a:solidFill>
                      <a:schemeClr val="bg1"/>
                    </a:solidFill>
                  </a:tcPr>
                </a:tc>
                <a:tc>
                  <a:txBody>
                    <a:bodyPr/>
                    <a:lstStyle/>
                    <a:p>
                      <a:pPr algn="ctr"/>
                      <a:r>
                        <a:rPr lang="en-US" sz="1050" b="0" dirty="0">
                          <a:solidFill>
                            <a:srgbClr val="FF0000"/>
                          </a:solidFill>
                        </a:rPr>
                        <a:t>2.7</a:t>
                      </a:r>
                    </a:p>
                  </a:txBody>
                  <a:tcPr marL="0" marR="0" marT="0" marB="0" anchor="ctr">
                    <a:solidFill>
                      <a:schemeClr val="bg1"/>
                    </a:solidFill>
                  </a:tcPr>
                </a:tc>
                <a:tc>
                  <a:txBody>
                    <a:bodyPr/>
                    <a:lstStyle/>
                    <a:p>
                      <a:pPr algn="ctr"/>
                      <a:r>
                        <a:rPr lang="en-US" sz="1050" b="0" dirty="0">
                          <a:solidFill>
                            <a:srgbClr val="FF0000"/>
                          </a:solidFill>
                        </a:rPr>
                        <a:t>1.9</a:t>
                      </a:r>
                    </a:p>
                  </a:txBody>
                  <a:tcPr marL="0" marR="0" marT="0" marB="0" anchor="ctr">
                    <a:solidFill>
                      <a:schemeClr val="bg1"/>
                    </a:solidFill>
                  </a:tcPr>
                </a:tc>
                <a:tc>
                  <a:txBody>
                    <a:bodyPr/>
                    <a:lstStyle/>
                    <a:p>
                      <a:pPr algn="ctr"/>
                      <a:r>
                        <a:rPr lang="en-US" sz="1050" b="0" dirty="0">
                          <a:solidFill>
                            <a:srgbClr val="FF0000"/>
                          </a:solidFill>
                        </a:rPr>
                        <a:t>2.4</a:t>
                      </a:r>
                    </a:p>
                  </a:txBody>
                  <a:tcPr marL="0" marR="0" marT="0" marB="0" anchor="ctr">
                    <a:solidFill>
                      <a:schemeClr val="bg1"/>
                    </a:solidFill>
                  </a:tcPr>
                </a:tc>
                <a:tc>
                  <a:txBody>
                    <a:bodyPr/>
                    <a:lstStyle/>
                    <a:p>
                      <a:pPr algn="ctr"/>
                      <a:r>
                        <a:rPr lang="en-US" sz="1050" b="0" dirty="0">
                          <a:solidFill>
                            <a:srgbClr val="FF0000"/>
                          </a:solidFill>
                        </a:rPr>
                        <a:t>2.0</a:t>
                      </a:r>
                    </a:p>
                  </a:txBody>
                  <a:tcPr marL="0" marR="0" marT="0" marB="0" anchor="ctr">
                    <a:solidFill>
                      <a:schemeClr val="bg1"/>
                    </a:solidFill>
                  </a:tcPr>
                </a:tc>
                <a:tc>
                  <a:txBody>
                    <a:bodyPr/>
                    <a:lstStyle/>
                    <a:p>
                      <a:pPr algn="ctr"/>
                      <a:r>
                        <a:rPr lang="en-US" sz="1050" b="0" dirty="0">
                          <a:solidFill>
                            <a:srgbClr val="FF0000"/>
                          </a:solidFill>
                        </a:rPr>
                        <a:t>…</a:t>
                      </a:r>
                    </a:p>
                  </a:txBody>
                  <a:tcPr marL="0" marR="0" marT="0" marB="0" anchor="ctr">
                    <a:solidFill>
                      <a:schemeClr val="bg1"/>
                    </a:solidFill>
                  </a:tcPr>
                </a:tc>
                <a:tc>
                  <a:txBody>
                    <a:bodyPr/>
                    <a:lstStyle/>
                    <a:p>
                      <a:pPr algn="ctr"/>
                      <a:r>
                        <a:rPr lang="en-US" sz="1050" b="0" dirty="0">
                          <a:solidFill>
                            <a:srgbClr val="FF0000"/>
                          </a:solidFill>
                        </a:rPr>
                        <a:t>…</a:t>
                      </a:r>
                    </a:p>
                  </a:txBody>
                  <a:tcPr marL="0" marR="0" marT="0" marB="0" anchor="ctr">
                    <a:solidFill>
                      <a:schemeClr val="bg1"/>
                    </a:solidFill>
                  </a:tcPr>
                </a:tc>
                <a:tc>
                  <a:txBody>
                    <a:bodyPr/>
                    <a:lstStyle/>
                    <a:p>
                      <a:pPr algn="ctr"/>
                      <a:r>
                        <a:rPr lang="en-US" sz="1050" b="0" dirty="0">
                          <a:solidFill>
                            <a:srgbClr val="FF0000"/>
                          </a:solidFill>
                        </a:rPr>
                        <a:t>…</a:t>
                      </a:r>
                    </a:p>
                  </a:txBody>
                  <a:tcPr marL="0" marR="0" marT="0" marB="0" anchor="ctr">
                    <a:solidFill>
                      <a:schemeClr val="bg1"/>
                    </a:solidFill>
                  </a:tcPr>
                </a:tc>
                <a:tc>
                  <a:txBody>
                    <a:bodyPr/>
                    <a:lstStyle/>
                    <a:p>
                      <a:pPr algn="ctr"/>
                      <a:r>
                        <a:rPr lang="en-US" sz="1050" b="0" dirty="0">
                          <a:solidFill>
                            <a:srgbClr val="FF0000"/>
                          </a:solidFill>
                        </a:rPr>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p:grpSp>
        <p:nvGrpSpPr>
          <p:cNvPr id="92" name="Group 91">
            <a:extLst>
              <a:ext uri="{FF2B5EF4-FFF2-40B4-BE49-F238E27FC236}">
                <a16:creationId xmlns:a16="http://schemas.microsoft.com/office/drawing/2014/main" id="{CFDDF40F-61B7-43DC-A664-55779A7AEFE8}"/>
              </a:ext>
            </a:extLst>
          </p:cNvPr>
          <p:cNvGrpSpPr/>
          <p:nvPr/>
        </p:nvGrpSpPr>
        <p:grpSpPr>
          <a:xfrm>
            <a:off x="11364915" y="4309771"/>
            <a:ext cx="240764" cy="2019163"/>
            <a:chOff x="1800225" y="419100"/>
            <a:chExt cx="182881" cy="1828801"/>
          </a:xfrm>
        </p:grpSpPr>
        <p:sp>
          <p:nvSpPr>
            <p:cNvPr id="93" name="Rectangle 92">
              <a:extLst>
                <a:ext uri="{FF2B5EF4-FFF2-40B4-BE49-F238E27FC236}">
                  <a16:creationId xmlns:a16="http://schemas.microsoft.com/office/drawing/2014/main" id="{3991C423-4C83-4D46-A4DE-BD83EC48341B}"/>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94" name="Rectangle 93">
              <a:extLst>
                <a:ext uri="{FF2B5EF4-FFF2-40B4-BE49-F238E27FC236}">
                  <a16:creationId xmlns:a16="http://schemas.microsoft.com/office/drawing/2014/main" id="{6EBD2967-163F-46A3-965A-38D2EC96A83F}"/>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95" name="Rectangle 94">
              <a:extLst>
                <a:ext uri="{FF2B5EF4-FFF2-40B4-BE49-F238E27FC236}">
                  <a16:creationId xmlns:a16="http://schemas.microsoft.com/office/drawing/2014/main" id="{8A81F36F-90C4-4DE3-B30D-88AF4E21DA8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96" name="Rectangle 95">
              <a:extLst>
                <a:ext uri="{FF2B5EF4-FFF2-40B4-BE49-F238E27FC236}">
                  <a16:creationId xmlns:a16="http://schemas.microsoft.com/office/drawing/2014/main" id="{5323ABA9-15FB-4873-B01A-0E8450FC7CCC}"/>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97" name="Rectangle 96">
              <a:extLst>
                <a:ext uri="{FF2B5EF4-FFF2-40B4-BE49-F238E27FC236}">
                  <a16:creationId xmlns:a16="http://schemas.microsoft.com/office/drawing/2014/main" id="{F87425C6-8314-42E3-921B-61B49A102AB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98" name="Rectangle 97">
              <a:extLst>
                <a:ext uri="{FF2B5EF4-FFF2-40B4-BE49-F238E27FC236}">
                  <a16:creationId xmlns:a16="http://schemas.microsoft.com/office/drawing/2014/main" id="{1D165109-3579-4F26-A4BC-4FD8DEB138FD}"/>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99" name="Rectangle 98">
              <a:extLst>
                <a:ext uri="{FF2B5EF4-FFF2-40B4-BE49-F238E27FC236}">
                  <a16:creationId xmlns:a16="http://schemas.microsoft.com/office/drawing/2014/main" id="{C62EBE1D-AB82-4797-B0C7-83A7756D1549}"/>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0" name="Rectangle 99">
              <a:extLst>
                <a:ext uri="{FF2B5EF4-FFF2-40B4-BE49-F238E27FC236}">
                  <a16:creationId xmlns:a16="http://schemas.microsoft.com/office/drawing/2014/main" id="{E30B126F-32FD-4A01-80F4-473282E202B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1" name="Rectangle 100">
              <a:extLst>
                <a:ext uri="{FF2B5EF4-FFF2-40B4-BE49-F238E27FC236}">
                  <a16:creationId xmlns:a16="http://schemas.microsoft.com/office/drawing/2014/main" id="{B470DA23-D3F2-45E2-AA05-0F97A9F6B91D}"/>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02" name="Rectangle 101">
              <a:extLst>
                <a:ext uri="{FF2B5EF4-FFF2-40B4-BE49-F238E27FC236}">
                  <a16:creationId xmlns:a16="http://schemas.microsoft.com/office/drawing/2014/main" id="{94E7FBE7-82E2-4B44-B22E-50C5E7B2C969}"/>
                </a:ext>
              </a:extLst>
            </p:cNvPr>
            <p:cNvSpPr/>
            <p:nvPr/>
          </p:nvSpPr>
          <p:spPr>
            <a:xfrm>
              <a:off x="1800226" y="2065021"/>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p:grpSp>
        <p:nvGrpSpPr>
          <p:cNvPr id="103" name="Group 102">
            <a:extLst>
              <a:ext uri="{FF2B5EF4-FFF2-40B4-BE49-F238E27FC236}">
                <a16:creationId xmlns:a16="http://schemas.microsoft.com/office/drawing/2014/main" id="{256CFF23-DC54-4B8F-B09C-CCE282C5BBF2}"/>
              </a:ext>
            </a:extLst>
          </p:cNvPr>
          <p:cNvGrpSpPr/>
          <p:nvPr/>
        </p:nvGrpSpPr>
        <p:grpSpPr>
          <a:xfrm>
            <a:off x="11321481" y="1563355"/>
            <a:ext cx="315408" cy="2100165"/>
            <a:chOff x="1800225" y="419100"/>
            <a:chExt cx="182880" cy="1828800"/>
          </a:xfrm>
        </p:grpSpPr>
        <p:sp>
          <p:nvSpPr>
            <p:cNvPr id="104" name="Rectangle 103">
              <a:extLst>
                <a:ext uri="{FF2B5EF4-FFF2-40B4-BE49-F238E27FC236}">
                  <a16:creationId xmlns:a16="http://schemas.microsoft.com/office/drawing/2014/main" id="{ABF12D3D-4260-4F82-BAE0-AF40FACEED95}"/>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5" name="Rectangle 104">
              <a:extLst>
                <a:ext uri="{FF2B5EF4-FFF2-40B4-BE49-F238E27FC236}">
                  <a16:creationId xmlns:a16="http://schemas.microsoft.com/office/drawing/2014/main" id="{3BF3C08A-0F8D-4AF5-85B0-BB0F844F3920}"/>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rgbClr val="FF0000"/>
                  </a:solidFill>
                </a:rPr>
                <a:t>1</a:t>
              </a:r>
            </a:p>
          </p:txBody>
        </p:sp>
        <p:sp>
          <p:nvSpPr>
            <p:cNvPr id="106" name="Rectangle 105">
              <a:extLst>
                <a:ext uri="{FF2B5EF4-FFF2-40B4-BE49-F238E27FC236}">
                  <a16:creationId xmlns:a16="http://schemas.microsoft.com/office/drawing/2014/main" id="{E1EB5B5C-C17F-4FD5-A635-396913747807}"/>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7" name="Rectangle 106">
              <a:extLst>
                <a:ext uri="{FF2B5EF4-FFF2-40B4-BE49-F238E27FC236}">
                  <a16:creationId xmlns:a16="http://schemas.microsoft.com/office/drawing/2014/main" id="{68F5779B-EAF0-484C-9C15-278DA91FDA59}"/>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8" name="Rectangle 107">
              <a:extLst>
                <a:ext uri="{FF2B5EF4-FFF2-40B4-BE49-F238E27FC236}">
                  <a16:creationId xmlns:a16="http://schemas.microsoft.com/office/drawing/2014/main" id="{240A5F72-5BEA-4B64-8984-93BAD8E40910}"/>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09" name="Rectangle 108">
              <a:extLst>
                <a:ext uri="{FF2B5EF4-FFF2-40B4-BE49-F238E27FC236}">
                  <a16:creationId xmlns:a16="http://schemas.microsoft.com/office/drawing/2014/main" id="{BDDCE435-8CE4-4977-8F9C-6B650B06531A}"/>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10" name="Rectangle 109">
              <a:extLst>
                <a:ext uri="{FF2B5EF4-FFF2-40B4-BE49-F238E27FC236}">
                  <a16:creationId xmlns:a16="http://schemas.microsoft.com/office/drawing/2014/main" id="{73D8B9F7-ABD0-4625-ADDA-68B9A2800B6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11" name="Rectangle 110">
              <a:extLst>
                <a:ext uri="{FF2B5EF4-FFF2-40B4-BE49-F238E27FC236}">
                  <a16:creationId xmlns:a16="http://schemas.microsoft.com/office/drawing/2014/main" id="{DDAC8BE3-8AC4-4305-8B37-E16D5796B19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sp>
          <p:nvSpPr>
            <p:cNvPr id="112" name="Rectangle 111">
              <a:extLst>
                <a:ext uri="{FF2B5EF4-FFF2-40B4-BE49-F238E27FC236}">
                  <a16:creationId xmlns:a16="http://schemas.microsoft.com/office/drawing/2014/main" id="{7F8DD223-CC72-4AE9-A06F-B8A78F97D49B}"/>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a:t>
              </a:r>
            </a:p>
          </p:txBody>
        </p:sp>
        <p:sp>
          <p:nvSpPr>
            <p:cNvPr id="113" name="Rectangle 112">
              <a:extLst>
                <a:ext uri="{FF2B5EF4-FFF2-40B4-BE49-F238E27FC236}">
                  <a16:creationId xmlns:a16="http://schemas.microsoft.com/office/drawing/2014/main" id="{C7444BC8-54AA-4D22-B14C-B2878DAEAC4C}"/>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a:solidFill>
                    <a:schemeClr val="tx1"/>
                  </a:solidFill>
                </a:rPr>
                <a:t>0</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01BF3F4-FF20-4D55-894E-EAF85510D773}"/>
                  </a:ext>
                </a:extLst>
              </p:cNvPr>
              <p:cNvSpPr txBox="1"/>
              <p:nvPr/>
            </p:nvSpPr>
            <p:spPr>
              <a:xfrm>
                <a:off x="5825002" y="339360"/>
                <a:ext cx="4961595" cy="923330"/>
              </a:xfrm>
              <a:prstGeom prst="rect">
                <a:avLst/>
              </a:prstGeom>
              <a:noFill/>
            </p:spPr>
            <p:txBody>
              <a:bodyPr wrap="square" rtlCol="0">
                <a:spAutoFit/>
              </a:bodyPr>
              <a:lstStyle/>
              <a:p>
                <a:r>
                  <a:rPr lang="en-US" dirty="0"/>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r>
                  <a:rPr lang="en-US" dirty="0"/>
                  <a:t> gives the dot product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𝑤</m:t>
                        </m:r>
                      </m:sub>
                    </m:sSub>
                  </m:oMath>
                </a14:m>
                <a:r>
                  <a:rPr lang="en-US" dirty="0"/>
                  <a:t> between the input presentation of </a:t>
                </a:r>
                <a14:m>
                  <m:oMath xmlns:m="http://schemas.openxmlformats.org/officeDocument/2006/math">
                    <m:r>
                      <a:rPr lang="en-US" b="0" i="1" smtClean="0">
                        <a:latin typeface="Cambria Math" panose="02040503050406030204" pitchFamily="18" charset="0"/>
                      </a:rPr>
                      <m:t>𝑤</m:t>
                    </m:r>
                  </m:oMath>
                </a14:m>
                <a:r>
                  <a:rPr lang="en-US" dirty="0"/>
                  <a:t> and output representation of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oMath>
                </a14:m>
                <a:r>
                  <a:rPr lang="en-US" dirty="0"/>
                  <a:t>for all </a:t>
                </a:r>
                <a14:m>
                  <m:oMath xmlns:m="http://schemas.openxmlformats.org/officeDocument/2006/math">
                    <m:r>
                      <a:rPr lang="en-US" b="0" i="1" smtClean="0">
                        <a:latin typeface="Cambria Math" panose="02040503050406030204" pitchFamily="18" charset="0"/>
                      </a:rPr>
                      <m:t>𝑐</m:t>
                    </m:r>
                  </m:oMath>
                </a14:m>
                <a:endParaRPr lang="en-US" dirty="0"/>
              </a:p>
            </p:txBody>
          </p:sp>
        </mc:Choice>
        <mc:Fallback xmlns="">
          <p:sp>
            <p:nvSpPr>
              <p:cNvPr id="36" name="TextBox 35">
                <a:extLst>
                  <a:ext uri="{FF2B5EF4-FFF2-40B4-BE49-F238E27FC236}">
                    <a16:creationId xmlns:a16="http://schemas.microsoft.com/office/drawing/2014/main" id="{E01BF3F4-FF20-4D55-894E-EAF85510D773}"/>
                  </a:ext>
                </a:extLst>
              </p:cNvPr>
              <p:cNvSpPr txBox="1">
                <a:spLocks noRot="1" noChangeAspect="1" noMove="1" noResize="1" noEditPoints="1" noAdjustHandles="1" noChangeArrowheads="1" noChangeShapeType="1" noTextEdit="1"/>
              </p:cNvSpPr>
              <p:nvPr/>
            </p:nvSpPr>
            <p:spPr>
              <a:xfrm>
                <a:off x="5825002" y="339360"/>
                <a:ext cx="4961595" cy="923330"/>
              </a:xfrm>
              <a:prstGeom prst="rect">
                <a:avLst/>
              </a:prstGeom>
              <a:blipFill>
                <a:blip r:embed="rId7"/>
                <a:stretch>
                  <a:fillRect l="-1107" t="-3974" r="-1968"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5D3D13C-187A-4A13-9A5E-8E488F76136F}"/>
                  </a:ext>
                </a:extLst>
              </p:cNvPr>
              <p:cNvSpPr txBox="1"/>
              <p:nvPr/>
            </p:nvSpPr>
            <p:spPr>
              <a:xfrm>
                <a:off x="6170032" y="5565462"/>
                <a:ext cx="9037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r>
                            <a:rPr lang="en-US" i="1">
                              <a:latin typeface="Cambria Math" panose="02040503050406030204" pitchFamily="18" charset="0"/>
                            </a:rPr>
                            <m:t>′</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sub>
                      </m:sSub>
                    </m:oMath>
                  </m:oMathPara>
                </a14:m>
                <a:endParaRPr lang="en-US" dirty="0"/>
              </a:p>
            </p:txBody>
          </p:sp>
        </mc:Choice>
        <mc:Fallback xmlns="">
          <p:sp>
            <p:nvSpPr>
              <p:cNvPr id="114" name="TextBox 113">
                <a:extLst>
                  <a:ext uri="{FF2B5EF4-FFF2-40B4-BE49-F238E27FC236}">
                    <a16:creationId xmlns:a16="http://schemas.microsoft.com/office/drawing/2014/main" id="{25D3D13C-187A-4A13-9A5E-8E488F76136F}"/>
                  </a:ext>
                </a:extLst>
              </p:cNvPr>
              <p:cNvSpPr txBox="1">
                <a:spLocks noRot="1" noChangeAspect="1" noMove="1" noResize="1" noEditPoints="1" noAdjustHandles="1" noChangeArrowheads="1" noChangeShapeType="1" noTextEdit="1"/>
              </p:cNvSpPr>
              <p:nvPr/>
            </p:nvSpPr>
            <p:spPr>
              <a:xfrm>
                <a:off x="6170032" y="5565462"/>
                <a:ext cx="90370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5354C41-DB0B-4EF5-BD72-985F6868532F}"/>
                  </a:ext>
                </a:extLst>
              </p:cNvPr>
              <p:cNvSpPr txBox="1"/>
              <p:nvPr/>
            </p:nvSpPr>
            <p:spPr>
              <a:xfrm>
                <a:off x="4779386" y="6097751"/>
                <a:ext cx="3698692" cy="646331"/>
              </a:xfrm>
              <a:prstGeom prst="rect">
                <a:avLst/>
              </a:prstGeom>
              <a:noFill/>
            </p:spPr>
            <p:txBody>
              <a:bodyPr wrap="square" rtlCol="0">
                <a:spAutoFit/>
              </a:bodyPr>
              <a:lstStyle/>
              <a:p>
                <a:r>
                  <a:rPr lang="en-US" dirty="0"/>
                  <a:t>The rows of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contain the </a:t>
                </a:r>
                <a:r>
                  <a:rPr lang="en-US" dirty="0">
                    <a:solidFill>
                      <a:schemeClr val="accent6">
                        <a:lumMod val="75000"/>
                      </a:schemeClr>
                    </a:solidFill>
                  </a:rPr>
                  <a:t>output representation</a:t>
                </a:r>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oMath>
                </a14:m>
                <a:r>
                  <a:rPr lang="en-US" dirty="0"/>
                  <a:t>of all words</a:t>
                </a:r>
              </a:p>
            </p:txBody>
          </p:sp>
        </mc:Choice>
        <mc:Fallback xmlns="">
          <p:sp>
            <p:nvSpPr>
              <p:cNvPr id="37" name="TextBox 36">
                <a:extLst>
                  <a:ext uri="{FF2B5EF4-FFF2-40B4-BE49-F238E27FC236}">
                    <a16:creationId xmlns:a16="http://schemas.microsoft.com/office/drawing/2014/main" id="{75354C41-DB0B-4EF5-BD72-985F6868532F}"/>
                  </a:ext>
                </a:extLst>
              </p:cNvPr>
              <p:cNvSpPr txBox="1">
                <a:spLocks noRot="1" noChangeAspect="1" noMove="1" noResize="1" noEditPoints="1" noAdjustHandles="1" noChangeArrowheads="1" noChangeShapeType="1" noTextEdit="1"/>
              </p:cNvSpPr>
              <p:nvPr/>
            </p:nvSpPr>
            <p:spPr>
              <a:xfrm>
                <a:off x="4779386" y="6097751"/>
                <a:ext cx="3698692" cy="646331"/>
              </a:xfrm>
              <a:prstGeom prst="rect">
                <a:avLst/>
              </a:prstGeom>
              <a:blipFill>
                <a:blip r:embed="rId9"/>
                <a:stretch>
                  <a:fillRect l="-1318" t="-4717" r="-32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FD646ED5-80A1-4112-BB85-AA30B7812479}"/>
                  </a:ext>
                </a:extLst>
              </p:cNvPr>
              <p:cNvSpPr txBox="1"/>
              <p:nvPr/>
            </p:nvSpPr>
            <p:spPr>
              <a:xfrm>
                <a:off x="1639634" y="902135"/>
                <a:ext cx="3698692" cy="646331"/>
              </a:xfrm>
              <a:prstGeom prst="rect">
                <a:avLst/>
              </a:prstGeom>
              <a:noFill/>
            </p:spPr>
            <p:txBody>
              <a:bodyPr wrap="square" rtlCol="0">
                <a:spAutoFit/>
              </a:bodyPr>
              <a:lstStyle/>
              <a:p>
                <a:r>
                  <a:rPr lang="en-US" dirty="0"/>
                  <a:t>The columns of </a:t>
                </a:r>
                <a14:m>
                  <m:oMath xmlns:m="http://schemas.openxmlformats.org/officeDocument/2006/math">
                    <m:r>
                      <m:rPr>
                        <m:sty m:val="p"/>
                      </m:rPr>
                      <a:rPr lang="en-US" b="0" i="0" smtClean="0">
                        <a:latin typeface="Cambria Math" panose="02040503050406030204" pitchFamily="18" charset="0"/>
                      </a:rPr>
                      <m:t>W</m:t>
                    </m:r>
                  </m:oMath>
                </a14:m>
                <a:r>
                  <a:rPr lang="en-US" dirty="0"/>
                  <a:t> contain the </a:t>
                </a:r>
                <a:r>
                  <a:rPr lang="en-US" dirty="0">
                    <a:solidFill>
                      <a:schemeClr val="accent6">
                        <a:lumMod val="75000"/>
                      </a:schemeClr>
                    </a:solidFill>
                  </a:rPr>
                  <a:t>input representation</a:t>
                </a:r>
                <a:r>
                  <a:rPr lang="en-US" dirty="0"/>
                  <a:t> of all words</a:t>
                </a:r>
              </a:p>
            </p:txBody>
          </p:sp>
        </mc:Choice>
        <mc:Fallback xmlns="">
          <p:sp>
            <p:nvSpPr>
              <p:cNvPr id="115" name="TextBox 114">
                <a:extLst>
                  <a:ext uri="{FF2B5EF4-FFF2-40B4-BE49-F238E27FC236}">
                    <a16:creationId xmlns:a16="http://schemas.microsoft.com/office/drawing/2014/main" id="{FD646ED5-80A1-4112-BB85-AA30B7812479}"/>
                  </a:ext>
                </a:extLst>
              </p:cNvPr>
              <p:cNvSpPr txBox="1">
                <a:spLocks noRot="1" noChangeAspect="1" noMove="1" noResize="1" noEditPoints="1" noAdjustHandles="1" noChangeArrowheads="1" noChangeShapeType="1" noTextEdit="1"/>
              </p:cNvSpPr>
              <p:nvPr/>
            </p:nvSpPr>
            <p:spPr>
              <a:xfrm>
                <a:off x="1639634" y="902135"/>
                <a:ext cx="3698692" cy="646331"/>
              </a:xfrm>
              <a:prstGeom prst="rect">
                <a:avLst/>
              </a:prstGeom>
              <a:blipFill>
                <a:blip r:embed="rId10"/>
                <a:stretch>
                  <a:fillRect l="-1483" t="-5660" b="-14151"/>
                </a:stretch>
              </a:blipFill>
            </p:spPr>
            <p:txBody>
              <a:bodyPr/>
              <a:lstStyle/>
              <a:p>
                <a:r>
                  <a:rPr lang="en-US">
                    <a:noFill/>
                  </a:rPr>
                  <a:t> </a:t>
                </a:r>
              </a:p>
            </p:txBody>
          </p:sp>
        </mc:Fallback>
      </mc:AlternateContent>
      <p:grpSp>
        <p:nvGrpSpPr>
          <p:cNvPr id="116" name="Group 115">
            <a:extLst>
              <a:ext uri="{FF2B5EF4-FFF2-40B4-BE49-F238E27FC236}">
                <a16:creationId xmlns:a16="http://schemas.microsoft.com/office/drawing/2014/main" id="{C74221D8-C1A6-42FB-BA96-4E013BF15074}"/>
              </a:ext>
            </a:extLst>
          </p:cNvPr>
          <p:cNvGrpSpPr/>
          <p:nvPr/>
        </p:nvGrpSpPr>
        <p:grpSpPr>
          <a:xfrm>
            <a:off x="8484277" y="4238073"/>
            <a:ext cx="315408" cy="2100165"/>
            <a:chOff x="1800225" y="419100"/>
            <a:chExt cx="182880" cy="1828800"/>
          </a:xfrm>
        </p:grpSpPr>
        <p:sp>
          <p:nvSpPr>
            <p:cNvPr id="117" name="Rectangle 116">
              <a:extLst>
                <a:ext uri="{FF2B5EF4-FFF2-40B4-BE49-F238E27FC236}">
                  <a16:creationId xmlns:a16="http://schemas.microsoft.com/office/drawing/2014/main" id="{B0B1BBF8-4CDA-4127-8AD9-9065C349F43A}"/>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7.3</a:t>
              </a:r>
            </a:p>
          </p:txBody>
        </p:sp>
        <p:sp>
          <p:nvSpPr>
            <p:cNvPr id="118" name="Rectangle 117">
              <a:extLst>
                <a:ext uri="{FF2B5EF4-FFF2-40B4-BE49-F238E27FC236}">
                  <a16:creationId xmlns:a16="http://schemas.microsoft.com/office/drawing/2014/main" id="{D176B854-4495-4B4C-AB32-BC436C733473}"/>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rPr>
                <a:t>9.2</a:t>
              </a:r>
            </a:p>
          </p:txBody>
        </p:sp>
        <p:sp>
          <p:nvSpPr>
            <p:cNvPr id="119" name="Rectangle 118">
              <a:extLst>
                <a:ext uri="{FF2B5EF4-FFF2-40B4-BE49-F238E27FC236}">
                  <a16:creationId xmlns:a16="http://schemas.microsoft.com/office/drawing/2014/main" id="{EB74133B-70EC-4326-944D-A08F8460E88D}"/>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2.2</a:t>
              </a:r>
            </a:p>
          </p:txBody>
        </p:sp>
        <p:sp>
          <p:nvSpPr>
            <p:cNvPr id="120" name="Rectangle 119">
              <a:extLst>
                <a:ext uri="{FF2B5EF4-FFF2-40B4-BE49-F238E27FC236}">
                  <a16:creationId xmlns:a16="http://schemas.microsoft.com/office/drawing/2014/main" id="{93927668-5AB4-440A-987B-B5BE1B317E7F}"/>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0.5</a:t>
              </a:r>
            </a:p>
          </p:txBody>
        </p:sp>
        <p:sp>
          <p:nvSpPr>
            <p:cNvPr id="121" name="Rectangle 120">
              <a:extLst>
                <a:ext uri="{FF2B5EF4-FFF2-40B4-BE49-F238E27FC236}">
                  <a16:creationId xmlns:a16="http://schemas.microsoft.com/office/drawing/2014/main" id="{7A680099-8559-4431-80CE-C6706085391E}"/>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2.1</a:t>
              </a:r>
            </a:p>
          </p:txBody>
        </p:sp>
        <p:sp>
          <p:nvSpPr>
            <p:cNvPr id="122" name="Rectangle 121">
              <a:extLst>
                <a:ext uri="{FF2B5EF4-FFF2-40B4-BE49-F238E27FC236}">
                  <a16:creationId xmlns:a16="http://schemas.microsoft.com/office/drawing/2014/main" id="{2F5A312B-FEE4-4F98-813C-4B1EC0B6E106}"/>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0.9</a:t>
              </a:r>
            </a:p>
          </p:txBody>
        </p:sp>
        <p:sp>
          <p:nvSpPr>
            <p:cNvPr id="123" name="Rectangle 122">
              <a:extLst>
                <a:ext uri="{FF2B5EF4-FFF2-40B4-BE49-F238E27FC236}">
                  <a16:creationId xmlns:a16="http://schemas.microsoft.com/office/drawing/2014/main" id="{8A6C41AD-4320-4356-A3F1-3BF84935152B}"/>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5.2</a:t>
              </a:r>
            </a:p>
          </p:txBody>
        </p:sp>
        <p:sp>
          <p:nvSpPr>
            <p:cNvPr id="124" name="Rectangle 123">
              <a:extLst>
                <a:ext uri="{FF2B5EF4-FFF2-40B4-BE49-F238E27FC236}">
                  <a16:creationId xmlns:a16="http://schemas.microsoft.com/office/drawing/2014/main" id="{F26E6596-6917-473A-9D7A-E3FE6E766C2F}"/>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2.1</a:t>
              </a:r>
            </a:p>
          </p:txBody>
        </p:sp>
        <p:sp>
          <p:nvSpPr>
            <p:cNvPr id="125" name="Rectangle 124">
              <a:extLst>
                <a:ext uri="{FF2B5EF4-FFF2-40B4-BE49-F238E27FC236}">
                  <a16:creationId xmlns:a16="http://schemas.microsoft.com/office/drawing/2014/main" id="{8CB0D0CD-0857-4FFC-A2E0-8914C7829827}"/>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a:t>
              </a:r>
            </a:p>
          </p:txBody>
        </p:sp>
        <p:sp>
          <p:nvSpPr>
            <p:cNvPr id="126" name="Rectangle 125">
              <a:extLst>
                <a:ext uri="{FF2B5EF4-FFF2-40B4-BE49-F238E27FC236}">
                  <a16:creationId xmlns:a16="http://schemas.microsoft.com/office/drawing/2014/main" id="{48121C4E-E002-4AF3-B90B-53186F132225}"/>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1.2</a:t>
              </a:r>
            </a:p>
          </p:txBody>
        </p: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4316F92-9BEE-434E-B73C-D2554E849986}"/>
                  </a:ext>
                </a:extLst>
              </p:cNvPr>
              <p:cNvSpPr txBox="1"/>
              <p:nvPr/>
            </p:nvSpPr>
            <p:spPr>
              <a:xfrm>
                <a:off x="2039093" y="5604547"/>
                <a:ext cx="2768438" cy="923330"/>
              </a:xfrm>
              <a:prstGeom prst="rect">
                <a:avLst/>
              </a:prstGeom>
              <a:noFill/>
            </p:spPr>
            <p:txBody>
              <a:bodyPr wrap="square" rtlCol="0">
                <a:spAutoFit/>
              </a:bodyPr>
              <a:lstStyle/>
              <a:p>
                <a:r>
                  <a:rPr lang="en-US" dirty="0"/>
                  <a:t>The product </a:t>
                </a:r>
                <a14:m>
                  <m:oMath xmlns:m="http://schemas.openxmlformats.org/officeDocument/2006/math">
                    <m:r>
                      <a:rPr lang="en-US" i="1">
                        <a:latin typeface="Cambria Math" panose="02040503050406030204" pitchFamily="18" charset="0"/>
                      </a:rPr>
                      <m:t>𝑊</m:t>
                    </m:r>
                    <m:r>
                      <a:rPr lang="en-US" b="0" i="1" smtClean="0">
                        <a:latin typeface="Cambria Math" panose="02040503050406030204" pitchFamily="18" charset="0"/>
                      </a:rPr>
                      <m:t>𝑤</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𝑤</m:t>
                        </m:r>
                      </m:sub>
                    </m:sSub>
                  </m:oMath>
                </a14:m>
                <a:endParaRPr lang="en-US" dirty="0"/>
              </a:p>
              <a:p>
                <a:r>
                  <a:rPr lang="en-US" dirty="0"/>
                  <a:t>gives the </a:t>
                </a:r>
                <a14:m>
                  <m:oMath xmlns:m="http://schemas.openxmlformats.org/officeDocument/2006/math">
                    <m:r>
                      <a:rPr lang="en-US" b="0" i="1" smtClean="0">
                        <a:latin typeface="Cambria Math" panose="02040503050406030204" pitchFamily="18" charset="0"/>
                      </a:rPr>
                      <m:t>𝑁</m:t>
                    </m:r>
                  </m:oMath>
                </a14:m>
                <a:r>
                  <a:rPr lang="en-US" dirty="0"/>
                  <a:t>-dimensional </a:t>
                </a:r>
                <a:r>
                  <a:rPr lang="en-US" dirty="0">
                    <a:solidFill>
                      <a:schemeClr val="accent6">
                        <a:lumMod val="75000"/>
                      </a:schemeClr>
                    </a:solidFill>
                  </a:rPr>
                  <a:t>input representation </a:t>
                </a:r>
                <a:r>
                  <a:rPr lang="en-US" dirty="0"/>
                  <a:t>of </a:t>
                </a:r>
                <a14:m>
                  <m:oMath xmlns:m="http://schemas.openxmlformats.org/officeDocument/2006/math">
                    <m:r>
                      <a:rPr lang="en-US" b="0" i="1" smtClean="0">
                        <a:latin typeface="Cambria Math" panose="02040503050406030204" pitchFamily="18" charset="0"/>
                      </a:rPr>
                      <m:t>𝑤</m:t>
                    </m:r>
                  </m:oMath>
                </a14:m>
                <a:r>
                  <a:rPr lang="en-US" dirty="0"/>
                  <a:t> </a:t>
                </a:r>
              </a:p>
            </p:txBody>
          </p:sp>
        </mc:Choice>
        <mc:Fallback xmlns="">
          <p:sp>
            <p:nvSpPr>
              <p:cNvPr id="127" name="TextBox 126">
                <a:extLst>
                  <a:ext uri="{FF2B5EF4-FFF2-40B4-BE49-F238E27FC236}">
                    <a16:creationId xmlns:a16="http://schemas.microsoft.com/office/drawing/2014/main" id="{D4316F92-9BEE-434E-B73C-D2554E849986}"/>
                  </a:ext>
                </a:extLst>
              </p:cNvPr>
              <p:cNvSpPr txBox="1">
                <a:spLocks noRot="1" noChangeAspect="1" noMove="1" noResize="1" noEditPoints="1" noAdjustHandles="1" noChangeArrowheads="1" noChangeShapeType="1" noTextEdit="1"/>
              </p:cNvSpPr>
              <p:nvPr/>
            </p:nvSpPr>
            <p:spPr>
              <a:xfrm>
                <a:off x="2039093" y="5604547"/>
                <a:ext cx="2768438" cy="923330"/>
              </a:xfrm>
              <a:prstGeom prst="rect">
                <a:avLst/>
              </a:prstGeom>
              <a:blipFill>
                <a:blip r:embed="rId11"/>
                <a:stretch>
                  <a:fillRect l="-1758" t="-3289" b="-9211"/>
                </a:stretch>
              </a:blipFill>
            </p:spPr>
            <p:txBody>
              <a:bodyPr/>
              <a:lstStyle/>
              <a:p>
                <a:r>
                  <a:rPr lang="en-US">
                    <a:noFill/>
                  </a:rPr>
                  <a:t> </a:t>
                </a:r>
              </a:p>
            </p:txBody>
          </p:sp>
        </mc:Fallback>
      </mc:AlternateContent>
      <p:grpSp>
        <p:nvGrpSpPr>
          <p:cNvPr id="128" name="Group 127">
            <a:extLst>
              <a:ext uri="{FF2B5EF4-FFF2-40B4-BE49-F238E27FC236}">
                <a16:creationId xmlns:a16="http://schemas.microsoft.com/office/drawing/2014/main" id="{3532C11C-59BD-40C0-BB93-EA2399A8C542}"/>
              </a:ext>
            </a:extLst>
          </p:cNvPr>
          <p:cNvGrpSpPr/>
          <p:nvPr/>
        </p:nvGrpSpPr>
        <p:grpSpPr>
          <a:xfrm>
            <a:off x="9824579" y="1485065"/>
            <a:ext cx="315408" cy="2100165"/>
            <a:chOff x="1800225" y="419100"/>
            <a:chExt cx="182880" cy="1828800"/>
          </a:xfrm>
        </p:grpSpPr>
        <p:sp>
          <p:nvSpPr>
            <p:cNvPr id="129" name="Rectangle 128">
              <a:extLst>
                <a:ext uri="{FF2B5EF4-FFF2-40B4-BE49-F238E27FC236}">
                  <a16:creationId xmlns:a16="http://schemas.microsoft.com/office/drawing/2014/main" id="{D7E9A83C-67B8-452B-84F9-CDA63BA5C897}"/>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0.2</a:t>
              </a:r>
            </a:p>
          </p:txBody>
        </p:sp>
        <p:sp>
          <p:nvSpPr>
            <p:cNvPr id="130" name="Rectangle 129">
              <a:extLst>
                <a:ext uri="{FF2B5EF4-FFF2-40B4-BE49-F238E27FC236}">
                  <a16:creationId xmlns:a16="http://schemas.microsoft.com/office/drawing/2014/main" id="{8B86B3F8-6732-47D7-BA55-5A898535219A}"/>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rPr>
                <a:t>0.7</a:t>
              </a:r>
            </a:p>
          </p:txBody>
        </p:sp>
        <p:sp>
          <p:nvSpPr>
            <p:cNvPr id="131" name="Rectangle 130">
              <a:extLst>
                <a:ext uri="{FF2B5EF4-FFF2-40B4-BE49-F238E27FC236}">
                  <a16:creationId xmlns:a16="http://schemas.microsoft.com/office/drawing/2014/main" id="{42D9E904-9625-4210-97B1-5C0FA3429936}"/>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32" name="Rectangle 131">
              <a:extLst>
                <a:ext uri="{FF2B5EF4-FFF2-40B4-BE49-F238E27FC236}">
                  <a16:creationId xmlns:a16="http://schemas.microsoft.com/office/drawing/2014/main" id="{D26EEB2A-8B7F-4D00-8593-D15D9BDEDC98}"/>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33" name="Rectangle 132">
              <a:extLst>
                <a:ext uri="{FF2B5EF4-FFF2-40B4-BE49-F238E27FC236}">
                  <a16:creationId xmlns:a16="http://schemas.microsoft.com/office/drawing/2014/main" id="{00D917B3-9E58-4270-98E7-9772A06DD5B6}"/>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34" name="Rectangle 133">
              <a:extLst>
                <a:ext uri="{FF2B5EF4-FFF2-40B4-BE49-F238E27FC236}">
                  <a16:creationId xmlns:a16="http://schemas.microsoft.com/office/drawing/2014/main" id="{38094AD6-178F-4740-9919-1DBA8006E92F}"/>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0.00</a:t>
              </a:r>
            </a:p>
          </p:txBody>
        </p:sp>
        <p:sp>
          <p:nvSpPr>
            <p:cNvPr id="135" name="Rectangle 134">
              <a:extLst>
                <a:ext uri="{FF2B5EF4-FFF2-40B4-BE49-F238E27FC236}">
                  <a16:creationId xmlns:a16="http://schemas.microsoft.com/office/drawing/2014/main" id="{262483A7-9FD8-41C8-BA96-8F9C6AB49331}"/>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0.02</a:t>
              </a:r>
            </a:p>
          </p:txBody>
        </p:sp>
        <p:sp>
          <p:nvSpPr>
            <p:cNvPr id="136" name="Rectangle 135">
              <a:extLst>
                <a:ext uri="{FF2B5EF4-FFF2-40B4-BE49-F238E27FC236}">
                  <a16:creationId xmlns:a16="http://schemas.microsoft.com/office/drawing/2014/main" id="{C2D65556-7390-44E6-82E4-B65BBBFA54DB}"/>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37" name="Rectangle 136">
              <a:extLst>
                <a:ext uri="{FF2B5EF4-FFF2-40B4-BE49-F238E27FC236}">
                  <a16:creationId xmlns:a16="http://schemas.microsoft.com/office/drawing/2014/main" id="{94CB27F2-8B3D-4F2F-9FB6-D5A194712B14}"/>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a:t>
              </a:r>
            </a:p>
          </p:txBody>
        </p:sp>
        <p:sp>
          <p:nvSpPr>
            <p:cNvPr id="138" name="Rectangle 137">
              <a:extLst>
                <a:ext uri="{FF2B5EF4-FFF2-40B4-BE49-F238E27FC236}">
                  <a16:creationId xmlns:a16="http://schemas.microsoft.com/office/drawing/2014/main" id="{1180DF1E-1975-4E2C-AA61-FEDA6E51A382}"/>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0.00</a:t>
              </a:r>
            </a:p>
          </p:txBody>
        </p:sp>
      </p:grpSp>
      <p:cxnSp>
        <p:nvCxnSpPr>
          <p:cNvPr id="41" name="Straight Arrow Connector 40">
            <a:extLst>
              <a:ext uri="{FF2B5EF4-FFF2-40B4-BE49-F238E27FC236}">
                <a16:creationId xmlns:a16="http://schemas.microsoft.com/office/drawing/2014/main" id="{CD78A7A3-A8AB-4BC5-AB82-D6F4A0F2196C}"/>
              </a:ext>
            </a:extLst>
          </p:cNvPr>
          <p:cNvCxnSpPr/>
          <p:nvPr/>
        </p:nvCxnSpPr>
        <p:spPr>
          <a:xfrm>
            <a:off x="8954945" y="2508429"/>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99C5D7A-06DA-4892-A9E8-9CAF5BA576A5}"/>
              </a:ext>
            </a:extLst>
          </p:cNvPr>
          <p:cNvCxnSpPr/>
          <p:nvPr/>
        </p:nvCxnSpPr>
        <p:spPr>
          <a:xfrm>
            <a:off x="8954945" y="5268694"/>
            <a:ext cx="68402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55E7D4B-A0A6-4DB4-A83E-39829E9997E9}"/>
              </a:ext>
            </a:extLst>
          </p:cNvPr>
          <p:cNvSpPr txBox="1"/>
          <p:nvPr/>
        </p:nvSpPr>
        <p:spPr>
          <a:xfrm>
            <a:off x="8832000" y="2095879"/>
            <a:ext cx="992579" cy="369332"/>
          </a:xfrm>
          <a:prstGeom prst="rect">
            <a:avLst/>
          </a:prstGeom>
          <a:noFill/>
        </p:spPr>
        <p:txBody>
          <a:bodyPr wrap="none" rtlCol="0">
            <a:spAutoFit/>
          </a:bodyPr>
          <a:lstStyle/>
          <a:p>
            <a:r>
              <a:rPr lang="en-US" dirty="0" err="1"/>
              <a:t>softmax</a:t>
            </a:r>
            <a:endParaRPr lang="en-US" dirty="0"/>
          </a:p>
        </p:txBody>
      </p:sp>
      <p:sp>
        <p:nvSpPr>
          <p:cNvPr id="151" name="TextBox 150">
            <a:extLst>
              <a:ext uri="{FF2B5EF4-FFF2-40B4-BE49-F238E27FC236}">
                <a16:creationId xmlns:a16="http://schemas.microsoft.com/office/drawing/2014/main" id="{9A5619FD-FD4F-4728-9822-78B34B04AD8D}"/>
              </a:ext>
            </a:extLst>
          </p:cNvPr>
          <p:cNvSpPr txBox="1"/>
          <p:nvPr/>
        </p:nvSpPr>
        <p:spPr>
          <a:xfrm>
            <a:off x="8800668" y="4785258"/>
            <a:ext cx="992579" cy="369332"/>
          </a:xfrm>
          <a:prstGeom prst="rect">
            <a:avLst/>
          </a:prstGeom>
          <a:noFill/>
        </p:spPr>
        <p:txBody>
          <a:bodyPr wrap="none" rtlCol="0">
            <a:spAutoFit/>
          </a:bodyPr>
          <a:lstStyle/>
          <a:p>
            <a:r>
              <a:rPr lang="en-US" dirty="0" err="1"/>
              <a:t>softmax</a:t>
            </a:r>
            <a:endParaRPr lang="en-US" dirty="0"/>
          </a:p>
        </p:txBody>
      </p:sp>
      <p:grpSp>
        <p:nvGrpSpPr>
          <p:cNvPr id="152" name="Group 151">
            <a:extLst>
              <a:ext uri="{FF2B5EF4-FFF2-40B4-BE49-F238E27FC236}">
                <a16:creationId xmlns:a16="http://schemas.microsoft.com/office/drawing/2014/main" id="{C9FFCD2E-1626-4CCF-B0B0-029EBCB9A27B}"/>
              </a:ext>
            </a:extLst>
          </p:cNvPr>
          <p:cNvGrpSpPr/>
          <p:nvPr/>
        </p:nvGrpSpPr>
        <p:grpSpPr>
          <a:xfrm>
            <a:off x="9849169" y="4323327"/>
            <a:ext cx="315408" cy="2100165"/>
            <a:chOff x="1800225" y="419100"/>
            <a:chExt cx="182880" cy="1828800"/>
          </a:xfrm>
        </p:grpSpPr>
        <p:sp>
          <p:nvSpPr>
            <p:cNvPr id="153" name="Rectangle 152">
              <a:extLst>
                <a:ext uri="{FF2B5EF4-FFF2-40B4-BE49-F238E27FC236}">
                  <a16:creationId xmlns:a16="http://schemas.microsoft.com/office/drawing/2014/main" id="{AD81632D-E36F-4FCC-83B0-28F5CAE56A46}"/>
                </a:ext>
              </a:extLst>
            </p:cNvPr>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0.2</a:t>
              </a:r>
            </a:p>
          </p:txBody>
        </p:sp>
        <p:sp>
          <p:nvSpPr>
            <p:cNvPr id="154" name="Rectangle 153">
              <a:extLst>
                <a:ext uri="{FF2B5EF4-FFF2-40B4-BE49-F238E27FC236}">
                  <a16:creationId xmlns:a16="http://schemas.microsoft.com/office/drawing/2014/main" id="{B60E8482-988D-4C2A-8626-BE2DF9F4D29E}"/>
                </a:ext>
              </a:extLst>
            </p:cNvPr>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rPr>
                <a:t>0.7</a:t>
              </a:r>
            </a:p>
          </p:txBody>
        </p:sp>
        <p:sp>
          <p:nvSpPr>
            <p:cNvPr id="155" name="Rectangle 154">
              <a:extLst>
                <a:ext uri="{FF2B5EF4-FFF2-40B4-BE49-F238E27FC236}">
                  <a16:creationId xmlns:a16="http://schemas.microsoft.com/office/drawing/2014/main" id="{0DFEBE31-6360-4240-ADDD-D09FCAF71064}"/>
                </a:ext>
              </a:extLst>
            </p:cNvPr>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56" name="Rectangle 155">
              <a:extLst>
                <a:ext uri="{FF2B5EF4-FFF2-40B4-BE49-F238E27FC236}">
                  <a16:creationId xmlns:a16="http://schemas.microsoft.com/office/drawing/2014/main" id="{C251E5E2-4CEF-471D-841B-EC2EA4EC5473}"/>
                </a:ext>
              </a:extLst>
            </p:cNvPr>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57" name="Rectangle 156">
              <a:extLst>
                <a:ext uri="{FF2B5EF4-FFF2-40B4-BE49-F238E27FC236}">
                  <a16:creationId xmlns:a16="http://schemas.microsoft.com/office/drawing/2014/main" id="{AC79765A-F8BC-4826-A181-7513D5E384BB}"/>
                </a:ext>
              </a:extLst>
            </p:cNvPr>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58" name="Rectangle 157">
              <a:extLst>
                <a:ext uri="{FF2B5EF4-FFF2-40B4-BE49-F238E27FC236}">
                  <a16:creationId xmlns:a16="http://schemas.microsoft.com/office/drawing/2014/main" id="{21F9DE9B-CBAE-4CF9-A6B3-8FB41FB13950}"/>
                </a:ext>
              </a:extLst>
            </p:cNvPr>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0.00</a:t>
              </a:r>
            </a:p>
          </p:txBody>
        </p:sp>
        <p:sp>
          <p:nvSpPr>
            <p:cNvPr id="159" name="Rectangle 158">
              <a:extLst>
                <a:ext uri="{FF2B5EF4-FFF2-40B4-BE49-F238E27FC236}">
                  <a16:creationId xmlns:a16="http://schemas.microsoft.com/office/drawing/2014/main" id="{B1E735A9-72B5-4045-AC15-0B94D728E6B0}"/>
                </a:ext>
              </a:extLst>
            </p:cNvPr>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0.02</a:t>
              </a:r>
            </a:p>
          </p:txBody>
        </p:sp>
        <p:sp>
          <p:nvSpPr>
            <p:cNvPr id="160" name="Rectangle 159">
              <a:extLst>
                <a:ext uri="{FF2B5EF4-FFF2-40B4-BE49-F238E27FC236}">
                  <a16:creationId xmlns:a16="http://schemas.microsoft.com/office/drawing/2014/main" id="{1C151B13-146A-4D1B-8829-D25B44F4C438}"/>
                </a:ext>
              </a:extLst>
            </p:cNvPr>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0.01</a:t>
              </a:r>
            </a:p>
          </p:txBody>
        </p:sp>
        <p:sp>
          <p:nvSpPr>
            <p:cNvPr id="161" name="Rectangle 160">
              <a:extLst>
                <a:ext uri="{FF2B5EF4-FFF2-40B4-BE49-F238E27FC236}">
                  <a16:creationId xmlns:a16="http://schemas.microsoft.com/office/drawing/2014/main" id="{BB1A592F-9E17-4EAD-85D0-B9E429B53236}"/>
                </a:ext>
              </a:extLst>
            </p:cNvPr>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a:t>
              </a:r>
            </a:p>
          </p:txBody>
        </p:sp>
        <p:sp>
          <p:nvSpPr>
            <p:cNvPr id="162" name="Rectangle 161">
              <a:extLst>
                <a:ext uri="{FF2B5EF4-FFF2-40B4-BE49-F238E27FC236}">
                  <a16:creationId xmlns:a16="http://schemas.microsoft.com/office/drawing/2014/main" id="{113CFBC4-7145-408E-BAB4-42E9C9F36048}"/>
                </a:ext>
              </a:extLst>
            </p:cNvPr>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dirty="0">
                  <a:solidFill>
                    <a:schemeClr val="tx1"/>
                  </a:solidFill>
                </a:rPr>
                <a:t>0.00</a:t>
              </a:r>
            </a:p>
          </p:txBody>
        </p:sp>
      </p:grpSp>
      <p:cxnSp>
        <p:nvCxnSpPr>
          <p:cNvPr id="163" name="Straight Arrow Connector 162">
            <a:extLst>
              <a:ext uri="{FF2B5EF4-FFF2-40B4-BE49-F238E27FC236}">
                <a16:creationId xmlns:a16="http://schemas.microsoft.com/office/drawing/2014/main" id="{2C03786D-1AE6-485E-98CB-94AF4FE39DBA}"/>
              </a:ext>
            </a:extLst>
          </p:cNvPr>
          <p:cNvCxnSpPr/>
          <p:nvPr/>
        </p:nvCxnSpPr>
        <p:spPr>
          <a:xfrm>
            <a:off x="10368323" y="2538293"/>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4ADC680-0626-48B0-BC8A-D287ED8EAA33}"/>
              </a:ext>
            </a:extLst>
          </p:cNvPr>
          <p:cNvCxnSpPr/>
          <p:nvPr/>
        </p:nvCxnSpPr>
        <p:spPr>
          <a:xfrm>
            <a:off x="10371734" y="5317274"/>
            <a:ext cx="6840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59471B5-315E-47EF-B346-3C6377CC4550}"/>
              </a:ext>
            </a:extLst>
          </p:cNvPr>
          <p:cNvSpPr txBox="1"/>
          <p:nvPr/>
        </p:nvSpPr>
        <p:spPr>
          <a:xfrm>
            <a:off x="10166692" y="3486120"/>
            <a:ext cx="1118104" cy="923330"/>
          </a:xfrm>
          <a:prstGeom prst="rect">
            <a:avLst/>
          </a:prstGeom>
          <a:noFill/>
        </p:spPr>
        <p:txBody>
          <a:bodyPr wrap="square" rtlCol="0">
            <a:spAutoFit/>
          </a:bodyPr>
          <a:lstStyle/>
          <a:p>
            <a:r>
              <a:rPr lang="en-US" dirty="0"/>
              <a:t>We want these to be close</a:t>
            </a:r>
          </a:p>
        </p:txBody>
      </p:sp>
    </p:spTree>
    <p:extLst>
      <p:ext uri="{BB962C8B-B14F-4D97-AF65-F5344CB8AC3E}">
        <p14:creationId xmlns:p14="http://schemas.microsoft.com/office/powerpoint/2010/main" val="1358612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35</a:t>
            </a:fld>
            <a:endParaRPr lang="el-G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52F0E0-31D1-4A44-AC6A-844D18CB05E3}"/>
                  </a:ext>
                </a:extLst>
              </p:cNvPr>
              <p:cNvSpPr txBox="1">
                <a:spLocks/>
              </p:cNvSpPr>
              <p:nvPr/>
            </p:nvSpPr>
            <p:spPr>
              <a:xfrm>
                <a:off x="762000" y="685800"/>
                <a:ext cx="7315200" cy="51206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The basic </a:t>
                </a:r>
                <a:r>
                  <a:rPr lang="en-US" sz="2600" dirty="0" err="1"/>
                  <a:t>skipgram</a:t>
                </a:r>
                <a:r>
                  <a:rPr lang="en-US" sz="2600" dirty="0"/>
                  <a:t> utilizes the </a:t>
                </a:r>
                <a:r>
                  <a:rPr lang="en-US" sz="2600" dirty="0" err="1"/>
                  <a:t>softmax</a:t>
                </a:r>
                <a:r>
                  <a:rPr lang="en-US" sz="2600" dirty="0"/>
                  <a:t> function:</a:t>
                </a:r>
              </a:p>
              <a:p>
                <a:pPr marL="0" indent="0" algn="ctr">
                  <a:buNone/>
                </a:pPr>
                <a:endParaRPr lang="en-US" sz="260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rPr>
                        <m:t>𝑝</m:t>
                      </m:r>
                      <m:d>
                        <m:dPr>
                          <m:ctrlPr>
                            <a:rPr lang="en-US" sz="2600" i="1">
                              <a:latin typeface="Cambria Math" panose="02040503050406030204" pitchFamily="18" charset="0"/>
                            </a:rPr>
                          </m:ctrlPr>
                        </m:dPr>
                        <m:e>
                          <m:r>
                            <a:rPr lang="en-US" sz="2600" i="1">
                              <a:latin typeface="Cambria Math" panose="02040503050406030204" pitchFamily="18" charset="0"/>
                            </a:rPr>
                            <m:t>𝑐</m:t>
                          </m:r>
                        </m:e>
                        <m:e>
                          <m:r>
                            <a:rPr lang="en-US" sz="2600" i="1">
                              <a:latin typeface="Cambria Math" panose="02040503050406030204" pitchFamily="18" charset="0"/>
                            </a:rPr>
                            <m:t>𝑤</m:t>
                          </m:r>
                        </m:e>
                      </m:d>
                      <m:r>
                        <a:rPr lang="en-US" sz="2600" i="1">
                          <a:latin typeface="Cambria Math" panose="02040503050406030204" pitchFamily="18" charset="0"/>
                        </a:rPr>
                        <m:t>=</m:t>
                      </m:r>
                      <m:f>
                        <m:fPr>
                          <m:ctrlPr>
                            <a:rPr lang="en-US" sz="2600" i="1">
                              <a:latin typeface="Cambria Math" panose="02040503050406030204" pitchFamily="18" charset="0"/>
                            </a:rPr>
                          </m:ctrlPr>
                        </m:fPr>
                        <m:num>
                          <m:func>
                            <m:funcPr>
                              <m:ctrlPr>
                                <a:rPr lang="en-US" sz="2600" i="1">
                                  <a:latin typeface="Cambria Math" panose="02040503050406030204" pitchFamily="18" charset="0"/>
                                </a:rPr>
                              </m:ctrlPr>
                            </m:funcPr>
                            <m:fName>
                              <m:r>
                                <m:rPr>
                                  <m:sty m:val="p"/>
                                </m:rPr>
                                <a:rPr lang="en-US" sz="2600">
                                  <a:latin typeface="Cambria Math" panose="02040503050406030204" pitchFamily="18" charset="0"/>
                                </a:rPr>
                                <m:t>exp</m:t>
                              </m:r>
                            </m:fName>
                            <m:e>
                              <m:d>
                                <m:dPr>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i="1">
                                              <a:latin typeface="Cambria Math" panose="02040503050406030204" pitchFamily="18" charset="0"/>
                                            </a:rPr>
                                            <m:t>𝑐</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𝑤</m:t>
                                      </m:r>
                                    </m:sub>
                                  </m:sSub>
                                </m:e>
                              </m:d>
                            </m:e>
                          </m:func>
                        </m:num>
                        <m:den>
                          <m:nary>
                            <m:naryPr>
                              <m:chr m:val="∑"/>
                              <m:ctrlPr>
                                <a:rPr lang="en-US" sz="2600" i="1">
                                  <a:latin typeface="Cambria Math" panose="02040503050406030204" pitchFamily="18" charset="0"/>
                                </a:rPr>
                              </m:ctrlPr>
                            </m:naryPr>
                            <m:sub>
                              <m: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𝑇</m:t>
                              </m:r>
                            </m:sup>
                            <m:e>
                              <m:r>
                                <m:rPr>
                                  <m:sty m:val="p"/>
                                </m:rPr>
                                <a:rPr lang="en-US" sz="2600">
                                  <a:latin typeface="Cambria Math" panose="02040503050406030204" pitchFamily="18" charset="0"/>
                                </a:rPr>
                                <m:t>exp</m:t>
                              </m:r>
                              <m:r>
                                <a:rPr lang="en-US" sz="2600" i="1">
                                  <a:latin typeface="Cambria Math" panose="02040503050406030204" pitchFamily="18" charset="0"/>
                                </a:rPr>
                                <m:t>⁡(</m:t>
                              </m:r>
                            </m:e>
                          </m:nary>
                          <m:sSup>
                            <m:sSupPr>
                              <m:ctrlPr>
                                <a:rPr lang="en-US" sz="2600" i="1">
                                  <a:latin typeface="Cambria Math" panose="02040503050406030204" pitchFamily="18" charset="0"/>
                                </a:rPr>
                              </m:ctrlPr>
                            </m:sSupPr>
                            <m:e>
                              <m:sSubSup>
                                <m:sSubSupPr>
                                  <m:ctrlPr>
                                    <a:rPr lang="en-US" sz="2600" i="1">
                                      <a:latin typeface="Cambria Math" panose="02040503050406030204" pitchFamily="18" charset="0"/>
                                    </a:rPr>
                                  </m:ctrlPr>
                                </m:sSubSupPr>
                                <m:e>
                                  <m:r>
                                    <a:rPr lang="en-US" sz="2600" i="1">
                                      <a:latin typeface="Cambria Math" panose="02040503050406030204" pitchFamily="18" charset="0"/>
                                    </a:rPr>
                                    <m:t>𝑣</m:t>
                                  </m:r>
                                </m:e>
                                <m:sub>
                                  <m:r>
                                    <a:rPr lang="en-US" sz="2600" b="0" i="1" smtClean="0">
                                      <a:latin typeface="Cambria Math" panose="02040503050406030204" pitchFamily="18" charset="0"/>
                                    </a:rPr>
                                    <m:t>𝑖</m:t>
                                  </m:r>
                                </m:sub>
                                <m:sup>
                                  <m:r>
                                    <a:rPr lang="en-US" sz="2600" i="1">
                                      <a:latin typeface="Cambria Math" panose="02040503050406030204" pitchFamily="18" charset="0"/>
                                    </a:rPr>
                                    <m:t>′</m:t>
                                  </m:r>
                                </m:sup>
                              </m:sSubSup>
                            </m:e>
                            <m:sup>
                              <m:r>
                                <a:rPr lang="en-US" sz="2600" i="1">
                                  <a:latin typeface="Cambria Math" panose="02040503050406030204" pitchFamily="18" charset="0"/>
                                </a:rPr>
                                <m:t>𝑇</m:t>
                              </m:r>
                            </m:sup>
                          </m:sSup>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r>
                            <a:rPr lang="en-US" sz="2600" i="1">
                              <a:latin typeface="Cambria Math" panose="02040503050406030204" pitchFamily="18" charset="0"/>
                            </a:rPr>
                            <m:t>)</m:t>
                          </m:r>
                        </m:den>
                      </m:f>
                    </m:oMath>
                  </m:oMathPara>
                </a14:m>
                <a:endParaRPr lang="en-US" sz="2600" dirty="0"/>
              </a:p>
              <a:p>
                <a:r>
                  <a:rPr lang="en-US" sz="2600" dirty="0"/>
                  <a:t>Where:</a:t>
                </a:r>
              </a:p>
              <a:p>
                <a:pPr lvl="1"/>
                <a:r>
                  <a:rPr lang="en-US" sz="2600" dirty="0"/>
                  <a:t>T – # of words in the corpus.</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𝑤</m:t>
                        </m:r>
                      </m:sub>
                    </m:sSub>
                  </m:oMath>
                </a14:m>
                <a:r>
                  <a:rPr lang="en-US" sz="2600" dirty="0"/>
                  <a:t> - input vector of </a:t>
                </a:r>
                <a:r>
                  <a:rPr lang="en-US" sz="2600" i="1" dirty="0"/>
                  <a:t>w</a:t>
                </a:r>
                <a:r>
                  <a:rPr lang="en-US" sz="2600" dirty="0"/>
                  <a:t>.</a:t>
                </a:r>
              </a:p>
              <a:p>
                <a:pPr lvl="1"/>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r>
                          <a:rPr lang="en-US" sz="2600" i="1">
                            <a:latin typeface="Cambria Math" panose="02040503050406030204" pitchFamily="18" charset="0"/>
                          </a:rPr>
                          <m:t>′</m:t>
                        </m:r>
                      </m:e>
                      <m:sub>
                        <m:r>
                          <a:rPr lang="en-US" sz="2600" i="1">
                            <a:latin typeface="Cambria Math" panose="02040503050406030204" pitchFamily="18" charset="0"/>
                          </a:rPr>
                          <m:t>𝑤</m:t>
                        </m:r>
                      </m:sub>
                    </m:sSub>
                  </m:oMath>
                </a14:m>
                <a:r>
                  <a:rPr lang="en-US" sz="2600" dirty="0"/>
                  <a:t> - output vector of </a:t>
                </a:r>
                <a:r>
                  <a:rPr lang="en-US" sz="2600" i="1" dirty="0"/>
                  <a:t>w</a:t>
                </a:r>
                <a:r>
                  <a:rPr lang="en-US" sz="2600" dirty="0"/>
                  <a:t>.</a:t>
                </a:r>
              </a:p>
              <a:p>
                <a:pPr lvl="1"/>
                <a:endParaRPr lang="en-US" sz="2600" dirty="0"/>
              </a:p>
            </p:txBody>
          </p:sp>
        </mc:Choice>
        <mc:Fallback xmlns="">
          <p:sp>
            <p:nvSpPr>
              <p:cNvPr id="3" name="Content Placeholder 2">
                <a:extLst>
                  <a:ext uri="{FF2B5EF4-FFF2-40B4-BE49-F238E27FC236}">
                    <a16:creationId xmlns:a16="http://schemas.microsoft.com/office/drawing/2014/main" id="{D952F0E0-31D1-4A44-AC6A-844D18CB05E3}"/>
                  </a:ext>
                </a:extLst>
              </p:cNvPr>
              <p:cNvSpPr txBox="1">
                <a:spLocks noRot="1" noChangeAspect="1" noMove="1" noResize="1" noEditPoints="1" noAdjustHandles="1" noChangeArrowheads="1" noChangeShapeType="1" noTextEdit="1"/>
              </p:cNvSpPr>
              <p:nvPr/>
            </p:nvSpPr>
            <p:spPr>
              <a:xfrm>
                <a:off x="762000" y="685800"/>
                <a:ext cx="7315200" cy="5120640"/>
              </a:xfrm>
              <a:prstGeom prst="rect">
                <a:avLst/>
              </a:prstGeom>
              <a:blipFill>
                <a:blip r:embed="rId2"/>
                <a:stretch>
                  <a:fillRect l="-1250" t="-1190"/>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C5734E7D-522B-40D7-B464-8B5818AB343B}"/>
              </a:ext>
            </a:extLst>
          </p:cNvPr>
          <p:cNvGraphicFramePr>
            <a:graphicFrameLocks noGrp="1"/>
          </p:cNvGraphicFramePr>
          <p:nvPr/>
        </p:nvGraphicFramePr>
        <p:xfrm>
          <a:off x="6273686" y="4517014"/>
          <a:ext cx="3852333" cy="2103120"/>
        </p:xfrm>
        <a:graphic>
          <a:graphicData uri="http://schemas.openxmlformats.org/drawingml/2006/table">
            <a:tbl>
              <a:tblPr firstRow="1" bandRow="1">
                <a:tableStyleId>{5940675A-B579-460E-94D1-54222C63F5DA}</a:tableStyleId>
              </a:tblPr>
              <a:tblGrid>
                <a:gridCol w="967153">
                  <a:extLst>
                    <a:ext uri="{9D8B030D-6E8A-4147-A177-3AD203B41FA5}">
                      <a16:colId xmlns:a16="http://schemas.microsoft.com/office/drawing/2014/main" val="1295472652"/>
                    </a:ext>
                  </a:extLst>
                </a:gridCol>
                <a:gridCol w="1433146">
                  <a:extLst>
                    <a:ext uri="{9D8B030D-6E8A-4147-A177-3AD203B41FA5}">
                      <a16:colId xmlns:a16="http://schemas.microsoft.com/office/drawing/2014/main" val="2347653887"/>
                    </a:ext>
                  </a:extLst>
                </a:gridCol>
                <a:gridCol w="1452034">
                  <a:extLst>
                    <a:ext uri="{9D8B030D-6E8A-4147-A177-3AD203B41FA5}">
                      <a16:colId xmlns:a16="http://schemas.microsoft.com/office/drawing/2014/main" val="4076592620"/>
                    </a:ext>
                  </a:extLst>
                </a:gridCol>
              </a:tblGrid>
              <a:tr h="250525">
                <a:tc>
                  <a:txBody>
                    <a:bodyPr/>
                    <a:lstStyle/>
                    <a:p>
                      <a:pPr algn="ctr"/>
                      <a:r>
                        <a:rPr lang="en-US" b="1" dirty="0"/>
                        <a:t>Word</a:t>
                      </a:r>
                    </a:p>
                  </a:txBody>
                  <a:tcPr anchor="ctr">
                    <a:solidFill>
                      <a:schemeClr val="tx2">
                        <a:lumMod val="20000"/>
                        <a:lumOff val="80000"/>
                      </a:schemeClr>
                    </a:solidFill>
                  </a:tcPr>
                </a:tc>
                <a:tc>
                  <a:txBody>
                    <a:bodyPr/>
                    <a:lstStyle/>
                    <a:p>
                      <a:pPr algn="ctr"/>
                      <a:r>
                        <a:rPr lang="en-US" b="1" dirty="0"/>
                        <a:t>Input</a:t>
                      </a:r>
                    </a:p>
                  </a:txBody>
                  <a:tcPr anchor="ctr">
                    <a:solidFill>
                      <a:schemeClr val="tx2">
                        <a:lumMod val="20000"/>
                        <a:lumOff val="80000"/>
                      </a:schemeClr>
                    </a:solidFill>
                  </a:tcPr>
                </a:tc>
                <a:tc>
                  <a:txBody>
                    <a:bodyPr/>
                    <a:lstStyle/>
                    <a:p>
                      <a:pPr algn="ctr"/>
                      <a:r>
                        <a:rPr lang="en-US" b="1" dirty="0"/>
                        <a:t>Output</a:t>
                      </a:r>
                    </a:p>
                  </a:txBody>
                  <a:tcPr anchor="ctr">
                    <a:solidFill>
                      <a:schemeClr val="tx2">
                        <a:lumMod val="20000"/>
                        <a:lumOff val="80000"/>
                      </a:schemeClr>
                    </a:solidFill>
                  </a:tcPr>
                </a:tc>
                <a:extLst>
                  <a:ext uri="{0D108BD9-81ED-4DB2-BD59-A6C34878D82A}">
                    <a16:rowId xmlns:a16="http://schemas.microsoft.com/office/drawing/2014/main" val="40530689"/>
                  </a:ext>
                </a:extLst>
              </a:tr>
              <a:tr h="250525">
                <a:tc>
                  <a:txBody>
                    <a:bodyPr/>
                    <a:lstStyle/>
                    <a:p>
                      <a:pPr algn="ctr"/>
                      <a:r>
                        <a:rPr lang="en-US" b="1" i="1" dirty="0"/>
                        <a:t>King</a:t>
                      </a:r>
                    </a:p>
                  </a:txBody>
                  <a:tcPr anchor="ctr"/>
                </a:tc>
                <a:tc>
                  <a:txBody>
                    <a:bodyPr/>
                    <a:lstStyle/>
                    <a:p>
                      <a:pPr algn="ctr"/>
                      <a:r>
                        <a:rPr lang="en-US" dirty="0"/>
                        <a:t>[0.2,0.9,0.1]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[0.5,0.4,0.5]</a:t>
                      </a:r>
                    </a:p>
                  </a:txBody>
                  <a:tcPr anchor="ctr"/>
                </a:tc>
                <a:extLst>
                  <a:ext uri="{0D108BD9-81ED-4DB2-BD59-A6C34878D82A}">
                    <a16:rowId xmlns:a16="http://schemas.microsoft.com/office/drawing/2014/main" val="2394290522"/>
                  </a:ext>
                </a:extLst>
              </a:tr>
              <a:tr h="250525">
                <a:tc>
                  <a:txBody>
                    <a:bodyPr/>
                    <a:lstStyle/>
                    <a:p>
                      <a:pPr algn="ctr"/>
                      <a:r>
                        <a:rPr lang="en-US" b="1" i="1" dirty="0"/>
                        <a:t>Queen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[0.2,0.8,0.2]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[0.4,0.5,0.5]</a:t>
                      </a:r>
                    </a:p>
                  </a:txBody>
                  <a:tcPr anchor="ctr"/>
                </a:tc>
                <a:extLst>
                  <a:ext uri="{0D108BD9-81ED-4DB2-BD59-A6C34878D82A}">
                    <a16:rowId xmlns:a16="http://schemas.microsoft.com/office/drawing/2014/main" val="2806554419"/>
                  </a:ext>
                </a:extLst>
              </a:tr>
              <a:tr h="250525">
                <a:tc>
                  <a:txBody>
                    <a:bodyPr/>
                    <a:lstStyle/>
                    <a:p>
                      <a:pPr algn="ctr"/>
                      <a:r>
                        <a:rPr lang="en-US" b="1" i="1" dirty="0"/>
                        <a:t>Apple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[0.9,0.5,0.8]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[0.3,0.9,0.1]</a:t>
                      </a:r>
                    </a:p>
                  </a:txBody>
                  <a:tcPr anchor="ctr"/>
                </a:tc>
                <a:extLst>
                  <a:ext uri="{0D108BD9-81ED-4DB2-BD59-A6C34878D82A}">
                    <a16:rowId xmlns:a16="http://schemas.microsoft.com/office/drawing/2014/main" val="1131972347"/>
                  </a:ext>
                </a:extLst>
              </a:tr>
              <a:tr h="250525">
                <a:tc>
                  <a:txBody>
                    <a:bodyPr/>
                    <a:lstStyle/>
                    <a:p>
                      <a:pPr algn="ctr"/>
                      <a:r>
                        <a:rPr lang="en-US" b="1" i="1" dirty="0"/>
                        <a:t>Orange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[0.9,0.4,0.9]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[0.1,0.7,0.2]</a:t>
                      </a:r>
                    </a:p>
                  </a:txBody>
                  <a:tcPr anchor="ctr"/>
                </a:tc>
                <a:extLst>
                  <a:ext uri="{0D108BD9-81ED-4DB2-BD59-A6C34878D82A}">
                    <a16:rowId xmlns:a16="http://schemas.microsoft.com/office/drawing/2014/main" val="185556598"/>
                  </a:ext>
                </a:extLst>
              </a:tr>
            </a:tbl>
          </a:graphicData>
        </a:graphic>
      </p:graphicFrame>
    </p:spTree>
    <p:extLst>
      <p:ext uri="{BB962C8B-B14F-4D97-AF65-F5344CB8AC3E}">
        <p14:creationId xmlns:p14="http://schemas.microsoft.com/office/powerpoint/2010/main" val="503819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36</a:t>
            </a:fld>
            <a:endParaRPr lang="el-GR"/>
          </a:p>
        </p:txBody>
      </p:sp>
      <p:pic>
        <p:nvPicPr>
          <p:cNvPr id="3" name="Picture 2"/>
          <p:cNvPicPr>
            <a:picLocks noChangeAspect="1"/>
          </p:cNvPicPr>
          <p:nvPr/>
        </p:nvPicPr>
        <p:blipFill>
          <a:blip r:embed="rId2"/>
          <a:stretch>
            <a:fillRect/>
          </a:stretch>
        </p:blipFill>
        <p:spPr>
          <a:xfrm>
            <a:off x="1447800" y="385572"/>
            <a:ext cx="9144000" cy="6395357"/>
          </a:xfrm>
          <a:prstGeom prst="rect">
            <a:avLst/>
          </a:prstGeom>
        </p:spPr>
      </p:pic>
      <p:sp>
        <p:nvSpPr>
          <p:cNvPr id="4" name="TextBox 3"/>
          <p:cNvSpPr txBox="1"/>
          <p:nvPr/>
        </p:nvSpPr>
        <p:spPr>
          <a:xfrm>
            <a:off x="304056" y="533400"/>
            <a:ext cx="3048744" cy="707886"/>
          </a:xfrm>
          <a:prstGeom prst="rect">
            <a:avLst/>
          </a:prstGeom>
          <a:noFill/>
        </p:spPr>
        <p:txBody>
          <a:bodyPr wrap="square" rtlCol="0">
            <a:spAutoFit/>
          </a:bodyPr>
          <a:lstStyle/>
          <a:p>
            <a:r>
              <a:rPr lang="en-US" sz="4000" dirty="0">
                <a:solidFill>
                  <a:schemeClr val="tx2">
                    <a:lumMod val="60000"/>
                    <a:lumOff val="40000"/>
                  </a:schemeClr>
                </a:solidFill>
              </a:rPr>
              <a:t>An example</a:t>
            </a:r>
            <a:endParaRPr lang="el-GR" sz="4000" dirty="0">
              <a:solidFill>
                <a:schemeClr val="tx2">
                  <a:lumMod val="60000"/>
                  <a:lumOff val="40000"/>
                </a:schemeClr>
              </a:solidFill>
            </a:endParaRPr>
          </a:p>
        </p:txBody>
      </p:sp>
    </p:spTree>
    <p:extLst>
      <p:ext uri="{BB962C8B-B14F-4D97-AF65-F5344CB8AC3E}">
        <p14:creationId xmlns:p14="http://schemas.microsoft.com/office/powerpoint/2010/main" val="274460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37</a:t>
            </a:fld>
            <a:endParaRPr lang="el-GR"/>
          </a:p>
        </p:txBody>
      </p:sp>
      <p:sp>
        <p:nvSpPr>
          <p:cNvPr id="3" name="Content Placeholder 2"/>
          <p:cNvSpPr txBox="1">
            <a:spLocks/>
          </p:cNvSpPr>
          <p:nvPr/>
        </p:nvSpPr>
        <p:spPr>
          <a:xfrm>
            <a:off x="533400" y="457200"/>
            <a:ext cx="10820400" cy="62925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These representations are </a:t>
            </a:r>
            <a:r>
              <a:rPr lang="en-US" i="1" dirty="0"/>
              <a:t>very good </a:t>
            </a:r>
            <a:r>
              <a:rPr lang="en-US" dirty="0"/>
              <a:t>at encoding </a:t>
            </a:r>
            <a:r>
              <a:rPr lang="en-US" dirty="0">
                <a:solidFill>
                  <a:schemeClr val="accent6">
                    <a:lumMod val="75000"/>
                  </a:schemeClr>
                </a:solidFill>
              </a:rPr>
              <a:t>similarity</a:t>
            </a:r>
            <a:r>
              <a:rPr lang="en-US" dirty="0"/>
              <a:t> and </a:t>
            </a:r>
            <a:r>
              <a:rPr lang="en-US" dirty="0">
                <a:solidFill>
                  <a:schemeClr val="accent6">
                    <a:lumMod val="75000"/>
                  </a:schemeClr>
                </a:solidFill>
              </a:rPr>
              <a:t>dimensions of similarity</a:t>
            </a:r>
            <a:r>
              <a:rPr lang="en-US" dirty="0"/>
              <a:t>!</a:t>
            </a:r>
          </a:p>
          <a:p>
            <a:r>
              <a:rPr lang="en-US" dirty="0"/>
              <a:t>Analogies testing dimensions of similarity can be solved quite well just by doing vector subtraction in the embedding space</a:t>
            </a:r>
          </a:p>
          <a:p>
            <a:pPr marL="457200" lvl="1" indent="0">
              <a:buNone/>
            </a:pPr>
            <a:r>
              <a:rPr lang="en-US" dirty="0"/>
              <a:t>Syntactically</a:t>
            </a:r>
          </a:p>
          <a:p>
            <a:pPr lvl="1"/>
            <a:r>
              <a:rPr lang="en-US" i="1" dirty="0" err="1"/>
              <a:t>x</a:t>
            </a:r>
            <a:r>
              <a:rPr lang="en-US" i="1" baseline="-25000" dirty="0" err="1"/>
              <a:t>apple</a:t>
            </a:r>
            <a:r>
              <a:rPr lang="en-US" i="1" dirty="0"/>
              <a:t> </a:t>
            </a:r>
            <a:r>
              <a:rPr lang="en-US" dirty="0"/>
              <a:t>− </a:t>
            </a:r>
            <a:r>
              <a:rPr lang="en-US" i="1" dirty="0" err="1"/>
              <a:t>x</a:t>
            </a:r>
            <a:r>
              <a:rPr lang="en-US" i="1" baseline="-25000" dirty="0" err="1"/>
              <a:t>apples</a:t>
            </a:r>
            <a:r>
              <a:rPr lang="en-US" i="1" dirty="0"/>
              <a:t> </a:t>
            </a:r>
            <a:r>
              <a:rPr lang="en-US" dirty="0"/>
              <a:t>≈ </a:t>
            </a:r>
            <a:r>
              <a:rPr lang="en-US" i="1" dirty="0" err="1"/>
              <a:t>x</a:t>
            </a:r>
            <a:r>
              <a:rPr lang="en-US" i="1" baseline="-25000" dirty="0" err="1"/>
              <a:t>car</a:t>
            </a:r>
            <a:r>
              <a:rPr lang="en-US" i="1" dirty="0"/>
              <a:t> </a:t>
            </a:r>
            <a:r>
              <a:rPr lang="en-US" dirty="0"/>
              <a:t>− </a:t>
            </a:r>
            <a:r>
              <a:rPr lang="en-US" i="1" dirty="0" err="1"/>
              <a:t>x</a:t>
            </a:r>
            <a:r>
              <a:rPr lang="en-US" i="1" baseline="-25000" dirty="0" err="1"/>
              <a:t>cars</a:t>
            </a:r>
            <a:r>
              <a:rPr lang="en-US" i="1" dirty="0"/>
              <a:t> </a:t>
            </a:r>
            <a:r>
              <a:rPr lang="en-US" dirty="0"/>
              <a:t>≈ </a:t>
            </a:r>
            <a:r>
              <a:rPr lang="en-US" i="1" dirty="0" err="1"/>
              <a:t>x</a:t>
            </a:r>
            <a:r>
              <a:rPr lang="en-US" i="1" baseline="-25000" dirty="0" err="1"/>
              <a:t>family</a:t>
            </a:r>
            <a:r>
              <a:rPr lang="en-US" i="1" dirty="0"/>
              <a:t> </a:t>
            </a:r>
            <a:r>
              <a:rPr lang="en-US" dirty="0"/>
              <a:t>− </a:t>
            </a:r>
            <a:r>
              <a:rPr lang="en-US" i="1" dirty="0" err="1"/>
              <a:t>x</a:t>
            </a:r>
            <a:r>
              <a:rPr lang="en-US" i="1" baseline="-25000" dirty="0" err="1"/>
              <a:t>families</a:t>
            </a:r>
            <a:r>
              <a:rPr lang="en-US" i="1" dirty="0"/>
              <a:t> </a:t>
            </a:r>
            <a:endParaRPr lang="en-US" dirty="0"/>
          </a:p>
          <a:p>
            <a:pPr lvl="1"/>
            <a:r>
              <a:rPr lang="en-US" dirty="0"/>
              <a:t>Similarly for verb and adjective morphological forms</a:t>
            </a:r>
          </a:p>
          <a:p>
            <a:pPr marL="457200" lvl="1" indent="0">
              <a:buNone/>
            </a:pPr>
            <a:r>
              <a:rPr lang="en-US" dirty="0"/>
              <a:t>Semantically (</a:t>
            </a:r>
            <a:r>
              <a:rPr lang="en-US" dirty="0" err="1"/>
              <a:t>Semeval</a:t>
            </a:r>
            <a:r>
              <a:rPr lang="en-US" dirty="0"/>
              <a:t> 2012 task 2)</a:t>
            </a:r>
          </a:p>
          <a:p>
            <a:pPr lvl="1"/>
            <a:r>
              <a:rPr lang="en-US" i="1" dirty="0" err="1"/>
              <a:t>x</a:t>
            </a:r>
            <a:r>
              <a:rPr lang="en-US" i="1" baseline="-25000" dirty="0" err="1"/>
              <a:t>shirt</a:t>
            </a:r>
            <a:r>
              <a:rPr lang="en-US" i="1" dirty="0"/>
              <a:t> </a:t>
            </a:r>
            <a:r>
              <a:rPr lang="en-US" dirty="0"/>
              <a:t>− </a:t>
            </a:r>
            <a:r>
              <a:rPr lang="en-US" i="1" dirty="0" err="1"/>
              <a:t>x</a:t>
            </a:r>
            <a:r>
              <a:rPr lang="en-US" i="1" baseline="-25000" dirty="0" err="1"/>
              <a:t>clothing</a:t>
            </a:r>
            <a:r>
              <a:rPr lang="en-US" i="1" dirty="0"/>
              <a:t> </a:t>
            </a:r>
            <a:r>
              <a:rPr lang="en-US" dirty="0"/>
              <a:t>≈ </a:t>
            </a:r>
            <a:r>
              <a:rPr lang="en-US" i="1" dirty="0" err="1"/>
              <a:t>x</a:t>
            </a:r>
            <a:r>
              <a:rPr lang="en-US" i="1" baseline="-25000" dirty="0" err="1"/>
              <a:t>chair</a:t>
            </a:r>
            <a:r>
              <a:rPr lang="en-US" i="1" dirty="0"/>
              <a:t> </a:t>
            </a:r>
            <a:r>
              <a:rPr lang="en-US" dirty="0"/>
              <a:t>− </a:t>
            </a:r>
            <a:r>
              <a:rPr lang="en-US" i="1" dirty="0" err="1"/>
              <a:t>x</a:t>
            </a:r>
            <a:r>
              <a:rPr lang="en-US" i="1" baseline="-25000" dirty="0" err="1"/>
              <a:t>furniture</a:t>
            </a:r>
            <a:r>
              <a:rPr lang="en-US" i="1" dirty="0"/>
              <a:t> </a:t>
            </a:r>
          </a:p>
          <a:p>
            <a:pPr lvl="1"/>
            <a:r>
              <a:rPr lang="en-US" i="1" dirty="0" err="1"/>
              <a:t>x</a:t>
            </a:r>
            <a:r>
              <a:rPr lang="en-US" i="1" baseline="-25000" dirty="0" err="1"/>
              <a:t>king</a:t>
            </a:r>
            <a:r>
              <a:rPr lang="en-US" i="1" dirty="0"/>
              <a:t> </a:t>
            </a:r>
            <a:r>
              <a:rPr lang="en-US" dirty="0"/>
              <a:t>− </a:t>
            </a:r>
            <a:r>
              <a:rPr lang="en-US" i="1" dirty="0" err="1"/>
              <a:t>x</a:t>
            </a:r>
            <a:r>
              <a:rPr lang="en-US" i="1" baseline="-25000" dirty="0" err="1"/>
              <a:t>man</a:t>
            </a:r>
            <a:r>
              <a:rPr lang="en-US" i="1" dirty="0"/>
              <a:t> </a:t>
            </a:r>
            <a:r>
              <a:rPr lang="en-US" dirty="0"/>
              <a:t>≈ </a:t>
            </a:r>
            <a:r>
              <a:rPr lang="en-US" i="1" dirty="0" err="1"/>
              <a:t>x</a:t>
            </a:r>
            <a:r>
              <a:rPr lang="en-US" i="1" baseline="-25000" dirty="0" err="1"/>
              <a:t>queen</a:t>
            </a:r>
            <a:r>
              <a:rPr lang="en-US" i="1" dirty="0"/>
              <a:t> </a:t>
            </a:r>
            <a:r>
              <a:rPr lang="en-US" dirty="0"/>
              <a:t>− </a:t>
            </a:r>
            <a:r>
              <a:rPr lang="en-US" i="1" dirty="0" err="1"/>
              <a:t>x</a:t>
            </a:r>
            <a:r>
              <a:rPr lang="en-US" i="1" baseline="-25000" dirty="0" err="1"/>
              <a:t>woman</a:t>
            </a:r>
            <a:r>
              <a:rPr lang="en-US" i="1" dirty="0"/>
              <a:t> </a:t>
            </a:r>
          </a:p>
          <a:p>
            <a:endParaRPr lang="en-US" dirty="0"/>
          </a:p>
        </p:txBody>
      </p:sp>
    </p:spTree>
    <p:extLst>
      <p:ext uri="{BB962C8B-B14F-4D97-AF65-F5344CB8AC3E}">
        <p14:creationId xmlns:p14="http://schemas.microsoft.com/office/powerpoint/2010/main" val="1287326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38</a:t>
            </a:fld>
            <a:endParaRPr lang="el-GR"/>
          </a:p>
        </p:txBody>
      </p:sp>
      <p:grpSp>
        <p:nvGrpSpPr>
          <p:cNvPr id="25" name="Group 2"/>
          <p:cNvGrpSpPr>
            <a:grpSpLocks/>
          </p:cNvGrpSpPr>
          <p:nvPr/>
        </p:nvGrpSpPr>
        <p:grpSpPr bwMode="auto">
          <a:xfrm>
            <a:off x="5810907" y="2485799"/>
            <a:ext cx="3854277" cy="3509368"/>
            <a:chOff x="-1" y="-215542"/>
            <a:chExt cx="5481576" cy="4991100"/>
          </a:xfrm>
        </p:grpSpPr>
        <p:graphicFrame>
          <p:nvGraphicFramePr>
            <p:cNvPr id="26" name="Object 3"/>
            <p:cNvGraphicFramePr>
              <a:graphicFrameLocks noChangeAspect="1"/>
            </p:cNvGraphicFramePr>
            <p:nvPr/>
          </p:nvGraphicFramePr>
          <p:xfrm>
            <a:off x="-1" y="-215542"/>
            <a:ext cx="5481576" cy="4991100"/>
          </p:xfrm>
          <a:graphic>
            <a:graphicData uri="http://schemas.openxmlformats.org/presentationml/2006/ole">
              <mc:AlternateContent xmlns:mc="http://schemas.openxmlformats.org/markup-compatibility/2006">
                <mc:Choice xmlns:v="urn:schemas-microsoft-com:vml" Requires="v">
                  <p:oleObj name="Chart" r:id="rId3" imgW="0" imgH="0" progId="MSGraph.Chart.8">
                    <p:embed/>
                  </p:oleObj>
                </mc:Choice>
                <mc:Fallback>
                  <p:oleObj name="Chart" r:id="rId3" imgW="0" imgH="0" progId="MSGraph.Chart.8">
                    <p:embed/>
                    <p:pic>
                      <p:nvPicPr>
                        <p:cNvPr id="26" name="Objec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15542"/>
                          <a:ext cx="5481576" cy="4991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AutoShape 4"/>
            <p:cNvSpPr>
              <a:spLocks/>
            </p:cNvSpPr>
            <p:nvPr/>
          </p:nvSpPr>
          <p:spPr bwMode="auto">
            <a:xfrm>
              <a:off x="2199209" y="1122679"/>
              <a:ext cx="1078836"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king</a:t>
              </a:r>
              <a:endParaRPr lang="en-US"/>
            </a:p>
          </p:txBody>
        </p:sp>
        <p:sp>
          <p:nvSpPr>
            <p:cNvPr id="28" name="AutoShape 5"/>
            <p:cNvSpPr>
              <a:spLocks/>
            </p:cNvSpPr>
            <p:nvPr/>
          </p:nvSpPr>
          <p:spPr bwMode="auto">
            <a:xfrm>
              <a:off x="1738071" y="3414571"/>
              <a:ext cx="1060215"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dirty="0">
                  <a:solidFill>
                    <a:srgbClr val="0365C0"/>
                  </a:solidFill>
                </a:rPr>
                <a:t>man</a:t>
              </a:r>
              <a:endParaRPr lang="en-US" dirty="0"/>
            </a:p>
          </p:txBody>
        </p:sp>
        <p:sp>
          <p:nvSpPr>
            <p:cNvPr id="29" name="AutoShape 6"/>
            <p:cNvSpPr>
              <a:spLocks/>
            </p:cNvSpPr>
            <p:nvPr/>
          </p:nvSpPr>
          <p:spPr bwMode="auto">
            <a:xfrm>
              <a:off x="3625417" y="2721609"/>
              <a:ext cx="1733449"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dirty="0">
                  <a:solidFill>
                    <a:srgbClr val="0365C0"/>
                  </a:solidFill>
                </a:rPr>
                <a:t>woman</a:t>
              </a:r>
              <a:endParaRPr lang="en-US" dirty="0"/>
            </a:p>
          </p:txBody>
        </p:sp>
      </p:grpSp>
      <p:sp>
        <p:nvSpPr>
          <p:cNvPr id="30" name="AutoShape 9"/>
          <p:cNvSpPr>
            <a:spLocks/>
          </p:cNvSpPr>
          <p:nvPr/>
        </p:nvSpPr>
        <p:spPr bwMode="auto">
          <a:xfrm>
            <a:off x="2783632" y="692696"/>
            <a:ext cx="7665020" cy="437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4" tIns="35714" rIns="35714" bIns="35714" anchor="ctr"/>
          <a:lstStyle/>
          <a:p>
            <a:pPr algn="l"/>
            <a:r>
              <a:rPr lang="en-US" sz="2400" dirty="0">
                <a:solidFill>
                  <a:schemeClr val="accent3">
                    <a:lumMod val="75000"/>
                  </a:schemeClr>
                </a:solidFill>
              </a:rPr>
              <a:t>Test for linear relationships, examined by </a:t>
            </a:r>
            <a:r>
              <a:rPr lang="en-US" sz="2400" dirty="0" err="1">
                <a:solidFill>
                  <a:schemeClr val="accent3">
                    <a:lumMod val="75000"/>
                  </a:schemeClr>
                </a:solidFill>
              </a:rPr>
              <a:t>Mikolov</a:t>
            </a:r>
            <a:r>
              <a:rPr lang="en-US" sz="2400" dirty="0">
                <a:solidFill>
                  <a:schemeClr val="accent3">
                    <a:lumMod val="75000"/>
                  </a:schemeClr>
                </a:solidFill>
              </a:rPr>
              <a:t> et al.</a:t>
            </a:r>
            <a:endParaRPr lang="en-US" dirty="0">
              <a:solidFill>
                <a:schemeClr val="accent3">
                  <a:lumMod val="75000"/>
                </a:schemeClr>
              </a:solidFill>
            </a:endParaRPr>
          </a:p>
        </p:txBody>
      </p:sp>
      <p:grpSp>
        <p:nvGrpSpPr>
          <p:cNvPr id="31" name="Group 14"/>
          <p:cNvGrpSpPr>
            <a:grpSpLocks/>
          </p:cNvGrpSpPr>
          <p:nvPr/>
        </p:nvGrpSpPr>
        <p:grpSpPr bwMode="auto">
          <a:xfrm>
            <a:off x="2150854" y="3033626"/>
            <a:ext cx="3042791" cy="1560463"/>
            <a:chOff x="-1" y="0"/>
            <a:chExt cx="4326079" cy="2219326"/>
          </a:xfrm>
        </p:grpSpPr>
        <p:sp>
          <p:nvSpPr>
            <p:cNvPr id="32" name="AutoShape 15"/>
            <p:cNvSpPr>
              <a:spLocks/>
            </p:cNvSpPr>
            <p:nvPr/>
          </p:nvSpPr>
          <p:spPr bwMode="auto">
            <a:xfrm>
              <a:off x="0" y="831850"/>
              <a:ext cx="92945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man</a:t>
              </a:r>
              <a:endParaRPr lang="en-US" sz="1600"/>
            </a:p>
          </p:txBody>
        </p:sp>
        <p:sp>
          <p:nvSpPr>
            <p:cNvPr id="33" name="AutoShape 16"/>
            <p:cNvSpPr>
              <a:spLocks/>
            </p:cNvSpPr>
            <p:nvPr/>
          </p:nvSpPr>
          <p:spPr bwMode="auto">
            <a:xfrm>
              <a:off x="0" y="1609725"/>
              <a:ext cx="146506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dirty="0">
                  <a:solidFill>
                    <a:srgbClr val="0365C0"/>
                  </a:solidFill>
                </a:rPr>
                <a:t>woman</a:t>
              </a:r>
              <a:endParaRPr lang="en-US" sz="1600" dirty="0"/>
            </a:p>
          </p:txBody>
        </p:sp>
        <p:sp>
          <p:nvSpPr>
            <p:cNvPr id="34" name="AutoShape 17"/>
            <p:cNvSpPr>
              <a:spLocks/>
            </p:cNvSpPr>
            <p:nvPr/>
          </p:nvSpPr>
          <p:spPr bwMode="auto">
            <a:xfrm>
              <a:off x="1951990" y="83185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[ 0.20 0.20 ]</a:t>
              </a:r>
              <a:endParaRPr lang="en-US" sz="1600"/>
            </a:p>
          </p:txBody>
        </p:sp>
        <p:sp>
          <p:nvSpPr>
            <p:cNvPr id="35" name="AutoShape 18"/>
            <p:cNvSpPr>
              <a:spLocks/>
            </p:cNvSpPr>
            <p:nvPr/>
          </p:nvSpPr>
          <p:spPr bwMode="auto">
            <a:xfrm>
              <a:off x="1951990" y="1609725"/>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[ 0.60 0.30 ]</a:t>
              </a:r>
              <a:endParaRPr lang="en-US" sz="1600"/>
            </a:p>
          </p:txBody>
        </p:sp>
        <p:sp>
          <p:nvSpPr>
            <p:cNvPr id="36" name="AutoShape 19"/>
            <p:cNvSpPr>
              <a:spLocks/>
            </p:cNvSpPr>
            <p:nvPr/>
          </p:nvSpPr>
          <p:spPr bwMode="auto">
            <a:xfrm>
              <a:off x="0" y="0"/>
              <a:ext cx="90598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dirty="0">
                  <a:solidFill>
                    <a:srgbClr val="0365C0"/>
                  </a:solidFill>
                </a:rPr>
                <a:t>king</a:t>
              </a:r>
              <a:endParaRPr lang="en-US" sz="1600" dirty="0"/>
            </a:p>
          </p:txBody>
        </p:sp>
        <p:sp>
          <p:nvSpPr>
            <p:cNvPr id="37" name="AutoShape 20"/>
            <p:cNvSpPr>
              <a:spLocks/>
            </p:cNvSpPr>
            <p:nvPr/>
          </p:nvSpPr>
          <p:spPr bwMode="auto">
            <a:xfrm>
              <a:off x="1951990" y="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[ 0.30 0.70 ]</a:t>
              </a:r>
              <a:endParaRPr lang="en-US" sz="1600"/>
            </a:p>
          </p:txBody>
        </p:sp>
      </p:grpSp>
      <p:grpSp>
        <p:nvGrpSpPr>
          <p:cNvPr id="38" name="Group 21"/>
          <p:cNvGrpSpPr>
            <a:grpSpLocks/>
          </p:cNvGrpSpPr>
          <p:nvPr/>
        </p:nvGrpSpPr>
        <p:grpSpPr bwMode="auto">
          <a:xfrm>
            <a:off x="1736738" y="3020230"/>
            <a:ext cx="3527227" cy="2385342"/>
            <a:chOff x="0" y="0"/>
            <a:chExt cx="5016354" cy="3393123"/>
          </a:xfrm>
        </p:grpSpPr>
        <p:sp>
          <p:nvSpPr>
            <p:cNvPr id="39" name="AutoShape 22"/>
            <p:cNvSpPr>
              <a:spLocks/>
            </p:cNvSpPr>
            <p:nvPr/>
          </p:nvSpPr>
          <p:spPr bwMode="auto">
            <a:xfrm>
              <a:off x="2541016" y="2783522"/>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[ 0.70 0.80 ]</a:t>
              </a:r>
              <a:endParaRPr lang="en-US" sz="1600"/>
            </a:p>
          </p:txBody>
        </p:sp>
        <p:grpSp>
          <p:nvGrpSpPr>
            <p:cNvPr id="40" name="Group 23"/>
            <p:cNvGrpSpPr>
              <a:grpSpLocks/>
            </p:cNvGrpSpPr>
            <p:nvPr/>
          </p:nvGrpSpPr>
          <p:grpSpPr bwMode="auto">
            <a:xfrm>
              <a:off x="0" y="0"/>
              <a:ext cx="5016354" cy="2561908"/>
              <a:chOff x="0" y="0"/>
              <a:chExt cx="5016354" cy="2561908"/>
            </a:xfrm>
          </p:grpSpPr>
          <p:sp>
            <p:nvSpPr>
              <p:cNvPr id="41" name="AutoShape 24"/>
              <p:cNvSpPr>
                <a:spLocks/>
              </p:cNvSpPr>
              <p:nvPr/>
            </p:nvSpPr>
            <p:spPr bwMode="auto">
              <a:xfrm>
                <a:off x="74752" y="831850"/>
                <a:ext cx="266548"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dirty="0">
                    <a:latin typeface="ＭＳ ゴシック"/>
                    <a:ea typeface="ＭＳ ゴシック"/>
                    <a:cs typeface="ＭＳ ゴシック"/>
                  </a:rPr>
                  <a:t>−</a:t>
                </a:r>
                <a:endParaRPr lang="en-US" sz="1600" dirty="0"/>
              </a:p>
            </p:txBody>
          </p:sp>
          <p:sp>
            <p:nvSpPr>
              <p:cNvPr id="42" name="AutoShape 25"/>
              <p:cNvSpPr>
                <a:spLocks/>
              </p:cNvSpPr>
              <p:nvPr/>
            </p:nvSpPr>
            <p:spPr bwMode="auto">
              <a:xfrm>
                <a:off x="0" y="1603057"/>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3" name="AutoShape 26"/>
              <p:cNvSpPr>
                <a:spLocks/>
              </p:cNvSpPr>
              <p:nvPr/>
            </p:nvSpPr>
            <p:spPr bwMode="auto">
              <a:xfrm>
                <a:off x="0" y="0"/>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4" name="Line 27"/>
              <p:cNvSpPr>
                <a:spLocks noChangeShapeType="1"/>
              </p:cNvSpPr>
              <p:nvPr/>
            </p:nvSpPr>
            <p:spPr bwMode="auto">
              <a:xfrm>
                <a:off x="101250" y="2561907"/>
                <a:ext cx="4915104" cy="1"/>
              </a:xfrm>
              <a:prstGeom prst="line">
                <a:avLst/>
              </a:prstGeom>
              <a:noFill/>
              <a:ln w="25400" cap="flat" cmpd="sng">
                <a:solidFill>
                  <a:srgbClr val="000000"/>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sz="1400"/>
              </a:p>
            </p:txBody>
          </p:sp>
        </p:grpSp>
      </p:grpSp>
      <p:grpSp>
        <p:nvGrpSpPr>
          <p:cNvPr id="45" name="Group 31"/>
          <p:cNvGrpSpPr>
            <a:grpSpLocks/>
          </p:cNvGrpSpPr>
          <p:nvPr/>
        </p:nvGrpSpPr>
        <p:grpSpPr bwMode="auto">
          <a:xfrm>
            <a:off x="2092808" y="1589250"/>
            <a:ext cx="2634258" cy="1099467"/>
            <a:chOff x="-1" y="-1"/>
            <a:chExt cx="3746184" cy="1562578"/>
          </a:xfrm>
        </p:grpSpPr>
        <p:sp>
          <p:nvSpPr>
            <p:cNvPr id="46" name="AutoShape 32"/>
            <p:cNvSpPr>
              <a:spLocks/>
            </p:cNvSpPr>
            <p:nvPr/>
          </p:nvSpPr>
          <p:spPr bwMode="auto">
            <a:xfrm>
              <a:off x="0" y="991076"/>
              <a:ext cx="3746183" cy="571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100">
                  <a:solidFill>
                    <a:srgbClr val="0365C0"/>
                  </a:solidFill>
                </a:rPr>
                <a:t>man:woman :: king:?</a:t>
              </a:r>
              <a:endParaRPr lang="en-US"/>
            </a:p>
          </p:txBody>
        </p:sp>
        <p:grpSp>
          <p:nvGrpSpPr>
            <p:cNvPr id="47" name="Group 33"/>
            <p:cNvGrpSpPr>
              <a:grpSpLocks/>
            </p:cNvGrpSpPr>
            <p:nvPr/>
          </p:nvGrpSpPr>
          <p:grpSpPr bwMode="auto">
            <a:xfrm>
              <a:off x="1050470" y="0"/>
              <a:ext cx="1905001" cy="659130"/>
              <a:chOff x="0" y="0"/>
              <a:chExt cx="1905000" cy="659130"/>
            </a:xfrm>
          </p:grpSpPr>
          <p:sp>
            <p:nvSpPr>
              <p:cNvPr id="48" name="AutoShape 34"/>
              <p:cNvSpPr>
                <a:spLocks/>
              </p:cNvSpPr>
              <p:nvPr/>
            </p:nvSpPr>
            <p:spPr bwMode="auto">
              <a:xfrm>
                <a:off x="5867" y="0"/>
                <a:ext cx="1893266"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a:t>a:b :: c:?</a:t>
                </a:r>
              </a:p>
            </p:txBody>
          </p:sp>
          <p:sp>
            <p:nvSpPr>
              <p:cNvPr id="49" name="AutoShape 35"/>
              <p:cNvSpPr>
                <a:spLocks/>
              </p:cNvSpPr>
              <p:nvPr/>
            </p:nvSpPr>
            <p:spPr bwMode="auto">
              <a:xfrm>
                <a:off x="0" y="13969"/>
                <a:ext cx="1905000" cy="645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grpSp>
      <p:grpSp>
        <p:nvGrpSpPr>
          <p:cNvPr id="50" name="Group 36"/>
          <p:cNvGrpSpPr>
            <a:grpSpLocks/>
          </p:cNvGrpSpPr>
          <p:nvPr/>
        </p:nvGrpSpPr>
        <p:grpSpPr bwMode="auto">
          <a:xfrm>
            <a:off x="5035145" y="1386481"/>
            <a:ext cx="4543759" cy="949895"/>
            <a:chOff x="-1" y="0"/>
            <a:chExt cx="7179962" cy="1350557"/>
          </a:xfrm>
        </p:grpSpPr>
        <p:sp>
          <p:nvSpPr>
            <p:cNvPr id="51" name="Line 37"/>
            <p:cNvSpPr>
              <a:spLocks noChangeShapeType="1"/>
            </p:cNvSpPr>
            <p:nvPr/>
          </p:nvSpPr>
          <p:spPr bwMode="auto">
            <a:xfrm>
              <a:off x="0" y="675278"/>
              <a:ext cx="1115716" cy="1"/>
            </a:xfrm>
            <a:prstGeom prst="line">
              <a:avLst/>
            </a:prstGeom>
            <a:noFill/>
            <a:ln w="38100" cap="flat" cmpd="sng">
              <a:solidFill>
                <a:srgbClr val="000000"/>
              </a:solidFill>
              <a:prstDash val="solid"/>
              <a:round/>
              <a:headEnd/>
              <a:tailEnd type="triangle" w="med" len="med"/>
            </a:ln>
            <a:effectLst>
              <a:outerShdw blurRad="38100"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0" tIns="0" rIns="0" bIns="0" anchor="ctr"/>
            <a:lstStyle/>
            <a:p>
              <a:endParaRPr lang="en-US" sz="1600"/>
            </a:p>
          </p:txBody>
        </p:sp>
        <p:pic>
          <p:nvPicPr>
            <p:cNvPr id="52" name="Picture 38" descr="pasted-imag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6780" y="0"/>
              <a:ext cx="5016355" cy="13505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3" name="AutoShape 39"/>
            <p:cNvSpPr>
              <a:spLocks/>
            </p:cNvSpPr>
            <p:nvPr/>
          </p:nvSpPr>
          <p:spPr bwMode="auto">
            <a:xfrm>
              <a:off x="1711086" y="91096"/>
              <a:ext cx="5468875" cy="116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sp>
        <p:nvSpPr>
          <p:cNvPr id="54" name="AutoShape 29"/>
          <p:cNvSpPr>
            <a:spLocks/>
          </p:cNvSpPr>
          <p:nvPr/>
        </p:nvSpPr>
        <p:spPr bwMode="auto">
          <a:xfrm>
            <a:off x="2208176" y="5019008"/>
            <a:ext cx="915820" cy="428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300" dirty="0">
                <a:solidFill>
                  <a:srgbClr val="0365C0"/>
                </a:solidFill>
              </a:rPr>
              <a:t>queen</a:t>
            </a:r>
            <a:endParaRPr lang="en-US" dirty="0"/>
          </a:p>
        </p:txBody>
      </p:sp>
    </p:spTree>
    <p:extLst>
      <p:ext uri="{BB962C8B-B14F-4D97-AF65-F5344CB8AC3E}">
        <p14:creationId xmlns:p14="http://schemas.microsoft.com/office/powerpoint/2010/main" val="8862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C7E14-1DD8-4F6D-A91D-6F113FED2FAD}"/>
              </a:ext>
            </a:extLst>
          </p:cNvPr>
          <p:cNvSpPr>
            <a:spLocks noGrp="1"/>
          </p:cNvSpPr>
          <p:nvPr>
            <p:ph type="title"/>
          </p:nvPr>
        </p:nvSpPr>
        <p:spPr/>
        <p:txBody>
          <a:bodyPr/>
          <a:lstStyle/>
          <a:p>
            <a:r>
              <a:rPr lang="en-US" dirty="0"/>
              <a:t>Other Classification issues</a:t>
            </a:r>
          </a:p>
        </p:txBody>
      </p:sp>
      <p:sp>
        <p:nvSpPr>
          <p:cNvPr id="5" name="Text Placeholder 4">
            <a:extLst>
              <a:ext uri="{FF2B5EF4-FFF2-40B4-BE49-F238E27FC236}">
                <a16:creationId xmlns:a16="http://schemas.microsoft.com/office/drawing/2014/main" id="{11227231-115B-4687-87A3-D59D099969BA}"/>
              </a:ext>
            </a:extLst>
          </p:cNvPr>
          <p:cNvSpPr>
            <a:spLocks noGrp="1"/>
          </p:cNvSpPr>
          <p:nvPr>
            <p:ph type="body" idx="1"/>
          </p:nvPr>
        </p:nvSpPr>
        <p:spPr/>
        <p:txBody>
          <a:bodyPr/>
          <a:lstStyle/>
          <a:p>
            <a:r>
              <a:rPr lang="en-US" dirty="0"/>
              <a:t>Expressiveness</a:t>
            </a:r>
          </a:p>
          <a:p>
            <a:r>
              <a:rPr lang="en-US" dirty="0"/>
              <a:t>Overfitting</a:t>
            </a:r>
          </a:p>
          <a:p>
            <a:r>
              <a:rPr lang="en-US" dirty="0"/>
              <a:t>Evaluation</a:t>
            </a:r>
          </a:p>
        </p:txBody>
      </p:sp>
    </p:spTree>
    <p:extLst>
      <p:ext uri="{BB962C8B-B14F-4D97-AF65-F5344CB8AC3E}">
        <p14:creationId xmlns:p14="http://schemas.microsoft.com/office/powerpoint/2010/main" val="80411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40F8-18A0-472A-9E92-58A863148E17}"/>
              </a:ext>
            </a:extLst>
          </p:cNvPr>
          <p:cNvSpPr>
            <a:spLocks noGrp="1"/>
          </p:cNvSpPr>
          <p:nvPr>
            <p:ph type="title"/>
          </p:nvPr>
        </p:nvSpPr>
        <p:spPr/>
        <p:txBody>
          <a:bodyPr/>
          <a:lstStyle/>
          <a:p>
            <a:r>
              <a:rPr lang="en-US" dirty="0"/>
              <a:t>Linear Classification</a:t>
            </a:r>
          </a:p>
        </p:txBody>
      </p:sp>
      <p:sp>
        <p:nvSpPr>
          <p:cNvPr id="3" name="Content Placeholder 2">
            <a:extLst>
              <a:ext uri="{FF2B5EF4-FFF2-40B4-BE49-F238E27FC236}">
                <a16:creationId xmlns:a16="http://schemas.microsoft.com/office/drawing/2014/main" id="{E7904BAB-70F8-46E8-9B95-B5C7322A37EE}"/>
              </a:ext>
            </a:extLst>
          </p:cNvPr>
          <p:cNvSpPr>
            <a:spLocks noGrp="1"/>
          </p:cNvSpPr>
          <p:nvPr>
            <p:ph idx="1"/>
          </p:nvPr>
        </p:nvSpPr>
        <p:spPr/>
        <p:txBody>
          <a:bodyPr/>
          <a:lstStyle/>
          <a:p>
            <a:r>
              <a:rPr lang="en-US" dirty="0"/>
              <a:t>We can represent this as a network</a:t>
            </a:r>
          </a:p>
        </p:txBody>
      </p:sp>
      <p:sp>
        <p:nvSpPr>
          <p:cNvPr id="4" name="Slide Number Placeholder 3">
            <a:extLst>
              <a:ext uri="{FF2B5EF4-FFF2-40B4-BE49-F238E27FC236}">
                <a16:creationId xmlns:a16="http://schemas.microsoft.com/office/drawing/2014/main" id="{F65507AB-59EE-4CF9-9EA8-08DFDCDE5C11}"/>
              </a:ext>
            </a:extLst>
          </p:cNvPr>
          <p:cNvSpPr>
            <a:spLocks noGrp="1"/>
          </p:cNvSpPr>
          <p:nvPr>
            <p:ph type="sldNum" sz="quarter" idx="12"/>
          </p:nvPr>
        </p:nvSpPr>
        <p:spPr/>
        <p:txBody>
          <a:bodyPr/>
          <a:lstStyle/>
          <a:p>
            <a:fld id="{878E0B35-C73E-49DE-9EA0-4D9F6C87E107}" type="slidenum">
              <a:rPr lang="el-GR" smtClean="0"/>
              <a:pPr/>
              <a:t>4</a:t>
            </a:fld>
            <a:endParaRPr lang="el-GR"/>
          </a:p>
        </p:txBody>
      </p:sp>
      <p:pic>
        <p:nvPicPr>
          <p:cNvPr id="5" name="Picture 4">
            <a:extLst>
              <a:ext uri="{FF2B5EF4-FFF2-40B4-BE49-F238E27FC236}">
                <a16:creationId xmlns:a16="http://schemas.microsoft.com/office/drawing/2014/main" id="{DE00F48C-3E7E-4763-9241-8519B20975B7}"/>
              </a:ext>
            </a:extLst>
          </p:cNvPr>
          <p:cNvPicPr>
            <a:picLocks noChangeAspect="1"/>
          </p:cNvPicPr>
          <p:nvPr/>
        </p:nvPicPr>
        <p:blipFill>
          <a:blip r:embed="rId3"/>
          <a:stretch>
            <a:fillRect/>
          </a:stretch>
        </p:blipFill>
        <p:spPr>
          <a:xfrm>
            <a:off x="3806062" y="2999692"/>
            <a:ext cx="4579876" cy="2421900"/>
          </a:xfrm>
          <a:prstGeom prst="rect">
            <a:avLst/>
          </a:prstGeom>
        </p:spPr>
      </p:pic>
      <p:sp>
        <p:nvSpPr>
          <p:cNvPr id="6" name="TextBox 5">
            <a:extLst>
              <a:ext uri="{FF2B5EF4-FFF2-40B4-BE49-F238E27FC236}">
                <a16:creationId xmlns:a16="http://schemas.microsoft.com/office/drawing/2014/main" id="{CA791FF9-A304-416A-9A46-67BD72FE1F04}"/>
              </a:ext>
            </a:extLst>
          </p:cNvPr>
          <p:cNvSpPr txBox="1"/>
          <p:nvPr/>
        </p:nvSpPr>
        <p:spPr>
          <a:xfrm>
            <a:off x="1638524" y="3564311"/>
            <a:ext cx="2376264" cy="923330"/>
          </a:xfrm>
          <a:prstGeom prst="rect">
            <a:avLst/>
          </a:prstGeom>
          <a:noFill/>
          <a:ln>
            <a:solidFill>
              <a:srgbClr val="92D050"/>
            </a:solidFill>
          </a:ln>
        </p:spPr>
        <p:txBody>
          <a:bodyPr wrap="square" rtlCol="0">
            <a:spAutoFit/>
          </a:bodyPr>
          <a:lstStyle/>
          <a:p>
            <a:r>
              <a:rPr lang="en-US" dirty="0"/>
              <a:t>Input nodes correspond to features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E4835C-8822-47F1-B07C-E33E186814F1}"/>
                  </a:ext>
                </a:extLst>
              </p:cNvPr>
              <p:cNvSpPr txBox="1"/>
              <p:nvPr/>
            </p:nvSpPr>
            <p:spPr>
              <a:xfrm>
                <a:off x="4073095" y="3028691"/>
                <a:ext cx="471988"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oMath>
                  </m:oMathPara>
                </a14:m>
                <a:endParaRPr lang="en-US" dirty="0"/>
              </a:p>
            </p:txBody>
          </p:sp>
        </mc:Choice>
        <mc:Fallback xmlns="">
          <p:sp>
            <p:nvSpPr>
              <p:cNvPr id="7" name="TextBox 6">
                <a:extLst>
                  <a:ext uri="{FF2B5EF4-FFF2-40B4-BE49-F238E27FC236}">
                    <a16:creationId xmlns:a16="http://schemas.microsoft.com/office/drawing/2014/main" id="{87E4835C-8822-47F1-B07C-E33E186814F1}"/>
                  </a:ext>
                </a:extLst>
              </p:cNvPr>
              <p:cNvSpPr txBox="1">
                <a:spLocks noRot="1" noChangeAspect="1" noMove="1" noResize="1" noEditPoints="1" noAdjustHandles="1" noChangeArrowheads="1" noChangeShapeType="1" noTextEdit="1"/>
              </p:cNvSpPr>
              <p:nvPr/>
            </p:nvSpPr>
            <p:spPr>
              <a:xfrm>
                <a:off x="4073095" y="3028691"/>
                <a:ext cx="471988"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43136A-1230-4220-960E-65EC9152218E}"/>
                  </a:ext>
                </a:extLst>
              </p:cNvPr>
              <p:cNvSpPr txBox="1"/>
              <p:nvPr/>
            </p:nvSpPr>
            <p:spPr>
              <a:xfrm>
                <a:off x="4073096" y="393370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oMath>
                  </m:oMathPara>
                </a14:m>
                <a:endParaRPr lang="en-US" dirty="0"/>
              </a:p>
            </p:txBody>
          </p:sp>
        </mc:Choice>
        <mc:Fallback xmlns="">
          <p:sp>
            <p:nvSpPr>
              <p:cNvPr id="8" name="TextBox 7">
                <a:extLst>
                  <a:ext uri="{FF2B5EF4-FFF2-40B4-BE49-F238E27FC236}">
                    <a16:creationId xmlns:a16="http://schemas.microsoft.com/office/drawing/2014/main" id="{5043136A-1230-4220-960E-65EC9152218E}"/>
                  </a:ext>
                </a:extLst>
              </p:cNvPr>
              <p:cNvSpPr txBox="1">
                <a:spLocks noRot="1" noChangeAspect="1" noMove="1" noResize="1" noEditPoints="1" noAdjustHandles="1" noChangeArrowheads="1" noChangeShapeType="1" noTextEdit="1"/>
              </p:cNvSpPr>
              <p:nvPr/>
            </p:nvSpPr>
            <p:spPr>
              <a:xfrm>
                <a:off x="4073096" y="3933705"/>
                <a:ext cx="47731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834E-F1E1-4037-944B-7004AE3DE558}"/>
                  </a:ext>
                </a:extLst>
              </p:cNvPr>
              <p:cNvSpPr txBox="1"/>
              <p:nvPr/>
            </p:nvSpPr>
            <p:spPr>
              <a:xfrm>
                <a:off x="4074145" y="4432374"/>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oMath>
                  </m:oMathPara>
                </a14:m>
                <a:endParaRPr lang="en-US" dirty="0"/>
              </a:p>
            </p:txBody>
          </p:sp>
        </mc:Choice>
        <mc:Fallback xmlns="">
          <p:sp>
            <p:nvSpPr>
              <p:cNvPr id="9" name="TextBox 8">
                <a:extLst>
                  <a:ext uri="{FF2B5EF4-FFF2-40B4-BE49-F238E27FC236}">
                    <a16:creationId xmlns:a16="http://schemas.microsoft.com/office/drawing/2014/main" id="{A540834E-F1E1-4037-944B-7004AE3DE558}"/>
                  </a:ext>
                </a:extLst>
              </p:cNvPr>
              <p:cNvSpPr txBox="1">
                <a:spLocks noRot="1" noChangeAspect="1" noMove="1" noResize="1" noEditPoints="1" noAdjustHandles="1" noChangeArrowheads="1" noChangeShapeType="1" noTextEdit="1"/>
              </p:cNvSpPr>
              <p:nvPr/>
            </p:nvSpPr>
            <p:spPr>
              <a:xfrm>
                <a:off x="4074145" y="4432374"/>
                <a:ext cx="47731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3A3F1D-AA21-4297-9E3B-2DE98EB5D1E5}"/>
                  </a:ext>
                </a:extLst>
              </p:cNvPr>
              <p:cNvSpPr txBox="1"/>
              <p:nvPr/>
            </p:nvSpPr>
            <p:spPr>
              <a:xfrm>
                <a:off x="4073094" y="4857365"/>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sub>
                      </m:sSub>
                    </m:oMath>
                  </m:oMathPara>
                </a14:m>
                <a:endParaRPr lang="en-US" dirty="0"/>
              </a:p>
            </p:txBody>
          </p:sp>
        </mc:Choice>
        <mc:Fallback xmlns="">
          <p:sp>
            <p:nvSpPr>
              <p:cNvPr id="10" name="TextBox 9">
                <a:extLst>
                  <a:ext uri="{FF2B5EF4-FFF2-40B4-BE49-F238E27FC236}">
                    <a16:creationId xmlns:a16="http://schemas.microsoft.com/office/drawing/2014/main" id="{5A3A3F1D-AA21-4297-9E3B-2DE98EB5D1E5}"/>
                  </a:ext>
                </a:extLst>
              </p:cNvPr>
              <p:cNvSpPr txBox="1">
                <a:spLocks noRot="1" noChangeAspect="1" noMove="1" noResize="1" noEditPoints="1" noAdjustHandles="1" noChangeArrowheads="1" noChangeShapeType="1" noTextEdit="1"/>
              </p:cNvSpPr>
              <p:nvPr/>
            </p:nvSpPr>
            <p:spPr>
              <a:xfrm>
                <a:off x="4073094" y="4857365"/>
                <a:ext cx="477310"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2D320A-4F7D-4B42-B22E-4BAED7764AF6}"/>
                  </a:ext>
                </a:extLst>
              </p:cNvPr>
              <p:cNvSpPr txBox="1"/>
              <p:nvPr/>
            </p:nvSpPr>
            <p:spPr>
              <a:xfrm>
                <a:off x="4073094" y="3489046"/>
                <a:ext cx="47731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1E2D320A-4F7D-4B42-B22E-4BAED7764AF6}"/>
                  </a:ext>
                </a:extLst>
              </p:cNvPr>
              <p:cNvSpPr txBox="1">
                <a:spLocks noRot="1" noChangeAspect="1" noMove="1" noResize="1" noEditPoints="1" noAdjustHandles="1" noChangeArrowheads="1" noChangeShapeType="1" noTextEdit="1"/>
              </p:cNvSpPr>
              <p:nvPr/>
            </p:nvSpPr>
            <p:spPr>
              <a:xfrm>
                <a:off x="4073094" y="3489046"/>
                <a:ext cx="47731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D062A6-22F0-456A-9646-878AFAE0EB6B}"/>
                  </a:ext>
                </a:extLst>
              </p:cNvPr>
              <p:cNvSpPr txBox="1"/>
              <p:nvPr/>
            </p:nvSpPr>
            <p:spPr>
              <a:xfrm>
                <a:off x="4944487" y="3213357"/>
                <a:ext cx="513025"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5FD062A6-22F0-456A-9646-878AFAE0EB6B}"/>
                  </a:ext>
                </a:extLst>
              </p:cNvPr>
              <p:cNvSpPr txBox="1">
                <a:spLocks noRot="1" noChangeAspect="1" noMove="1" noResize="1" noEditPoints="1" noAdjustHandles="1" noChangeArrowheads="1" noChangeShapeType="1" noTextEdit="1"/>
              </p:cNvSpPr>
              <p:nvPr/>
            </p:nvSpPr>
            <p:spPr>
              <a:xfrm>
                <a:off x="4944487" y="3213357"/>
                <a:ext cx="513025"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5C638F0-2456-4A1B-B6AD-599C68AD1A7C}"/>
                  </a:ext>
                </a:extLst>
              </p:cNvPr>
              <p:cNvSpPr txBox="1"/>
              <p:nvPr/>
            </p:nvSpPr>
            <p:spPr>
              <a:xfrm>
                <a:off x="5331696" y="3632834"/>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95C638F0-2456-4A1B-B6AD-599C68AD1A7C}"/>
                  </a:ext>
                </a:extLst>
              </p:cNvPr>
              <p:cNvSpPr txBox="1">
                <a:spLocks noRot="1" noChangeAspect="1" noMove="1" noResize="1" noEditPoints="1" noAdjustHandles="1" noChangeArrowheads="1" noChangeShapeType="1" noTextEdit="1"/>
              </p:cNvSpPr>
              <p:nvPr/>
            </p:nvSpPr>
            <p:spPr>
              <a:xfrm>
                <a:off x="5331696" y="3632834"/>
                <a:ext cx="51834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DBABDB-4B81-4142-96BD-5A847306A45B}"/>
                  </a:ext>
                </a:extLst>
              </p:cNvPr>
              <p:cNvSpPr txBox="1"/>
              <p:nvPr/>
            </p:nvSpPr>
            <p:spPr>
              <a:xfrm>
                <a:off x="5955435" y="3935818"/>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3</m:t>
                          </m:r>
                        </m:sub>
                      </m:sSub>
                    </m:oMath>
                  </m:oMathPara>
                </a14:m>
                <a:endParaRPr lang="en-US" dirty="0"/>
              </a:p>
            </p:txBody>
          </p:sp>
        </mc:Choice>
        <mc:Fallback xmlns="">
          <p:sp>
            <p:nvSpPr>
              <p:cNvPr id="14" name="TextBox 13">
                <a:extLst>
                  <a:ext uri="{FF2B5EF4-FFF2-40B4-BE49-F238E27FC236}">
                    <a16:creationId xmlns:a16="http://schemas.microsoft.com/office/drawing/2014/main" id="{07DBABDB-4B81-4142-96BD-5A847306A45B}"/>
                  </a:ext>
                </a:extLst>
              </p:cNvPr>
              <p:cNvSpPr txBox="1">
                <a:spLocks noRot="1" noChangeAspect="1" noMove="1" noResize="1" noEditPoints="1" noAdjustHandles="1" noChangeArrowheads="1" noChangeShapeType="1" noTextEdit="1"/>
              </p:cNvSpPr>
              <p:nvPr/>
            </p:nvSpPr>
            <p:spPr>
              <a:xfrm>
                <a:off x="5955435" y="3935818"/>
                <a:ext cx="518347" cy="369332"/>
              </a:xfrm>
              <a:prstGeom prst="rect">
                <a:avLst/>
              </a:prstGeom>
              <a:blipFill>
                <a:blip r:embed="rId11"/>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008386A-A489-4D1B-B459-882CB420338D}"/>
                  </a:ext>
                </a:extLst>
              </p:cNvPr>
              <p:cNvSpPr txBox="1"/>
              <p:nvPr/>
            </p:nvSpPr>
            <p:spPr>
              <a:xfrm>
                <a:off x="5337018" y="4296618"/>
                <a:ext cx="511358"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4</m:t>
                          </m:r>
                        </m:sub>
                      </m:sSub>
                    </m:oMath>
                  </m:oMathPara>
                </a14:m>
                <a:endParaRPr lang="en-US" dirty="0"/>
              </a:p>
            </p:txBody>
          </p:sp>
        </mc:Choice>
        <mc:Fallback xmlns="">
          <p:sp>
            <p:nvSpPr>
              <p:cNvPr id="15" name="TextBox 14">
                <a:extLst>
                  <a:ext uri="{FF2B5EF4-FFF2-40B4-BE49-F238E27FC236}">
                    <a16:creationId xmlns:a16="http://schemas.microsoft.com/office/drawing/2014/main" id="{F008386A-A489-4D1B-B459-882CB420338D}"/>
                  </a:ext>
                </a:extLst>
              </p:cNvPr>
              <p:cNvSpPr txBox="1">
                <a:spLocks noRot="1" noChangeAspect="1" noMove="1" noResize="1" noEditPoints="1" noAdjustHandles="1" noChangeArrowheads="1" noChangeShapeType="1" noTextEdit="1"/>
              </p:cNvSpPr>
              <p:nvPr/>
            </p:nvSpPr>
            <p:spPr>
              <a:xfrm>
                <a:off x="5337018" y="4296618"/>
                <a:ext cx="511358" cy="369332"/>
              </a:xfrm>
              <a:prstGeom prst="rect">
                <a:avLst/>
              </a:prstGeom>
              <a:blipFill>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BCC878-26F0-41C0-89CA-6D1D2A7786B2}"/>
                  </a:ext>
                </a:extLst>
              </p:cNvPr>
              <p:cNvSpPr txBox="1"/>
              <p:nvPr/>
            </p:nvSpPr>
            <p:spPr>
              <a:xfrm>
                <a:off x="4963753" y="4711471"/>
                <a:ext cx="51834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5</m:t>
                          </m:r>
                        </m:sub>
                      </m:sSub>
                    </m:oMath>
                  </m:oMathPara>
                </a14:m>
                <a:endParaRPr lang="en-US" dirty="0"/>
              </a:p>
            </p:txBody>
          </p:sp>
        </mc:Choice>
        <mc:Fallback xmlns="">
          <p:sp>
            <p:nvSpPr>
              <p:cNvPr id="16" name="TextBox 15">
                <a:extLst>
                  <a:ext uri="{FF2B5EF4-FFF2-40B4-BE49-F238E27FC236}">
                    <a16:creationId xmlns:a16="http://schemas.microsoft.com/office/drawing/2014/main" id="{60BCC878-26F0-41C0-89CA-6D1D2A7786B2}"/>
                  </a:ext>
                </a:extLst>
              </p:cNvPr>
              <p:cNvSpPr txBox="1">
                <a:spLocks noRot="1" noChangeAspect="1" noMove="1" noResize="1" noEditPoints="1" noAdjustHandles="1" noChangeArrowheads="1" noChangeShapeType="1" noTextEdit="1"/>
              </p:cNvSpPr>
              <p:nvPr/>
            </p:nvSpPr>
            <p:spPr>
              <a:xfrm>
                <a:off x="4963753" y="4711471"/>
                <a:ext cx="518347" cy="369332"/>
              </a:xfrm>
              <a:prstGeom prst="rect">
                <a:avLst/>
              </a:prstGeom>
              <a:blipFill>
                <a:blip r:embed="rId13"/>
                <a:stretch>
                  <a:fillRect b="-166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04E72935-E59B-450D-BD46-9D512BA495AC}"/>
              </a:ext>
            </a:extLst>
          </p:cNvPr>
          <p:cNvSpPr txBox="1"/>
          <p:nvPr/>
        </p:nvSpPr>
        <p:spPr>
          <a:xfrm>
            <a:off x="4920190" y="2769505"/>
            <a:ext cx="3159839" cy="369332"/>
          </a:xfrm>
          <a:prstGeom prst="rect">
            <a:avLst/>
          </a:prstGeom>
          <a:noFill/>
          <a:ln>
            <a:solidFill>
              <a:schemeClr val="accent1"/>
            </a:solidFill>
          </a:ln>
        </p:spPr>
        <p:txBody>
          <a:bodyPr wrap="none" rtlCol="0">
            <a:spAutoFit/>
          </a:bodyPr>
          <a:lstStyle/>
          <a:p>
            <a:r>
              <a:rPr lang="en-US" dirty="0"/>
              <a:t>Edges correspond to weights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866895-765D-46A1-BC09-8FD0E300CAAF}"/>
                  </a:ext>
                </a:extLst>
              </p:cNvPr>
              <p:cNvSpPr txBox="1"/>
              <p:nvPr/>
            </p:nvSpPr>
            <p:spPr>
              <a:xfrm>
                <a:off x="7797260" y="3993179"/>
                <a:ext cx="1406411" cy="369332"/>
              </a:xfrm>
              <a:prstGeom prst="rect">
                <a:avLst/>
              </a:prstGeom>
              <a:solidFill>
                <a:srgbClr val="FF00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𝑠𝑐𝑜𝑟𝑒</m:t>
                      </m:r>
                      <m:r>
                        <a:rPr lang="en-US" i="1">
                          <a:latin typeface="Cambria Math" panose="02040503050406030204" pitchFamily="18" charset="0"/>
                        </a:rPr>
                        <m:t>(</m:t>
                      </m:r>
                      <m:r>
                        <a:rPr lang="en-US" b="1" i="1">
                          <a:latin typeface="Cambria Math" panose="02040503050406030204" pitchFamily="18" charset="0"/>
                        </a:rPr>
                        <m:t>𝒘</m:t>
                      </m:r>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2E866895-765D-46A1-BC09-8FD0E300CAAF}"/>
                  </a:ext>
                </a:extLst>
              </p:cNvPr>
              <p:cNvSpPr txBox="1">
                <a:spLocks noRot="1" noChangeAspect="1" noMove="1" noResize="1" noEditPoints="1" noAdjustHandles="1" noChangeArrowheads="1" noChangeShapeType="1" noTextEdit="1"/>
              </p:cNvSpPr>
              <p:nvPr/>
            </p:nvSpPr>
            <p:spPr>
              <a:xfrm>
                <a:off x="7797260" y="3993179"/>
                <a:ext cx="1406411" cy="369332"/>
              </a:xfrm>
              <a:prstGeom prst="rect">
                <a:avLst/>
              </a:prstGeom>
              <a:blipFill>
                <a:blip r:embed="rId14"/>
                <a:stretch>
                  <a:fillRect b="-14754"/>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6BD0590-2031-4850-B126-393C275165EC}"/>
              </a:ext>
            </a:extLst>
          </p:cNvPr>
          <p:cNvSpPr txBox="1"/>
          <p:nvPr/>
        </p:nvSpPr>
        <p:spPr>
          <a:xfrm>
            <a:off x="7346557" y="4747904"/>
            <a:ext cx="2962233" cy="923330"/>
          </a:xfrm>
          <a:prstGeom prst="rect">
            <a:avLst/>
          </a:prstGeom>
          <a:noFill/>
          <a:ln>
            <a:solidFill>
              <a:srgbClr val="FF0000"/>
            </a:solidFill>
          </a:ln>
        </p:spPr>
        <p:txBody>
          <a:bodyPr wrap="square" rtlCol="0">
            <a:spAutoFit/>
          </a:bodyPr>
          <a:lstStyle/>
          <a:p>
            <a:r>
              <a:rPr lang="en-US" dirty="0"/>
              <a:t>“Output” node with incoming edges computes the score </a:t>
            </a:r>
          </a:p>
        </p:txBody>
      </p:sp>
    </p:spTree>
    <p:extLst>
      <p:ext uri="{BB962C8B-B14F-4D97-AF65-F5344CB8AC3E}">
        <p14:creationId xmlns:p14="http://schemas.microsoft.com/office/powerpoint/2010/main" val="5867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A2CE87-AE35-4A9E-9D4F-4124D725DF71}"/>
              </a:ext>
            </a:extLst>
          </p:cNvPr>
          <p:cNvSpPr>
            <a:spLocks noGrp="1"/>
          </p:cNvSpPr>
          <p:nvPr>
            <p:ph type="ctrTitle"/>
          </p:nvPr>
        </p:nvSpPr>
        <p:spPr>
          <a:xfrm>
            <a:off x="914400" y="1371601"/>
            <a:ext cx="10464800" cy="1927225"/>
          </a:xfrm>
        </p:spPr>
        <p:txBody>
          <a:bodyPr/>
          <a:lstStyle/>
          <a:p>
            <a:r>
              <a:rPr lang="en-US" dirty="0"/>
              <a:t>Generalization</a:t>
            </a:r>
          </a:p>
        </p:txBody>
      </p:sp>
      <p:sp>
        <p:nvSpPr>
          <p:cNvPr id="12" name="Subtitle 2">
            <a:extLst>
              <a:ext uri="{FF2B5EF4-FFF2-40B4-BE49-F238E27FC236}">
                <a16:creationId xmlns:a16="http://schemas.microsoft.com/office/drawing/2014/main" id="{E6F966ED-FDC9-49E0-BE53-8B8F2F8433F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10793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r>
              <a:rPr lang="en-US" altLang="en-US" dirty="0"/>
              <a:t>Generalization</a:t>
            </a:r>
          </a:p>
        </p:txBody>
      </p:sp>
      <p:sp>
        <p:nvSpPr>
          <p:cNvPr id="6146" name="Rectangle 3"/>
          <p:cNvSpPr>
            <a:spLocks noGrp="1" noChangeArrowheads="1"/>
          </p:cNvSpPr>
          <p:nvPr>
            <p:ph type="body" idx="1"/>
          </p:nvPr>
        </p:nvSpPr>
        <p:spPr/>
        <p:txBody>
          <a:bodyPr>
            <a:normAutofit fontScale="92500" lnSpcReduction="10000"/>
          </a:bodyPr>
          <a:lstStyle/>
          <a:p>
            <a:r>
              <a:rPr lang="en-US" altLang="en-US" dirty="0">
                <a:solidFill>
                  <a:srgbClr val="FF0000"/>
                </a:solidFill>
              </a:rPr>
              <a:t>Generalization </a:t>
            </a:r>
            <a:r>
              <a:rPr lang="en-US" altLang="en-US" dirty="0"/>
              <a:t>refers to the ability of the classifier to correctly classify data that it has not already seen.</a:t>
            </a:r>
          </a:p>
          <a:p>
            <a:pPr lvl="1"/>
            <a:r>
              <a:rPr lang="en-US" altLang="en-US" dirty="0"/>
              <a:t>The assumption is that the new data come from the same distribution/model as the training data</a:t>
            </a:r>
          </a:p>
          <a:p>
            <a:r>
              <a:rPr lang="en-US" altLang="en-US" dirty="0"/>
              <a:t>How do we measure how well a model generalizes?</a:t>
            </a:r>
          </a:p>
          <a:p>
            <a:endParaRPr lang="en-US" altLang="en-US" dirty="0"/>
          </a:p>
          <a:p>
            <a:r>
              <a:rPr lang="en-US" altLang="en-US" dirty="0"/>
              <a:t>Classification errors:</a:t>
            </a:r>
          </a:p>
          <a:p>
            <a:pPr lvl="1"/>
            <a:r>
              <a:rPr lang="en-US" altLang="en-US" dirty="0">
                <a:solidFill>
                  <a:srgbClr val="FF0000"/>
                </a:solidFill>
              </a:rPr>
              <a:t>Training errors</a:t>
            </a:r>
            <a:r>
              <a:rPr lang="en-US" altLang="en-US" dirty="0"/>
              <a:t> (apparent errors): Errors committed on the training set</a:t>
            </a:r>
          </a:p>
          <a:p>
            <a:pPr lvl="2"/>
            <a:r>
              <a:rPr lang="en-US" altLang="en-US" dirty="0"/>
              <a:t>This is what we can control when creating the classifier. We hope that the training error is indicative of the generalization error, but as we will see this is not always the case</a:t>
            </a:r>
          </a:p>
          <a:p>
            <a:pPr lvl="1"/>
            <a:r>
              <a:rPr lang="en-US" altLang="en-US" dirty="0">
                <a:solidFill>
                  <a:srgbClr val="FF0000"/>
                </a:solidFill>
              </a:rPr>
              <a:t>Test errors: </a:t>
            </a:r>
            <a:r>
              <a:rPr lang="en-US" altLang="en-US" dirty="0"/>
              <a:t>Errors committed on the test set</a:t>
            </a:r>
          </a:p>
          <a:p>
            <a:pPr lvl="2"/>
            <a:r>
              <a:rPr lang="en-US" altLang="en-US" dirty="0">
                <a:solidFill>
                  <a:schemeClr val="accent6">
                    <a:lumMod val="75000"/>
                  </a:schemeClr>
                </a:solidFill>
              </a:rPr>
              <a:t>This is a true measure of generalization, and this is what we want to be small</a:t>
            </a:r>
            <a:r>
              <a:rPr lang="en-US" altLang="en-US" dirty="0"/>
              <a:t>, but we do not have access to the test error at training time.</a:t>
            </a:r>
          </a:p>
          <a:p>
            <a:pPr lvl="1"/>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altLang="en-US"/>
              <a:t>Example Data Set</a:t>
            </a:r>
          </a:p>
        </p:txBody>
      </p:sp>
      <p:sp>
        <p:nvSpPr>
          <p:cNvPr id="4099" name="Text Box 4"/>
          <p:cNvSpPr txBox="1">
            <a:spLocks noChangeArrowheads="1"/>
          </p:cNvSpPr>
          <p:nvPr/>
        </p:nvSpPr>
        <p:spPr bwMode="auto">
          <a:xfrm>
            <a:off x="7467600" y="1295401"/>
            <a:ext cx="2971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defRPr/>
            </a:pPr>
            <a:r>
              <a:rPr lang="en-US" altLang="en-US" sz="1800" dirty="0"/>
              <a:t>Two class problem: </a:t>
            </a:r>
          </a:p>
          <a:p>
            <a:pPr>
              <a:spcBef>
                <a:spcPct val="50000"/>
              </a:spcBef>
              <a:defRPr/>
            </a:pPr>
            <a:r>
              <a:rPr lang="en-US" altLang="en-US" sz="1800" dirty="0">
                <a:solidFill>
                  <a:srgbClr val="0070C0"/>
                </a:solidFill>
              </a:rPr>
              <a:t>+ : 5400 instances</a:t>
            </a:r>
          </a:p>
          <a:p>
            <a:pPr marL="285750">
              <a:spcBef>
                <a:spcPct val="50000"/>
              </a:spcBef>
              <a:buFont typeface="Arial" panose="020B0604020202020204" pitchFamily="34" charset="0"/>
              <a:buChar char="•"/>
              <a:defRPr/>
            </a:pPr>
            <a:r>
              <a:rPr lang="en-US" altLang="en-US" sz="1800" dirty="0">
                <a:solidFill>
                  <a:srgbClr val="0070C0"/>
                </a:solidFill>
              </a:rPr>
              <a:t> </a:t>
            </a:r>
            <a:r>
              <a:rPr lang="en-US" altLang="en-US" sz="1400" dirty="0">
                <a:solidFill>
                  <a:srgbClr val="0070C0"/>
                </a:solidFill>
              </a:rPr>
              <a:t>5000 instances generated from a Gaussian centered at (10,10)</a:t>
            </a:r>
          </a:p>
          <a:p>
            <a:pPr marL="285750">
              <a:spcBef>
                <a:spcPct val="50000"/>
              </a:spcBef>
              <a:buFont typeface="Arial" panose="020B0604020202020204" pitchFamily="34" charset="0"/>
              <a:buChar char="•"/>
              <a:defRPr/>
            </a:pPr>
            <a:r>
              <a:rPr lang="en-US" altLang="en-US" sz="1400" dirty="0">
                <a:solidFill>
                  <a:srgbClr val="0070C0"/>
                </a:solidFill>
              </a:rPr>
              <a:t> 400 noisy instances added</a:t>
            </a:r>
            <a:r>
              <a:rPr lang="en-US" altLang="en-US" sz="1800" dirty="0"/>
              <a:t>	</a:t>
            </a:r>
          </a:p>
          <a:p>
            <a:pPr>
              <a:spcBef>
                <a:spcPct val="50000"/>
              </a:spcBef>
              <a:defRPr/>
            </a:pPr>
            <a:r>
              <a:rPr lang="en-US" altLang="en-US" sz="1800" dirty="0">
                <a:solidFill>
                  <a:srgbClr val="FF0000"/>
                </a:solidFill>
              </a:rPr>
              <a:t>o : 5400 instances </a:t>
            </a:r>
          </a:p>
          <a:p>
            <a:pPr marL="285750">
              <a:spcBef>
                <a:spcPct val="50000"/>
              </a:spcBef>
              <a:buFont typeface="Arial" panose="020B0604020202020204" pitchFamily="34" charset="0"/>
              <a:buChar char="•"/>
              <a:defRPr/>
            </a:pPr>
            <a:r>
              <a:rPr lang="en-US" altLang="en-US" sz="1400" dirty="0">
                <a:solidFill>
                  <a:srgbClr val="FF0000"/>
                </a:solidFill>
              </a:rPr>
              <a:t> Generated from a uniform distribution</a:t>
            </a:r>
          </a:p>
          <a:p>
            <a:pPr>
              <a:spcBef>
                <a:spcPct val="50000"/>
              </a:spcBef>
              <a:defRPr/>
            </a:pPr>
            <a:endParaRPr lang="en-US" altLang="en-US" sz="1800" dirty="0">
              <a:solidFill>
                <a:srgbClr val="FF0000"/>
              </a:solidFill>
            </a:endParaRPr>
          </a:p>
          <a:p>
            <a:pPr>
              <a:spcBef>
                <a:spcPct val="50000"/>
              </a:spcBef>
              <a:defRPr/>
            </a:pPr>
            <a:r>
              <a:rPr lang="en-US" altLang="en-US" sz="1800" dirty="0">
                <a:solidFill>
                  <a:srgbClr val="7030A0"/>
                </a:solidFill>
              </a:rPr>
              <a:t>10 % </a:t>
            </a:r>
            <a:r>
              <a:rPr lang="en-US" altLang="en-US" sz="1800" dirty="0"/>
              <a:t>of the data used for </a:t>
            </a:r>
            <a:r>
              <a:rPr lang="en-US" altLang="en-US" sz="1800" dirty="0">
                <a:solidFill>
                  <a:srgbClr val="7030A0"/>
                </a:solidFill>
              </a:rPr>
              <a:t>training</a:t>
            </a:r>
            <a:r>
              <a:rPr lang="en-US" altLang="en-US" sz="1800" dirty="0"/>
              <a:t> and </a:t>
            </a:r>
            <a:r>
              <a:rPr lang="en-US" altLang="en-US" sz="1800" dirty="0">
                <a:solidFill>
                  <a:schemeClr val="accent6">
                    <a:lumMod val="75000"/>
                  </a:schemeClr>
                </a:solidFill>
              </a:rPr>
              <a:t>90%</a:t>
            </a:r>
            <a:r>
              <a:rPr lang="en-US" altLang="en-US" sz="1800" dirty="0"/>
              <a:t> of the data used for </a:t>
            </a:r>
            <a:r>
              <a:rPr lang="en-US" altLang="en-US" sz="1800" dirty="0">
                <a:solidFill>
                  <a:schemeClr val="accent6">
                    <a:lumMod val="75000"/>
                  </a:schemeClr>
                </a:solidFill>
              </a:rPr>
              <a:t>testing</a:t>
            </a:r>
          </a:p>
          <a:p>
            <a:pPr>
              <a:spcBef>
                <a:spcPct val="50000"/>
              </a:spcBef>
              <a:defRPr/>
            </a:pPr>
            <a:br>
              <a:rPr lang="en-US" altLang="en-US" sz="1800" dirty="0"/>
            </a:br>
            <a:endParaRPr lang="en-US" altLang="en-US" sz="1800" dirty="0">
              <a:sym typeface="Symbol" pitchFamily="18" charset="2"/>
            </a:endParaRPr>
          </a:p>
        </p:txBody>
      </p:sp>
      <p:pic>
        <p:nvPicPr>
          <p:cNvPr id="717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12900"/>
            <a:ext cx="5715000" cy="414020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Grp="1" noChangeArrowheads="1"/>
          </p:cNvSpPr>
          <p:nvPr>
            <p:ph type="title"/>
          </p:nvPr>
        </p:nvSpPr>
        <p:spPr/>
        <p:txBody>
          <a:bodyPr/>
          <a:lstStyle/>
          <a:p>
            <a:r>
              <a:rPr lang="en-US" altLang="en-US" sz="2400"/>
              <a:t>Increasing number of nodes in Decision Trees</a:t>
            </a:r>
          </a:p>
        </p:txBody>
      </p:sp>
      <p:pic>
        <p:nvPicPr>
          <p:cNvPr id="819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Grp="1" noChangeArrowheads="1"/>
          </p:cNvSpPr>
          <p:nvPr>
            <p:ph type="title"/>
          </p:nvPr>
        </p:nvSpPr>
        <p:spPr/>
        <p:txBody>
          <a:bodyPr/>
          <a:lstStyle/>
          <a:p>
            <a:r>
              <a:rPr lang="en-US" altLang="en-US" sz="2400"/>
              <a:t>Decision Tree with 4 nodes</a:t>
            </a:r>
          </a:p>
        </p:txBody>
      </p:sp>
      <p:pic>
        <p:nvPicPr>
          <p:cNvPr id="9218"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9221" name="Straight Arrow Connector 2"/>
          <p:cNvCxnSpPr>
            <a:cxnSpLocks noChangeShapeType="1"/>
          </p:cNvCxnSpPr>
          <p:nvPr/>
        </p:nvCxnSpPr>
        <p:spPr bwMode="auto">
          <a:xfrm flipV="1">
            <a:off x="2514600" y="509905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2" name="TextBox 5"/>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9223" name="TextBox 10"/>
          <p:cNvSpPr txBox="1">
            <a:spLocks noChangeArrowheads="1"/>
          </p:cNvSpPr>
          <p:nvPr/>
        </p:nvSpPr>
        <p:spPr bwMode="auto">
          <a:xfrm>
            <a:off x="6705601" y="5105401"/>
            <a:ext cx="2784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2" name="Picture 1"/>
          <p:cNvPicPr>
            <a:picLocks noChangeAspect="1"/>
          </p:cNvPicPr>
          <p:nvPr/>
        </p:nvPicPr>
        <p:blipFill>
          <a:blip r:embed="rId3"/>
          <a:stretch>
            <a:fillRect/>
          </a:stretch>
        </p:blipFill>
        <p:spPr>
          <a:xfrm>
            <a:off x="6277344" y="2095500"/>
            <a:ext cx="3640986" cy="2743200"/>
          </a:xfrm>
          <a:prstGeom prst="rect">
            <a:avLst/>
          </a:prstGeom>
        </p:spPr>
      </p:pic>
      <p:pic>
        <p:nvPicPr>
          <p:cNvPr id="4" name="Picture 3"/>
          <p:cNvPicPr>
            <a:picLocks noChangeAspect="1"/>
          </p:cNvPicPr>
          <p:nvPr/>
        </p:nvPicPr>
        <p:blipFill>
          <a:blip r:embed="rId4"/>
          <a:stretch>
            <a:fillRect/>
          </a:stretch>
        </p:blipFill>
        <p:spPr>
          <a:xfrm>
            <a:off x="2878658" y="1524000"/>
            <a:ext cx="2345389" cy="1828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Grp="1" noChangeArrowheads="1"/>
          </p:cNvSpPr>
          <p:nvPr>
            <p:ph type="title"/>
          </p:nvPr>
        </p:nvSpPr>
        <p:spPr/>
        <p:txBody>
          <a:bodyPr/>
          <a:lstStyle/>
          <a:p>
            <a:r>
              <a:rPr lang="en-US" altLang="en-US" sz="2400"/>
              <a:t>Decision Tree with 50 nodes</a:t>
            </a:r>
          </a:p>
        </p:txBody>
      </p:sp>
      <p:pic>
        <p:nvPicPr>
          <p:cNvPr id="10242"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cxnSp>
        <p:nvCxnSpPr>
          <p:cNvPr id="10245" name="Straight Arrow Connector 5"/>
          <p:cNvCxnSpPr>
            <a:cxnSpLocks noChangeShapeType="1"/>
          </p:cNvCxnSpPr>
          <p:nvPr/>
        </p:nvCxnSpPr>
        <p:spPr bwMode="auto">
          <a:xfrm flipV="1">
            <a:off x="4648200" y="5334000"/>
            <a:ext cx="0" cy="3810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46" name="TextBox 6"/>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7" name="TextBox 7"/>
          <p:cNvSpPr txBox="1">
            <a:spLocks noChangeArrowheads="1"/>
          </p:cNvSpPr>
          <p:nvPr/>
        </p:nvSpPr>
        <p:spPr bwMode="auto">
          <a:xfrm>
            <a:off x="3505200" y="3944938"/>
            <a:ext cx="1676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Tree</a:t>
            </a:r>
          </a:p>
        </p:txBody>
      </p:sp>
      <p:sp>
        <p:nvSpPr>
          <p:cNvPr id="10248" name="TextBox 8"/>
          <p:cNvSpPr txBox="1">
            <a:spLocks noChangeArrowheads="1"/>
          </p:cNvSpPr>
          <p:nvPr/>
        </p:nvSpPr>
        <p:spPr bwMode="auto">
          <a:xfrm>
            <a:off x="6705601" y="5108576"/>
            <a:ext cx="2784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200"/>
              <a:t>Decision boundaries on Training data</a:t>
            </a:r>
          </a:p>
        </p:txBody>
      </p:sp>
      <p:pic>
        <p:nvPicPr>
          <p:cNvPr id="3" name="Picture 2"/>
          <p:cNvPicPr>
            <a:picLocks noChangeAspect="1"/>
          </p:cNvPicPr>
          <p:nvPr/>
        </p:nvPicPr>
        <p:blipFill>
          <a:blip r:embed="rId3"/>
          <a:stretch>
            <a:fillRect/>
          </a:stretch>
        </p:blipFill>
        <p:spPr>
          <a:xfrm>
            <a:off x="6175345" y="2057400"/>
            <a:ext cx="3727510" cy="2743200"/>
          </a:xfrm>
          <a:prstGeom prst="rect">
            <a:avLst/>
          </a:prstGeom>
        </p:spPr>
      </p:pic>
      <p:pic>
        <p:nvPicPr>
          <p:cNvPr id="4" name="Picture 3"/>
          <p:cNvPicPr>
            <a:picLocks noChangeAspect="1"/>
          </p:cNvPicPr>
          <p:nvPr/>
        </p:nvPicPr>
        <p:blipFill>
          <a:blip r:embed="rId4"/>
          <a:stretch>
            <a:fillRect/>
          </a:stretch>
        </p:blipFill>
        <p:spPr>
          <a:xfrm>
            <a:off x="2632824" y="1614351"/>
            <a:ext cx="3045649" cy="2286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Grp="1" noChangeArrowheads="1"/>
          </p:cNvSpPr>
          <p:nvPr>
            <p:ph type="title"/>
          </p:nvPr>
        </p:nvSpPr>
        <p:spPr/>
        <p:txBody>
          <a:bodyPr/>
          <a:lstStyle/>
          <a:p>
            <a:r>
              <a:rPr lang="en-US" altLang="en-US" sz="2400"/>
              <a:t>Which tree is better?</a:t>
            </a:r>
          </a:p>
        </p:txBody>
      </p:sp>
      <p:pic>
        <p:nvPicPr>
          <p:cNvPr id="11266"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l="5989" t="6245" r="7352" b="3252"/>
          <a:stretch>
            <a:fillRect/>
          </a:stretch>
        </p:blipFill>
        <p:spPr>
          <a:xfrm>
            <a:off x="1600200" y="1219200"/>
            <a:ext cx="8686800" cy="5105400"/>
          </a:xfrm>
        </p:spPr>
      </p:pic>
      <p:sp>
        <p:nvSpPr>
          <p:cNvPr id="11269" name="TextBox 4"/>
          <p:cNvSpPr txBox="1">
            <a:spLocks noChangeArrowheads="1"/>
          </p:cNvSpPr>
          <p:nvPr/>
        </p:nvSpPr>
        <p:spPr bwMode="auto">
          <a:xfrm>
            <a:off x="3352800" y="4097339"/>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4 nodes</a:t>
            </a:r>
          </a:p>
        </p:txBody>
      </p:sp>
      <p:sp>
        <p:nvSpPr>
          <p:cNvPr id="11270" name="TextBox 7"/>
          <p:cNvSpPr txBox="1">
            <a:spLocks noChangeArrowheads="1"/>
          </p:cNvSpPr>
          <p:nvPr/>
        </p:nvSpPr>
        <p:spPr bwMode="auto">
          <a:xfrm>
            <a:off x="7010400" y="4799014"/>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400"/>
              <a:t>Decision Tree with 50 nodes</a:t>
            </a:r>
          </a:p>
        </p:txBody>
      </p:sp>
      <p:sp>
        <p:nvSpPr>
          <p:cNvPr id="11271" name="TextBox 8"/>
          <p:cNvSpPr txBox="1">
            <a:spLocks noChangeArrowheads="1"/>
          </p:cNvSpPr>
          <p:nvPr/>
        </p:nvSpPr>
        <p:spPr bwMode="auto">
          <a:xfrm>
            <a:off x="3810000" y="4462464"/>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Which tree is better ?</a:t>
            </a:r>
          </a:p>
        </p:txBody>
      </p:sp>
      <p:cxnSp>
        <p:nvCxnSpPr>
          <p:cNvPr id="11272" name="Straight Arrow Connector 10"/>
          <p:cNvCxnSpPr>
            <a:cxnSpLocks noChangeShapeType="1"/>
          </p:cNvCxnSpPr>
          <p:nvPr/>
        </p:nvCxnSpPr>
        <p:spPr bwMode="auto">
          <a:xfrm flipV="1">
            <a:off x="2590800" y="4097338"/>
            <a:ext cx="762000" cy="812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1" name="Picture 10"/>
          <p:cNvPicPr>
            <a:picLocks noChangeAspect="1"/>
          </p:cNvPicPr>
          <p:nvPr/>
        </p:nvPicPr>
        <p:blipFill>
          <a:blip r:embed="rId3"/>
          <a:stretch>
            <a:fillRect/>
          </a:stretch>
        </p:blipFill>
        <p:spPr>
          <a:xfrm>
            <a:off x="6752671" y="2513013"/>
            <a:ext cx="3106258" cy="2286000"/>
          </a:xfrm>
          <a:prstGeom prst="rect">
            <a:avLst/>
          </a:prstGeom>
        </p:spPr>
      </p:pic>
      <p:cxnSp>
        <p:nvCxnSpPr>
          <p:cNvPr id="11273" name="Straight Arrow Connector 12"/>
          <p:cNvCxnSpPr>
            <a:cxnSpLocks noChangeShapeType="1"/>
          </p:cNvCxnSpPr>
          <p:nvPr/>
        </p:nvCxnSpPr>
        <p:spPr bwMode="auto">
          <a:xfrm flipV="1">
            <a:off x="4800600" y="4527459"/>
            <a:ext cx="1981200" cy="6096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4"/>
          <a:stretch>
            <a:fillRect/>
          </a:stretch>
        </p:blipFill>
        <p:spPr>
          <a:xfrm>
            <a:off x="2826323" y="1840004"/>
            <a:ext cx="3034155" cy="2286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altLang="en-US" dirty="0"/>
              <a:t>Generalization</a:t>
            </a:r>
          </a:p>
        </p:txBody>
      </p:sp>
      <p:sp>
        <p:nvSpPr>
          <p:cNvPr id="12290" name="Text Box 7"/>
          <p:cNvSpPr txBox="1">
            <a:spLocks noChangeArrowheads="1"/>
          </p:cNvSpPr>
          <p:nvPr/>
        </p:nvSpPr>
        <p:spPr bwMode="auto">
          <a:xfrm>
            <a:off x="990600" y="5257800"/>
            <a:ext cx="9753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2000" dirty="0"/>
              <a:t>When model is too simple, both training and test errors are large: </a:t>
            </a:r>
            <a:r>
              <a:rPr lang="en-US" altLang="en-US" sz="2000" dirty="0">
                <a:solidFill>
                  <a:srgbClr val="FF0000"/>
                </a:solidFill>
              </a:rPr>
              <a:t>Underfitting</a:t>
            </a:r>
            <a:endParaRPr lang="en-US" altLang="en-US" sz="2000" dirty="0"/>
          </a:p>
          <a:p>
            <a:pPr>
              <a:spcBef>
                <a:spcPct val="50000"/>
              </a:spcBef>
              <a:spcAft>
                <a:spcPct val="0"/>
              </a:spcAft>
              <a:buClrTx/>
              <a:buSzTx/>
              <a:buFontTx/>
              <a:buNone/>
            </a:pPr>
            <a:r>
              <a:rPr lang="en-US" altLang="en-US" sz="2000" dirty="0"/>
              <a:t>When model is too complex, training error is small but test error is large: </a:t>
            </a:r>
            <a:r>
              <a:rPr lang="en-US" altLang="en-US" sz="2000" dirty="0">
                <a:solidFill>
                  <a:srgbClr val="FF0000"/>
                </a:solidFill>
              </a:rPr>
              <a:t>Overfitting</a:t>
            </a:r>
            <a:endParaRPr lang="en-US" altLang="en-US" sz="2000" dirty="0">
              <a:sym typeface="Symbol" charset="2"/>
            </a:endParaRPr>
          </a:p>
        </p:txBody>
      </p:sp>
      <p:pic>
        <p:nvPicPr>
          <p:cNvPr id="12291"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67126" y="1371600"/>
            <a:ext cx="5048250" cy="3657600"/>
          </a:xfrm>
          <a:noFill/>
        </p:spPr>
      </p:pic>
      <p:pic>
        <p:nvPicPr>
          <p:cNvPr id="12292"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776" y="1371600"/>
            <a:ext cx="5048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9EA3-3011-4961-8682-81EEC95EA808}"/>
              </a:ext>
            </a:extLst>
          </p:cNvPr>
          <p:cNvSpPr>
            <a:spLocks noGrp="1"/>
          </p:cNvSpPr>
          <p:nvPr>
            <p:ph type="title"/>
          </p:nvPr>
        </p:nvSpPr>
        <p:spPr/>
        <p:txBody>
          <a:bodyPr/>
          <a:lstStyle/>
          <a:p>
            <a:r>
              <a:rPr lang="en-US" dirty="0"/>
              <a:t>Bias – Variance tradeoff</a:t>
            </a:r>
          </a:p>
        </p:txBody>
      </p:sp>
      <p:sp>
        <p:nvSpPr>
          <p:cNvPr id="3" name="Content Placeholder 2">
            <a:extLst>
              <a:ext uri="{FF2B5EF4-FFF2-40B4-BE49-F238E27FC236}">
                <a16:creationId xmlns:a16="http://schemas.microsoft.com/office/drawing/2014/main" id="{E30B528C-5F8C-4409-90E7-0407990FB631}"/>
              </a:ext>
            </a:extLst>
          </p:cNvPr>
          <p:cNvSpPr>
            <a:spLocks noGrp="1"/>
          </p:cNvSpPr>
          <p:nvPr>
            <p:ph idx="1"/>
          </p:nvPr>
        </p:nvSpPr>
        <p:spPr/>
        <p:txBody>
          <a:bodyPr>
            <a:normAutofit fontScale="92500" lnSpcReduction="20000"/>
          </a:bodyPr>
          <a:lstStyle/>
          <a:p>
            <a:r>
              <a:rPr lang="en-US" dirty="0">
                <a:solidFill>
                  <a:srgbClr val="FF0000"/>
                </a:solidFill>
              </a:rPr>
              <a:t>Bias</a:t>
            </a:r>
            <a:r>
              <a:rPr lang="en-US" dirty="0"/>
              <a:t>: Measures how good the model is with respect to the training data </a:t>
            </a:r>
          </a:p>
          <a:p>
            <a:pPr lvl="1"/>
            <a:r>
              <a:rPr lang="en-US" dirty="0">
                <a:solidFill>
                  <a:srgbClr val="0070C0"/>
                </a:solidFill>
              </a:rPr>
              <a:t>High Bias:</a:t>
            </a:r>
            <a:r>
              <a:rPr lang="en-US" dirty="0"/>
              <a:t> </a:t>
            </a:r>
            <a:r>
              <a:rPr lang="en-US" dirty="0">
                <a:solidFill>
                  <a:srgbClr val="0070C0"/>
                </a:solidFill>
              </a:rPr>
              <a:t>Underfitting. </a:t>
            </a:r>
          </a:p>
          <a:p>
            <a:pPr lvl="1"/>
            <a:r>
              <a:rPr lang="en-US" dirty="0"/>
              <a:t>We have a </a:t>
            </a:r>
            <a:r>
              <a:rPr lang="en-US" dirty="0">
                <a:solidFill>
                  <a:schemeClr val="accent6">
                    <a:lumMod val="75000"/>
                  </a:schemeClr>
                </a:solidFill>
              </a:rPr>
              <a:t>poor model</a:t>
            </a:r>
            <a:r>
              <a:rPr lang="en-US" dirty="0"/>
              <a:t>, for example, a tree with a single decision node, or a linear function when modeling a more complex curve</a:t>
            </a:r>
          </a:p>
          <a:p>
            <a:pPr lvl="1"/>
            <a:endParaRPr lang="en-US" dirty="0"/>
          </a:p>
          <a:p>
            <a:r>
              <a:rPr lang="en-US" dirty="0">
                <a:solidFill>
                  <a:srgbClr val="FF0000"/>
                </a:solidFill>
              </a:rPr>
              <a:t>Variance</a:t>
            </a:r>
            <a:r>
              <a:rPr lang="en-US" dirty="0"/>
              <a:t>: Measures how sensitive the model error is with respect to changes in the training data</a:t>
            </a:r>
          </a:p>
          <a:p>
            <a:pPr lvl="1"/>
            <a:r>
              <a:rPr lang="en-US" dirty="0">
                <a:solidFill>
                  <a:srgbClr val="0070C0"/>
                </a:solidFill>
              </a:rPr>
              <a:t>High Variance: Overfitting.  </a:t>
            </a:r>
          </a:p>
          <a:p>
            <a:pPr lvl="1"/>
            <a:r>
              <a:rPr lang="en-US" dirty="0"/>
              <a:t>We have a very </a:t>
            </a:r>
            <a:r>
              <a:rPr lang="en-US" dirty="0">
                <a:solidFill>
                  <a:schemeClr val="accent6">
                    <a:lumMod val="75000"/>
                  </a:schemeClr>
                </a:solidFill>
              </a:rPr>
              <a:t>complex model</a:t>
            </a:r>
            <a:r>
              <a:rPr lang="en-US" dirty="0"/>
              <a:t>, for example, a tree with a single sample per leaf, or a very high-degree polynomial curve. Small changes in the data cause errors in the model</a:t>
            </a:r>
          </a:p>
          <a:p>
            <a:pPr lvl="1"/>
            <a:endParaRPr lang="en-US" dirty="0"/>
          </a:p>
          <a:p>
            <a:r>
              <a:rPr lang="en-US" dirty="0"/>
              <a:t>There is a </a:t>
            </a:r>
            <a:r>
              <a:rPr lang="en-US" dirty="0">
                <a:solidFill>
                  <a:srgbClr val="FF0000"/>
                </a:solidFill>
              </a:rPr>
              <a:t>tradeoff</a:t>
            </a:r>
            <a:r>
              <a:rPr lang="en-US" dirty="0"/>
              <a:t> between these two: decreasing one will increase the other.</a:t>
            </a:r>
          </a:p>
        </p:txBody>
      </p:sp>
    </p:spTree>
    <p:extLst>
      <p:ext uri="{BB962C8B-B14F-4D97-AF65-F5344CB8AC3E}">
        <p14:creationId xmlns:p14="http://schemas.microsoft.com/office/powerpoint/2010/main" val="2922354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dirty="0"/>
              <a:t>Reasons for poor Generalization</a:t>
            </a:r>
          </a:p>
        </p:txBody>
      </p:sp>
      <p:sp>
        <p:nvSpPr>
          <p:cNvPr id="14338" name="Content Placeholder 2"/>
          <p:cNvSpPr>
            <a:spLocks noGrp="1"/>
          </p:cNvSpPr>
          <p:nvPr>
            <p:ph idx="1"/>
          </p:nvPr>
        </p:nvSpPr>
        <p:spPr>
          <a:xfrm>
            <a:off x="609600" y="1676400"/>
            <a:ext cx="10972800" cy="4800600"/>
          </a:xfrm>
        </p:spPr>
        <p:txBody>
          <a:bodyPr/>
          <a:lstStyle/>
          <a:p>
            <a:r>
              <a:rPr lang="en-US" altLang="en-US" dirty="0"/>
              <a:t>Not enough training data</a:t>
            </a:r>
          </a:p>
          <a:p>
            <a:endParaRPr lang="en-US" altLang="en-US" dirty="0"/>
          </a:p>
          <a:p>
            <a:r>
              <a:rPr lang="en-US" altLang="en-US" dirty="0"/>
              <a:t>Not representative training data</a:t>
            </a:r>
          </a:p>
          <a:p>
            <a:endParaRPr lang="en-US" altLang="en-US" dirty="0"/>
          </a:p>
          <a:p>
            <a:r>
              <a:rPr lang="en-US" altLang="en-US" dirty="0" err="1"/>
              <a:t>Erroneus</a:t>
            </a:r>
            <a:r>
              <a:rPr lang="en-US" altLang="en-US" dirty="0"/>
              <a:t> training data</a:t>
            </a:r>
          </a:p>
          <a:p>
            <a:endParaRPr lang="en-US" altLang="en-US" dirty="0"/>
          </a:p>
          <a:p>
            <a:r>
              <a:rPr lang="en-US" altLang="en-US" dirty="0"/>
              <a:t>A model that is too complex for the data we have.</a:t>
            </a:r>
          </a:p>
          <a:p>
            <a:endParaRPr lang="en-US" altLang="en-US" sz="500" dirty="0"/>
          </a:p>
          <a:p>
            <a:pPr lvl="1"/>
            <a:r>
              <a:rPr lang="en-US" altLang="en-US" dirty="0"/>
              <a:t>Multiple Comparison Procedure</a:t>
            </a:r>
          </a:p>
          <a:p>
            <a:pPr lvl="1"/>
            <a:endParaRPr lang="en-US" altLang="en-US" dirty="0"/>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79D-D81A-4D6A-8D5F-E57D2A17457E}"/>
              </a:ext>
            </a:extLst>
          </p:cNvPr>
          <p:cNvSpPr>
            <a:spLocks noGrp="1"/>
          </p:cNvSpPr>
          <p:nvPr>
            <p:ph type="title"/>
          </p:nvPr>
        </p:nvSpPr>
        <p:spPr/>
        <p:txBody>
          <a:bodyPr/>
          <a:lstStyle/>
          <a:p>
            <a:r>
              <a:rPr lang="en-US" dirty="0"/>
              <a:t>Linear models</a:t>
            </a:r>
          </a:p>
        </p:txBody>
      </p:sp>
      <p:sp>
        <p:nvSpPr>
          <p:cNvPr id="3" name="Content Placeholder 2">
            <a:extLst>
              <a:ext uri="{FF2B5EF4-FFF2-40B4-BE49-F238E27FC236}">
                <a16:creationId xmlns:a16="http://schemas.microsoft.com/office/drawing/2014/main" id="{82D75981-9031-4100-A8FC-D56E5BEE65DD}"/>
              </a:ext>
            </a:extLst>
          </p:cNvPr>
          <p:cNvSpPr>
            <a:spLocks noGrp="1"/>
          </p:cNvSpPr>
          <p:nvPr>
            <p:ph idx="1"/>
          </p:nvPr>
        </p:nvSpPr>
        <p:spPr>
          <a:xfrm>
            <a:off x="1981200" y="1600201"/>
            <a:ext cx="8229600" cy="5121275"/>
          </a:xfrm>
        </p:spPr>
        <p:txBody>
          <a:bodyPr>
            <a:normAutofit/>
          </a:bodyPr>
          <a:lstStyle/>
          <a:p>
            <a:r>
              <a:rPr lang="en-US" dirty="0"/>
              <a:t>Linear models partition the space according to a hyperplane</a:t>
            </a:r>
          </a:p>
          <a:p>
            <a:endParaRPr lang="en-US" dirty="0"/>
          </a:p>
          <a:p>
            <a:endParaRPr lang="en-US" dirty="0"/>
          </a:p>
          <a:p>
            <a:endParaRPr lang="en-US" dirty="0"/>
          </a:p>
          <a:p>
            <a:endParaRPr lang="en-US" dirty="0"/>
          </a:p>
          <a:p>
            <a:endParaRPr lang="en-US" dirty="0"/>
          </a:p>
          <a:p>
            <a:endParaRPr lang="en-US" dirty="0"/>
          </a:p>
          <a:p>
            <a:endParaRPr lang="en-US" dirty="0"/>
          </a:p>
          <a:p>
            <a:r>
              <a:rPr lang="en-US" dirty="0"/>
              <a:t>But they cannot model everything</a:t>
            </a:r>
          </a:p>
        </p:txBody>
      </p:sp>
      <p:sp>
        <p:nvSpPr>
          <p:cNvPr id="4" name="Slide Number Placeholder 3">
            <a:extLst>
              <a:ext uri="{FF2B5EF4-FFF2-40B4-BE49-F238E27FC236}">
                <a16:creationId xmlns:a16="http://schemas.microsoft.com/office/drawing/2014/main" id="{300B2ADA-66A9-44B9-80D3-E0FD316CEBFF}"/>
              </a:ext>
            </a:extLst>
          </p:cNvPr>
          <p:cNvSpPr>
            <a:spLocks noGrp="1"/>
          </p:cNvSpPr>
          <p:nvPr>
            <p:ph type="sldNum" sz="quarter" idx="12"/>
          </p:nvPr>
        </p:nvSpPr>
        <p:spPr/>
        <p:txBody>
          <a:bodyPr/>
          <a:lstStyle/>
          <a:p>
            <a:fld id="{878E0B35-C73E-49DE-9EA0-4D9F6C87E107}" type="slidenum">
              <a:rPr lang="el-GR" smtClean="0"/>
              <a:pPr/>
              <a:t>5</a:t>
            </a:fld>
            <a:endParaRPr lang="el-GR"/>
          </a:p>
        </p:txBody>
      </p:sp>
      <p:grpSp>
        <p:nvGrpSpPr>
          <p:cNvPr id="25" name="Group 24">
            <a:extLst>
              <a:ext uri="{FF2B5EF4-FFF2-40B4-BE49-F238E27FC236}">
                <a16:creationId xmlns:a16="http://schemas.microsoft.com/office/drawing/2014/main" id="{1585495A-FDF1-4666-84B3-B5E40947496A}"/>
              </a:ext>
            </a:extLst>
          </p:cNvPr>
          <p:cNvGrpSpPr/>
          <p:nvPr/>
        </p:nvGrpSpPr>
        <p:grpSpPr>
          <a:xfrm>
            <a:off x="2326096" y="2931238"/>
            <a:ext cx="3178696" cy="2459198"/>
            <a:chOff x="457200" y="2973450"/>
            <a:chExt cx="3178696" cy="2459198"/>
          </a:xfrm>
        </p:grpSpPr>
        <p:sp>
          <p:nvSpPr>
            <p:cNvPr id="5" name="Oval 4">
              <a:extLst>
                <a:ext uri="{FF2B5EF4-FFF2-40B4-BE49-F238E27FC236}">
                  <a16:creationId xmlns:a16="http://schemas.microsoft.com/office/drawing/2014/main" id="{676F3351-8E8C-48EE-ABF6-FA01DCC08642}"/>
                </a:ext>
              </a:extLst>
            </p:cNvPr>
            <p:cNvSpPr/>
            <p:nvPr/>
          </p:nvSpPr>
          <p:spPr>
            <a:xfrm>
              <a:off x="899592" y="37170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111C22-DADE-4547-85C1-32DFDD085847}"/>
                </a:ext>
              </a:extLst>
            </p:cNvPr>
            <p:cNvSpPr/>
            <p:nvPr/>
          </p:nvSpPr>
          <p:spPr>
            <a:xfrm>
              <a:off x="2160857" y="315601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F0EFDA-9F7E-4622-AA56-77E4DF37C3FB}"/>
                </a:ext>
              </a:extLst>
            </p:cNvPr>
            <p:cNvSpPr/>
            <p:nvPr/>
          </p:nvSpPr>
          <p:spPr>
            <a:xfrm>
              <a:off x="956792" y="433501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FD5579-D782-4F9E-9D2C-058667345E9A}"/>
                </a:ext>
              </a:extLst>
            </p:cNvPr>
            <p:cNvSpPr/>
            <p:nvPr/>
          </p:nvSpPr>
          <p:spPr>
            <a:xfrm>
              <a:off x="2339752" y="386179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E58358-AC25-45A1-93CB-E946AE0CB7B0}"/>
                </a:ext>
              </a:extLst>
            </p:cNvPr>
            <p:cNvSpPr/>
            <p:nvPr/>
          </p:nvSpPr>
          <p:spPr>
            <a:xfrm>
              <a:off x="1528392" y="426300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7DF907-E449-4BDA-B474-60A7B046CB4B}"/>
                </a:ext>
              </a:extLst>
            </p:cNvPr>
            <p:cNvSpPr/>
            <p:nvPr/>
          </p:nvSpPr>
          <p:spPr>
            <a:xfrm>
              <a:off x="1581200" y="4855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6EA38A-2830-4E76-A311-95EB3B2AB193}"/>
                </a:ext>
              </a:extLst>
            </p:cNvPr>
            <p:cNvSpPr/>
            <p:nvPr/>
          </p:nvSpPr>
          <p:spPr>
            <a:xfrm>
              <a:off x="2447873" y="47118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172B9A-D60B-4B78-8E50-388F1C20CC43}"/>
                </a:ext>
              </a:extLst>
            </p:cNvPr>
            <p:cNvSpPr/>
            <p:nvPr/>
          </p:nvSpPr>
          <p:spPr>
            <a:xfrm>
              <a:off x="2139444" y="499985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0CCA21-01F1-489E-9E85-B9EC91673050}"/>
                </a:ext>
              </a:extLst>
            </p:cNvPr>
            <p:cNvSpPr/>
            <p:nvPr/>
          </p:nvSpPr>
          <p:spPr>
            <a:xfrm>
              <a:off x="2771800" y="447903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0FAE47-AB28-42F8-AF2B-2B7C9AED18C9}"/>
                </a:ext>
              </a:extLst>
            </p:cNvPr>
            <p:cNvSpPr/>
            <p:nvPr/>
          </p:nvSpPr>
          <p:spPr>
            <a:xfrm>
              <a:off x="2843808" y="367785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E25ECF-F097-432B-8202-CF60CB550ABF}"/>
                </a:ext>
              </a:extLst>
            </p:cNvPr>
            <p:cNvSpPr/>
            <p:nvPr/>
          </p:nvSpPr>
          <p:spPr>
            <a:xfrm>
              <a:off x="3358208" y="378904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1A6399-82DA-4CC9-9D3F-5A620822AFB0}"/>
                </a:ext>
              </a:extLst>
            </p:cNvPr>
            <p:cNvSpPr/>
            <p:nvPr/>
          </p:nvSpPr>
          <p:spPr>
            <a:xfrm>
              <a:off x="1989331" y="342900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5F607F9-4CBB-475F-B682-4FC679E531A1}"/>
                </a:ext>
              </a:extLst>
            </p:cNvPr>
            <p:cNvSpPr/>
            <p:nvPr/>
          </p:nvSpPr>
          <p:spPr>
            <a:xfrm>
              <a:off x="1584067" y="3531967"/>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3EC2FE-D621-4D43-B08D-654F598B1C3D}"/>
                </a:ext>
              </a:extLst>
            </p:cNvPr>
            <p:cNvSpPr/>
            <p:nvPr/>
          </p:nvSpPr>
          <p:spPr>
            <a:xfrm>
              <a:off x="1983234" y="4537883"/>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3E409F-C3D1-45C7-BB93-CA77292F1FEA}"/>
                </a:ext>
              </a:extLst>
            </p:cNvPr>
            <p:cNvSpPr/>
            <p:nvPr/>
          </p:nvSpPr>
          <p:spPr>
            <a:xfrm>
              <a:off x="1653208" y="3022876"/>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E482A-58BF-48D2-8158-CC96A0218F7D}"/>
                </a:ext>
              </a:extLst>
            </p:cNvPr>
            <p:cNvSpPr/>
            <p:nvPr/>
          </p:nvSpPr>
          <p:spPr>
            <a:xfrm>
              <a:off x="2232865" y="411636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D7BF1D5-1628-4D32-B353-3D827D204288}"/>
                </a:ext>
              </a:extLst>
            </p:cNvPr>
            <p:cNvCxnSpPr/>
            <p:nvPr/>
          </p:nvCxnSpPr>
          <p:spPr>
            <a:xfrm>
              <a:off x="457200" y="2973450"/>
              <a:ext cx="3178696" cy="245919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D6F37542-D36F-4B3C-BB11-16054EE24146}"/>
              </a:ext>
            </a:extLst>
          </p:cNvPr>
          <p:cNvPicPr>
            <a:picLocks noChangeAspect="1"/>
          </p:cNvPicPr>
          <p:nvPr/>
        </p:nvPicPr>
        <p:blipFill>
          <a:blip r:embed="rId2"/>
          <a:stretch>
            <a:fillRect/>
          </a:stretch>
        </p:blipFill>
        <p:spPr>
          <a:xfrm>
            <a:off x="5916090" y="2622749"/>
            <a:ext cx="3761301" cy="3503414"/>
          </a:xfrm>
          <a:prstGeom prst="rect">
            <a:avLst/>
          </a:prstGeom>
        </p:spPr>
      </p:pic>
    </p:spTree>
    <p:extLst>
      <p:ext uri="{BB962C8B-B14F-4D97-AF65-F5344CB8AC3E}">
        <p14:creationId xmlns:p14="http://schemas.microsoft.com/office/powerpoint/2010/main" val="28995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71600" y="1600200"/>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1650" y="1600201"/>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63050" y="1905000"/>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38875" y="5181600"/>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24050" y="5715001"/>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dirty="0">
                <a:sym typeface="Symbol" charset="2"/>
              </a:rPr>
              <a:t>Increasing the size of training data reduces the difference between training and testing errors at a given size of model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altLang="en-US"/>
              <a:t>Model Overfitting</a:t>
            </a:r>
          </a:p>
        </p:txBody>
      </p:sp>
      <p:pic>
        <p:nvPicPr>
          <p:cNvPr id="13314" name="Picture 11"/>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52550" y="1563468"/>
            <a:ext cx="5048250" cy="3657600"/>
          </a:xfrm>
          <a:noFill/>
        </p:spPr>
      </p:pic>
      <p:pic>
        <p:nvPicPr>
          <p:cNvPr id="1331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1563469"/>
            <a:ext cx="52578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019" t="9634" r="13583" b="75781"/>
          <a:stretch>
            <a:fillRect/>
          </a:stretch>
        </p:blipFill>
        <p:spPr bwMode="auto">
          <a:xfrm>
            <a:off x="9144000" y="1868268"/>
            <a:ext cx="118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TextBox 2"/>
          <p:cNvSpPr txBox="1">
            <a:spLocks noChangeArrowheads="1"/>
          </p:cNvSpPr>
          <p:nvPr/>
        </p:nvSpPr>
        <p:spPr bwMode="auto">
          <a:xfrm>
            <a:off x="6219825" y="5144868"/>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t>Using twice the number of data instances</a:t>
            </a:r>
          </a:p>
        </p:txBody>
      </p:sp>
      <p:sp>
        <p:nvSpPr>
          <p:cNvPr id="13318" name="Text Box 7"/>
          <p:cNvSpPr txBox="1">
            <a:spLocks noChangeArrowheads="1"/>
          </p:cNvSpPr>
          <p:nvPr/>
        </p:nvSpPr>
        <p:spPr bwMode="auto">
          <a:xfrm>
            <a:off x="1905000" y="56782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 typeface="Arial" charset="0"/>
              <a:buChar char="•"/>
            </a:pPr>
            <a:r>
              <a:rPr lang="en-US" altLang="en-US" sz="1800" dirty="0">
                <a:sym typeface="Symbol" charset="2"/>
              </a:rPr>
              <a:t>Increasing the size of training data reduces the difference between training and testing errors at a given size of model</a:t>
            </a:r>
          </a:p>
        </p:txBody>
      </p:sp>
      <p:pic>
        <p:nvPicPr>
          <p:cNvPr id="2" name="Picture 1"/>
          <p:cNvPicPr>
            <a:picLocks noChangeAspect="1"/>
          </p:cNvPicPr>
          <p:nvPr/>
        </p:nvPicPr>
        <p:blipFill>
          <a:blip r:embed="rId4"/>
          <a:stretch>
            <a:fillRect/>
          </a:stretch>
        </p:blipFill>
        <p:spPr>
          <a:xfrm>
            <a:off x="7162800" y="2401668"/>
            <a:ext cx="1800012" cy="1371600"/>
          </a:xfrm>
          <a:prstGeom prst="rect">
            <a:avLst/>
          </a:prstGeom>
        </p:spPr>
      </p:pic>
      <p:pic>
        <p:nvPicPr>
          <p:cNvPr id="9" name="Picture 8"/>
          <p:cNvPicPr>
            <a:picLocks noChangeAspect="1"/>
          </p:cNvPicPr>
          <p:nvPr/>
        </p:nvPicPr>
        <p:blipFill>
          <a:blip r:embed="rId5"/>
          <a:stretch>
            <a:fillRect/>
          </a:stretch>
        </p:blipFill>
        <p:spPr>
          <a:xfrm>
            <a:off x="2819401" y="2477868"/>
            <a:ext cx="1863755" cy="1371600"/>
          </a:xfrm>
          <a:prstGeom prst="rect">
            <a:avLst/>
          </a:prstGeom>
        </p:spPr>
      </p:pic>
      <p:sp>
        <p:nvSpPr>
          <p:cNvPr id="3" name="TextBox 2"/>
          <p:cNvSpPr txBox="1"/>
          <p:nvPr/>
        </p:nvSpPr>
        <p:spPr>
          <a:xfrm>
            <a:off x="2686594" y="3820507"/>
            <a:ext cx="2895600" cy="276999"/>
          </a:xfrm>
          <a:prstGeom prst="rect">
            <a:avLst/>
          </a:prstGeom>
          <a:noFill/>
        </p:spPr>
        <p:txBody>
          <a:bodyPr wrap="square" rtlCol="0">
            <a:spAutoFit/>
          </a:bodyPr>
          <a:lstStyle/>
          <a:p>
            <a:r>
              <a:rPr lang="en-US" sz="1200" dirty="0"/>
              <a:t>Decision Tree with 50 nodes</a:t>
            </a:r>
          </a:p>
        </p:txBody>
      </p:sp>
      <p:sp>
        <p:nvSpPr>
          <p:cNvPr id="11" name="TextBox 10"/>
          <p:cNvSpPr txBox="1"/>
          <p:nvPr/>
        </p:nvSpPr>
        <p:spPr>
          <a:xfrm>
            <a:off x="7049044" y="3773269"/>
            <a:ext cx="2895600" cy="276999"/>
          </a:xfrm>
          <a:prstGeom prst="rect">
            <a:avLst/>
          </a:prstGeom>
          <a:noFill/>
        </p:spPr>
        <p:txBody>
          <a:bodyPr wrap="square" rtlCol="0">
            <a:spAutoFit/>
          </a:bodyPr>
          <a:lstStyle/>
          <a:p>
            <a:r>
              <a:rPr lang="en-US" sz="1200" dirty="0"/>
              <a:t>Decision Tree with 50 nodes</a:t>
            </a:r>
          </a:p>
        </p:txBody>
      </p:sp>
    </p:spTree>
    <p:extLst>
      <p:ext uri="{BB962C8B-B14F-4D97-AF65-F5344CB8AC3E}">
        <p14:creationId xmlns:p14="http://schemas.microsoft.com/office/powerpoint/2010/main" val="2364238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533400"/>
            <a:ext cx="9067800" cy="839788"/>
          </a:xfrm>
        </p:spPr>
        <p:txBody>
          <a:bodyPr>
            <a:normAutofit/>
          </a:bodyPr>
          <a:lstStyle/>
          <a:p>
            <a:r>
              <a:rPr lang="en-US" altLang="en-US" dirty="0"/>
              <a:t>Effect of Multiple Comparison Procedure</a:t>
            </a:r>
          </a:p>
        </p:txBody>
      </p:sp>
      <p:sp>
        <p:nvSpPr>
          <p:cNvPr id="1014787" name="Rectangle 3"/>
          <p:cNvSpPr>
            <a:spLocks noGrp="1" noChangeArrowheads="1"/>
          </p:cNvSpPr>
          <p:nvPr>
            <p:ph type="body" sz="half" idx="1"/>
          </p:nvPr>
        </p:nvSpPr>
        <p:spPr>
          <a:xfrm>
            <a:off x="533400" y="1600200"/>
            <a:ext cx="5989637" cy="5181600"/>
          </a:xfrm>
        </p:spPr>
        <p:txBody>
          <a:bodyPr/>
          <a:lstStyle/>
          <a:p>
            <a:r>
              <a:rPr lang="en-US" altLang="en-US" sz="2400" dirty="0"/>
              <a:t>Consider the task of predicting whether stock market will rise/fall in the next 10 trading days</a:t>
            </a:r>
          </a:p>
          <a:p>
            <a:pPr lvl="4"/>
            <a:endParaRPr lang="en-US" altLang="en-US" sz="1800" dirty="0">
              <a:latin typeface="Times New Roman" charset="0"/>
            </a:endParaRPr>
          </a:p>
          <a:p>
            <a:r>
              <a:rPr lang="en-US" altLang="en-US" sz="2400" dirty="0"/>
              <a:t>Random guessing:</a:t>
            </a:r>
          </a:p>
          <a:p>
            <a:pPr lvl="1">
              <a:buFont typeface="Arial" charset="0"/>
              <a:buNone/>
            </a:pPr>
            <a:r>
              <a:rPr lang="en-US" altLang="en-US" i="1" dirty="0">
                <a:latin typeface="Times New Roman" charset="0"/>
              </a:rPr>
              <a:t> P</a:t>
            </a:r>
            <a:r>
              <a:rPr lang="en-US" altLang="en-US" dirty="0"/>
              <a:t>(</a:t>
            </a:r>
            <a:r>
              <a:rPr lang="en-US" altLang="en-US" i="1" dirty="0">
                <a:latin typeface="Times New Roman" charset="0"/>
              </a:rPr>
              <a:t>correct</a:t>
            </a:r>
            <a:r>
              <a:rPr lang="en-US" altLang="en-US" dirty="0"/>
              <a:t>) = 0.5</a:t>
            </a:r>
          </a:p>
          <a:p>
            <a:pPr lvl="1">
              <a:buFont typeface="Arial" charset="0"/>
              <a:buNone/>
            </a:pPr>
            <a:endParaRPr lang="en-US" altLang="en-US" dirty="0"/>
          </a:p>
          <a:p>
            <a:r>
              <a:rPr lang="en-US" altLang="en-US" sz="2400" dirty="0"/>
              <a:t>Make 10 random guesses in a row:</a:t>
            </a:r>
          </a:p>
          <a:p>
            <a:pPr lvl="1">
              <a:buFont typeface="Arial" charset="0"/>
              <a:buNone/>
            </a:pPr>
            <a:r>
              <a:rPr lang="en-US" altLang="en-US" dirty="0"/>
              <a:t> </a:t>
            </a:r>
          </a:p>
          <a:p>
            <a:endParaRPr lang="en-US" altLang="en-US" sz="2400" dirty="0"/>
          </a:p>
          <a:p>
            <a:endParaRPr lang="en-US" altLang="en-US" sz="2400" dirty="0"/>
          </a:p>
        </p:txBody>
      </p:sp>
      <p:graphicFrame>
        <p:nvGraphicFramePr>
          <p:cNvPr id="1014829" name="Group 45"/>
          <p:cNvGraphicFramePr>
            <a:graphicFrameLocks noGrp="1"/>
          </p:cNvGraphicFramePr>
          <p:nvPr>
            <p:ph sz="quarter" idx="2"/>
          </p:nvPr>
        </p:nvGraphicFramePr>
        <p:xfrm>
          <a:off x="7818437" y="1752600"/>
          <a:ext cx="2100263" cy="3962400"/>
        </p:xfrm>
        <a:graphic>
          <a:graphicData uri="http://schemas.openxmlformats.org/drawingml/2006/table">
            <a:tbl>
              <a:tblPr/>
              <a:tblGrid>
                <a:gridCol w="1050925">
                  <a:extLst>
                    <a:ext uri="{9D8B030D-6E8A-4147-A177-3AD203B41FA5}">
                      <a16:colId xmlns:a16="http://schemas.microsoft.com/office/drawing/2014/main" val="20000"/>
                    </a:ext>
                  </a:extLst>
                </a:gridCol>
                <a:gridCol w="1049338">
                  <a:extLst>
                    <a:ext uri="{9D8B030D-6E8A-4147-A177-3AD203B41FA5}">
                      <a16:colId xmlns:a16="http://schemas.microsoft.com/office/drawing/2014/main" val="20001"/>
                    </a:ext>
                  </a:extLst>
                </a:gridCol>
              </a:tblGrid>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2413">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0825">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Day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Down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014825" name="Object 41"/>
          <p:cNvGraphicFramePr>
            <a:graphicFrameLocks noGrp="1" noChangeAspect="1"/>
          </p:cNvGraphicFramePr>
          <p:nvPr>
            <p:ph sz="quarter" idx="3"/>
          </p:nvPr>
        </p:nvGraphicFramePr>
        <p:xfrm>
          <a:off x="2027236" y="5181600"/>
          <a:ext cx="5486400" cy="1220788"/>
        </p:xfrm>
        <a:graphic>
          <a:graphicData uri="http://schemas.openxmlformats.org/presentationml/2006/ole">
            <mc:AlternateContent xmlns:mc="http://schemas.openxmlformats.org/markup-compatibility/2006">
              <mc:Choice xmlns:v="urn:schemas-microsoft-com:vml" Requires="v">
                <p:oleObj name="Equation" r:id="rId2" imgW="2908300" imgH="647700" progId="Equation.3">
                  <p:embed/>
                </p:oleObj>
              </mc:Choice>
              <mc:Fallback>
                <p:oleObj name="Equation" r:id="rId2" imgW="2908300" imgH="647700" progId="Equation.3">
                  <p:embed/>
                  <p:pic>
                    <p:nvPicPr>
                      <p:cNvPr id="1014825" name="Object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6" y="5181600"/>
                        <a:ext cx="54864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4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47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47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47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47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838200" y="576262"/>
            <a:ext cx="9372600" cy="871538"/>
          </a:xfrm>
        </p:spPr>
        <p:txBody>
          <a:bodyPr>
            <a:normAutofit/>
          </a:bodyPr>
          <a:lstStyle/>
          <a:p>
            <a:r>
              <a:rPr lang="en-US" altLang="en-US" dirty="0"/>
              <a:t>Effect of Multiple Comparison Procedure</a:t>
            </a:r>
          </a:p>
        </p:txBody>
      </p:sp>
      <p:sp>
        <p:nvSpPr>
          <p:cNvPr id="1020931" name="Rectangle 3"/>
          <p:cNvSpPr>
            <a:spLocks noGrp="1" noChangeArrowheads="1"/>
          </p:cNvSpPr>
          <p:nvPr>
            <p:ph type="body" idx="1"/>
          </p:nvPr>
        </p:nvSpPr>
        <p:spPr/>
        <p:txBody>
          <a:bodyPr/>
          <a:lstStyle/>
          <a:p>
            <a:r>
              <a:rPr lang="en-US" altLang="en-US"/>
              <a:t>Approach:</a:t>
            </a:r>
          </a:p>
          <a:p>
            <a:pPr lvl="1"/>
            <a:r>
              <a:rPr lang="en-US" altLang="en-US"/>
              <a:t>Get 50 analysts</a:t>
            </a:r>
          </a:p>
          <a:p>
            <a:pPr lvl="1"/>
            <a:r>
              <a:rPr lang="en-US" altLang="en-US"/>
              <a:t>Each analyst makes 10 random guesses</a:t>
            </a:r>
          </a:p>
          <a:p>
            <a:pPr lvl="1"/>
            <a:r>
              <a:rPr lang="en-US" altLang="en-US"/>
              <a:t>Choose the analyst that makes the most number of correct predictions</a:t>
            </a:r>
          </a:p>
          <a:p>
            <a:pPr lvl="1"/>
            <a:endParaRPr lang="en-US" altLang="en-US"/>
          </a:p>
          <a:p>
            <a:r>
              <a:rPr lang="en-US" altLang="en-US"/>
              <a:t>Probability that at least one analyst makes at least 8 correct predictions</a:t>
            </a:r>
          </a:p>
        </p:txBody>
      </p:sp>
      <p:graphicFrame>
        <p:nvGraphicFramePr>
          <p:cNvPr id="1020932" name="Object 4"/>
          <p:cNvGraphicFramePr>
            <a:graphicFrameLocks noGrp="1" noChangeAspect="1"/>
          </p:cNvGraphicFramePr>
          <p:nvPr>
            <p:ph sz="half" idx="4294967295"/>
          </p:nvPr>
        </p:nvGraphicFramePr>
        <p:xfrm>
          <a:off x="2971800" y="5257800"/>
          <a:ext cx="5943600" cy="490538"/>
        </p:xfrm>
        <a:graphic>
          <a:graphicData uri="http://schemas.openxmlformats.org/presentationml/2006/ole">
            <mc:AlternateContent xmlns:mc="http://schemas.openxmlformats.org/markup-compatibility/2006">
              <mc:Choice xmlns:v="urn:schemas-microsoft-com:vml" Requires="v">
                <p:oleObj name="Equation" r:id="rId2" imgW="2768600" imgH="228600" progId="Equation.3">
                  <p:embed/>
                </p:oleObj>
              </mc:Choice>
              <mc:Fallback>
                <p:oleObj name="Equation" r:id="rId2" imgW="2768600" imgH="228600" progId="Equation.3">
                  <p:embed/>
                  <p:pic>
                    <p:nvPicPr>
                      <p:cNvPr id="102093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57800"/>
                        <a:ext cx="59436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0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0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0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093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09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30228" y="457200"/>
            <a:ext cx="9351971" cy="838200"/>
          </a:xfrm>
        </p:spPr>
        <p:txBody>
          <a:bodyPr>
            <a:normAutofit/>
          </a:bodyPr>
          <a:lstStyle/>
          <a:p>
            <a:r>
              <a:rPr lang="en-US" altLang="en-US" dirty="0"/>
              <a:t>Effect of Multiple Comparison Procedure</a:t>
            </a:r>
          </a:p>
        </p:txBody>
      </p:sp>
      <mc:AlternateContent xmlns:mc="http://schemas.openxmlformats.org/markup-compatibility/2006" xmlns:a14="http://schemas.microsoft.com/office/drawing/2010/main">
        <mc:Choice Requires="a14">
          <p:sp>
            <p:nvSpPr>
              <p:cNvPr id="1021955" name="Rectangle 3"/>
              <p:cNvSpPr>
                <a:spLocks noGrp="1" noChangeArrowheads="1"/>
              </p:cNvSpPr>
              <p:nvPr>
                <p:ph type="body" idx="1"/>
              </p:nvPr>
            </p:nvSpPr>
            <p:spPr>
              <a:xfrm>
                <a:off x="609600" y="1600200"/>
                <a:ext cx="11201400" cy="4876800"/>
              </a:xfrm>
            </p:spPr>
            <p:txBody>
              <a:bodyPr/>
              <a:lstStyle/>
              <a:p>
                <a:pPr>
                  <a:lnSpc>
                    <a:spcPct val="90000"/>
                  </a:lnSpc>
                </a:pPr>
                <a:r>
                  <a:rPr lang="en-US" altLang="en-US" sz="2400" dirty="0"/>
                  <a:t>Many algorithms employ the following greedy strategy:</a:t>
                </a:r>
              </a:p>
              <a:p>
                <a:pPr lvl="1">
                  <a:lnSpc>
                    <a:spcPct val="90000"/>
                  </a:lnSpc>
                </a:pPr>
                <a:r>
                  <a:rPr lang="en-US" altLang="en-US" dirty="0"/>
                  <a:t>Initial model: </a:t>
                </a:r>
                <a14:m>
                  <m:oMath xmlns:m="http://schemas.openxmlformats.org/officeDocument/2006/math">
                    <m:r>
                      <a:rPr lang="en-US" altLang="en-US" i="1" dirty="0" smtClean="0">
                        <a:latin typeface="Cambria Math" panose="02040503050406030204" pitchFamily="18" charset="0"/>
                      </a:rPr>
                      <m:t>𝑀</m:t>
                    </m:r>
                  </m:oMath>
                </a14:m>
                <a:endParaRPr lang="en-US" altLang="en-US" dirty="0"/>
              </a:p>
              <a:p>
                <a:pPr lvl="1">
                  <a:lnSpc>
                    <a:spcPct val="90000"/>
                  </a:lnSpc>
                </a:pPr>
                <a:r>
                  <a:rPr lang="en-US" altLang="en-US" dirty="0"/>
                  <a:t>Alternative model: </a:t>
                </a:r>
                <a14:m>
                  <m:oMath xmlns:m="http://schemas.openxmlformats.org/officeDocument/2006/math">
                    <m:sSup>
                      <m:sSupPr>
                        <m:ctrlPr>
                          <a:rPr lang="el-GR" altLang="en-US" b="0" i="1" dirty="0" smtClean="0">
                            <a:latin typeface="Cambria Math" panose="02040503050406030204" pitchFamily="18" charset="0"/>
                          </a:rPr>
                        </m:ctrlPr>
                      </m:sSupPr>
                      <m:e>
                        <m:r>
                          <a:rPr lang="en-US" altLang="en-US" i="1" dirty="0" smtClean="0">
                            <a:latin typeface="Cambria Math" panose="02040503050406030204" pitchFamily="18" charset="0"/>
                          </a:rPr>
                          <m:t>𝑀</m:t>
                        </m:r>
                      </m:e>
                      <m:sup>
                        <m:r>
                          <a:rPr lang="el-GR" altLang="en-US" b="0" i="1" dirty="0" smtClean="0">
                            <a:latin typeface="Cambria Math" panose="02040503050406030204" pitchFamily="18" charset="0"/>
                          </a:rPr>
                          <m:t>′</m:t>
                        </m:r>
                      </m:sup>
                    </m:sSup>
                    <m:r>
                      <a:rPr lang="en-US" altLang="en-US" i="1" dirty="0" smtClean="0">
                        <a:latin typeface="Cambria Math" panose="02040503050406030204" pitchFamily="18" charset="0"/>
                      </a:rPr>
                      <m:t>= </m:t>
                    </m:r>
                    <m:r>
                      <a:rPr lang="en-US" altLang="en-US" i="1" dirty="0" smtClean="0">
                        <a:latin typeface="Cambria Math" panose="02040503050406030204" pitchFamily="18" charset="0"/>
                      </a:rPr>
                      <m:t>𝑀</m:t>
                    </m:r>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𝛾</m:t>
                    </m:r>
                  </m:oMath>
                </a14:m>
                <a:r>
                  <a:rPr lang="en-US" altLang="en-US" dirty="0">
                    <a:sym typeface="Symbol" charset="2"/>
                  </a:rPr>
                  <a:t>,   </a:t>
                </a:r>
                <a:br>
                  <a:rPr lang="en-US" altLang="en-US" dirty="0">
                    <a:sym typeface="Symbol" charset="2"/>
                  </a:rPr>
                </a:br>
                <a:r>
                  <a:rPr lang="en-US" altLang="en-US" dirty="0">
                    <a:sym typeface="Symbol" charset="2"/>
                  </a:rPr>
                  <a:t>where  is a component to be added to the model (e.g., a test condition of a decision tree)</a:t>
                </a:r>
              </a:p>
              <a:p>
                <a:pPr lvl="1">
                  <a:lnSpc>
                    <a:spcPct val="90000"/>
                  </a:lnSpc>
                </a:pPr>
                <a:r>
                  <a:rPr lang="en-US" altLang="en-US" dirty="0"/>
                  <a:t>Keep </a:t>
                </a:r>
                <a14:m>
                  <m:oMath xmlns:m="http://schemas.openxmlformats.org/officeDocument/2006/math">
                    <m:r>
                      <a:rPr lang="en-US" altLang="en-US" i="1" dirty="0" smtClean="0">
                        <a:latin typeface="Cambria Math" panose="02040503050406030204" pitchFamily="18" charset="0"/>
                      </a:rPr>
                      <m:t>𝑀</m:t>
                    </m:r>
                    <m:r>
                      <a:rPr lang="el-GR" altLang="en-US" b="0" i="1" dirty="0" smtClean="0">
                        <a:latin typeface="Cambria Math" panose="02040503050406030204" pitchFamily="18" charset="0"/>
                      </a:rPr>
                      <m:t>′</m:t>
                    </m:r>
                  </m:oMath>
                </a14:m>
                <a:r>
                  <a:rPr lang="en-US" altLang="en-US" dirty="0"/>
                  <a:t> if improvement, </a:t>
                </a:r>
                <a14:m>
                  <m:oMath xmlns:m="http://schemas.openxmlformats.org/officeDocument/2006/math">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n-US" altLang="en-US"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𝑀</m:t>
                    </m:r>
                    <m:r>
                      <a:rPr lang="el-GR" altLang="en-US" b="0" i="1" dirty="0" smtClean="0">
                        <a:latin typeface="Cambria Math" panose="02040503050406030204" pitchFamily="18" charset="0"/>
                        <a:sym typeface="Symbol" charset="2"/>
                      </a:rPr>
                      <m:t>′</m:t>
                    </m:r>
                    <m:r>
                      <a:rPr lang="en-US" altLang="en-US" i="1" dirty="0" smtClean="0">
                        <a:latin typeface="Cambria Math" panose="02040503050406030204" pitchFamily="18" charset="0"/>
                        <a:sym typeface="Symbol" charset="2"/>
                      </a:rPr>
                      <m:t>) &gt; </m:t>
                    </m:r>
                  </m:oMath>
                </a14:m>
                <a:endParaRPr lang="en-US" altLang="en-US" dirty="0">
                  <a:sym typeface="Symbol" charset="2"/>
                </a:endParaRPr>
              </a:p>
              <a:p>
                <a:pPr>
                  <a:lnSpc>
                    <a:spcPct val="90000"/>
                  </a:lnSpc>
                </a:pPr>
                <a:endParaRPr lang="en-US" altLang="en-US" sz="2400" dirty="0"/>
              </a:p>
              <a:p>
                <a:pPr>
                  <a:lnSpc>
                    <a:spcPct val="90000"/>
                  </a:lnSpc>
                </a:pPr>
                <a:r>
                  <a:rPr lang="en-US" altLang="en-US" sz="2400" dirty="0"/>
                  <a:t>Often times, </a:t>
                </a:r>
                <a:r>
                  <a:rPr lang="en-US" altLang="en-US" sz="2400" dirty="0">
                    <a:sym typeface="Symbol" charset="2"/>
                  </a:rPr>
                  <a:t> is chosen from a set of alternative components, </a:t>
                </a:r>
                <a14:m>
                  <m:oMath xmlns:m="http://schemas.openxmlformats.org/officeDocument/2006/math">
                    <m:r>
                      <a:rPr lang="en-US" altLang="en-US" sz="2400" i="1" dirty="0" smtClean="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1</m:t>
                    </m:r>
                    <m:r>
                      <a:rPr lang="en-US" altLang="en-US" sz="2400" i="1" dirty="0">
                        <a:latin typeface="Cambria Math" panose="02040503050406030204" pitchFamily="18" charset="0"/>
                        <a:sym typeface="Symbol" charset="2"/>
                      </a:rPr>
                      <m:t>, </m:t>
                    </m:r>
                    <m:r>
                      <a:rPr lang="en-US" altLang="en-US" sz="2400" i="1" baseline="-25000" dirty="0">
                        <a:latin typeface="Cambria Math" panose="02040503050406030204" pitchFamily="18" charset="0"/>
                        <a:sym typeface="Symbol" charset="2"/>
                      </a:rPr>
                      <m:t>2</m:t>
                    </m:r>
                    <m:r>
                      <a:rPr lang="en-US" altLang="en-US" sz="2400" i="1" dirty="0">
                        <a:latin typeface="Cambria Math" panose="02040503050406030204" pitchFamily="18" charset="0"/>
                        <a:sym typeface="Symbol" charset="2"/>
                      </a:rPr>
                      <m:t>, …, </m:t>
                    </m:r>
                    <m:r>
                      <a:rPr lang="en-US" altLang="en-US" sz="2400" i="1" baseline="-25000" dirty="0">
                        <a:latin typeface="Cambria Math" panose="02040503050406030204" pitchFamily="18" charset="0"/>
                        <a:sym typeface="Symbol" charset="2"/>
                      </a:rPr>
                      <m:t>𝑘</m:t>
                    </m:r>
                    <m:r>
                      <a:rPr lang="en-US" altLang="en-US" sz="2400" i="1" dirty="0">
                        <a:latin typeface="Cambria Math" panose="02040503050406030204" pitchFamily="18" charset="0"/>
                        <a:sym typeface="Symbol" charset="2"/>
                      </a:rPr>
                      <m:t>}</m:t>
                    </m:r>
                  </m:oMath>
                </a14:m>
                <a:endParaRPr lang="en-US" altLang="en-US" sz="2400" dirty="0">
                  <a:sym typeface="Symbol" charset="2"/>
                </a:endParaRPr>
              </a:p>
              <a:p>
                <a:pPr>
                  <a:lnSpc>
                    <a:spcPct val="90000"/>
                  </a:lnSpc>
                </a:pPr>
                <a:endParaRPr lang="en-US" altLang="en-US" sz="2400" dirty="0"/>
              </a:p>
              <a:p>
                <a:pPr>
                  <a:lnSpc>
                    <a:spcPct val="90000"/>
                  </a:lnSpc>
                </a:pPr>
                <a:r>
                  <a:rPr lang="en-US" altLang="en-US" sz="2400" dirty="0"/>
                  <a:t>If many alternatives are available, one may inadvertently add irrelevant components to the model, resulting in model overfitting</a:t>
                </a:r>
              </a:p>
            </p:txBody>
          </p:sp>
        </mc:Choice>
        <mc:Fallback xmlns="">
          <p:sp>
            <p:nvSpPr>
              <p:cNvPr id="1021955" name="Rectangle 3"/>
              <p:cNvSpPr>
                <a:spLocks noGrp="1" noRot="1" noChangeAspect="1" noMove="1" noResize="1" noEditPoints="1" noAdjustHandles="1" noChangeArrowheads="1" noChangeShapeType="1" noTextEdit="1"/>
              </p:cNvSpPr>
              <p:nvPr>
                <p:ph type="body" idx="1"/>
              </p:nvPr>
            </p:nvSpPr>
            <p:spPr>
              <a:xfrm>
                <a:off x="609600" y="1600200"/>
                <a:ext cx="11201400" cy="4876800"/>
              </a:xfrm>
              <a:blipFill>
                <a:blip r:embed="rId2"/>
                <a:stretch>
                  <a:fillRect l="-490" t="-16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1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1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19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19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195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1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9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04800" y="286960"/>
            <a:ext cx="8915400" cy="941764"/>
          </a:xfrm>
        </p:spPr>
        <p:txBody>
          <a:bodyPr>
            <a:normAutofit/>
          </a:bodyPr>
          <a:lstStyle/>
          <a:p>
            <a:r>
              <a:rPr lang="en-US" altLang="en-US" dirty="0"/>
              <a:t>Effect of Multiple Comparison - Example</a:t>
            </a:r>
          </a:p>
        </p:txBody>
      </p:sp>
      <p:pic>
        <p:nvPicPr>
          <p:cNvPr id="1843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175465"/>
            <a:ext cx="51006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692334" y="5229090"/>
            <a:ext cx="5575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dirty="0"/>
              <a:t>Use additional 100 noisy variables generated from a uniform distribution along with X and Y as attributes.</a:t>
            </a:r>
          </a:p>
          <a:p>
            <a:pPr>
              <a:spcBef>
                <a:spcPct val="0"/>
              </a:spcBef>
              <a:spcAft>
                <a:spcPct val="0"/>
              </a:spcAft>
              <a:buClrTx/>
              <a:buSzTx/>
              <a:buFontTx/>
              <a:buNone/>
            </a:pPr>
            <a:endParaRPr lang="en-US" altLang="en-US" sz="1600" dirty="0"/>
          </a:p>
          <a:p>
            <a:pPr>
              <a:spcBef>
                <a:spcPct val="0"/>
              </a:spcBef>
              <a:spcAft>
                <a:spcPct val="0"/>
              </a:spcAft>
              <a:buClrTx/>
              <a:buSzTx/>
              <a:buFontTx/>
              <a:buNone/>
            </a:pPr>
            <a:r>
              <a:rPr lang="en-US" altLang="en-US" sz="1600" dirty="0"/>
              <a:t>Use 30% of the data for training and 70% of the data for testing</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3692903"/>
            <a:ext cx="397033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599" y="1086227"/>
            <a:ext cx="39608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6789737" y="6394828"/>
            <a:ext cx="3586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spcAft>
                <a:spcPct val="0"/>
              </a:spcAft>
              <a:buClrTx/>
              <a:buSzTx/>
              <a:buFontTx/>
              <a:buNone/>
            </a:pPr>
            <a:r>
              <a:rPr lang="en-US" altLang="en-US" sz="1600">
                <a:solidFill>
                  <a:srgbClr val="FF0000"/>
                </a:solidFill>
              </a:rPr>
              <a:t>Using only X and Y as attributes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89E5-8B34-4244-98D8-61499F022EC0}"/>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471F771D-AA73-470F-B87A-C7B36449C1F7}"/>
              </a:ext>
            </a:extLst>
          </p:cNvPr>
          <p:cNvSpPr>
            <a:spLocks noGrp="1"/>
          </p:cNvSpPr>
          <p:nvPr>
            <p:ph idx="1"/>
          </p:nvPr>
        </p:nvSpPr>
        <p:spPr/>
        <p:txBody>
          <a:bodyPr/>
          <a:lstStyle/>
          <a:p>
            <a:r>
              <a:rPr lang="en-US" dirty="0"/>
              <a:t>When we have a </a:t>
            </a:r>
            <a:r>
              <a:rPr lang="en-US" dirty="0">
                <a:solidFill>
                  <a:schemeClr val="accent6">
                    <a:lumMod val="75000"/>
                  </a:schemeClr>
                </a:solidFill>
              </a:rPr>
              <a:t>small number of samples</a:t>
            </a:r>
            <a:r>
              <a:rPr lang="en-US" dirty="0"/>
              <a:t>, and a very </a:t>
            </a:r>
            <a:r>
              <a:rPr lang="en-US" dirty="0">
                <a:solidFill>
                  <a:schemeClr val="accent6">
                    <a:lumMod val="75000"/>
                  </a:schemeClr>
                </a:solidFill>
              </a:rPr>
              <a:t>large number of features</a:t>
            </a:r>
            <a:r>
              <a:rPr lang="en-US" dirty="0"/>
              <a:t> then it is likely that we will create a model that </a:t>
            </a:r>
            <a:r>
              <a:rPr lang="en-US" dirty="0">
                <a:solidFill>
                  <a:schemeClr val="accent6">
                    <a:lumMod val="75000"/>
                  </a:schemeClr>
                </a:solidFill>
              </a:rPr>
              <a:t>overfits</a:t>
            </a:r>
            <a:r>
              <a:rPr lang="en-US" dirty="0"/>
              <a:t> the data and does not generalize well.</a:t>
            </a:r>
          </a:p>
        </p:txBody>
      </p:sp>
    </p:spTree>
    <p:extLst>
      <p:ext uri="{BB962C8B-B14F-4D97-AF65-F5344CB8AC3E}">
        <p14:creationId xmlns:p14="http://schemas.microsoft.com/office/powerpoint/2010/main" val="2172010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en-US"/>
              <a:t>Notes on Overfitting</a:t>
            </a:r>
          </a:p>
        </p:txBody>
      </p:sp>
      <p:sp>
        <p:nvSpPr>
          <p:cNvPr id="20482" name="Rectangle 3"/>
          <p:cNvSpPr>
            <a:spLocks noGrp="1" noChangeArrowheads="1"/>
          </p:cNvSpPr>
          <p:nvPr>
            <p:ph type="body" idx="1"/>
          </p:nvPr>
        </p:nvSpPr>
        <p:spPr/>
        <p:txBody>
          <a:bodyPr>
            <a:normAutofit/>
          </a:bodyPr>
          <a:lstStyle/>
          <a:p>
            <a:r>
              <a:rPr lang="en-US" altLang="en-US" dirty="0">
                <a:solidFill>
                  <a:srgbClr val="FF0000"/>
                </a:solidFill>
              </a:rPr>
              <a:t>Overfitting</a:t>
            </a:r>
            <a:r>
              <a:rPr lang="en-US" altLang="en-US" dirty="0"/>
              <a:t> results in decision trees that are </a:t>
            </a:r>
            <a:r>
              <a:rPr lang="en-US" altLang="en-US" dirty="0">
                <a:solidFill>
                  <a:srgbClr val="FF0000"/>
                </a:solidFill>
              </a:rPr>
              <a:t>more complex than necessary</a:t>
            </a:r>
          </a:p>
          <a:p>
            <a:endParaRPr lang="en-US" altLang="en-US" dirty="0"/>
          </a:p>
          <a:p>
            <a:r>
              <a:rPr lang="en-US" dirty="0">
                <a:solidFill>
                  <a:schemeClr val="accent6">
                    <a:lumMod val="75000"/>
                  </a:schemeClr>
                </a:solidFill>
              </a:rPr>
              <a:t>Training error </a:t>
            </a:r>
            <a:r>
              <a:rPr lang="en-US" dirty="0"/>
              <a:t>no longer provides a good estimate of </a:t>
            </a:r>
            <a:r>
              <a:rPr lang="en-US" dirty="0">
                <a:solidFill>
                  <a:srgbClr val="0070C0"/>
                </a:solidFill>
              </a:rPr>
              <a:t>test error</a:t>
            </a:r>
            <a:r>
              <a:rPr lang="en-US" dirty="0"/>
              <a:t>, that is, how well the tree will perform on previously unseen records</a:t>
            </a:r>
          </a:p>
          <a:p>
            <a:r>
              <a:rPr lang="en-US" dirty="0"/>
              <a:t>We say that the model does not </a:t>
            </a:r>
            <a:r>
              <a:rPr lang="en-US" dirty="0">
                <a:solidFill>
                  <a:srgbClr val="FF0000"/>
                </a:solidFill>
              </a:rPr>
              <a:t>generalize</a:t>
            </a:r>
            <a:r>
              <a:rPr lang="en-US" dirty="0"/>
              <a:t> well</a:t>
            </a:r>
          </a:p>
          <a:p>
            <a:endParaRPr lang="en-US" dirty="0"/>
          </a:p>
          <a:p>
            <a:r>
              <a:rPr lang="en-US" altLang="en-US" dirty="0"/>
              <a:t>Need ways for estimating the generalization error and select the model.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en-US" dirty="0"/>
              <a:t>Model Selection</a:t>
            </a:r>
          </a:p>
        </p:txBody>
      </p:sp>
      <p:sp>
        <p:nvSpPr>
          <p:cNvPr id="21506" name="Rectangle 3"/>
          <p:cNvSpPr>
            <a:spLocks noGrp="1" noChangeArrowheads="1"/>
          </p:cNvSpPr>
          <p:nvPr>
            <p:ph type="body" idx="1"/>
          </p:nvPr>
        </p:nvSpPr>
        <p:spPr>
          <a:xfrm>
            <a:off x="609600" y="1752600"/>
            <a:ext cx="10972800" cy="4724400"/>
          </a:xfrm>
        </p:spPr>
        <p:txBody>
          <a:bodyPr/>
          <a:lstStyle/>
          <a:p>
            <a:pPr>
              <a:lnSpc>
                <a:spcPct val="90000"/>
              </a:lnSpc>
            </a:pPr>
            <a:r>
              <a:rPr lang="en-US" altLang="en-US" dirty="0">
                <a:solidFill>
                  <a:srgbClr val="000000"/>
                </a:solidFill>
              </a:rPr>
              <a:t>Performed during model building</a:t>
            </a:r>
          </a:p>
          <a:p>
            <a:pPr>
              <a:lnSpc>
                <a:spcPct val="90000"/>
              </a:lnSpc>
            </a:pPr>
            <a:endParaRPr lang="en-US" altLang="en-US" sz="1000" dirty="0">
              <a:solidFill>
                <a:srgbClr val="000000"/>
              </a:solidFill>
            </a:endParaRPr>
          </a:p>
          <a:p>
            <a:pPr>
              <a:lnSpc>
                <a:spcPct val="90000"/>
              </a:lnSpc>
            </a:pPr>
            <a:r>
              <a:rPr lang="en-US" altLang="en-US" dirty="0">
                <a:solidFill>
                  <a:srgbClr val="000000"/>
                </a:solidFill>
              </a:rPr>
              <a:t>Purpose is to ensure that model is not overly complex (to avoid </a:t>
            </a:r>
            <a:r>
              <a:rPr lang="en-US" altLang="en-US" dirty="0" err="1">
                <a:solidFill>
                  <a:srgbClr val="000000"/>
                </a:solidFill>
              </a:rPr>
              <a:t>overfitting</a:t>
            </a:r>
            <a:r>
              <a:rPr lang="en-US" altLang="en-US" dirty="0">
                <a:solidFill>
                  <a:srgbClr val="000000"/>
                </a:solidFill>
              </a:rPr>
              <a:t>)</a:t>
            </a:r>
          </a:p>
          <a:p>
            <a:pPr>
              <a:lnSpc>
                <a:spcPct val="90000"/>
              </a:lnSpc>
            </a:pPr>
            <a:endParaRPr lang="en-US" altLang="en-US" sz="1000" dirty="0">
              <a:solidFill>
                <a:srgbClr val="000000"/>
              </a:solidFill>
            </a:endParaRPr>
          </a:p>
          <a:p>
            <a:pPr>
              <a:lnSpc>
                <a:spcPct val="90000"/>
              </a:lnSpc>
            </a:pPr>
            <a:r>
              <a:rPr lang="en-US" altLang="en-US" dirty="0">
                <a:solidFill>
                  <a:srgbClr val="000000"/>
                </a:solidFill>
              </a:rPr>
              <a:t>Need to estimate generalization error</a:t>
            </a:r>
          </a:p>
          <a:p>
            <a:pPr lvl="1"/>
            <a:r>
              <a:rPr lang="en-US" altLang="en-US" dirty="0"/>
              <a:t>Using </a:t>
            </a:r>
            <a:r>
              <a:rPr lang="en-US" altLang="en-US" dirty="0">
                <a:solidFill>
                  <a:srgbClr val="FF0000"/>
                </a:solidFill>
              </a:rPr>
              <a:t>Validation Set</a:t>
            </a:r>
            <a:endParaRPr lang="en-US" altLang="en-US" dirty="0">
              <a:solidFill>
                <a:srgbClr val="FF0000"/>
              </a:solidFill>
              <a:latin typeface="Times New Roman" charset="0"/>
            </a:endParaRPr>
          </a:p>
          <a:p>
            <a:pPr lvl="1"/>
            <a:endParaRPr lang="en-US" altLang="en-US" sz="500" dirty="0"/>
          </a:p>
          <a:p>
            <a:pPr lvl="1"/>
            <a:r>
              <a:rPr lang="en-US" altLang="en-US" dirty="0"/>
              <a:t>Incorporating </a:t>
            </a:r>
            <a:r>
              <a:rPr lang="en-US" altLang="en-US" dirty="0">
                <a:solidFill>
                  <a:srgbClr val="FF0000"/>
                </a:solidFill>
              </a:rPr>
              <a:t>Model Complexity</a:t>
            </a:r>
          </a:p>
          <a:p>
            <a:pPr lvl="1"/>
            <a:endParaRPr lang="en-US" altLang="en-US" sz="500" dirty="0"/>
          </a:p>
          <a:p>
            <a:pPr lvl="1" indent="0">
              <a:buNone/>
            </a:pPr>
            <a:endParaRPr lang="en-US" altLang="en-US" dirty="0"/>
          </a:p>
          <a:p>
            <a:endParaRPr lang="en-US" altLang="en-US" dirty="0"/>
          </a:p>
          <a:p>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381000"/>
            <a:ext cx="9677400" cy="914400"/>
          </a:xfrm>
        </p:spPr>
        <p:txBody>
          <a:bodyPr>
            <a:normAutofit/>
          </a:bodyPr>
          <a:lstStyle/>
          <a:p>
            <a:r>
              <a:rPr lang="en-US" altLang="en-US" dirty="0"/>
              <a:t>Model Selection: Using Validation Set</a:t>
            </a:r>
          </a:p>
        </p:txBody>
      </p:sp>
      <p:sp>
        <p:nvSpPr>
          <p:cNvPr id="27650" name="Rectangle 3"/>
          <p:cNvSpPr>
            <a:spLocks noGrp="1" noChangeArrowheads="1"/>
          </p:cNvSpPr>
          <p:nvPr>
            <p:ph type="body" idx="1"/>
          </p:nvPr>
        </p:nvSpPr>
        <p:spPr/>
        <p:txBody>
          <a:bodyPr/>
          <a:lstStyle/>
          <a:p>
            <a:r>
              <a:rPr lang="en-US" altLang="en-US" dirty="0"/>
              <a:t>Divide </a:t>
            </a:r>
            <a:r>
              <a:rPr lang="en-US" altLang="en-US" dirty="0">
                <a:solidFill>
                  <a:srgbClr val="FF0000"/>
                </a:solidFill>
              </a:rPr>
              <a:t>training </a:t>
            </a:r>
            <a:r>
              <a:rPr lang="en-US" altLang="en-US" dirty="0"/>
              <a:t>data into two parts:</a:t>
            </a:r>
          </a:p>
          <a:p>
            <a:pPr lvl="1"/>
            <a:r>
              <a:rPr lang="en-US" altLang="en-US" dirty="0">
                <a:solidFill>
                  <a:srgbClr val="0070C0"/>
                </a:solidFill>
              </a:rPr>
              <a:t>Training set</a:t>
            </a:r>
            <a:r>
              <a:rPr lang="en-US" altLang="en-US" dirty="0"/>
              <a:t>: </a:t>
            </a:r>
          </a:p>
          <a:p>
            <a:pPr lvl="2"/>
            <a:r>
              <a:rPr lang="en-US" altLang="en-US" dirty="0"/>
              <a:t> Use for model building</a:t>
            </a:r>
          </a:p>
          <a:p>
            <a:pPr lvl="1"/>
            <a:r>
              <a:rPr lang="en-US" altLang="en-US" dirty="0">
                <a:solidFill>
                  <a:srgbClr val="0070C0"/>
                </a:solidFill>
              </a:rPr>
              <a:t>Validation set</a:t>
            </a:r>
            <a:r>
              <a:rPr lang="en-US" altLang="en-US" dirty="0"/>
              <a:t>: </a:t>
            </a:r>
          </a:p>
          <a:p>
            <a:pPr lvl="2"/>
            <a:r>
              <a:rPr lang="en-US" altLang="en-US" dirty="0"/>
              <a:t> Use for estimating generalization error</a:t>
            </a:r>
          </a:p>
          <a:p>
            <a:pPr lvl="2"/>
            <a:r>
              <a:rPr lang="en-US" altLang="en-US" dirty="0"/>
              <a:t> Note: validation set is not the same as test set since it affects the creation of the model (e.g. in tuning the size of the decision tree)</a:t>
            </a:r>
          </a:p>
          <a:p>
            <a:pPr lvl="2"/>
            <a:endParaRPr lang="en-US" altLang="en-US" dirty="0"/>
          </a:p>
          <a:p>
            <a:r>
              <a:rPr lang="en-US" altLang="en-US" dirty="0"/>
              <a:t>Drawback:</a:t>
            </a:r>
          </a:p>
          <a:p>
            <a:pPr lvl="1"/>
            <a:r>
              <a:rPr lang="en-US" altLang="en-US" dirty="0"/>
              <a:t>Less data available for training</a:t>
            </a:r>
          </a:p>
        </p:txBody>
      </p:sp>
    </p:spTree>
    <p:extLst>
      <p:ext uri="{BB962C8B-B14F-4D97-AF65-F5344CB8AC3E}">
        <p14:creationId xmlns:p14="http://schemas.microsoft.com/office/powerpoint/2010/main" val="30563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F13-92FE-4C8F-ADAB-35DBAADF141C}"/>
              </a:ext>
            </a:extLst>
          </p:cNvPr>
          <p:cNvSpPr>
            <a:spLocks noGrp="1"/>
          </p:cNvSpPr>
          <p:nvPr>
            <p:ph type="title"/>
          </p:nvPr>
        </p:nvSpPr>
        <p:spPr/>
        <p:txBody>
          <a:bodyPr/>
          <a:lstStyle/>
          <a:p>
            <a:r>
              <a:rPr lang="en-US" dirty="0"/>
              <a:t>Multiple layers</a:t>
            </a:r>
          </a:p>
        </p:txBody>
      </p:sp>
      <p:sp>
        <p:nvSpPr>
          <p:cNvPr id="3" name="Content Placeholder 2">
            <a:extLst>
              <a:ext uri="{FF2B5EF4-FFF2-40B4-BE49-F238E27FC236}">
                <a16:creationId xmlns:a16="http://schemas.microsoft.com/office/drawing/2014/main" id="{FBCE21BE-9A50-404A-9374-EE4C60DC6F05}"/>
              </a:ext>
            </a:extLst>
          </p:cNvPr>
          <p:cNvSpPr>
            <a:spLocks noGrp="1"/>
          </p:cNvSpPr>
          <p:nvPr>
            <p:ph idx="1"/>
          </p:nvPr>
        </p:nvSpPr>
        <p:spPr/>
        <p:txBody>
          <a:bodyPr>
            <a:normAutofit/>
          </a:bodyPr>
          <a:lstStyle/>
          <a:p>
            <a:r>
              <a:rPr lang="en-US" sz="2400" dirty="0"/>
              <a:t>We can add more </a:t>
            </a:r>
            <a:r>
              <a:rPr lang="en-US" sz="2400" dirty="0">
                <a:solidFill>
                  <a:schemeClr val="accent6">
                    <a:lumMod val="75000"/>
                  </a:schemeClr>
                </a:solidFill>
              </a:rPr>
              <a:t>layers</a:t>
            </a:r>
            <a:r>
              <a:rPr lang="en-US" sz="2400" dirty="0"/>
              <a:t>:</a:t>
            </a:r>
          </a:p>
          <a:p>
            <a:pPr lvl="1"/>
            <a:r>
              <a:rPr lang="en-US" sz="2000" dirty="0"/>
              <a:t>Each arrow has a weight</a:t>
            </a:r>
          </a:p>
          <a:p>
            <a:pPr lvl="1"/>
            <a:r>
              <a:rPr lang="en-US" sz="2000" dirty="0"/>
              <a:t>Nodes compute scores from incoming edges and give input to outgoing edges</a:t>
            </a:r>
          </a:p>
        </p:txBody>
      </p:sp>
      <p:sp>
        <p:nvSpPr>
          <p:cNvPr id="4" name="Slide Number Placeholder 3">
            <a:extLst>
              <a:ext uri="{FF2B5EF4-FFF2-40B4-BE49-F238E27FC236}">
                <a16:creationId xmlns:a16="http://schemas.microsoft.com/office/drawing/2014/main" id="{33F4AF70-FEF5-40CD-8A72-70B35FEC6F48}"/>
              </a:ext>
            </a:extLst>
          </p:cNvPr>
          <p:cNvSpPr>
            <a:spLocks noGrp="1"/>
          </p:cNvSpPr>
          <p:nvPr>
            <p:ph type="sldNum" sz="quarter" idx="12"/>
          </p:nvPr>
        </p:nvSpPr>
        <p:spPr/>
        <p:txBody>
          <a:bodyPr/>
          <a:lstStyle/>
          <a:p>
            <a:fld id="{878E0B35-C73E-49DE-9EA0-4D9F6C87E107}" type="slidenum">
              <a:rPr lang="el-GR" smtClean="0"/>
              <a:pPr/>
              <a:t>6</a:t>
            </a:fld>
            <a:endParaRPr lang="el-GR"/>
          </a:p>
        </p:txBody>
      </p:sp>
      <p:pic>
        <p:nvPicPr>
          <p:cNvPr id="5" name="Picture 4">
            <a:extLst>
              <a:ext uri="{FF2B5EF4-FFF2-40B4-BE49-F238E27FC236}">
                <a16:creationId xmlns:a16="http://schemas.microsoft.com/office/drawing/2014/main" id="{5EE780F8-1920-4747-8F63-67EF8759C50E}"/>
              </a:ext>
            </a:extLst>
          </p:cNvPr>
          <p:cNvPicPr>
            <a:picLocks noChangeAspect="1"/>
          </p:cNvPicPr>
          <p:nvPr/>
        </p:nvPicPr>
        <p:blipFill>
          <a:blip r:embed="rId2"/>
          <a:stretch>
            <a:fillRect/>
          </a:stretch>
        </p:blipFill>
        <p:spPr>
          <a:xfrm>
            <a:off x="2783633" y="3132684"/>
            <a:ext cx="4929477" cy="3223667"/>
          </a:xfrm>
          <a:prstGeom prst="rect">
            <a:avLst/>
          </a:prstGeom>
        </p:spPr>
      </p:pic>
      <p:sp>
        <p:nvSpPr>
          <p:cNvPr id="6" name="TextBox 5">
            <a:extLst>
              <a:ext uri="{FF2B5EF4-FFF2-40B4-BE49-F238E27FC236}">
                <a16:creationId xmlns:a16="http://schemas.microsoft.com/office/drawing/2014/main" id="{C9819B76-D32B-4223-94CE-24271C43A264}"/>
              </a:ext>
            </a:extLst>
          </p:cNvPr>
          <p:cNvSpPr txBox="1"/>
          <p:nvPr/>
        </p:nvSpPr>
        <p:spPr>
          <a:xfrm>
            <a:off x="8112224" y="4509120"/>
            <a:ext cx="2454518" cy="369332"/>
          </a:xfrm>
          <a:prstGeom prst="rect">
            <a:avLst/>
          </a:prstGeom>
          <a:noFill/>
        </p:spPr>
        <p:txBody>
          <a:bodyPr wrap="none" rtlCol="0">
            <a:spAutoFit/>
          </a:bodyPr>
          <a:lstStyle/>
          <a:p>
            <a:r>
              <a:rPr lang="en-US" dirty="0"/>
              <a:t>Did we gain anything?</a:t>
            </a:r>
          </a:p>
        </p:txBody>
      </p:sp>
    </p:spTree>
    <p:extLst>
      <p:ext uri="{BB962C8B-B14F-4D97-AF65-F5344CB8AC3E}">
        <p14:creationId xmlns:p14="http://schemas.microsoft.com/office/powerpoint/2010/main" val="2856754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38200" y="457200"/>
            <a:ext cx="9906000" cy="904070"/>
          </a:xfrm>
        </p:spPr>
        <p:txBody>
          <a:bodyPr>
            <a:normAutofit fontScale="90000"/>
          </a:bodyPr>
          <a:lstStyle/>
          <a:p>
            <a:r>
              <a:rPr lang="en-US" altLang="en-US" dirty="0"/>
              <a:t>Model Selection: Incorporating Model Complexity</a:t>
            </a:r>
          </a:p>
        </p:txBody>
      </p:sp>
      <p:sp>
        <p:nvSpPr>
          <p:cNvPr id="23554" name="Rectangle 3"/>
          <p:cNvSpPr>
            <a:spLocks noGrp="1" noChangeArrowheads="1"/>
          </p:cNvSpPr>
          <p:nvPr>
            <p:ph type="body" idx="1"/>
          </p:nvPr>
        </p:nvSpPr>
        <p:spPr>
          <a:xfrm>
            <a:off x="609600" y="1600200"/>
            <a:ext cx="10972800" cy="3820082"/>
          </a:xfrm>
        </p:spPr>
        <p:txBody>
          <a:bodyPr>
            <a:normAutofit fontScale="85000" lnSpcReduction="20000"/>
          </a:bodyPr>
          <a:lstStyle/>
          <a:p>
            <a:r>
              <a:rPr lang="en-US" dirty="0">
                <a:solidFill>
                  <a:srgbClr val="FF0000"/>
                </a:solidFill>
              </a:rPr>
              <a:t>Occam’s razor</a:t>
            </a:r>
            <a:r>
              <a:rPr lang="en-US" dirty="0"/>
              <a:t>: All other things being equal, the simplest explanation/solution is the best.</a:t>
            </a:r>
          </a:p>
          <a:p>
            <a:pPr lvl="1"/>
            <a:r>
              <a:rPr lang="en-US" dirty="0"/>
              <a:t>A good principle for life as well</a:t>
            </a:r>
          </a:p>
          <a:p>
            <a:endParaRPr lang="en-US" dirty="0"/>
          </a:p>
          <a:p>
            <a:r>
              <a:rPr lang="en-US" dirty="0"/>
              <a:t>Given two models of similar generalization errors,  one should prefer the simpler model over the more complex model</a:t>
            </a:r>
          </a:p>
          <a:p>
            <a:endParaRPr lang="en-US" dirty="0"/>
          </a:p>
          <a:p>
            <a:r>
              <a:rPr lang="en-US" dirty="0"/>
              <a:t> For complex models, there is a greater chance that it was fitted accidentally</a:t>
            </a:r>
          </a:p>
          <a:p>
            <a:endParaRPr lang="en-US" dirty="0"/>
          </a:p>
          <a:p>
            <a:r>
              <a:rPr lang="en-US" dirty="0"/>
              <a:t> Therefore, one should include model complexity when evaluating a model</a:t>
            </a:r>
          </a:p>
          <a:p>
            <a:pPr lvl="1"/>
            <a:endParaRPr lang="en-US" altLang="en-US" dirty="0"/>
          </a:p>
          <a:p>
            <a:pPr lvl="2"/>
            <a:endParaRPr lang="en-US" altLang="en-US" dirty="0"/>
          </a:p>
        </p:txBody>
      </p:sp>
      <mc:AlternateContent xmlns:mc="http://schemas.openxmlformats.org/markup-compatibility/2006" xmlns:a14="http://schemas.microsoft.com/office/drawing/2010/main">
        <mc:Choice Requires="a14">
          <p:sp>
            <p:nvSpPr>
              <p:cNvPr id="5" name="Rectangle 4"/>
              <p:cNvSpPr/>
              <p:nvPr/>
            </p:nvSpPr>
            <p:spPr>
              <a:xfrm>
                <a:off x="1295400" y="5541333"/>
                <a:ext cx="8229600" cy="919226"/>
              </a:xfrm>
              <a:prstGeom prst="rect">
                <a:avLst/>
              </a:prstGeom>
              <a:ln>
                <a:solidFill>
                  <a:srgbClr val="FF0000"/>
                </a:solidFill>
              </a:ln>
            </p:spPr>
            <p:txBody>
              <a:bodyPr wrap="square">
                <a:spAutoFit/>
              </a:bodyPr>
              <a:lstStyle/>
              <a:p>
                <a:pPr lvl="1">
                  <a:spcBef>
                    <a:spcPct val="10000"/>
                  </a:spcBef>
                  <a:spcAft>
                    <a:spcPts val="400"/>
                  </a:spcAft>
                  <a:buClr>
                    <a:srgbClr val="0C7B9C"/>
                  </a:buClr>
                  <a:buSzPct val="100000"/>
                </a:pPr>
                <a:r>
                  <a:rPr lang="en-US" altLang="en-US" sz="2400" kern="0" dirty="0">
                    <a:latin typeface="Arial"/>
                  </a:rPr>
                  <a:t>Gen. Error(Model) =</a:t>
                </a:r>
                <a:r>
                  <a:rPr lang="en-US" altLang="en-US" sz="2400" kern="0" dirty="0">
                    <a:solidFill>
                      <a:srgbClr val="FF0000"/>
                    </a:solidFill>
                    <a:latin typeface="Arial"/>
                  </a:rPr>
                  <a:t> </a:t>
                </a:r>
                <a:r>
                  <a:rPr lang="en-US" altLang="en-US" sz="2400" kern="0" dirty="0">
                    <a:solidFill>
                      <a:srgbClr val="0070C0"/>
                    </a:solidFill>
                    <a:latin typeface="Arial"/>
                  </a:rPr>
                  <a:t>Train. Error(Model, Train. Data) </a:t>
                </a:r>
              </a:p>
              <a:p>
                <a:pPr lvl="1">
                  <a:spcBef>
                    <a:spcPct val="10000"/>
                  </a:spcBef>
                  <a:spcAft>
                    <a:spcPts val="400"/>
                  </a:spcAft>
                  <a:buClr>
                    <a:srgbClr val="0C7B9C"/>
                  </a:buClr>
                  <a:buSzPct val="100000"/>
                </a:pPr>
                <a:r>
                  <a:rPr lang="en-US" altLang="en-US" sz="2400" kern="0" dirty="0">
                    <a:solidFill>
                      <a:srgbClr val="FF0000"/>
                    </a:solidFill>
                    <a:latin typeface="Arial"/>
                  </a:rPr>
                  <a:t>		          	       </a:t>
                </a:r>
                <a:r>
                  <a:rPr lang="en-US" altLang="en-US" sz="2400" kern="0" dirty="0">
                    <a:latin typeface="Arial"/>
                  </a:rPr>
                  <a:t>+</a:t>
                </a:r>
                <a:r>
                  <a:rPr lang="en-US" altLang="en-US" sz="2400" kern="0" dirty="0">
                    <a:solidFill>
                      <a:srgbClr val="FF0000"/>
                    </a:solidFill>
                    <a:latin typeface="Arial"/>
                  </a:rPr>
                  <a:t> </a:t>
                </a:r>
                <a14:m>
                  <m:oMath xmlns:m="http://schemas.openxmlformats.org/officeDocument/2006/math">
                    <m:r>
                      <a:rPr lang="en-US" altLang="en-US" sz="2400" b="0" i="1" kern="0" smtClean="0">
                        <a:solidFill>
                          <a:srgbClr val="FF0000"/>
                        </a:solidFill>
                        <a:latin typeface="Cambria Math" panose="02040503050406030204" pitchFamily="18" charset="0"/>
                      </a:rPr>
                      <m:t>𝛼</m:t>
                    </m:r>
                    <m:r>
                      <a:rPr lang="en-US" altLang="en-US" sz="2400" b="0" i="1" kern="0" smtClean="0">
                        <a:solidFill>
                          <a:schemeClr val="tx1"/>
                        </a:solidFill>
                        <a:latin typeface="Cambria Math" panose="02040503050406030204" pitchFamily="18" charset="0"/>
                      </a:rPr>
                      <m:t>×</m:t>
                    </m:r>
                  </m:oMath>
                </a14:m>
                <a:r>
                  <a:rPr lang="en-US" altLang="en-US" sz="2400" kern="0" dirty="0">
                    <a:solidFill>
                      <a:srgbClr val="FF0000"/>
                    </a:solidFill>
                    <a:latin typeface="Arial"/>
                  </a:rPr>
                  <a:t> </a:t>
                </a:r>
                <a:r>
                  <a:rPr lang="en-US" altLang="en-US" sz="2400" kern="0" dirty="0">
                    <a:solidFill>
                      <a:schemeClr val="accent6">
                        <a:lumMod val="75000"/>
                      </a:schemeClr>
                    </a:solidFill>
                    <a:latin typeface="Arial"/>
                  </a:rPr>
                  <a:t>Complexity(Model)</a:t>
                </a:r>
              </a:p>
            </p:txBody>
          </p:sp>
        </mc:Choice>
        <mc:Fallback xmlns="">
          <p:sp>
            <p:nvSpPr>
              <p:cNvPr id="5" name="Rectangle 4"/>
              <p:cNvSpPr>
                <a:spLocks noRot="1" noChangeAspect="1" noMove="1" noResize="1" noEditPoints="1" noAdjustHandles="1" noChangeArrowheads="1" noChangeShapeType="1" noTextEdit="1"/>
              </p:cNvSpPr>
              <p:nvPr/>
            </p:nvSpPr>
            <p:spPr>
              <a:xfrm>
                <a:off x="1295400" y="5541333"/>
                <a:ext cx="8229600" cy="919226"/>
              </a:xfrm>
              <a:prstGeom prst="rect">
                <a:avLst/>
              </a:prstGeom>
              <a:blipFill>
                <a:blip r:embed="rId2"/>
                <a:stretch>
                  <a:fillRect t="-3922" b="-13725"/>
                </a:stretch>
              </a:blipFill>
              <a:ln>
                <a:solidFill>
                  <a:srgbClr val="FF0000"/>
                </a:solidFill>
              </a:ln>
            </p:spPr>
            <p:txBody>
              <a:bodyPr/>
              <a:lstStyle/>
              <a:p>
                <a:r>
                  <a:rPr 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545664"/>
            <a:ext cx="10972800" cy="990600"/>
          </a:xfrm>
        </p:spPr>
        <p:txBody>
          <a:bodyPr>
            <a:normAutofit/>
          </a:bodyPr>
          <a:lstStyle/>
          <a:p>
            <a:r>
              <a:rPr lang="en-US" altLang="en-US" sz="3600" dirty="0"/>
              <a:t>Estimating the Complexity of Decision Trees</a:t>
            </a:r>
          </a:p>
        </p:txBody>
      </p:sp>
      <p:sp>
        <p:nvSpPr>
          <p:cNvPr id="22530" name="Rectangle 3"/>
          <p:cNvSpPr>
            <a:spLocks noGrp="1" noChangeArrowheads="1"/>
          </p:cNvSpPr>
          <p:nvPr>
            <p:ph type="body" idx="1"/>
          </p:nvPr>
        </p:nvSpPr>
        <p:spPr/>
        <p:txBody>
          <a:bodyPr/>
          <a:lstStyle/>
          <a:p>
            <a:r>
              <a:rPr lang="en-US" altLang="en-US" dirty="0" err="1">
                <a:solidFill>
                  <a:srgbClr val="0070C0"/>
                </a:solidFill>
              </a:rPr>
              <a:t>Resubstitution</a:t>
            </a:r>
            <a:r>
              <a:rPr lang="en-US" altLang="en-US" dirty="0"/>
              <a:t> Estimate: </a:t>
            </a:r>
          </a:p>
          <a:p>
            <a:pPr lvl="1"/>
            <a:r>
              <a:rPr lang="en-US" altLang="en-US" dirty="0"/>
              <a:t>Using </a:t>
            </a:r>
            <a:r>
              <a:rPr lang="en-US" altLang="en-US" dirty="0">
                <a:solidFill>
                  <a:srgbClr val="EF8511"/>
                </a:solidFill>
              </a:rPr>
              <a:t>training error </a:t>
            </a:r>
            <a:r>
              <a:rPr lang="en-US" altLang="en-US" dirty="0"/>
              <a:t>as an optimistic estimate of </a:t>
            </a:r>
            <a:r>
              <a:rPr lang="en-US" altLang="en-US" dirty="0">
                <a:solidFill>
                  <a:srgbClr val="EF8511"/>
                </a:solidFill>
              </a:rPr>
              <a:t>generalization error</a:t>
            </a:r>
          </a:p>
          <a:p>
            <a:pPr lvl="1"/>
            <a:r>
              <a:rPr lang="en-US" altLang="en-US" dirty="0"/>
              <a:t>Referred to as </a:t>
            </a:r>
            <a:r>
              <a:rPr lang="en-US" altLang="en-US" dirty="0">
                <a:solidFill>
                  <a:srgbClr val="0070C0"/>
                </a:solidFill>
              </a:rPr>
              <a:t>optimistic error estimate</a:t>
            </a:r>
          </a:p>
        </p:txBody>
      </p:sp>
      <p:graphicFrame>
        <p:nvGraphicFramePr>
          <p:cNvPr id="22531" name="Object 4"/>
          <p:cNvGraphicFramePr>
            <a:graphicFrameLocks noGrp="1" noChangeAspect="1"/>
          </p:cNvGraphicFramePr>
          <p:nvPr>
            <p:ph sz="half" idx="4294967295"/>
          </p:nvPr>
        </p:nvGraphicFramePr>
        <p:xfrm>
          <a:off x="2209800" y="3139071"/>
          <a:ext cx="5943600" cy="3188842"/>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253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39071"/>
                        <a:ext cx="5943600" cy="318884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22982" name="Text Box 6"/>
              <p:cNvSpPr txBox="1">
                <a:spLocks noChangeArrowheads="1"/>
              </p:cNvSpPr>
              <p:nvPr/>
            </p:nvSpPr>
            <p:spPr bwMode="auto">
              <a:xfrm>
                <a:off x="9144000" y="3139071"/>
                <a:ext cx="16764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dirty="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dirty="0"/>
              </a:p>
            </p:txBody>
          </p:sp>
        </mc:Choice>
        <mc:Fallback xmlns="">
          <p:sp>
            <p:nvSpPr>
              <p:cNvPr id="1022982" name="Text Box 6"/>
              <p:cNvSpPr txBox="1">
                <a:spLocks noRot="1" noChangeAspect="1" noMove="1" noResize="1" noEditPoints="1" noAdjustHandles="1" noChangeArrowheads="1" noChangeShapeType="1" noTextEdit="1"/>
              </p:cNvSpPr>
              <p:nvPr/>
            </p:nvSpPr>
            <p:spPr bwMode="auto">
              <a:xfrm>
                <a:off x="9144000" y="3139071"/>
                <a:ext cx="1676400" cy="120032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2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8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sz="3600" dirty="0"/>
              <a:t>Estimating the Complexity of Decision Trees</a:t>
            </a:r>
          </a:p>
        </p:txBody>
      </p:sp>
      <mc:AlternateContent xmlns:mc="http://schemas.openxmlformats.org/markup-compatibility/2006" xmlns:a14="http://schemas.microsoft.com/office/drawing/2010/main">
        <mc:Choice Requires="a14">
          <p:sp>
            <p:nvSpPr>
              <p:cNvPr id="24578" name="Rectangle 3"/>
              <p:cNvSpPr>
                <a:spLocks noGrp="1" noChangeArrowheads="1"/>
              </p:cNvSpPr>
              <p:nvPr>
                <p:ph type="body" idx="1"/>
              </p:nvPr>
            </p:nvSpPr>
            <p:spPr/>
            <p:txBody>
              <a:bodyPr/>
              <a:lstStyle/>
              <a:p>
                <a:r>
                  <a:rPr lang="en-US" altLang="en-US" dirty="0">
                    <a:solidFill>
                      <a:schemeClr val="accent6">
                        <a:lumMod val="75000"/>
                      </a:schemeClr>
                    </a:solidFill>
                  </a:rPr>
                  <a:t>Pessimistic Error Estimate </a:t>
                </a:r>
                <a:r>
                  <a:rPr lang="en-US" altLang="en-US" dirty="0"/>
                  <a:t>of decision tree </a:t>
                </a:r>
                <a:r>
                  <a:rPr lang="en-US" altLang="en-US" i="1" dirty="0">
                    <a:latin typeface="Times New Roman" charset="0"/>
                  </a:rPr>
                  <a:t>T </a:t>
                </a:r>
                <a:r>
                  <a:rPr lang="en-US" altLang="en-US" dirty="0"/>
                  <a:t>with k leaf nodes:</a:t>
                </a:r>
              </a:p>
              <a:p>
                <a:pPr lvl="1"/>
                <a:endParaRPr lang="en-US" altLang="en-US" dirty="0"/>
              </a:p>
              <a:p>
                <a:pPr marL="274320" lvl="1"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𝑒𝑟</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b="0" i="1" smtClean="0">
                              <a:latin typeface="Cambria Math" panose="02040503050406030204" pitchFamily="18" charset="0"/>
                            </a:rPr>
                            <m:t>𝑔𝑒𝑛</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𝑒𝑟𝑟</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𝑇</m:t>
                          </m:r>
                        </m:e>
                      </m:d>
                      <m:r>
                        <a:rPr lang="en-US" altLang="en-US" b="0" i="1" smtClean="0">
                          <a:latin typeface="Cambria Math" panose="02040503050406030204" pitchFamily="18" charset="0"/>
                        </a:rPr>
                        <m:t>+</m:t>
                      </m:r>
                      <m:r>
                        <m:rPr>
                          <m:sty m:val="p"/>
                        </m:rPr>
                        <a:rPr lang="en-US" altLang="en-US" b="0" i="0" smtClean="0">
                          <a:latin typeface="Cambria Math" panose="02040503050406030204" pitchFamily="18" charset="0"/>
                        </a:rPr>
                        <m:t>Ω</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𝑘</m:t>
                          </m:r>
                        </m:num>
                        <m:den>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𝑁</m:t>
                              </m:r>
                            </m:e>
                            <m:sub>
                              <m:r>
                                <a:rPr lang="en-US" altLang="en-US" b="0" i="1" smtClean="0">
                                  <a:latin typeface="Cambria Math" panose="02040503050406030204" pitchFamily="18" charset="0"/>
                                </a:rPr>
                                <m:t>𝑡𝑟𝑎𝑖𝑛</m:t>
                              </m:r>
                            </m:sub>
                          </m:sSub>
                        </m:den>
                      </m:f>
                    </m:oMath>
                  </m:oMathPara>
                </a14:m>
                <a:endParaRPr lang="en-US" altLang="en-US" dirty="0"/>
              </a:p>
              <a:p>
                <a:pPr lvl="1"/>
                <a:endParaRPr lang="en-US" altLang="en-US" dirty="0"/>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𝑒𝑟𝑟</m:t>
                    </m:r>
                    <m:r>
                      <a:rPr lang="en-US" altLang="en-US" i="1" dirty="0" smtClean="0">
                        <a:solidFill>
                          <a:srgbClr val="0070C0"/>
                        </a:solidFill>
                        <a:latin typeface="Cambria Math" panose="02040503050406030204" pitchFamily="18" charset="0"/>
                        <a:sym typeface="Symbol" charset="2"/>
                      </a:rPr>
                      <m:t>(</m:t>
                    </m:r>
                    <m:r>
                      <a:rPr lang="en-US" altLang="en-US" i="1" dirty="0" smtClean="0">
                        <a:solidFill>
                          <a:srgbClr val="0070C0"/>
                        </a:solidFill>
                        <a:latin typeface="Cambria Math" panose="02040503050406030204" pitchFamily="18" charset="0"/>
                        <a:sym typeface="Symbol" charset="2"/>
                      </a:rPr>
                      <m:t>𝑇</m:t>
                    </m:r>
                    <m:r>
                      <a:rPr lang="en-US" altLang="en-US" i="1" dirty="0" smtClean="0">
                        <a:solidFill>
                          <a:srgbClr val="0070C0"/>
                        </a:solidFill>
                        <a:latin typeface="Cambria Math" panose="02040503050406030204" pitchFamily="18" charset="0"/>
                        <a:sym typeface="Symbol" charset="2"/>
                      </a:rPr>
                      <m:t>)</m:t>
                    </m:r>
                  </m:oMath>
                </a14:m>
                <a:r>
                  <a:rPr lang="en-US" altLang="en-US" dirty="0">
                    <a:solidFill>
                      <a:srgbClr val="0070C0"/>
                    </a:solidFill>
                    <a:sym typeface="Symbol" charset="2"/>
                  </a:rPr>
                  <a:t>: </a:t>
                </a:r>
                <a:r>
                  <a:rPr lang="en-US" altLang="en-US" dirty="0">
                    <a:sym typeface="Symbol" charset="2"/>
                  </a:rPr>
                  <a:t>error rate on all training records </a:t>
                </a:r>
              </a:p>
              <a:p>
                <a:pPr lvl="1"/>
                <a14:m>
                  <m:oMath xmlns:m="http://schemas.openxmlformats.org/officeDocument/2006/math">
                    <m:r>
                      <m:rPr>
                        <m:sty m:val="p"/>
                      </m:rPr>
                      <a:rPr lang="en-US" altLang="en-US" b="0" i="0" smtClean="0">
                        <a:solidFill>
                          <a:srgbClr val="0070C0"/>
                        </a:solidFill>
                        <a:latin typeface="Cambria Math" panose="02040503050406030204" pitchFamily="18" charset="0"/>
                        <a:sym typeface="Symbol" charset="2"/>
                      </a:rPr>
                      <m:t>Ω</m:t>
                    </m:r>
                  </m:oMath>
                </a14:m>
                <a:r>
                  <a:rPr lang="en-US" altLang="en-US" dirty="0">
                    <a:solidFill>
                      <a:srgbClr val="0070C0"/>
                    </a:solidFill>
                    <a:sym typeface="Symbol" charset="2"/>
                  </a:rPr>
                  <a:t>:</a:t>
                </a:r>
                <a:r>
                  <a:rPr lang="en-US" altLang="en-US" dirty="0">
                    <a:sym typeface="Symbol" charset="2"/>
                  </a:rPr>
                  <a:t> trade-off hyper-parameter (similar to </a:t>
                </a:r>
                <a14:m>
                  <m:oMath xmlns:m="http://schemas.openxmlformats.org/officeDocument/2006/math">
                    <m:r>
                      <a:rPr lang="en-US" altLang="en-US" b="0" i="1" smtClean="0">
                        <a:latin typeface="Cambria Math" panose="02040503050406030204" pitchFamily="18" charset="0"/>
                        <a:sym typeface="Symbol" charset="2"/>
                      </a:rPr>
                      <m:t>𝛼</m:t>
                    </m:r>
                  </m:oMath>
                </a14:m>
                <a:r>
                  <a:rPr lang="en-US" altLang="en-US" dirty="0">
                    <a:sym typeface="Symbol" charset="2"/>
                  </a:rPr>
                  <a:t>)</a:t>
                </a:r>
              </a:p>
              <a:p>
                <a:pPr lvl="2"/>
                <a:r>
                  <a:rPr lang="en-US" altLang="en-US" dirty="0">
                    <a:sym typeface="Symbol" charset="2"/>
                  </a:rPr>
                  <a:t> Relative cost of adding a leaf node</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𝑘</m:t>
                    </m:r>
                  </m:oMath>
                </a14:m>
                <a:r>
                  <a:rPr lang="en-US" altLang="en-US" dirty="0">
                    <a:sym typeface="Symbol" charset="2"/>
                  </a:rPr>
                  <a:t>: number of leaf nodes</a:t>
                </a:r>
              </a:p>
              <a:p>
                <a:pPr lvl="1"/>
                <a14:m>
                  <m:oMath xmlns:m="http://schemas.openxmlformats.org/officeDocument/2006/math">
                    <m:r>
                      <a:rPr lang="en-US" altLang="en-US" i="1" dirty="0" smtClean="0">
                        <a:solidFill>
                          <a:srgbClr val="0070C0"/>
                        </a:solidFill>
                        <a:latin typeface="Cambria Math" panose="02040503050406030204" pitchFamily="18" charset="0"/>
                        <a:sym typeface="Symbol" charset="2"/>
                      </a:rPr>
                      <m:t>𝑁</m:t>
                    </m:r>
                    <m:r>
                      <a:rPr lang="en-US" altLang="en-US" i="1" baseline="-25000" dirty="0" err="1">
                        <a:solidFill>
                          <a:srgbClr val="0070C0"/>
                        </a:solidFill>
                        <a:latin typeface="Cambria Math" panose="02040503050406030204" pitchFamily="18" charset="0"/>
                        <a:sym typeface="Symbol" charset="2"/>
                      </a:rPr>
                      <m:t>𝑡𝑟𝑎𝑖𝑛</m:t>
                    </m:r>
                  </m:oMath>
                </a14:m>
                <a:r>
                  <a:rPr lang="en-US" altLang="en-US" dirty="0">
                    <a:sym typeface="Symbol" charset="2"/>
                  </a:rPr>
                  <a:t>: total number of training records</a:t>
                </a:r>
              </a:p>
            </p:txBody>
          </p:sp>
        </mc:Choice>
        <mc:Fallback xmlns="">
          <p:sp>
            <p:nvSpPr>
              <p:cNvPr id="24578" name="Rectangle 3"/>
              <p:cNvSpPr>
                <a:spLocks noGrp="1" noRot="1" noChangeAspect="1" noMove="1" noResize="1" noEditPoints="1" noAdjustHandles="1" noChangeArrowheads="1" noChangeShapeType="1" noTextEdit="1"/>
              </p:cNvSpPr>
              <p:nvPr>
                <p:ph type="body" idx="1"/>
              </p:nvPr>
            </p:nvSpPr>
            <p:spPr>
              <a:blipFill>
                <a:blip r:embed="rId2"/>
                <a:stretch>
                  <a:fillRect l="-722" t="-1500"/>
                </a:stretch>
              </a:blipFill>
            </p:spPr>
            <p:txBody>
              <a:bodyPr/>
              <a:lstStyle/>
              <a:p>
                <a:r>
                  <a:rPr lang="en-US">
                    <a:noFill/>
                  </a:rPr>
                  <a:t> </a:t>
                </a:r>
              </a:p>
            </p:txBody>
          </p:sp>
        </mc:Fallback>
      </mc:AlternateContent>
    </p:spTree>
    <p:extLst>
      <p:ext uri="{BB962C8B-B14F-4D97-AF65-F5344CB8AC3E}">
        <p14:creationId xmlns:p14="http://schemas.microsoft.com/office/powerpoint/2010/main" val="1431419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09600" y="306112"/>
            <a:ext cx="10972800" cy="1294088"/>
          </a:xfrm>
        </p:spPr>
        <p:txBody>
          <a:bodyPr>
            <a:normAutofit/>
          </a:bodyPr>
          <a:lstStyle/>
          <a:p>
            <a:r>
              <a:rPr lang="en-US" altLang="en-US" sz="3600" dirty="0"/>
              <a:t>Estimating the Complexity of Decision Trees: Example</a:t>
            </a:r>
          </a:p>
        </p:txBody>
      </p:sp>
      <p:graphicFrame>
        <p:nvGraphicFramePr>
          <p:cNvPr id="25602" name="Object 4"/>
          <p:cNvGraphicFramePr>
            <a:graphicFrameLocks noChangeAspect="1"/>
          </p:cNvGraphicFramePr>
          <p:nvPr/>
        </p:nvGraphicFramePr>
        <p:xfrm>
          <a:off x="1447800" y="1524000"/>
          <a:ext cx="6400800" cy="3435350"/>
        </p:xfrm>
        <a:graphic>
          <a:graphicData uri="http://schemas.openxmlformats.org/presentationml/2006/ole">
            <mc:AlternateContent xmlns:mc="http://schemas.openxmlformats.org/markup-compatibility/2006">
              <mc:Choice xmlns:v="urn:schemas-microsoft-com:vml" Requires="v">
                <p:oleObj name="Visio" r:id="rId2" imgW="9715500" imgH="5207000" progId="Visio.Drawing.6">
                  <p:embed/>
                </p:oleObj>
              </mc:Choice>
              <mc:Fallback>
                <p:oleObj name="Visio" r:id="rId2" imgW="9715500" imgH="5207000" progId="Visio.Drawing.6">
                  <p:embed/>
                  <p:pic>
                    <p:nvPicPr>
                      <p:cNvPr id="2560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40080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29125" name="Text Box 5"/>
              <p:cNvSpPr txBox="1">
                <a:spLocks noChangeArrowheads="1"/>
              </p:cNvSpPr>
              <p:nvPr/>
            </p:nvSpPr>
            <p:spPr bwMode="auto">
              <a:xfrm>
                <a:off x="8686800" y="2133600"/>
                <a:ext cx="1676400" cy="175432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𝑇𝐿</m:t>
                      </m:r>
                      <m:r>
                        <a:rPr lang="en-US" altLang="en-US" sz="1800" i="1" dirty="0">
                          <a:latin typeface="Cambria Math" panose="02040503050406030204" pitchFamily="18" charset="0"/>
                        </a:rPr>
                        <m:t>) = 4/24</m:t>
                      </m:r>
                    </m:oMath>
                  </m:oMathPara>
                </a14:m>
                <a:endParaRPr lang="en-US" altLang="en-US" sz="1800" dirty="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𝑇𝑅</m:t>
                      </m:r>
                      <m:r>
                        <a:rPr lang="en-US" altLang="en-US" sz="1800" i="1" dirty="0">
                          <a:latin typeface="Cambria Math" panose="02040503050406030204" pitchFamily="18" charset="0"/>
                        </a:rPr>
                        <m:t>) = 6/24</m:t>
                      </m:r>
                    </m:oMath>
                  </m:oMathPara>
                </a14:m>
                <a:endParaRPr lang="en-US" altLang="en-US" sz="1800" dirty="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sym typeface="Symbol" charset="2"/>
                        </a:rPr>
                        <m:t> = 1</m:t>
                      </m:r>
                    </m:oMath>
                  </m:oMathPara>
                </a14:m>
                <a:endParaRPr lang="en-US" altLang="en-US" sz="1800" dirty="0">
                  <a:sym typeface="Symbol" charset="2"/>
                </a:endParaRPr>
              </a:p>
            </p:txBody>
          </p:sp>
        </mc:Choice>
        <mc:Fallback xmlns="">
          <p:sp>
            <p:nvSpPr>
              <p:cNvPr id="1029125" name="Text Box 5"/>
              <p:cNvSpPr txBox="1">
                <a:spLocks noRot="1" noChangeAspect="1" noMove="1" noResize="1" noEditPoints="1" noAdjustHandles="1" noChangeArrowheads="1" noChangeShapeType="1" noTextEdit="1"/>
              </p:cNvSpPr>
              <p:nvPr/>
            </p:nvSpPr>
            <p:spPr bwMode="auto">
              <a:xfrm>
                <a:off x="8686800" y="2133600"/>
                <a:ext cx="1676400" cy="1754326"/>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9126" name="Text Box 6"/>
              <p:cNvSpPr txBox="1">
                <a:spLocks noChangeArrowheads="1"/>
              </p:cNvSpPr>
              <p:nvPr/>
            </p:nvSpPr>
            <p:spPr bwMode="auto">
              <a:xfrm>
                <a:off x="2667000" y="5328106"/>
                <a:ext cx="5257800"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𝑇𝐿</m:t>
                      </m:r>
                      <m:r>
                        <a:rPr lang="en-US" altLang="en-US" sz="1800" i="1" dirty="0">
                          <a:latin typeface="Cambria Math" panose="02040503050406030204" pitchFamily="18" charset="0"/>
                        </a:rPr>
                        <m:t>) = 4/24 + 1∗7/24 = 11/24 = 0.458</m:t>
                      </m:r>
                    </m:oMath>
                  </m:oMathPara>
                </a14:m>
                <a:endParaRPr lang="en-US" altLang="en-US" sz="1800" dirty="0"/>
              </a:p>
              <a:p>
                <a:pPr>
                  <a:spcBef>
                    <a:spcPct val="50000"/>
                  </a:spcBef>
                  <a:spcAft>
                    <a:spcPct val="100000"/>
                  </a:spcAft>
                  <a:buClrTx/>
                  <a:buSzTx/>
                  <a:buFontTx/>
                  <a:buNone/>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𝑒</m:t>
                      </m:r>
                      <m:r>
                        <a:rPr lang="en-US" altLang="en-US" sz="1800" i="1" baseline="-25000" dirty="0" err="1">
                          <a:latin typeface="Cambria Math" panose="02040503050406030204" pitchFamily="18" charset="0"/>
                        </a:rPr>
                        <m:t>𝑔𝑒𝑛</m:t>
                      </m:r>
                      <m:r>
                        <a:rPr lang="en-US" altLang="en-US" sz="1800" i="1" dirty="0">
                          <a:latin typeface="Cambria Math" panose="02040503050406030204" pitchFamily="18" charset="0"/>
                        </a:rPr>
                        <m:t>(</m:t>
                      </m:r>
                      <m:r>
                        <a:rPr lang="en-US" altLang="en-US" sz="1800" i="1" dirty="0">
                          <a:latin typeface="Cambria Math" panose="02040503050406030204" pitchFamily="18" charset="0"/>
                        </a:rPr>
                        <m:t>𝑇𝑅</m:t>
                      </m:r>
                      <m:r>
                        <a:rPr lang="en-US" altLang="en-US" sz="1800" i="1" dirty="0">
                          <a:latin typeface="Cambria Math" panose="02040503050406030204" pitchFamily="18" charset="0"/>
                        </a:rPr>
                        <m:t>) = 6/24 + 1∗4/24 = 10/24 = 0.417</m:t>
                      </m:r>
                    </m:oMath>
                  </m:oMathPara>
                </a14:m>
                <a:endParaRPr lang="en-US" altLang="en-US" sz="1800" dirty="0"/>
              </a:p>
            </p:txBody>
          </p:sp>
        </mc:Choice>
        <mc:Fallback xmlns="">
          <p:sp>
            <p:nvSpPr>
              <p:cNvPr id="1029126" name="Text Box 6"/>
              <p:cNvSpPr txBox="1">
                <a:spLocks noRot="1" noChangeAspect="1" noMove="1" noResize="1" noEditPoints="1" noAdjustHandles="1" noChangeArrowheads="1" noChangeShapeType="1" noTextEdit="1"/>
              </p:cNvSpPr>
              <p:nvPr/>
            </p:nvSpPr>
            <p:spPr bwMode="auto">
              <a:xfrm>
                <a:off x="2667000" y="5328106"/>
                <a:ext cx="5257800" cy="1200329"/>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62014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5" grpId="0"/>
      <p:bldP spid="10291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p:txBody>
          <a:bodyPr/>
          <a:lstStyle/>
          <a:p>
            <a:r>
              <a:rPr lang="en-US"/>
              <a:t>Minimum Description Length (MDL)</a:t>
            </a:r>
          </a:p>
        </p:txBody>
      </p:sp>
      <p:sp>
        <p:nvSpPr>
          <p:cNvPr id="945155" name="Rectangle 3"/>
          <p:cNvSpPr>
            <a:spLocks noGrp="1" noChangeArrowheads="1"/>
          </p:cNvSpPr>
          <p:nvPr>
            <p:ph idx="1"/>
          </p:nvPr>
        </p:nvSpPr>
        <p:spPr>
          <a:xfrm>
            <a:off x="533400" y="4171950"/>
            <a:ext cx="10668000" cy="2533650"/>
          </a:xfrm>
        </p:spPr>
        <p:txBody>
          <a:bodyPr>
            <a:normAutofit fontScale="92500" lnSpcReduction="10000"/>
          </a:bodyPr>
          <a:lstStyle/>
          <a:p>
            <a:pPr marL="342900" indent="-342900">
              <a:lnSpc>
                <a:spcPct val="90000"/>
              </a:lnSpc>
            </a:pPr>
            <a:r>
              <a:rPr lang="en-US" sz="2400" dirty="0">
                <a:solidFill>
                  <a:srgbClr val="FF0000"/>
                </a:solidFill>
              </a:rPr>
              <a:t>Cost(</a:t>
            </a:r>
            <a:r>
              <a:rPr lang="en-US" sz="2400" dirty="0" err="1">
                <a:solidFill>
                  <a:srgbClr val="FF0000"/>
                </a:solidFill>
              </a:rPr>
              <a:t>Model,Data</a:t>
            </a:r>
            <a:r>
              <a:rPr lang="en-US" sz="2400" dirty="0">
                <a:solidFill>
                  <a:srgbClr val="FF0000"/>
                </a:solidFill>
              </a:rPr>
              <a:t>) = Cost(Model) + Cost(</a:t>
            </a:r>
            <a:r>
              <a:rPr lang="en-US" sz="2400" dirty="0" err="1">
                <a:solidFill>
                  <a:srgbClr val="FF0000"/>
                </a:solidFill>
              </a:rPr>
              <a:t>Data|Model</a:t>
            </a:r>
            <a:r>
              <a:rPr lang="en-US" sz="2400" dirty="0">
                <a:solidFill>
                  <a:srgbClr val="FF0000"/>
                </a:solidFill>
              </a:rPr>
              <a:t>)</a:t>
            </a:r>
          </a:p>
          <a:p>
            <a:pPr marL="742950" lvl="1" indent="-285750">
              <a:lnSpc>
                <a:spcPct val="90000"/>
              </a:lnSpc>
            </a:pPr>
            <a:r>
              <a:rPr lang="en-US" altLang="en-US" dirty="0"/>
              <a:t>Cost is the number of bits needed for encoding.</a:t>
            </a:r>
            <a:endParaRPr lang="en-US" dirty="0"/>
          </a:p>
          <a:p>
            <a:pPr marL="742950" lvl="1" indent="-285750">
              <a:lnSpc>
                <a:spcPct val="90000"/>
              </a:lnSpc>
            </a:pPr>
            <a:r>
              <a:rPr lang="en-US" dirty="0"/>
              <a:t>Search for the least costly model.</a:t>
            </a:r>
          </a:p>
          <a:p>
            <a:pPr marL="342900" indent="-342900">
              <a:lnSpc>
                <a:spcPct val="90000"/>
              </a:lnSpc>
            </a:pPr>
            <a:endParaRPr lang="en-US" sz="2400" dirty="0"/>
          </a:p>
          <a:p>
            <a:pPr marL="342900" indent="-342900">
              <a:lnSpc>
                <a:spcPct val="90000"/>
              </a:lnSpc>
            </a:pPr>
            <a:r>
              <a:rPr lang="en-US" sz="2400" dirty="0">
                <a:solidFill>
                  <a:schemeClr val="accent6">
                    <a:lumMod val="75000"/>
                  </a:schemeClr>
                </a:solidFill>
              </a:rPr>
              <a:t>Cost(Model) </a:t>
            </a:r>
            <a:r>
              <a:rPr lang="en-US" sz="2400" dirty="0"/>
              <a:t>encodes the </a:t>
            </a:r>
            <a:r>
              <a:rPr lang="en-US" sz="2400" dirty="0">
                <a:solidFill>
                  <a:srgbClr val="0070C0"/>
                </a:solidFill>
              </a:rPr>
              <a:t>decision tree</a:t>
            </a:r>
          </a:p>
          <a:p>
            <a:pPr marL="617220" lvl="1" indent="-342900">
              <a:lnSpc>
                <a:spcPct val="90000"/>
              </a:lnSpc>
            </a:pPr>
            <a:r>
              <a:rPr lang="en-US" sz="2000" dirty="0"/>
              <a:t>node encoding (number of children) plus splitting condition encoding.</a:t>
            </a:r>
          </a:p>
          <a:p>
            <a:pPr marL="342900" indent="-342900">
              <a:lnSpc>
                <a:spcPct val="90000"/>
              </a:lnSpc>
            </a:pPr>
            <a:r>
              <a:rPr lang="en-US" sz="2400" dirty="0">
                <a:solidFill>
                  <a:schemeClr val="accent6">
                    <a:lumMod val="75000"/>
                  </a:schemeClr>
                </a:solidFill>
              </a:rPr>
              <a:t>Cost(</a:t>
            </a:r>
            <a:r>
              <a:rPr lang="en-US" sz="2400" dirty="0" err="1">
                <a:solidFill>
                  <a:schemeClr val="accent6">
                    <a:lumMod val="75000"/>
                  </a:schemeClr>
                </a:solidFill>
              </a:rPr>
              <a:t>Data|Model</a:t>
            </a:r>
            <a:r>
              <a:rPr lang="en-US" sz="2400" dirty="0">
                <a:solidFill>
                  <a:schemeClr val="accent6">
                    <a:lumMod val="75000"/>
                  </a:schemeClr>
                </a:solidFill>
              </a:rPr>
              <a:t>)</a:t>
            </a:r>
            <a:r>
              <a:rPr lang="en-US" sz="2400" dirty="0"/>
              <a:t> encodes the </a:t>
            </a:r>
            <a:r>
              <a:rPr lang="en-US" sz="2400" dirty="0">
                <a:solidFill>
                  <a:srgbClr val="0070C0"/>
                </a:solidFill>
              </a:rPr>
              <a:t>misclassification errors</a:t>
            </a:r>
            <a:r>
              <a:rPr lang="en-US" sz="2400" dirty="0"/>
              <a:t>.</a:t>
            </a:r>
          </a:p>
        </p:txBody>
      </p:sp>
      <p:graphicFrame>
        <p:nvGraphicFramePr>
          <p:cNvPr id="945156" name="Object 4"/>
          <p:cNvGraphicFramePr>
            <a:graphicFrameLocks noChangeAspect="1"/>
          </p:cNvGraphicFramePr>
          <p:nvPr/>
        </p:nvGraphicFramePr>
        <p:xfrm>
          <a:off x="3733801" y="1600200"/>
          <a:ext cx="4392613" cy="2406650"/>
        </p:xfrm>
        <a:graphic>
          <a:graphicData uri="http://schemas.openxmlformats.org/presentationml/2006/ole">
            <mc:AlternateContent xmlns:mc="http://schemas.openxmlformats.org/markup-compatibility/2006">
              <mc:Choice xmlns:v="urn:schemas-microsoft-com:vml" Requires="v">
                <p:oleObj name="VISIO" r:id="rId2" imgW="6346800" imgH="3477960" progId="Visio.Drawing.6">
                  <p:embed/>
                </p:oleObj>
              </mc:Choice>
              <mc:Fallback>
                <p:oleObj name="VISIO" r:id="rId2" imgW="6346800" imgH="3477960" progId="Visio.Drawing.6">
                  <p:embed/>
                  <p:pic>
                    <p:nvPicPr>
                      <p:cNvPr id="94515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160020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7" name="Object 5"/>
          <p:cNvGraphicFramePr>
            <a:graphicFrameLocks noChangeAspect="1"/>
          </p:cNvGraphicFramePr>
          <p:nvPr/>
        </p:nvGraphicFramePr>
        <p:xfrm>
          <a:off x="2209800" y="1676400"/>
          <a:ext cx="1131888" cy="2133600"/>
        </p:xfrm>
        <a:graphic>
          <a:graphicData uri="http://schemas.openxmlformats.org/presentationml/2006/ole">
            <mc:AlternateContent xmlns:mc="http://schemas.openxmlformats.org/markup-compatibility/2006">
              <mc:Choice xmlns:v="urn:schemas-microsoft-com:vml" Requires="v">
                <p:oleObj name="Worksheet" r:id="rId4" imgW="1229106" imgH="2314854" progId="Excel.Sheet.8">
                  <p:embed/>
                </p:oleObj>
              </mc:Choice>
              <mc:Fallback>
                <p:oleObj name="Worksheet" r:id="rId4" imgW="1229106" imgH="2314854" progId="Excel.Sheet.8">
                  <p:embed/>
                  <p:pic>
                    <p:nvPicPr>
                      <p:cNvPr id="9451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6764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5158" name="Object 6"/>
          <p:cNvGraphicFramePr>
            <a:graphicFrameLocks noChangeAspect="1"/>
          </p:cNvGraphicFramePr>
          <p:nvPr/>
        </p:nvGraphicFramePr>
        <p:xfrm>
          <a:off x="8763000" y="1828800"/>
          <a:ext cx="1131888" cy="2133600"/>
        </p:xfrm>
        <a:graphic>
          <a:graphicData uri="http://schemas.openxmlformats.org/presentationml/2006/ole">
            <mc:AlternateContent xmlns:mc="http://schemas.openxmlformats.org/markup-compatibility/2006">
              <mc:Choice xmlns:v="urn:schemas-microsoft-com:vml" Requires="v">
                <p:oleObj name="Worksheet" r:id="rId6" imgW="1229106" imgH="2314854" progId="Excel.Sheet.8">
                  <p:embed/>
                </p:oleObj>
              </mc:Choice>
              <mc:Fallback>
                <p:oleObj name="Worksheet" r:id="rId6" imgW="1229106" imgH="2314854" progId="Excel.Sheet.8">
                  <p:embed/>
                  <p:pic>
                    <p:nvPicPr>
                      <p:cNvPr id="94515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182880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354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zh-CN" dirty="0"/>
              <a:t>Example</a:t>
            </a:r>
          </a:p>
        </p:txBody>
      </p:sp>
      <p:sp>
        <p:nvSpPr>
          <p:cNvPr id="6148" name="Rectangle 3"/>
          <p:cNvSpPr>
            <a:spLocks noGrp="1" noChangeArrowheads="1"/>
          </p:cNvSpPr>
          <p:nvPr>
            <p:ph idx="1"/>
          </p:nvPr>
        </p:nvSpPr>
        <p:spPr>
          <a:xfrm>
            <a:off x="609600" y="1611086"/>
            <a:ext cx="9546771" cy="1208314"/>
          </a:xfrm>
        </p:spPr>
        <p:txBody>
          <a:bodyPr>
            <a:normAutofit fontScale="77500" lnSpcReduction="20000"/>
          </a:bodyPr>
          <a:lstStyle/>
          <a:p>
            <a:pPr eaLnBrk="1" hangingPunct="1"/>
            <a:r>
              <a:rPr lang="en-US" altLang="zh-CN" dirty="0">
                <a:solidFill>
                  <a:srgbClr val="FF0000"/>
                </a:solidFill>
              </a:rPr>
              <a:t>Regression</a:t>
            </a:r>
            <a:r>
              <a:rPr lang="en-US" altLang="zh-CN" dirty="0"/>
              <a:t>: find a </a:t>
            </a:r>
            <a:r>
              <a:rPr lang="en-US" altLang="zh-CN" dirty="0">
                <a:solidFill>
                  <a:srgbClr val="0070C0"/>
                </a:solidFill>
              </a:rPr>
              <a:t>polynomial</a:t>
            </a:r>
            <a:r>
              <a:rPr lang="en-US" altLang="zh-CN" dirty="0"/>
              <a:t> for describing a set of values</a:t>
            </a:r>
          </a:p>
          <a:p>
            <a:pPr lvl="1" eaLnBrk="1" hangingPunct="1"/>
            <a:r>
              <a:rPr lang="en-US" altLang="zh-CN" dirty="0">
                <a:solidFill>
                  <a:schemeClr val="accent6">
                    <a:lumMod val="75000"/>
                  </a:schemeClr>
                </a:solidFill>
              </a:rPr>
              <a:t>Model complexity </a:t>
            </a:r>
            <a:r>
              <a:rPr lang="en-US" altLang="zh-CN" dirty="0"/>
              <a:t>(model cost): polynomial coefficients</a:t>
            </a:r>
          </a:p>
          <a:p>
            <a:pPr lvl="1"/>
            <a:r>
              <a:rPr lang="en-US" altLang="zh-CN" dirty="0">
                <a:solidFill>
                  <a:srgbClr val="0070C0"/>
                </a:solidFill>
              </a:rPr>
              <a:t>Goodness of fit </a:t>
            </a:r>
            <a:r>
              <a:rPr lang="en-US" altLang="zh-CN" dirty="0"/>
              <a:t>(data cost): difference between real value and the polynomial value</a:t>
            </a:r>
          </a:p>
        </p:txBody>
      </p:sp>
      <p:sp>
        <p:nvSpPr>
          <p:cNvPr id="6" name="Slide Number Placeholder 5"/>
          <p:cNvSpPr>
            <a:spLocks noGrp="1"/>
          </p:cNvSpPr>
          <p:nvPr>
            <p:ph type="sldNum" sz="quarter" idx="12"/>
          </p:nvPr>
        </p:nvSpPr>
        <p:spPr/>
        <p:txBody>
          <a:bodyPr/>
          <a:lstStyle/>
          <a:p>
            <a:pPr>
              <a:defRPr/>
            </a:pPr>
            <a:fld id="{4AAC1801-07D2-4A22-823D-D59C128E862B}" type="slidenum">
              <a:rPr lang="en-US" altLang="zh-CN"/>
              <a:pPr>
                <a:defRPr/>
              </a:pPr>
              <a:t>65</a:t>
            </a:fld>
            <a:endParaRPr lang="en-US" altLang="zh-CN"/>
          </a:p>
        </p:txBody>
      </p:sp>
      <p:pic>
        <p:nvPicPr>
          <p:cNvPr id="61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819401"/>
            <a:ext cx="8532813"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9"/>
          <p:cNvSpPr txBox="1">
            <a:spLocks noChangeArrowheads="1"/>
          </p:cNvSpPr>
          <p:nvPr/>
        </p:nvSpPr>
        <p:spPr bwMode="auto">
          <a:xfrm>
            <a:off x="1524000" y="6491288"/>
            <a:ext cx="4463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dirty="0">
                <a:latin typeface="Garamond" pitchFamily="18" charset="0"/>
              </a:rPr>
              <a:t>Source: </a:t>
            </a:r>
            <a:r>
              <a:rPr lang="en-US" altLang="zh-CN" dirty="0" err="1">
                <a:latin typeface="Garamond" pitchFamily="18" charset="0"/>
              </a:rPr>
              <a:t>Grunwald</a:t>
            </a:r>
            <a:r>
              <a:rPr lang="en-US" altLang="zh-CN" dirty="0">
                <a:latin typeface="Garamond" pitchFamily="18" charset="0"/>
              </a:rPr>
              <a:t> et al. (2005) </a:t>
            </a:r>
            <a:r>
              <a:rPr lang="en-US" altLang="zh-CN" i="1" dirty="0">
                <a:latin typeface="Garamond" pitchFamily="18" charset="0"/>
              </a:rPr>
              <a:t>Tutorial on MDL.</a:t>
            </a:r>
          </a:p>
        </p:txBody>
      </p:sp>
      <p:sp>
        <p:nvSpPr>
          <p:cNvPr id="2" name="TextBox 1"/>
          <p:cNvSpPr txBox="1"/>
          <p:nvPr/>
        </p:nvSpPr>
        <p:spPr>
          <a:xfrm>
            <a:off x="1981200" y="5329457"/>
            <a:ext cx="2300630" cy="646331"/>
          </a:xfrm>
          <a:prstGeom prst="rect">
            <a:avLst/>
          </a:prstGeom>
          <a:noFill/>
        </p:spPr>
        <p:txBody>
          <a:bodyPr wrap="none" rtlCol="0">
            <a:spAutoFit/>
          </a:bodyPr>
          <a:lstStyle/>
          <a:p>
            <a:r>
              <a:rPr lang="en-US" dirty="0"/>
              <a:t>Minimum model cost</a:t>
            </a:r>
          </a:p>
          <a:p>
            <a:r>
              <a:rPr lang="en-US" dirty="0"/>
              <a:t>High data cost</a:t>
            </a:r>
          </a:p>
        </p:txBody>
      </p:sp>
      <p:sp>
        <p:nvSpPr>
          <p:cNvPr id="8" name="TextBox 7"/>
          <p:cNvSpPr txBox="1"/>
          <p:nvPr/>
        </p:nvSpPr>
        <p:spPr>
          <a:xfrm>
            <a:off x="5201372" y="5292256"/>
            <a:ext cx="2121093" cy="646331"/>
          </a:xfrm>
          <a:prstGeom prst="rect">
            <a:avLst/>
          </a:prstGeom>
          <a:noFill/>
        </p:spPr>
        <p:txBody>
          <a:bodyPr wrap="none" rtlCol="0">
            <a:spAutoFit/>
          </a:bodyPr>
          <a:lstStyle/>
          <a:p>
            <a:r>
              <a:rPr lang="en-US" dirty="0"/>
              <a:t>High model cost</a:t>
            </a:r>
          </a:p>
          <a:p>
            <a:r>
              <a:rPr lang="en-US" dirty="0"/>
              <a:t>Minimum data cost</a:t>
            </a:r>
          </a:p>
        </p:txBody>
      </p:sp>
      <p:sp>
        <p:nvSpPr>
          <p:cNvPr id="9" name="TextBox 8"/>
          <p:cNvSpPr txBox="1"/>
          <p:nvPr/>
        </p:nvSpPr>
        <p:spPr>
          <a:xfrm>
            <a:off x="8153401" y="5292726"/>
            <a:ext cx="1787669" cy="646331"/>
          </a:xfrm>
          <a:prstGeom prst="rect">
            <a:avLst/>
          </a:prstGeom>
          <a:noFill/>
        </p:spPr>
        <p:txBody>
          <a:bodyPr wrap="none" rtlCol="0">
            <a:spAutoFit/>
          </a:bodyPr>
          <a:lstStyle/>
          <a:p>
            <a:r>
              <a:rPr lang="en-US" dirty="0"/>
              <a:t>Low model cost</a:t>
            </a:r>
          </a:p>
          <a:p>
            <a:r>
              <a:rPr lang="en-US" dirty="0"/>
              <a:t>Low data cost</a:t>
            </a:r>
          </a:p>
        </p:txBody>
      </p:sp>
      <p:sp>
        <p:nvSpPr>
          <p:cNvPr id="3" name="TextBox 2"/>
          <p:cNvSpPr txBox="1"/>
          <p:nvPr/>
        </p:nvSpPr>
        <p:spPr>
          <a:xfrm>
            <a:off x="4319019" y="6121956"/>
            <a:ext cx="3933513" cy="369332"/>
          </a:xfrm>
          <a:prstGeom prst="rect">
            <a:avLst/>
          </a:prstGeom>
          <a:solidFill>
            <a:srgbClr val="92D050"/>
          </a:solidFill>
        </p:spPr>
        <p:txBody>
          <a:bodyPr wrap="none" rtlCol="0">
            <a:spAutoFit/>
          </a:bodyPr>
          <a:lstStyle/>
          <a:p>
            <a:r>
              <a:rPr lang="en-US" dirty="0"/>
              <a:t>MDL avoids </a:t>
            </a:r>
            <a:r>
              <a:rPr lang="en-US" dirty="0" err="1">
                <a:solidFill>
                  <a:srgbClr val="FF0000"/>
                </a:solidFill>
              </a:rPr>
              <a:t>overfitting</a:t>
            </a:r>
            <a:r>
              <a:rPr lang="en-US" dirty="0">
                <a:solidFill>
                  <a:srgbClr val="FF0000"/>
                </a:solidFill>
              </a:rPr>
              <a:t> </a:t>
            </a:r>
            <a:r>
              <a:rPr lang="en-US" dirty="0"/>
              <a:t>automatically!</a:t>
            </a:r>
          </a:p>
        </p:txBody>
      </p:sp>
    </p:spTree>
    <p:extLst>
      <p:ext uri="{BB962C8B-B14F-4D97-AF65-F5344CB8AC3E}">
        <p14:creationId xmlns:p14="http://schemas.microsoft.com/office/powerpoint/2010/main" val="2504572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p:txBody>
          <a:bodyPr/>
          <a:lstStyle/>
          <a:p>
            <a:r>
              <a:rPr lang="en-US" dirty="0"/>
              <a:t>Model selection for Decision Trees</a:t>
            </a:r>
          </a:p>
        </p:txBody>
      </p:sp>
      <p:sp>
        <p:nvSpPr>
          <p:cNvPr id="946179" name="Rectangle 3"/>
          <p:cNvSpPr>
            <a:spLocks noGrp="1" noChangeArrowheads="1"/>
          </p:cNvSpPr>
          <p:nvPr>
            <p:ph idx="1"/>
          </p:nvPr>
        </p:nvSpPr>
        <p:spPr>
          <a:xfrm>
            <a:off x="685800" y="1524000"/>
            <a:ext cx="11049000" cy="5181600"/>
          </a:xfrm>
        </p:spPr>
        <p:txBody>
          <a:bodyPr>
            <a:normAutofit/>
          </a:bodyPr>
          <a:lstStyle/>
          <a:p>
            <a:r>
              <a:rPr lang="en-US" sz="2400" dirty="0">
                <a:solidFill>
                  <a:srgbClr val="FF0000"/>
                </a:solidFill>
              </a:rPr>
              <a:t>Pre-Pruning (Early Stopping Rule)</a:t>
            </a:r>
          </a:p>
          <a:p>
            <a:pPr lvl="1"/>
            <a:r>
              <a:rPr lang="en-US" dirty="0"/>
              <a:t>Stop the algorithm before it becomes a fully-grown tree</a:t>
            </a:r>
          </a:p>
          <a:p>
            <a:pPr lvl="1"/>
            <a:endParaRPr lang="en-US" dirty="0"/>
          </a:p>
          <a:p>
            <a:pPr lvl="1"/>
            <a:r>
              <a:rPr lang="en-US" dirty="0"/>
              <a:t>Typical stopping conditions for a node:</a:t>
            </a:r>
          </a:p>
          <a:p>
            <a:pPr lvl="2"/>
            <a:r>
              <a:rPr lang="en-US" dirty="0"/>
              <a:t>Stop if all instances belong to the same class</a:t>
            </a:r>
          </a:p>
          <a:p>
            <a:pPr lvl="2"/>
            <a:r>
              <a:rPr lang="en-US" dirty="0"/>
              <a:t>Stop if all the attribute values are the same</a:t>
            </a:r>
            <a:endParaRPr lang="en-US" sz="2400" dirty="0"/>
          </a:p>
          <a:p>
            <a:pPr lvl="1"/>
            <a:r>
              <a:rPr lang="en-US" dirty="0"/>
              <a:t>More </a:t>
            </a:r>
            <a:r>
              <a:rPr lang="en-US" dirty="0">
                <a:solidFill>
                  <a:srgbClr val="0070C0"/>
                </a:solidFill>
              </a:rPr>
              <a:t>restrictive</a:t>
            </a:r>
            <a:r>
              <a:rPr lang="en-US" dirty="0"/>
              <a:t> conditions:</a:t>
            </a:r>
          </a:p>
          <a:p>
            <a:pPr lvl="2"/>
            <a:r>
              <a:rPr lang="en-US" dirty="0"/>
              <a:t>Stop if </a:t>
            </a:r>
            <a:r>
              <a:rPr lang="en-US" dirty="0">
                <a:solidFill>
                  <a:schemeClr val="accent6">
                    <a:lumMod val="75000"/>
                  </a:schemeClr>
                </a:solidFill>
              </a:rPr>
              <a:t>number of instances </a:t>
            </a:r>
            <a:r>
              <a:rPr lang="en-US" dirty="0"/>
              <a:t>is less than some user-specified threshold</a:t>
            </a:r>
          </a:p>
          <a:p>
            <a:pPr lvl="2"/>
            <a:r>
              <a:rPr lang="en-US" dirty="0"/>
              <a:t>Stop if class distribution of instance classes are </a:t>
            </a:r>
            <a:r>
              <a:rPr lang="en-US" dirty="0">
                <a:solidFill>
                  <a:srgbClr val="0070C0"/>
                </a:solidFill>
              </a:rPr>
              <a:t>independent </a:t>
            </a:r>
            <a:r>
              <a:rPr lang="en-US" dirty="0"/>
              <a:t>of the available features (e.g., using </a:t>
            </a:r>
            <a:r>
              <a:rPr lang="en-US" dirty="0">
                <a:sym typeface="Symbol" pitchFamily="18" charset="2"/>
              </a:rPr>
              <a:t></a:t>
            </a:r>
            <a:r>
              <a:rPr lang="en-US" baseline="30000" dirty="0">
                <a:sym typeface="Symbol" pitchFamily="18" charset="2"/>
              </a:rPr>
              <a:t> 2</a:t>
            </a:r>
            <a:r>
              <a:rPr lang="en-US" dirty="0">
                <a:sym typeface="Symbol" pitchFamily="18" charset="2"/>
              </a:rPr>
              <a:t> test)</a:t>
            </a:r>
            <a:endParaRPr lang="en-US" baseline="30000" dirty="0"/>
          </a:p>
          <a:p>
            <a:pPr lvl="2"/>
            <a:r>
              <a:rPr lang="en-US" dirty="0"/>
              <a:t>Stop if expanding the current node </a:t>
            </a:r>
            <a:r>
              <a:rPr lang="en-US" dirty="0">
                <a:solidFill>
                  <a:schemeClr val="accent6">
                    <a:lumMod val="75000"/>
                  </a:schemeClr>
                </a:solidFill>
              </a:rPr>
              <a:t>does not improve impurity </a:t>
            </a:r>
            <a:r>
              <a:rPr lang="en-US" dirty="0"/>
              <a:t>measures (e.g., </a:t>
            </a:r>
            <a:r>
              <a:rPr lang="en-US" dirty="0" err="1"/>
              <a:t>Gini</a:t>
            </a:r>
            <a:r>
              <a:rPr lang="en-US" dirty="0"/>
              <a:t> or information gain).</a:t>
            </a:r>
          </a:p>
        </p:txBody>
      </p:sp>
    </p:spTree>
    <p:extLst>
      <p:ext uri="{BB962C8B-B14F-4D97-AF65-F5344CB8AC3E}">
        <p14:creationId xmlns:p14="http://schemas.microsoft.com/office/powerpoint/2010/main" val="2332635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en-US" dirty="0"/>
              <a:t>Model selection for Decision Trees</a:t>
            </a:r>
          </a:p>
        </p:txBody>
      </p:sp>
      <p:sp>
        <p:nvSpPr>
          <p:cNvPr id="947203" name="Rectangle 3"/>
          <p:cNvSpPr>
            <a:spLocks noGrp="1" noChangeArrowheads="1"/>
          </p:cNvSpPr>
          <p:nvPr>
            <p:ph idx="1"/>
          </p:nvPr>
        </p:nvSpPr>
        <p:spPr/>
        <p:txBody>
          <a:bodyPr/>
          <a:lstStyle/>
          <a:p>
            <a:r>
              <a:rPr lang="en-US" dirty="0">
                <a:solidFill>
                  <a:srgbClr val="FF0000"/>
                </a:solidFill>
              </a:rPr>
              <a:t>Post-pruning</a:t>
            </a:r>
          </a:p>
          <a:p>
            <a:pPr lvl="1"/>
            <a:r>
              <a:rPr lang="en-US" dirty="0"/>
              <a:t>Grow decision tree to its entirety</a:t>
            </a:r>
          </a:p>
          <a:p>
            <a:pPr lvl="1"/>
            <a:r>
              <a:rPr lang="en-US" dirty="0"/>
              <a:t>Trim the nodes of the decision tree in a </a:t>
            </a:r>
            <a:r>
              <a:rPr lang="en-US" dirty="0">
                <a:solidFill>
                  <a:srgbClr val="0070C0"/>
                </a:solidFill>
              </a:rPr>
              <a:t>bottom-up</a:t>
            </a:r>
            <a:r>
              <a:rPr lang="en-US" dirty="0"/>
              <a:t> fashion</a:t>
            </a:r>
          </a:p>
          <a:p>
            <a:pPr lvl="1"/>
            <a:r>
              <a:rPr lang="en-US" dirty="0"/>
              <a:t>If generalization error improves after trimming, replace sub-tree by a leaf node (</a:t>
            </a:r>
            <a:r>
              <a:rPr lang="en-US" dirty="0">
                <a:solidFill>
                  <a:srgbClr val="0070C0"/>
                </a:solidFill>
              </a:rPr>
              <a:t>subtree pruning</a:t>
            </a:r>
            <a:r>
              <a:rPr lang="en-US" dirty="0"/>
              <a:t>) or by the most probable subtree (</a:t>
            </a:r>
            <a:r>
              <a:rPr lang="en-US" dirty="0">
                <a:solidFill>
                  <a:srgbClr val="0070C0"/>
                </a:solidFill>
              </a:rPr>
              <a:t>subtree raising</a:t>
            </a:r>
            <a:r>
              <a:rPr lang="en-US" dirty="0"/>
              <a:t>).</a:t>
            </a:r>
          </a:p>
          <a:p>
            <a:pPr lvl="1"/>
            <a:r>
              <a:rPr lang="en-US" dirty="0"/>
              <a:t>Class label of leaf node is determined from majority class of instances in the sub-tree</a:t>
            </a:r>
          </a:p>
          <a:p>
            <a:pPr lvl="1"/>
            <a:endParaRPr lang="en-US" dirty="0"/>
          </a:p>
          <a:p>
            <a:pPr lvl="1"/>
            <a:r>
              <a:rPr lang="en-US" dirty="0"/>
              <a:t>Can use </a:t>
            </a:r>
            <a:r>
              <a:rPr lang="en-US" dirty="0">
                <a:solidFill>
                  <a:schemeClr val="accent6">
                    <a:lumMod val="75000"/>
                  </a:schemeClr>
                </a:solidFill>
              </a:rPr>
              <a:t>MDL</a:t>
            </a:r>
            <a:r>
              <a:rPr lang="en-US" dirty="0"/>
              <a:t> for post-pruning</a:t>
            </a:r>
          </a:p>
          <a:p>
            <a:pPr lvl="2"/>
            <a:r>
              <a:rPr lang="en-US" dirty="0"/>
              <a:t>NP hard problem</a:t>
            </a:r>
          </a:p>
        </p:txBody>
      </p:sp>
    </p:spTree>
    <p:extLst>
      <p:ext uri="{BB962C8B-B14F-4D97-AF65-F5344CB8AC3E}">
        <p14:creationId xmlns:p14="http://schemas.microsoft.com/office/powerpoint/2010/main" val="239683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ltLang="en-US"/>
              <a:t>Example of Post-Pruning</a:t>
            </a:r>
          </a:p>
        </p:txBody>
      </p:sp>
      <p:graphicFrame>
        <p:nvGraphicFramePr>
          <p:cNvPr id="31746" name="Object 3"/>
          <p:cNvGraphicFramePr>
            <a:graphicFrameLocks noChangeAspect="1"/>
          </p:cNvGraphicFramePr>
          <p:nvPr/>
        </p:nvGraphicFramePr>
        <p:xfrm>
          <a:off x="1905001" y="3017839"/>
          <a:ext cx="4689475" cy="2390775"/>
        </p:xfrm>
        <a:graphic>
          <a:graphicData uri="http://schemas.openxmlformats.org/presentationml/2006/ole">
            <mc:AlternateContent xmlns:mc="http://schemas.openxmlformats.org/markup-compatibility/2006">
              <mc:Choice xmlns:v="urn:schemas-microsoft-com:vml" Requires="v">
                <p:oleObj name="VISIO" r:id="rId2" imgW="4689544" imgH="2395148" progId="Visio.Drawing.6">
                  <p:embed/>
                </p:oleObj>
              </mc:Choice>
              <mc:Fallback>
                <p:oleObj name="VISIO" r:id="rId2" imgW="4689544" imgH="2395148" progId="Visio.Drawing.6">
                  <p:embed/>
                  <p:pic>
                    <p:nvPicPr>
                      <p:cNvPr id="3174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017839"/>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47204" name="Group 4"/>
          <p:cNvGraphicFramePr>
            <a:graphicFrameLocks noGrp="1"/>
          </p:cNvGraphicFramePr>
          <p:nvPr/>
        </p:nvGraphicFramePr>
        <p:xfrm>
          <a:off x="1295400" y="1905000"/>
          <a:ext cx="1905000" cy="1219200"/>
        </p:xfrm>
        <a:graphic>
          <a:graphicData uri="http://schemas.openxmlformats.org/drawingml/2006/table">
            <a:tbl>
              <a:tblPr/>
              <a:tblGrid>
                <a:gridCol w="1447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572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1760" name="Text Box 17"/>
          <p:cNvSpPr txBox="1">
            <a:spLocks noChangeArrowheads="1"/>
          </p:cNvSpPr>
          <p:nvPr/>
        </p:nvSpPr>
        <p:spPr bwMode="auto">
          <a:xfrm>
            <a:off x="5981910" y="1586678"/>
            <a:ext cx="6172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50000"/>
              </a:spcBef>
              <a:spcAft>
                <a:spcPct val="0"/>
              </a:spcAft>
              <a:buClrTx/>
              <a:buSzTx/>
              <a:buFontTx/>
              <a:buNone/>
            </a:pPr>
            <a:r>
              <a:rPr lang="en-US" altLang="en-US" sz="1800" dirty="0">
                <a:solidFill>
                  <a:schemeClr val="tx2"/>
                </a:solidFill>
              </a:rPr>
              <a:t>Optimistic</a:t>
            </a:r>
            <a:r>
              <a:rPr lang="en-US" altLang="en-US" sz="1800" dirty="0">
                <a:solidFill>
                  <a:srgbClr val="EF8511"/>
                </a:solidFill>
              </a:rPr>
              <a:t> </a:t>
            </a:r>
            <a:r>
              <a:rPr lang="en-US" altLang="en-US" sz="1800" dirty="0"/>
              <a:t>(Training) Error (Before splitting) = 10/30</a:t>
            </a:r>
          </a:p>
          <a:p>
            <a:pPr>
              <a:spcBef>
                <a:spcPct val="50000"/>
              </a:spcBef>
              <a:spcAft>
                <a:spcPct val="0"/>
              </a:spcAft>
              <a:buClrTx/>
              <a:buSzTx/>
              <a:buFontTx/>
              <a:buNone/>
            </a:pPr>
            <a:r>
              <a:rPr lang="en-US" altLang="en-US" sz="1800" dirty="0">
                <a:solidFill>
                  <a:srgbClr val="C00000"/>
                </a:solidFill>
              </a:rPr>
              <a:t>Pessimistic</a:t>
            </a:r>
            <a:r>
              <a:rPr lang="en-US" altLang="en-US" sz="1800" dirty="0"/>
              <a:t> Error = (10 + 0.5)/30 = 10.5/30</a:t>
            </a:r>
          </a:p>
          <a:p>
            <a:pPr>
              <a:spcBef>
                <a:spcPct val="50000"/>
              </a:spcBef>
              <a:spcAft>
                <a:spcPct val="0"/>
              </a:spcAft>
              <a:buClrTx/>
              <a:buSzTx/>
              <a:buFontTx/>
              <a:buNone/>
            </a:pPr>
            <a:endParaRPr lang="en-US" altLang="en-US" sz="1800" dirty="0">
              <a:solidFill>
                <a:schemeClr val="tx2"/>
              </a:solidFill>
            </a:endParaRPr>
          </a:p>
          <a:p>
            <a:pPr>
              <a:spcBef>
                <a:spcPct val="50000"/>
              </a:spcBef>
              <a:spcAft>
                <a:spcPct val="0"/>
              </a:spcAft>
              <a:buClrTx/>
              <a:buSzTx/>
              <a:buFontTx/>
              <a:buNone/>
            </a:pPr>
            <a:r>
              <a:rPr lang="en-US" altLang="en-US" sz="1800" dirty="0">
                <a:solidFill>
                  <a:schemeClr val="tx2"/>
                </a:solidFill>
              </a:rPr>
              <a:t>Optimistic </a:t>
            </a:r>
            <a:r>
              <a:rPr lang="en-US" altLang="en-US" sz="1800" dirty="0"/>
              <a:t>(Training) Error (After splitting) = 9/30</a:t>
            </a:r>
          </a:p>
          <a:p>
            <a:pPr>
              <a:spcBef>
                <a:spcPct val="50000"/>
              </a:spcBef>
              <a:spcAft>
                <a:spcPct val="0"/>
              </a:spcAft>
              <a:buClrTx/>
              <a:buSzTx/>
              <a:buFontTx/>
              <a:buNone/>
            </a:pPr>
            <a:r>
              <a:rPr lang="en-US" altLang="en-US" sz="1800" dirty="0">
                <a:solidFill>
                  <a:srgbClr val="C00000"/>
                </a:solidFill>
              </a:rPr>
              <a:t>Pessimistic </a:t>
            </a:r>
            <a:r>
              <a:rPr lang="en-US" altLang="en-US" sz="1800" dirty="0"/>
              <a:t>Error (After splitting) = (9 + 4 </a:t>
            </a:r>
            <a:r>
              <a:rPr lang="en-US" altLang="en-US" sz="1800" dirty="0">
                <a:sym typeface="Symbol" charset="2"/>
              </a:rPr>
              <a:t> 0.5)/30 = 11/30</a:t>
            </a:r>
          </a:p>
          <a:p>
            <a:pPr>
              <a:spcBef>
                <a:spcPct val="50000"/>
              </a:spcBef>
              <a:spcAft>
                <a:spcPct val="0"/>
              </a:spcAft>
              <a:buClrTx/>
              <a:buSzTx/>
              <a:buFontTx/>
              <a:buNone/>
            </a:pPr>
            <a:endParaRPr lang="en-US" altLang="en-US" sz="1800" dirty="0">
              <a:solidFill>
                <a:srgbClr val="FF0000"/>
              </a:solidFill>
            </a:endParaRPr>
          </a:p>
          <a:p>
            <a:pPr>
              <a:spcBef>
                <a:spcPct val="50000"/>
              </a:spcBef>
              <a:spcAft>
                <a:spcPct val="0"/>
              </a:spcAft>
              <a:buClrTx/>
              <a:buSzTx/>
              <a:buFontTx/>
              <a:buNone/>
            </a:pPr>
            <a:r>
              <a:rPr lang="en-US" altLang="en-US" sz="1800" dirty="0">
                <a:solidFill>
                  <a:srgbClr val="FF0000"/>
                </a:solidFill>
              </a:rPr>
              <a:t>PRUNE!</a:t>
            </a:r>
          </a:p>
        </p:txBody>
      </p:sp>
      <p:graphicFrame>
        <p:nvGraphicFramePr>
          <p:cNvPr id="947218" name="Group 18"/>
          <p:cNvGraphicFramePr>
            <a:graphicFrameLocks noGrp="1"/>
          </p:cNvGraphicFramePr>
          <p:nvPr/>
        </p:nvGraphicFramePr>
        <p:xfrm>
          <a:off x="6096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8</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29" name="Group 29"/>
          <p:cNvGraphicFramePr>
            <a:graphicFrameLocks noGrp="1"/>
          </p:cNvGraphicFramePr>
          <p:nvPr/>
        </p:nvGraphicFramePr>
        <p:xfrm>
          <a:off x="24384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3</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40" name="Group 40"/>
          <p:cNvGraphicFramePr>
            <a:graphicFrameLocks noGrp="1"/>
          </p:cNvGraphicFramePr>
          <p:nvPr/>
        </p:nvGraphicFramePr>
        <p:xfrm>
          <a:off x="42672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4</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7251" name="Group 51"/>
          <p:cNvGraphicFramePr>
            <a:graphicFrameLocks noGrp="1"/>
          </p:cNvGraphicFramePr>
          <p:nvPr/>
        </p:nvGraphicFramePr>
        <p:xfrm>
          <a:off x="6096000" y="5456238"/>
          <a:ext cx="1752600" cy="715962"/>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3522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Yes</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5</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74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Class = No</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1</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en-US"/>
              <a:t>Examples of Post-pruning</a:t>
            </a:r>
          </a:p>
        </p:txBody>
      </p:sp>
      <p:graphicFrame>
        <p:nvGraphicFramePr>
          <p:cNvPr id="32770" name="Object 26"/>
          <p:cNvGraphicFramePr>
            <a:graphicFrameLocks noGrp="1" noChangeAspect="1"/>
          </p:cNvGraphicFramePr>
          <p:nvPr>
            <p:ph idx="1"/>
          </p:nvPr>
        </p:nvGraphicFramePr>
        <p:xfrm>
          <a:off x="2895600" y="1447800"/>
          <a:ext cx="7199312" cy="5384800"/>
        </p:xfrm>
        <a:graphic>
          <a:graphicData uri="http://schemas.openxmlformats.org/presentationml/2006/ole">
            <mc:AlternateContent xmlns:mc="http://schemas.openxmlformats.org/markup-compatibility/2006">
              <mc:Choice xmlns:v="urn:schemas-microsoft-com:vml" Requires="v">
                <p:oleObj name="Visio" r:id="rId2" imgW="9791700" imgH="7327900" progId="Visio.Drawing.6">
                  <p:embed/>
                </p:oleObj>
              </mc:Choice>
              <mc:Fallback>
                <p:oleObj name="Visio" r:id="rId2" imgW="9791700" imgH="7327900" progId="Visio.Drawing.6">
                  <p:embed/>
                  <p:pic>
                    <p:nvPicPr>
                      <p:cNvPr id="3277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7199312"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956C-24AF-4E68-9E19-29521F91E35D}"/>
              </a:ext>
            </a:extLst>
          </p:cNvPr>
          <p:cNvSpPr>
            <a:spLocks noGrp="1"/>
          </p:cNvSpPr>
          <p:nvPr>
            <p:ph type="title"/>
          </p:nvPr>
        </p:nvSpPr>
        <p:spPr/>
        <p:txBody>
          <a:bodyPr/>
          <a:lstStyle/>
          <a:p>
            <a:r>
              <a:rPr lang="en-US" dirty="0"/>
              <a:t>Non-linearity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DEE2E3-88C4-4448-8245-DA2184A373CF}"/>
                  </a:ext>
                </a:extLst>
              </p:cNvPr>
              <p:cNvSpPr>
                <a:spLocks noGrp="1"/>
              </p:cNvSpPr>
              <p:nvPr>
                <p:ph idx="1"/>
              </p:nvPr>
            </p:nvSpPr>
            <p:spPr>
              <a:xfrm>
                <a:off x="381000" y="1600202"/>
                <a:ext cx="10972800" cy="2620887"/>
              </a:xfrm>
            </p:spPr>
            <p:txBody>
              <a:bodyPr>
                <a:normAutofit fontScale="77500" lnSpcReduction="20000"/>
              </a:bodyPr>
              <a:lstStyle/>
              <a:p>
                <a:r>
                  <a:rPr lang="en-US" dirty="0"/>
                  <a:t>Instead of computing a linear combination</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en-US" dirty="0"/>
              </a:p>
              <a:p>
                <a:r>
                  <a:rPr lang="en-US" dirty="0">
                    <a:solidFill>
                      <a:schemeClr val="accent6">
                        <a:lumMod val="75000"/>
                      </a:schemeClr>
                    </a:solidFill>
                  </a:rPr>
                  <a:t>Apply a non-linear function </a:t>
                </a:r>
                <a:r>
                  <a:rPr lang="en-US" dirty="0"/>
                  <a:t>on top:</a:t>
                </a:r>
              </a:p>
              <a:p>
                <a:pPr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e>
                      </m:d>
                    </m:oMath>
                  </m:oMathPara>
                </a14:m>
                <a:endParaRPr lang="en-US" dirty="0"/>
              </a:p>
              <a:p>
                <a:r>
                  <a:rPr lang="en-US" dirty="0"/>
                  <a:t>Popular functions:</a:t>
                </a:r>
              </a:p>
            </p:txBody>
          </p:sp>
        </mc:Choice>
        <mc:Fallback xmlns="">
          <p:sp>
            <p:nvSpPr>
              <p:cNvPr id="3" name="Content Placeholder 2">
                <a:extLst>
                  <a:ext uri="{FF2B5EF4-FFF2-40B4-BE49-F238E27FC236}">
                    <a16:creationId xmlns:a16="http://schemas.microsoft.com/office/drawing/2014/main" id="{26DEE2E3-88C4-4448-8245-DA2184A373CF}"/>
                  </a:ext>
                </a:extLst>
              </p:cNvPr>
              <p:cNvSpPr>
                <a:spLocks noGrp="1" noRot="1" noChangeAspect="1" noMove="1" noResize="1" noEditPoints="1" noAdjustHandles="1" noChangeArrowheads="1" noChangeShapeType="1" noTextEdit="1"/>
              </p:cNvSpPr>
              <p:nvPr>
                <p:ph idx="1"/>
              </p:nvPr>
            </p:nvSpPr>
            <p:spPr>
              <a:xfrm>
                <a:off x="381000" y="1600202"/>
                <a:ext cx="10972800" cy="2620887"/>
              </a:xfrm>
              <a:blipFill>
                <a:blip r:embed="rId2"/>
                <a:stretch>
                  <a:fillRect l="-389" t="-3963" b="-4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252512-80D7-44CB-8426-D18BA922A5A2}"/>
              </a:ext>
            </a:extLst>
          </p:cNvPr>
          <p:cNvSpPr>
            <a:spLocks noGrp="1"/>
          </p:cNvSpPr>
          <p:nvPr>
            <p:ph type="sldNum" sz="quarter" idx="12"/>
          </p:nvPr>
        </p:nvSpPr>
        <p:spPr/>
        <p:txBody>
          <a:bodyPr/>
          <a:lstStyle/>
          <a:p>
            <a:fld id="{878E0B35-C73E-49DE-9EA0-4D9F6C87E107}" type="slidenum">
              <a:rPr lang="el-GR" smtClean="0"/>
              <a:pPr/>
              <a:t>7</a:t>
            </a:fld>
            <a:endParaRPr lang="el-GR"/>
          </a:p>
        </p:txBody>
      </p:sp>
      <p:pic>
        <p:nvPicPr>
          <p:cNvPr id="5" name="Picture 4">
            <a:extLst>
              <a:ext uri="{FF2B5EF4-FFF2-40B4-BE49-F238E27FC236}">
                <a16:creationId xmlns:a16="http://schemas.microsoft.com/office/drawing/2014/main" id="{003A3AB0-112C-4F4C-A7D5-C0B400A1905D}"/>
              </a:ext>
            </a:extLst>
          </p:cNvPr>
          <p:cNvPicPr>
            <a:picLocks noChangeAspect="1"/>
          </p:cNvPicPr>
          <p:nvPr/>
        </p:nvPicPr>
        <p:blipFill>
          <a:blip r:embed="rId3"/>
          <a:stretch>
            <a:fillRect/>
          </a:stretch>
        </p:blipFill>
        <p:spPr>
          <a:xfrm>
            <a:off x="1888032" y="4221089"/>
            <a:ext cx="8316416" cy="1932617"/>
          </a:xfrm>
          <a:prstGeom prst="rect">
            <a:avLst/>
          </a:prstGeom>
        </p:spPr>
      </p:pic>
      <p:sp>
        <p:nvSpPr>
          <p:cNvPr id="7" name="TextBox 6">
            <a:extLst>
              <a:ext uri="{FF2B5EF4-FFF2-40B4-BE49-F238E27FC236}">
                <a16:creationId xmlns:a16="http://schemas.microsoft.com/office/drawing/2014/main" id="{9585A9BB-5C5A-4C27-B3AB-8297A1D8A0DC}"/>
              </a:ext>
            </a:extLst>
          </p:cNvPr>
          <p:cNvSpPr txBox="1"/>
          <p:nvPr/>
        </p:nvSpPr>
        <p:spPr>
          <a:xfrm>
            <a:off x="2013829" y="6214030"/>
            <a:ext cx="6917278" cy="369332"/>
          </a:xfrm>
          <a:prstGeom prst="rect">
            <a:avLst/>
          </a:prstGeom>
          <a:noFill/>
        </p:spPr>
        <p:txBody>
          <a:bodyPr wrap="none" rtlCol="0">
            <a:spAutoFit/>
          </a:bodyPr>
          <a:lstStyle/>
          <a:p>
            <a:r>
              <a:rPr lang="en-US" dirty="0"/>
              <a:t>These functions play the role of a soft “switch” (threshold function)</a:t>
            </a:r>
          </a:p>
        </p:txBody>
      </p:sp>
    </p:spTree>
    <p:extLst>
      <p:ext uri="{BB962C8B-B14F-4D97-AF65-F5344CB8AC3E}">
        <p14:creationId xmlns:p14="http://schemas.microsoft.com/office/powerpoint/2010/main" val="11560216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C6EB110-4D53-482D-9AD2-9E230568D212}"/>
              </a:ext>
            </a:extLst>
          </p:cNvPr>
          <p:cNvSpPr>
            <a:spLocks noGrp="1"/>
          </p:cNvSpPr>
          <p:nvPr>
            <p:ph type="ctrTitle"/>
          </p:nvPr>
        </p:nvSpPr>
        <p:spPr>
          <a:xfrm>
            <a:off x="914400" y="1371601"/>
            <a:ext cx="10464800" cy="1927225"/>
          </a:xfrm>
        </p:spPr>
        <p:txBody>
          <a:bodyPr/>
          <a:lstStyle/>
          <a:p>
            <a:r>
              <a:rPr lang="en-US" dirty="0"/>
              <a:t>EVALUATION</a:t>
            </a:r>
          </a:p>
        </p:txBody>
      </p:sp>
      <p:sp>
        <p:nvSpPr>
          <p:cNvPr id="11" name="Subtitle 2">
            <a:extLst>
              <a:ext uri="{FF2B5EF4-FFF2-40B4-BE49-F238E27FC236}">
                <a16:creationId xmlns:a16="http://schemas.microsoft.com/office/drawing/2014/main" id="{406366D2-4274-49DA-AD4A-8B0B39DB5466}"/>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0692085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a:t>Model Evaluation</a:t>
            </a:r>
          </a:p>
        </p:txBody>
      </p:sp>
      <p:sp>
        <p:nvSpPr>
          <p:cNvPr id="961539" name="Rectangle 3"/>
          <p:cNvSpPr>
            <a:spLocks noGrp="1" noChangeArrowheads="1"/>
          </p:cNvSpPr>
          <p:nvPr>
            <p:ph idx="1"/>
          </p:nvPr>
        </p:nvSpPr>
        <p:spPr/>
        <p:txBody>
          <a:bodyPr/>
          <a:lstStyle/>
          <a:p>
            <a:r>
              <a:rPr lang="en-US"/>
              <a:t>Metrics for Performance Evaluation</a:t>
            </a:r>
          </a:p>
          <a:p>
            <a:pPr lvl="1"/>
            <a:r>
              <a:rPr lang="en-US"/>
              <a:t>How to evaluate the performance of a model?</a:t>
            </a:r>
          </a:p>
          <a:p>
            <a:pPr lvl="1">
              <a:buFont typeface="Arial" charset="0"/>
              <a:buNone/>
            </a:pPr>
            <a:endParaRPr lang="en-US"/>
          </a:p>
          <a:p>
            <a:r>
              <a:rPr lang="en-US"/>
              <a:t>Methods for Performance Evaluation</a:t>
            </a:r>
          </a:p>
          <a:p>
            <a:pPr lvl="1"/>
            <a:r>
              <a:rPr lang="en-US"/>
              <a:t>How to obtain reliable estimates?</a:t>
            </a:r>
          </a:p>
          <a:p>
            <a:pPr lvl="1"/>
            <a:endParaRPr lang="en-US"/>
          </a:p>
          <a:p>
            <a:r>
              <a:rPr lang="en-US"/>
              <a:t>Methods for Model Comparison</a:t>
            </a:r>
          </a:p>
          <a:p>
            <a:pPr lvl="1"/>
            <a:r>
              <a:rPr lang="en-US"/>
              <a:t>How to compare the relative performance among competing models?</a:t>
            </a:r>
          </a:p>
          <a:p>
            <a:pPr lvl="1"/>
            <a:endParaRPr lang="en-US"/>
          </a:p>
        </p:txBody>
      </p:sp>
    </p:spTree>
    <p:extLst>
      <p:ext uri="{BB962C8B-B14F-4D97-AF65-F5344CB8AC3E}">
        <p14:creationId xmlns:p14="http://schemas.microsoft.com/office/powerpoint/2010/main" val="1639165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t>Metrics for Performance Evaluation</a:t>
            </a:r>
          </a:p>
        </p:txBody>
      </p:sp>
      <p:sp>
        <p:nvSpPr>
          <p:cNvPr id="963587" name="Rectangle 3"/>
          <p:cNvSpPr>
            <a:spLocks noGrp="1" noChangeArrowheads="1"/>
          </p:cNvSpPr>
          <p:nvPr>
            <p:ph idx="1"/>
          </p:nvPr>
        </p:nvSpPr>
        <p:spPr/>
        <p:txBody>
          <a:bodyPr/>
          <a:lstStyle/>
          <a:p>
            <a:r>
              <a:rPr lang="en-US" dirty="0"/>
              <a:t>Focus on the </a:t>
            </a:r>
            <a:r>
              <a:rPr lang="en-US" dirty="0">
                <a:solidFill>
                  <a:schemeClr val="accent6">
                    <a:lumMod val="75000"/>
                  </a:schemeClr>
                </a:solidFill>
              </a:rPr>
              <a:t>predictive capability </a:t>
            </a:r>
            <a:r>
              <a:rPr lang="en-US" dirty="0"/>
              <a:t>of a model</a:t>
            </a:r>
          </a:p>
          <a:p>
            <a:pPr lvl="1"/>
            <a:r>
              <a:rPr lang="en-US" dirty="0"/>
              <a:t>Rather than how fast it takes to classify or build models, scalability, etc.</a:t>
            </a:r>
          </a:p>
          <a:p>
            <a:r>
              <a:rPr lang="en-US" dirty="0">
                <a:solidFill>
                  <a:srgbClr val="0070C0"/>
                </a:solidFill>
              </a:rPr>
              <a:t>Confusion Matrix:</a:t>
            </a:r>
          </a:p>
        </p:txBody>
      </p:sp>
      <p:graphicFrame>
        <p:nvGraphicFramePr>
          <p:cNvPr id="963588" name="Group 4"/>
          <p:cNvGraphicFramePr>
            <a:graphicFrameLocks noGrp="1"/>
          </p:cNvGraphicFramePr>
          <p:nvPr/>
        </p:nvGraphicFramePr>
        <p:xfrm>
          <a:off x="1905000" y="35814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ACTUAL</a:t>
                      </a:r>
                      <a:br>
                        <a:rPr kumimoji="0" lang="en-US" sz="2400" b="0" i="0" u="none" strike="noStrike" cap="none" normalizeH="0" baseline="0">
                          <a:ln>
                            <a:noFill/>
                          </a:ln>
                          <a:solidFill>
                            <a:schemeClr val="tx1"/>
                          </a:solidFill>
                          <a:effectLst/>
                          <a:latin typeface="Arial" charset="0"/>
                        </a:rPr>
                      </a:br>
                      <a:r>
                        <a:rPr kumimoji="0" lang="en-US" sz="24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dirty="0">
                          <a:ln>
                            <a:noFill/>
                          </a:ln>
                          <a:solidFill>
                            <a:srgbClr val="0070C0"/>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dirty="0">
                          <a:ln>
                            <a:noFill/>
                          </a:ln>
                          <a:solidFill>
                            <a:srgbClr val="FF0000"/>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dirty="0">
                          <a:ln>
                            <a:noFill/>
                          </a:ln>
                          <a:solidFill>
                            <a:srgbClr val="FF0000"/>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dirty="0">
                          <a:ln>
                            <a:noFill/>
                          </a:ln>
                          <a:solidFill>
                            <a:srgbClr val="0070C0"/>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3611" name="Text Box 27"/>
          <p:cNvSpPr txBox="1">
            <a:spLocks noChangeArrowheads="1"/>
          </p:cNvSpPr>
          <p:nvPr/>
        </p:nvSpPr>
        <p:spPr bwMode="auto">
          <a:xfrm>
            <a:off x="8610600" y="4114800"/>
            <a:ext cx="3200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rgbClr val="0070C0"/>
                </a:solidFill>
              </a:rPr>
              <a:t>a: TP (true positive)</a:t>
            </a:r>
          </a:p>
          <a:p>
            <a:pPr>
              <a:spcBef>
                <a:spcPct val="50000"/>
              </a:spcBef>
            </a:pPr>
            <a:r>
              <a:rPr lang="en-US" sz="2400" dirty="0">
                <a:solidFill>
                  <a:srgbClr val="FF0000"/>
                </a:solidFill>
              </a:rPr>
              <a:t>b: FN (false negative)</a:t>
            </a:r>
          </a:p>
          <a:p>
            <a:pPr>
              <a:spcBef>
                <a:spcPct val="50000"/>
              </a:spcBef>
            </a:pPr>
            <a:r>
              <a:rPr lang="en-US" sz="2400" dirty="0">
                <a:solidFill>
                  <a:srgbClr val="FF0000"/>
                </a:solidFill>
              </a:rPr>
              <a:t>c: FP (false positive)</a:t>
            </a:r>
          </a:p>
          <a:p>
            <a:pPr>
              <a:spcBef>
                <a:spcPct val="50000"/>
              </a:spcBef>
            </a:pPr>
            <a:r>
              <a:rPr lang="en-US" sz="2400" dirty="0">
                <a:solidFill>
                  <a:srgbClr val="0070C0"/>
                </a:solidFill>
              </a:rPr>
              <a:t>d: TN (true negative)</a:t>
            </a:r>
          </a:p>
        </p:txBody>
      </p:sp>
    </p:spTree>
    <p:extLst>
      <p:ext uri="{BB962C8B-B14F-4D97-AF65-F5344CB8AC3E}">
        <p14:creationId xmlns:p14="http://schemas.microsoft.com/office/powerpoint/2010/main" val="1790855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t>Metrics for Performance Evaluation…</a:t>
            </a:r>
          </a:p>
        </p:txBody>
      </p:sp>
      <p:sp>
        <p:nvSpPr>
          <p:cNvPr id="964611" name="Rectangle 3"/>
          <p:cNvSpPr>
            <a:spLocks noGrp="1" noChangeArrowheads="1"/>
          </p:cNvSpPr>
          <p:nvPr>
            <p:ph idx="1"/>
          </p:nvPr>
        </p:nvSpPr>
        <p:spPr/>
        <p:txBody>
          <a:bodyPr/>
          <a:lstStyle/>
          <a:p>
            <a:endParaRPr lang="en-US"/>
          </a:p>
          <a:p>
            <a:endParaRPr lang="en-US"/>
          </a:p>
          <a:p>
            <a:endParaRPr lang="en-US"/>
          </a:p>
          <a:p>
            <a:endParaRPr lang="en-US"/>
          </a:p>
          <a:p>
            <a:endParaRPr lang="en-US"/>
          </a:p>
          <a:p>
            <a:endParaRPr lang="en-US"/>
          </a:p>
          <a:p>
            <a:r>
              <a:rPr lang="en-US"/>
              <a:t>Most widely-used metric:</a:t>
            </a:r>
          </a:p>
          <a:p>
            <a:endParaRPr lang="en-US"/>
          </a:p>
        </p:txBody>
      </p:sp>
      <p:graphicFrame>
        <p:nvGraphicFramePr>
          <p:cNvPr id="964612" name="Group 4"/>
          <p:cNvGraphicFramePr>
            <a:graphicFrameLocks noGrp="1"/>
          </p:cNvGraphicFramePr>
          <p:nvPr/>
        </p:nvGraphicFramePr>
        <p:xfrm>
          <a:off x="3124200" y="1524000"/>
          <a:ext cx="6096000" cy="282194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dirty="0">
                          <a:ln>
                            <a:noFill/>
                          </a:ln>
                          <a:solidFill>
                            <a:schemeClr val="tx1"/>
                          </a:solidFill>
                          <a:effectLst/>
                          <a:latin typeface="Arial" charset="0"/>
                        </a:rPr>
                      </a:br>
                      <a:endParaRPr kumimoji="0" lang="en-US"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dirty="0">
                          <a:ln>
                            <a:noFill/>
                          </a:ln>
                          <a:solidFill>
                            <a:schemeClr val="tx1"/>
                          </a:solidFill>
                          <a:effectLst/>
                          <a:latin typeface="Arial" charset="0"/>
                        </a:rPr>
                        <a:t>ACTUAL</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d</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4635" name="Object 27"/>
          <p:cNvGraphicFramePr>
            <a:graphicFrameLocks noChangeAspect="1"/>
          </p:cNvGraphicFramePr>
          <p:nvPr/>
        </p:nvGraphicFramePr>
        <p:xfrm>
          <a:off x="2133600" y="5105401"/>
          <a:ext cx="7583488" cy="969963"/>
        </p:xfrm>
        <a:graphic>
          <a:graphicData uri="http://schemas.openxmlformats.org/presentationml/2006/ole">
            <mc:AlternateContent xmlns:mc="http://schemas.openxmlformats.org/markup-compatibility/2006">
              <mc:Choice xmlns:v="urn:schemas-microsoft-com:vml" Requires="v">
                <p:oleObj name="Equation" r:id="rId2" imgW="5663880" imgH="723600" progId="Equation.3">
                  <p:embed/>
                </p:oleObj>
              </mc:Choice>
              <mc:Fallback>
                <p:oleObj name="Equation" r:id="rId2" imgW="5663880" imgH="723600" progId="Equation.3">
                  <p:embed/>
                  <p:pic>
                    <p:nvPicPr>
                      <p:cNvPr id="964635"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05401"/>
                        <a:ext cx="75834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530794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1064419" y="526002"/>
            <a:ext cx="8229600" cy="990600"/>
          </a:xfrm>
        </p:spPr>
        <p:txBody>
          <a:bodyPr/>
          <a:lstStyle/>
          <a:p>
            <a:r>
              <a:rPr lang="en-US" dirty="0"/>
              <a:t>Precision-Recall</a:t>
            </a:r>
          </a:p>
        </p:txBody>
      </p:sp>
      <p:graphicFrame>
        <p:nvGraphicFramePr>
          <p:cNvPr id="969731" name="Object 3"/>
          <p:cNvGraphicFramePr>
            <a:graphicFrameLocks noChangeAspect="1"/>
          </p:cNvGraphicFramePr>
          <p:nvPr/>
        </p:nvGraphicFramePr>
        <p:xfrm>
          <a:off x="990600" y="1872742"/>
          <a:ext cx="8377238" cy="2455862"/>
        </p:xfrm>
        <a:graphic>
          <a:graphicData uri="http://schemas.openxmlformats.org/presentationml/2006/ole">
            <mc:AlternateContent xmlns:mc="http://schemas.openxmlformats.org/markup-compatibility/2006">
              <mc:Choice xmlns:v="urn:schemas-microsoft-com:vml" Requires="v">
                <p:oleObj name="Εξίσωση" r:id="rId2" imgW="4305240" imgH="1447560" progId="Equation.3">
                  <p:embed/>
                </p:oleObj>
              </mc:Choice>
              <mc:Fallback>
                <p:oleObj name="Εξίσωση" r:id="rId2" imgW="4305240" imgH="1447560" progId="Equation.3">
                  <p:embed/>
                  <p:pic>
                    <p:nvPicPr>
                      <p:cNvPr id="969731" name="Object 3"/>
                      <p:cNvPicPr>
                        <a:picLocks noChangeAspect="1" noChangeArrowheads="1"/>
                      </p:cNvPicPr>
                      <p:nvPr/>
                    </p:nvPicPr>
                    <p:blipFill>
                      <a:blip r:embed="rId3"/>
                      <a:srcRect/>
                      <a:stretch>
                        <a:fillRect/>
                      </a:stretch>
                    </p:blipFill>
                    <p:spPr bwMode="auto">
                      <a:xfrm>
                        <a:off x="990600" y="1872742"/>
                        <a:ext cx="8377238" cy="2455862"/>
                      </a:xfrm>
                      <a:prstGeom prst="rect">
                        <a:avLst/>
                      </a:prstGeom>
                      <a:noFill/>
                    </p:spPr>
                  </p:pic>
                </p:oleObj>
              </mc:Fallback>
            </mc:AlternateContent>
          </a:graphicData>
        </a:graphic>
      </p:graphicFrame>
      <p:sp>
        <p:nvSpPr>
          <p:cNvPr id="969732" name="Rectangle 4"/>
          <p:cNvSpPr>
            <a:spLocks noChangeArrowheads="1"/>
          </p:cNvSpPr>
          <p:nvPr/>
        </p:nvSpPr>
        <p:spPr bwMode="auto">
          <a:xfrm>
            <a:off x="990600" y="5029200"/>
            <a:ext cx="9584742" cy="1447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dirty="0"/>
              <a:t>Precision is biased towards </a:t>
            </a:r>
            <a:r>
              <a:rPr lang="en-US" sz="2400" b="1" dirty="0">
                <a:solidFill>
                  <a:srgbClr val="0070C0"/>
                </a:solidFill>
              </a:rPr>
              <a:t>C(</a:t>
            </a:r>
            <a:r>
              <a:rPr lang="en-US" sz="2400" b="1" dirty="0" err="1">
                <a:solidFill>
                  <a:srgbClr val="FF0000"/>
                </a:solidFill>
              </a:rPr>
              <a:t>Yes</a:t>
            </a:r>
            <a:r>
              <a:rPr lang="en-US" sz="2400" b="1" dirty="0" err="1">
                <a:solidFill>
                  <a:srgbClr val="0070C0"/>
                </a:solidFill>
              </a:rPr>
              <a:t>|Yes</a:t>
            </a:r>
            <a:r>
              <a:rPr lang="en-US" sz="2400" b="1" dirty="0">
                <a:solidFill>
                  <a:srgbClr val="0070C0"/>
                </a:solidFill>
              </a:rPr>
              <a:t>) &amp; C(</a:t>
            </a:r>
            <a:r>
              <a:rPr lang="en-US" sz="2400" b="1" dirty="0" err="1">
                <a:solidFill>
                  <a:srgbClr val="FF0000"/>
                </a:solidFill>
              </a:rPr>
              <a:t>Yes</a:t>
            </a:r>
            <a:r>
              <a:rPr lang="en-US" sz="2400" b="1" dirty="0" err="1">
                <a:solidFill>
                  <a:srgbClr val="0070C0"/>
                </a:solidFill>
              </a:rPr>
              <a:t>|No</a:t>
            </a:r>
            <a:r>
              <a:rPr lang="en-US" sz="2400" b="1" dirty="0">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dirty="0"/>
              <a:t>Recall is biased towards </a:t>
            </a:r>
            <a:r>
              <a:rPr lang="en-US" sz="2400" b="1" dirty="0">
                <a:solidFill>
                  <a:srgbClr val="0070C0"/>
                </a:solidFill>
              </a:rPr>
              <a:t>C(</a:t>
            </a:r>
            <a:r>
              <a:rPr lang="en-US" sz="2400" b="1" dirty="0" err="1">
                <a:solidFill>
                  <a:srgbClr val="0070C0"/>
                </a:solidFill>
              </a:rPr>
              <a:t>Yes|</a:t>
            </a:r>
            <a:r>
              <a:rPr lang="en-US" sz="2400" b="1" dirty="0" err="1">
                <a:solidFill>
                  <a:srgbClr val="FF0000"/>
                </a:solidFill>
              </a:rPr>
              <a:t>Yes</a:t>
            </a:r>
            <a:r>
              <a:rPr lang="en-US" sz="2400" b="1" dirty="0">
                <a:solidFill>
                  <a:srgbClr val="0070C0"/>
                </a:solidFill>
              </a:rPr>
              <a:t>) &amp; C(</a:t>
            </a:r>
            <a:r>
              <a:rPr lang="en-US" sz="2400" b="1" dirty="0" err="1">
                <a:solidFill>
                  <a:srgbClr val="0070C0"/>
                </a:solidFill>
              </a:rPr>
              <a:t>No|</a:t>
            </a:r>
            <a:r>
              <a:rPr lang="en-US" sz="2400" b="1" dirty="0" err="1">
                <a:solidFill>
                  <a:srgbClr val="FF0000"/>
                </a:solidFill>
              </a:rPr>
              <a:t>Yes</a:t>
            </a:r>
            <a:r>
              <a:rPr lang="en-US" sz="2400" b="1" dirty="0">
                <a:solidFill>
                  <a:srgbClr val="0070C0"/>
                </a:solidFill>
              </a:rPr>
              <a:t>)</a:t>
            </a:r>
          </a:p>
          <a:p>
            <a:pPr marL="292100" indent="-292100">
              <a:spcBef>
                <a:spcPct val="10000"/>
              </a:spcBef>
              <a:spcAft>
                <a:spcPts val="400"/>
              </a:spcAft>
              <a:buClr>
                <a:srgbClr val="0C7B9C"/>
              </a:buClr>
              <a:buSzPct val="75000"/>
              <a:buFont typeface="Monotype Sorts" pitchFamily="2" charset="2"/>
              <a:buChar char="l"/>
            </a:pPr>
            <a:r>
              <a:rPr lang="en-US" sz="2400" dirty="0"/>
              <a:t>F-measure is biased towards all </a:t>
            </a:r>
            <a:r>
              <a:rPr lang="en-US" sz="2400" dirty="0">
                <a:solidFill>
                  <a:schemeClr val="accent6">
                    <a:lumMod val="75000"/>
                  </a:schemeClr>
                </a:solidFill>
              </a:rPr>
              <a:t>except</a:t>
            </a:r>
            <a:r>
              <a:rPr lang="en-US" sz="2400" dirty="0"/>
              <a:t> </a:t>
            </a:r>
            <a:r>
              <a:rPr lang="en-US" sz="2400" b="1" dirty="0">
                <a:solidFill>
                  <a:srgbClr val="0070C0"/>
                </a:solidFill>
              </a:rPr>
              <a:t>C(</a:t>
            </a:r>
            <a:r>
              <a:rPr lang="en-US" sz="2400" b="1" dirty="0" err="1">
                <a:solidFill>
                  <a:srgbClr val="0070C0"/>
                </a:solidFill>
              </a:rPr>
              <a:t>No|No</a:t>
            </a:r>
            <a:r>
              <a:rPr lang="en-US" sz="2400" b="1" dirty="0">
                <a:solidFill>
                  <a:srgbClr val="0070C0"/>
                </a:solidFill>
              </a:rPr>
              <a:t>)</a:t>
            </a:r>
          </a:p>
        </p:txBody>
      </p:sp>
      <p:graphicFrame>
        <p:nvGraphicFramePr>
          <p:cNvPr id="6" name="Group 3"/>
          <p:cNvGraphicFramePr>
            <a:graphicFrameLocks/>
          </p:cNvGraphicFramePr>
          <p:nvPr/>
        </p:nvGraphicFramePr>
        <p:xfrm>
          <a:off x="7109536" y="1371600"/>
          <a:ext cx="3558465" cy="1508050"/>
        </p:xfrm>
        <a:graphic>
          <a:graphicData uri="http://schemas.openxmlformats.org/drawingml/2006/table">
            <a:tbl>
              <a:tblPr/>
              <a:tblGrid>
                <a:gridCol w="889294">
                  <a:extLst>
                    <a:ext uri="{9D8B030D-6E8A-4147-A177-3AD203B41FA5}">
                      <a16:colId xmlns:a16="http://schemas.microsoft.com/office/drawing/2014/main" val="20000"/>
                    </a:ext>
                  </a:extLst>
                </a:gridCol>
                <a:gridCol w="890582">
                  <a:extLst>
                    <a:ext uri="{9D8B030D-6E8A-4147-A177-3AD203B41FA5}">
                      <a16:colId xmlns:a16="http://schemas.microsoft.com/office/drawing/2014/main" val="20001"/>
                    </a:ext>
                  </a:extLst>
                </a:gridCol>
                <a:gridCol w="889295">
                  <a:extLst>
                    <a:ext uri="{9D8B030D-6E8A-4147-A177-3AD203B41FA5}">
                      <a16:colId xmlns:a16="http://schemas.microsoft.com/office/drawing/2014/main" val="20002"/>
                    </a:ext>
                  </a:extLst>
                </a:gridCol>
                <a:gridCol w="889294">
                  <a:extLst>
                    <a:ext uri="{9D8B030D-6E8A-4147-A177-3AD203B41FA5}">
                      <a16:colId xmlns:a16="http://schemas.microsoft.com/office/drawing/2014/main" val="20003"/>
                    </a:ext>
                  </a:extLst>
                </a:gridCol>
              </a:tblGrid>
              <a:tr h="29636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923">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dirty="0">
                          <a:ln>
                            <a:noFill/>
                          </a:ln>
                          <a:solidFill>
                            <a:schemeClr val="tx1"/>
                          </a:solidFill>
                          <a:effectLst/>
                          <a:latin typeface="Arial" charset="0"/>
                        </a:rPr>
                        <a:t>ACTUAL</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1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dirty="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96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2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1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1064419" y="4501160"/>
            <a:ext cx="6271653" cy="400110"/>
          </a:xfrm>
          <a:prstGeom prst="rect">
            <a:avLst/>
          </a:prstGeom>
          <a:solidFill>
            <a:srgbClr val="92D050"/>
          </a:solidFill>
        </p:spPr>
        <p:txBody>
          <a:bodyPr wrap="none" rtlCol="0">
            <a:spAutoFit/>
          </a:bodyPr>
          <a:lstStyle/>
          <a:p>
            <a:r>
              <a:rPr lang="en-US" sz="2000" dirty="0"/>
              <a:t>Assumption: The class YES is the one we care about.</a:t>
            </a:r>
          </a:p>
        </p:txBody>
      </p:sp>
    </p:spTree>
    <p:extLst>
      <p:ext uri="{BB962C8B-B14F-4D97-AF65-F5344CB8AC3E}">
        <p14:creationId xmlns:p14="http://schemas.microsoft.com/office/powerpoint/2010/main" val="402684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96093"/>
            <a:ext cx="10820400" cy="715963"/>
          </a:xfrm>
        </p:spPr>
        <p:txBody>
          <a:bodyPr>
            <a:normAutofit/>
          </a:bodyPr>
          <a:lstStyle/>
          <a:p>
            <a:pPr eaLnBrk="1" hangingPunct="1"/>
            <a:r>
              <a:rPr lang="en-US" altLang="en-US" dirty="0"/>
              <a:t>More Measures of Classification Performance</a:t>
            </a:r>
          </a:p>
        </p:txBody>
      </p:sp>
      <p:graphicFrame>
        <p:nvGraphicFramePr>
          <p:cNvPr id="763908" name="Group 4"/>
          <p:cNvGraphicFramePr>
            <a:graphicFrameLocks noGrp="1"/>
          </p:cNvGraphicFramePr>
          <p:nvPr/>
        </p:nvGraphicFramePr>
        <p:xfrm>
          <a:off x="695904" y="1676400"/>
          <a:ext cx="3149600" cy="1387476"/>
        </p:xfrm>
        <a:graphic>
          <a:graphicData uri="http://schemas.openxmlformats.org/drawingml/2006/table">
            <a:tbl>
              <a:tblPr/>
              <a:tblGrid>
                <a:gridCol w="982251">
                  <a:extLst>
                    <a:ext uri="{9D8B030D-6E8A-4147-A177-3AD203B41FA5}">
                      <a16:colId xmlns:a16="http://schemas.microsoft.com/office/drawing/2014/main" val="20000"/>
                    </a:ext>
                  </a:extLst>
                </a:gridCol>
                <a:gridCol w="567907">
                  <a:extLst>
                    <a:ext uri="{9D8B030D-6E8A-4147-A177-3AD203B41FA5}">
                      <a16:colId xmlns:a16="http://schemas.microsoft.com/office/drawing/2014/main" val="20001"/>
                    </a:ext>
                  </a:extLst>
                </a:gridCol>
                <a:gridCol w="685475">
                  <a:extLst>
                    <a:ext uri="{9D8B030D-6E8A-4147-A177-3AD203B41FA5}">
                      <a16:colId xmlns:a16="http://schemas.microsoft.com/office/drawing/2014/main" val="20002"/>
                    </a:ext>
                  </a:extLst>
                </a:gridCol>
                <a:gridCol w="913967">
                  <a:extLst>
                    <a:ext uri="{9D8B030D-6E8A-4147-A177-3AD203B41FA5}">
                      <a16:colId xmlns:a16="http://schemas.microsoft.com/office/drawing/2014/main" val="20003"/>
                    </a:ext>
                  </a:extLst>
                </a:gridCol>
              </a:tblGrid>
              <a:tr h="335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PREDICTED CLASS</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174">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ACTUAL</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CLASS</a:t>
                      </a:r>
                    </a:p>
                  </a:txBody>
                  <a:tcPr marL="91397" marR="91397"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Yes</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TP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FN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43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No</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FP</a:t>
                      </a:r>
                    </a:p>
                  </a:txBody>
                  <a:tcPr marL="91397" marR="91397"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rPr>
                        <a:t>TN</a:t>
                      </a:r>
                    </a:p>
                  </a:txBody>
                  <a:tcPr marL="91397" marR="91397"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a:spLocks noRot="1" noChangeAspect="1" noMove="1" noResize="1" noEditPoints="1" noAdjustHandles="1" noChangeArrowheads="1" noChangeShapeType="1" noTextEdit="1"/>
          </p:cNvSpPr>
          <p:nvPr/>
        </p:nvSpPr>
        <p:spPr>
          <a:xfrm>
            <a:off x="5105400" y="1295400"/>
            <a:ext cx="5562600" cy="5099088"/>
          </a:xfrm>
          <a:prstGeom prst="rect">
            <a:avLst/>
          </a:prstGeom>
          <a:blipFill rotWithShape="1">
            <a:blip r:embed="rId3"/>
            <a:stretch>
              <a:fillRect/>
            </a:stretch>
          </a:blipFill>
        </p:spPr>
        <p:txBody>
          <a:bodyPr/>
          <a:lstStyle/>
          <a:p>
            <a:pPr>
              <a:defRPr/>
            </a:pPr>
            <a:r>
              <a:rPr lang="en-US" dirty="0">
                <a:noFill/>
              </a:rPr>
              <a:t> </a:t>
            </a:r>
          </a:p>
        </p:txBody>
      </p:sp>
      <p:sp>
        <p:nvSpPr>
          <p:cNvPr id="14363" name="TextBox 15"/>
          <p:cNvSpPr txBox="1">
            <a:spLocks noChangeArrowheads="1"/>
          </p:cNvSpPr>
          <p:nvPr/>
        </p:nvSpPr>
        <p:spPr bwMode="auto">
          <a:xfrm>
            <a:off x="381000" y="3399530"/>
            <a:ext cx="388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spcAft>
                <a:spcPct val="0"/>
              </a:spcAft>
              <a:buClrTx/>
              <a:buSzTx/>
              <a:buFontTx/>
              <a:buNone/>
            </a:pPr>
            <a:r>
              <a:rPr lang="en-US" altLang="en-US" sz="1800" dirty="0">
                <a:solidFill>
                  <a:srgbClr val="FF0000"/>
                </a:solidFill>
                <a:sym typeface="Symbol" pitchFamily="18" charset="2"/>
              </a:rPr>
              <a:t></a:t>
            </a:r>
            <a:r>
              <a:rPr lang="en-US" altLang="en-US" sz="1800" dirty="0"/>
              <a:t> is the probability that we reject the null hypothesis when it is true. </a:t>
            </a:r>
          </a:p>
          <a:p>
            <a:pPr>
              <a:spcBef>
                <a:spcPct val="0"/>
              </a:spcBef>
              <a:spcAft>
                <a:spcPct val="0"/>
              </a:spcAft>
              <a:buClrTx/>
              <a:buSzTx/>
              <a:buFontTx/>
              <a:buNone/>
            </a:pPr>
            <a:endParaRPr lang="en-US" altLang="en-US" sz="1800" dirty="0"/>
          </a:p>
          <a:p>
            <a:pPr>
              <a:spcBef>
                <a:spcPct val="0"/>
              </a:spcBef>
              <a:spcAft>
                <a:spcPct val="0"/>
              </a:spcAft>
              <a:buClrTx/>
              <a:buSzTx/>
              <a:buFontTx/>
              <a:buNone/>
            </a:pPr>
            <a:r>
              <a:rPr lang="en-US" altLang="en-US" sz="1800" dirty="0"/>
              <a:t>This is a </a:t>
            </a:r>
            <a:r>
              <a:rPr lang="en-US" altLang="en-US" sz="1800" dirty="0">
                <a:solidFill>
                  <a:srgbClr val="FF0000"/>
                </a:solidFill>
              </a:rPr>
              <a:t>Type I error </a:t>
            </a:r>
            <a:r>
              <a:rPr lang="en-US" altLang="en-US" sz="1800" dirty="0"/>
              <a:t>or a false positive (FP).</a:t>
            </a:r>
          </a:p>
          <a:p>
            <a:pPr>
              <a:spcBef>
                <a:spcPct val="0"/>
              </a:spcBef>
              <a:spcAft>
                <a:spcPct val="0"/>
              </a:spcAft>
              <a:buClrTx/>
              <a:buSzTx/>
              <a:buFontTx/>
              <a:buNone/>
            </a:pPr>
            <a:endParaRPr lang="en-US" altLang="en-US" sz="1800" dirty="0"/>
          </a:p>
          <a:p>
            <a:pPr>
              <a:spcBef>
                <a:spcPct val="0"/>
              </a:spcBef>
              <a:spcAft>
                <a:spcPct val="0"/>
              </a:spcAft>
              <a:buClrTx/>
              <a:buSzTx/>
              <a:buFontTx/>
              <a:buNone/>
            </a:pPr>
            <a:r>
              <a:rPr lang="en-US" altLang="en-US" sz="1800" dirty="0">
                <a:solidFill>
                  <a:srgbClr val="FF0000"/>
                </a:solidFill>
                <a:sym typeface="Symbol" pitchFamily="18" charset="2"/>
              </a:rPr>
              <a:t></a:t>
            </a:r>
            <a:r>
              <a:rPr lang="en-US" altLang="en-US" sz="1800" dirty="0"/>
              <a:t> is the probability that we accept the null hypothesis when it is false. </a:t>
            </a:r>
          </a:p>
          <a:p>
            <a:pPr>
              <a:spcBef>
                <a:spcPct val="0"/>
              </a:spcBef>
              <a:spcAft>
                <a:spcPct val="0"/>
              </a:spcAft>
              <a:buClrTx/>
              <a:buSzTx/>
              <a:buFontTx/>
              <a:buNone/>
            </a:pPr>
            <a:endParaRPr lang="en-US" altLang="en-US" sz="1800" dirty="0"/>
          </a:p>
          <a:p>
            <a:pPr>
              <a:spcBef>
                <a:spcPct val="0"/>
              </a:spcBef>
              <a:spcAft>
                <a:spcPct val="0"/>
              </a:spcAft>
              <a:buClrTx/>
              <a:buSzTx/>
              <a:buFontTx/>
              <a:buNone/>
            </a:pPr>
            <a:r>
              <a:rPr lang="en-US" altLang="en-US" sz="1800" dirty="0"/>
              <a:t>This is a </a:t>
            </a:r>
            <a:r>
              <a:rPr lang="en-US" altLang="en-US" sz="1800" dirty="0">
                <a:solidFill>
                  <a:srgbClr val="FF0000"/>
                </a:solidFill>
              </a:rPr>
              <a:t>Type II error </a:t>
            </a:r>
            <a:r>
              <a:rPr lang="en-US" altLang="en-US" sz="1800" dirty="0"/>
              <a:t>or a false negative (FN). </a:t>
            </a:r>
          </a:p>
        </p:txBody>
      </p:sp>
      <p:sp>
        <p:nvSpPr>
          <p:cNvPr id="2" name="Rectangle 1">
            <a:extLst>
              <a:ext uri="{FF2B5EF4-FFF2-40B4-BE49-F238E27FC236}">
                <a16:creationId xmlns:a16="http://schemas.microsoft.com/office/drawing/2014/main" id="{AEEBDB67-6AEA-473F-9002-96ED11F7DC59}"/>
              </a:ext>
            </a:extLst>
          </p:cNvPr>
          <p:cNvSpPr/>
          <p:nvPr/>
        </p:nvSpPr>
        <p:spPr>
          <a:xfrm>
            <a:off x="6172200" y="4800600"/>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9ADC02-06CE-44CB-BF24-C95D523C749B}"/>
              </a:ext>
            </a:extLst>
          </p:cNvPr>
          <p:cNvSpPr/>
          <p:nvPr/>
        </p:nvSpPr>
        <p:spPr>
          <a:xfrm>
            <a:off x="6172200" y="548324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C98409-2914-47A2-9791-A29D2DD9C261}"/>
              </a:ext>
            </a:extLst>
          </p:cNvPr>
          <p:cNvSpPr txBox="1"/>
          <p:nvPr/>
        </p:nvSpPr>
        <p:spPr>
          <a:xfrm>
            <a:off x="8534400" y="3962400"/>
            <a:ext cx="2749471" cy="369332"/>
          </a:xfrm>
          <a:prstGeom prst="rect">
            <a:avLst/>
          </a:prstGeom>
          <a:noFill/>
        </p:spPr>
        <p:txBody>
          <a:bodyPr wrap="none" rtlCol="0">
            <a:spAutoFit/>
          </a:bodyPr>
          <a:lstStyle/>
          <a:p>
            <a:r>
              <a:rPr lang="en-US" dirty="0"/>
              <a:t>(recall for negative class)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47490" y="494334"/>
            <a:ext cx="9258510" cy="806800"/>
          </a:xfrm>
        </p:spPr>
        <p:txBody>
          <a:bodyPr>
            <a:normAutofit/>
          </a:bodyPr>
          <a:lstStyle/>
          <a:p>
            <a:r>
              <a:rPr lang="en-US" dirty="0"/>
              <a:t>ROC (Receiver Operating Characteristic)</a:t>
            </a:r>
          </a:p>
        </p:txBody>
      </p:sp>
      <p:sp>
        <p:nvSpPr>
          <p:cNvPr id="975875" name="Rectangle 3"/>
          <p:cNvSpPr>
            <a:spLocks noGrp="1" noChangeArrowheads="1"/>
          </p:cNvSpPr>
          <p:nvPr>
            <p:ph idx="1"/>
          </p:nvPr>
        </p:nvSpPr>
        <p:spPr>
          <a:xfrm>
            <a:off x="533400" y="1371600"/>
            <a:ext cx="9677400" cy="4876800"/>
          </a:xfrm>
        </p:spPr>
        <p:txBody>
          <a:bodyPr/>
          <a:lstStyle/>
          <a:p>
            <a:pPr>
              <a:lnSpc>
                <a:spcPct val="90000"/>
              </a:lnSpc>
            </a:pPr>
            <a:r>
              <a:rPr lang="en-US" sz="2400" dirty="0"/>
              <a:t>Developed in 1950s for signal detection theory to analyze noisy signals </a:t>
            </a:r>
          </a:p>
          <a:p>
            <a:pPr lvl="1">
              <a:lnSpc>
                <a:spcPct val="90000"/>
              </a:lnSpc>
            </a:pPr>
            <a:r>
              <a:rPr lang="en-US" sz="2000" dirty="0"/>
              <a:t>Characterize the trade-off between positive hits and false alarms</a:t>
            </a:r>
          </a:p>
          <a:p>
            <a:pPr>
              <a:lnSpc>
                <a:spcPct val="90000"/>
              </a:lnSpc>
            </a:pPr>
            <a:r>
              <a:rPr lang="en-US" sz="2400" dirty="0">
                <a:solidFill>
                  <a:srgbClr val="FF0000"/>
                </a:solidFill>
              </a:rPr>
              <a:t>ROC </a:t>
            </a:r>
            <a:r>
              <a:rPr lang="en-US" sz="2400" dirty="0"/>
              <a:t>curve plots </a:t>
            </a:r>
            <a:r>
              <a:rPr lang="en-US" sz="2400" dirty="0">
                <a:solidFill>
                  <a:srgbClr val="0070C0"/>
                </a:solidFill>
              </a:rPr>
              <a:t>TPR (true positive rate)</a:t>
            </a:r>
            <a:r>
              <a:rPr lang="en-US" sz="2400" dirty="0"/>
              <a:t> (on the </a:t>
            </a:r>
            <a:r>
              <a:rPr lang="en-US" sz="2400" dirty="0">
                <a:solidFill>
                  <a:schemeClr val="accent2"/>
                </a:solidFill>
              </a:rPr>
              <a:t>y</a:t>
            </a:r>
            <a:r>
              <a:rPr lang="en-US" sz="2400" dirty="0"/>
              <a:t>-axis) against </a:t>
            </a:r>
            <a:r>
              <a:rPr lang="en-US" sz="2400" dirty="0">
                <a:solidFill>
                  <a:srgbClr val="0070C0"/>
                </a:solidFill>
              </a:rPr>
              <a:t>FPR (false positive rate)</a:t>
            </a:r>
            <a:r>
              <a:rPr lang="en-US" sz="2400" dirty="0"/>
              <a:t> (on the </a:t>
            </a:r>
            <a:r>
              <a:rPr lang="en-US" sz="2400" dirty="0">
                <a:solidFill>
                  <a:schemeClr val="accent2"/>
                </a:solidFill>
              </a:rPr>
              <a:t>x</a:t>
            </a:r>
            <a:r>
              <a:rPr lang="en-US" sz="2400" dirty="0"/>
              <a:t>-axis)</a:t>
            </a:r>
          </a:p>
          <a:p>
            <a:pPr>
              <a:lnSpc>
                <a:spcPct val="90000"/>
              </a:lnSpc>
            </a:pPr>
            <a:endParaRPr lang="en-US" dirty="0"/>
          </a:p>
          <a:p>
            <a:pPr>
              <a:lnSpc>
                <a:spcPct val="90000"/>
              </a:lnSpc>
            </a:pPr>
            <a:endParaRPr lang="en-US" dirty="0"/>
          </a:p>
        </p:txBody>
      </p:sp>
      <p:graphicFrame>
        <p:nvGraphicFramePr>
          <p:cNvPr id="4" name="Object 3"/>
          <p:cNvGraphicFramePr>
            <a:graphicFrameLocks noChangeAspect="1"/>
          </p:cNvGraphicFramePr>
          <p:nvPr/>
        </p:nvGraphicFramePr>
        <p:xfrm>
          <a:off x="2708205" y="3721961"/>
          <a:ext cx="1981201" cy="767716"/>
        </p:xfrm>
        <a:graphic>
          <a:graphicData uri="http://schemas.openxmlformats.org/presentationml/2006/ole">
            <mc:AlternateContent xmlns:mc="http://schemas.openxmlformats.org/markup-compatibility/2006">
              <mc:Choice xmlns:v="urn:schemas-microsoft-com:vml" Requires="v">
                <p:oleObj name="Equation" r:id="rId3" imgW="1015920" imgH="393480" progId="Equation.3">
                  <p:embed/>
                </p:oleObj>
              </mc:Choice>
              <mc:Fallback>
                <p:oleObj name="Equation" r:id="rId3" imgW="1015920" imgH="39348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205" y="3721961"/>
                        <a:ext cx="1981201" cy="767716"/>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2895600" y="5054662"/>
          <a:ext cx="1911211" cy="722531"/>
        </p:xfrm>
        <a:graphic>
          <a:graphicData uri="http://schemas.openxmlformats.org/presentationml/2006/ole">
            <mc:AlternateContent xmlns:mc="http://schemas.openxmlformats.org/markup-compatibility/2006">
              <mc:Choice xmlns:v="urn:schemas-microsoft-com:vml" Requires="v">
                <p:oleObj name="Equation" r:id="rId5" imgW="1041120" imgH="393480" progId="Equation.3">
                  <p:embed/>
                </p:oleObj>
              </mc:Choice>
              <mc:Fallback>
                <p:oleObj name="Equation" r:id="rId5" imgW="1041120" imgH="39348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054662"/>
                        <a:ext cx="1911211" cy="722531"/>
                      </a:xfrm>
                      <a:prstGeom prst="rect">
                        <a:avLst/>
                      </a:prstGeom>
                      <a:noFill/>
                    </p:spPr>
                  </p:pic>
                </p:oleObj>
              </mc:Fallback>
            </mc:AlternateContent>
          </a:graphicData>
        </a:graphic>
      </p:graphicFrame>
      <p:graphicFrame>
        <p:nvGraphicFramePr>
          <p:cNvPr id="6" name="Group 4"/>
          <p:cNvGraphicFramePr>
            <a:graphicFrameLocks noGrp="1"/>
          </p:cNvGraphicFramePr>
          <p:nvPr/>
        </p:nvGraphicFramePr>
        <p:xfrm>
          <a:off x="7772400" y="342238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dirty="0">
                          <a:ln>
                            <a:noFill/>
                          </a:ln>
                          <a:solidFill>
                            <a:schemeClr val="tx1"/>
                          </a:solidFill>
                          <a:effectLst/>
                          <a:latin typeface="Arial" charset="0"/>
                        </a:rPr>
                      </a:br>
                      <a:endParaRPr kumimoji="0" lang="en-US"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dirty="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a</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d</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28600" y="4574910"/>
            <a:ext cx="7315200" cy="707886"/>
          </a:xfrm>
          <a:prstGeom prst="rect">
            <a:avLst/>
          </a:prstGeom>
          <a:noFill/>
        </p:spPr>
        <p:txBody>
          <a:bodyPr wrap="square" rtlCol="0">
            <a:spAutoFit/>
          </a:bodyPr>
          <a:lstStyle/>
          <a:p>
            <a:r>
              <a:rPr lang="en-US" sz="2000" dirty="0"/>
              <a:t>What fraction of true </a:t>
            </a:r>
            <a:r>
              <a:rPr lang="en-US" sz="2000" dirty="0">
                <a:solidFill>
                  <a:schemeClr val="accent6">
                    <a:lumMod val="75000"/>
                  </a:schemeClr>
                </a:solidFill>
              </a:rPr>
              <a:t>positive</a:t>
            </a:r>
            <a:r>
              <a:rPr lang="en-US" sz="2000" dirty="0"/>
              <a:t> </a:t>
            </a:r>
            <a:r>
              <a:rPr lang="en-US" sz="2000" dirty="0">
                <a:solidFill>
                  <a:schemeClr val="accent6">
                    <a:lumMod val="75000"/>
                  </a:schemeClr>
                </a:solidFill>
              </a:rPr>
              <a:t>instances</a:t>
            </a:r>
            <a:r>
              <a:rPr lang="en-US" sz="2000" dirty="0"/>
              <a:t> are predicted </a:t>
            </a:r>
            <a:r>
              <a:rPr lang="en-US" sz="2000" dirty="0">
                <a:solidFill>
                  <a:srgbClr val="0070C0"/>
                </a:solidFill>
              </a:rPr>
              <a:t>correctly? </a:t>
            </a:r>
            <a:r>
              <a:rPr lang="en-US" sz="2000" dirty="0">
                <a:solidFill>
                  <a:srgbClr val="FF0000"/>
                </a:solidFill>
              </a:rPr>
              <a:t>(1-Type II error rate)</a:t>
            </a:r>
          </a:p>
        </p:txBody>
      </p:sp>
      <p:sp>
        <p:nvSpPr>
          <p:cNvPr id="8" name="TextBox 7"/>
          <p:cNvSpPr txBox="1"/>
          <p:nvPr/>
        </p:nvSpPr>
        <p:spPr>
          <a:xfrm>
            <a:off x="228600" y="5883838"/>
            <a:ext cx="9829800" cy="400110"/>
          </a:xfrm>
          <a:prstGeom prst="rect">
            <a:avLst/>
          </a:prstGeom>
          <a:noFill/>
        </p:spPr>
        <p:txBody>
          <a:bodyPr wrap="square" rtlCol="0">
            <a:spAutoFit/>
          </a:bodyPr>
          <a:lstStyle/>
          <a:p>
            <a:r>
              <a:rPr lang="en-US" sz="2000" dirty="0"/>
              <a:t>What fraction of true </a:t>
            </a:r>
            <a:r>
              <a:rPr lang="en-US" sz="2000" dirty="0">
                <a:solidFill>
                  <a:schemeClr val="accent6">
                    <a:lumMod val="75000"/>
                  </a:schemeClr>
                </a:solidFill>
              </a:rPr>
              <a:t>negative instances </a:t>
            </a:r>
            <a:r>
              <a:rPr lang="en-US" sz="2000" dirty="0"/>
              <a:t>were predicted </a:t>
            </a:r>
            <a:r>
              <a:rPr lang="en-US" sz="2000" dirty="0">
                <a:solidFill>
                  <a:srgbClr val="0070C0"/>
                </a:solidFill>
              </a:rPr>
              <a:t>incorrectly? </a:t>
            </a:r>
            <a:r>
              <a:rPr lang="en-US" sz="2000" dirty="0">
                <a:solidFill>
                  <a:srgbClr val="FF0000"/>
                </a:solidFill>
              </a:rPr>
              <a:t>(Type I error rate)</a:t>
            </a:r>
          </a:p>
        </p:txBody>
      </p:sp>
      <p:sp>
        <p:nvSpPr>
          <p:cNvPr id="9" name="TextBox 8"/>
          <p:cNvSpPr txBox="1"/>
          <p:nvPr/>
        </p:nvSpPr>
        <p:spPr>
          <a:xfrm>
            <a:off x="228600" y="3352764"/>
            <a:ext cx="7162800" cy="400110"/>
          </a:xfrm>
          <a:prstGeom prst="rect">
            <a:avLst/>
          </a:prstGeom>
          <a:noFill/>
        </p:spPr>
        <p:txBody>
          <a:bodyPr wrap="square" rtlCol="0">
            <a:spAutoFit/>
          </a:bodyPr>
          <a:lstStyle/>
          <a:p>
            <a:r>
              <a:rPr lang="en-US" sz="2000" dirty="0"/>
              <a:t>Look at the </a:t>
            </a:r>
            <a:r>
              <a:rPr lang="en-US" sz="2000" dirty="0">
                <a:solidFill>
                  <a:schemeClr val="accent6">
                    <a:lumMod val="75000"/>
                  </a:schemeClr>
                </a:solidFill>
              </a:rPr>
              <a:t>positive</a:t>
            </a:r>
            <a:r>
              <a:rPr lang="en-US" sz="2000" dirty="0"/>
              <a:t> predictions of the classifier and compute: </a:t>
            </a:r>
            <a:endParaRPr lang="en-US" sz="2000" dirty="0">
              <a:solidFill>
                <a:srgbClr val="0070C0"/>
              </a:solidFill>
            </a:endParaRPr>
          </a:p>
        </p:txBody>
      </p:sp>
      <p:sp>
        <p:nvSpPr>
          <p:cNvPr id="10" name="TextBox 9">
            <a:extLst>
              <a:ext uri="{FF2B5EF4-FFF2-40B4-BE49-F238E27FC236}">
                <a16:creationId xmlns:a16="http://schemas.microsoft.com/office/drawing/2014/main" id="{74D76382-4DDA-41F7-B64A-83B0FD5CA043}"/>
              </a:ext>
            </a:extLst>
          </p:cNvPr>
          <p:cNvSpPr txBox="1"/>
          <p:nvPr/>
        </p:nvSpPr>
        <p:spPr>
          <a:xfrm>
            <a:off x="228600" y="6312322"/>
            <a:ext cx="9829800" cy="400110"/>
          </a:xfrm>
          <a:prstGeom prst="rect">
            <a:avLst/>
          </a:prstGeom>
          <a:noFill/>
        </p:spPr>
        <p:txBody>
          <a:bodyPr wrap="square" rtlCol="0">
            <a:spAutoFit/>
          </a:bodyPr>
          <a:lstStyle/>
          <a:p>
            <a:r>
              <a:rPr lang="en-US" sz="2000" dirty="0"/>
              <a:t>We want to strike a balance between these two</a:t>
            </a:r>
            <a:endParaRPr lang="en-US" sz="2000" dirty="0">
              <a:solidFill>
                <a:srgbClr val="FF0000"/>
              </a:solidFill>
            </a:endParaRPr>
          </a:p>
        </p:txBody>
      </p:sp>
    </p:spTree>
    <p:extLst>
      <p:ext uri="{BB962C8B-B14F-4D97-AF65-F5344CB8AC3E}">
        <p14:creationId xmlns:p14="http://schemas.microsoft.com/office/powerpoint/2010/main" val="10848951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685800" y="609600"/>
            <a:ext cx="8763000" cy="838200"/>
          </a:xfrm>
        </p:spPr>
        <p:txBody>
          <a:bodyPr>
            <a:normAutofit fontScale="90000"/>
          </a:bodyPr>
          <a:lstStyle/>
          <a:p>
            <a:r>
              <a:rPr lang="en-US" dirty="0"/>
              <a:t>ROC (Receiver Operating Characteristic)</a:t>
            </a:r>
          </a:p>
        </p:txBody>
      </p:sp>
      <p:sp>
        <p:nvSpPr>
          <p:cNvPr id="975875" name="Rectangle 3"/>
          <p:cNvSpPr>
            <a:spLocks noGrp="1" noChangeArrowheads="1"/>
          </p:cNvSpPr>
          <p:nvPr>
            <p:ph idx="1"/>
          </p:nvPr>
        </p:nvSpPr>
        <p:spPr/>
        <p:txBody>
          <a:bodyPr/>
          <a:lstStyle/>
          <a:p>
            <a:pPr>
              <a:lnSpc>
                <a:spcPct val="90000"/>
              </a:lnSpc>
            </a:pPr>
            <a:r>
              <a:rPr lang="en-US" dirty="0"/>
              <a:t>Performance of a classifier represented as a </a:t>
            </a:r>
            <a:r>
              <a:rPr lang="en-US" dirty="0">
                <a:solidFill>
                  <a:schemeClr val="accent6">
                    <a:lumMod val="75000"/>
                  </a:schemeClr>
                </a:solidFill>
              </a:rPr>
              <a:t>point</a:t>
            </a:r>
            <a:r>
              <a:rPr lang="en-US" dirty="0"/>
              <a:t> on the </a:t>
            </a:r>
            <a:r>
              <a:rPr lang="en-US" b="1" dirty="0"/>
              <a:t>ROC</a:t>
            </a:r>
            <a:r>
              <a:rPr lang="en-US" dirty="0"/>
              <a:t> curve</a:t>
            </a:r>
          </a:p>
          <a:p>
            <a:pPr lvl="1">
              <a:lnSpc>
                <a:spcPct val="90000"/>
              </a:lnSpc>
            </a:pPr>
            <a:endParaRPr lang="en-US" dirty="0"/>
          </a:p>
          <a:p>
            <a:pPr>
              <a:lnSpc>
                <a:spcPct val="90000"/>
              </a:lnSpc>
            </a:pPr>
            <a:r>
              <a:rPr lang="en-US" dirty="0"/>
              <a:t>Changing some </a:t>
            </a:r>
            <a:r>
              <a:rPr lang="en-US" dirty="0">
                <a:solidFill>
                  <a:srgbClr val="0070C0"/>
                </a:solidFill>
              </a:rPr>
              <a:t>parameter</a:t>
            </a:r>
            <a:r>
              <a:rPr lang="en-US" dirty="0"/>
              <a:t> of the algorithm, </a:t>
            </a:r>
            <a:r>
              <a:rPr lang="en-US" dirty="0">
                <a:solidFill>
                  <a:schemeClr val="accent6">
                    <a:lumMod val="75000"/>
                  </a:schemeClr>
                </a:solidFill>
              </a:rPr>
              <a:t>sample </a:t>
            </a:r>
            <a:r>
              <a:rPr lang="en-US" dirty="0"/>
              <a:t>distribution, or </a:t>
            </a:r>
            <a:r>
              <a:rPr lang="en-US" dirty="0">
                <a:solidFill>
                  <a:srgbClr val="0070C0"/>
                </a:solidFill>
              </a:rPr>
              <a:t>cost matrix </a:t>
            </a:r>
            <a:r>
              <a:rPr lang="en-US" dirty="0"/>
              <a:t>changes the location of the point</a:t>
            </a:r>
          </a:p>
          <a:p>
            <a:pPr>
              <a:lnSpc>
                <a:spcPct val="90000"/>
              </a:lnSpc>
            </a:pPr>
            <a:endParaRPr lang="en-US" dirty="0"/>
          </a:p>
        </p:txBody>
      </p:sp>
    </p:spTree>
    <p:extLst>
      <p:ext uri="{BB962C8B-B14F-4D97-AF65-F5344CB8AC3E}">
        <p14:creationId xmlns:p14="http://schemas.microsoft.com/office/powerpoint/2010/main" val="64767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dirty="0"/>
              <a:t>ROC Curve</a:t>
            </a:r>
          </a:p>
        </p:txBody>
      </p:sp>
      <p:pic>
        <p:nvPicPr>
          <p:cNvPr id="976899" name="Picture 3"/>
          <p:cNvPicPr>
            <a:picLocks noChangeAspect="1" noChangeArrowheads="1"/>
          </p:cNvPicPr>
          <p:nvPr/>
        </p:nvPicPr>
        <p:blipFill>
          <a:blip r:embed="rId2" cstate="print"/>
          <a:srcRect l="4286" r="5714"/>
          <a:stretch>
            <a:fillRect/>
          </a:stretch>
        </p:blipFill>
        <p:spPr bwMode="auto">
          <a:xfrm>
            <a:off x="1524000" y="2209800"/>
            <a:ext cx="4343400" cy="3619500"/>
          </a:xfrm>
          <a:prstGeom prst="rect">
            <a:avLst/>
          </a:prstGeom>
          <a:noFill/>
          <a:ln w="12700">
            <a:noFill/>
            <a:miter lim="800000"/>
            <a:headEnd/>
            <a:tailEnd/>
          </a:ln>
          <a:effectLst/>
        </p:spPr>
      </p:pic>
      <p:sp>
        <p:nvSpPr>
          <p:cNvPr id="976900" name="Oval 4"/>
          <p:cNvSpPr>
            <a:spLocks noChangeArrowheads="1"/>
          </p:cNvSpPr>
          <p:nvPr/>
        </p:nvSpPr>
        <p:spPr bwMode="auto">
          <a:xfrm>
            <a:off x="6797675" y="4267200"/>
            <a:ext cx="76200" cy="76200"/>
          </a:xfrm>
          <a:prstGeom prst="ellipse">
            <a:avLst/>
          </a:prstGeom>
          <a:solidFill>
            <a:srgbClr val="000000"/>
          </a:solidFill>
          <a:ln w="12700">
            <a:solidFill>
              <a:schemeClr val="tx1"/>
            </a:solidFill>
            <a:round/>
            <a:headEnd/>
            <a:tailEnd/>
          </a:ln>
          <a:effectLst/>
        </p:spPr>
        <p:txBody>
          <a:bodyPr wrap="none" anchor="ctr"/>
          <a:lstStyle/>
          <a:p>
            <a:endParaRPr lang="en-US"/>
          </a:p>
        </p:txBody>
      </p:sp>
      <p:grpSp>
        <p:nvGrpSpPr>
          <p:cNvPr id="2" name="Group 5"/>
          <p:cNvGrpSpPr>
            <a:grpSpLocks/>
          </p:cNvGrpSpPr>
          <p:nvPr/>
        </p:nvGrpSpPr>
        <p:grpSpPr bwMode="auto">
          <a:xfrm>
            <a:off x="1981200" y="2057400"/>
            <a:ext cx="8534400" cy="4648200"/>
            <a:chOff x="288" y="1056"/>
            <a:chExt cx="5376" cy="2928"/>
          </a:xfrm>
        </p:grpSpPr>
        <p:pic>
          <p:nvPicPr>
            <p:cNvPr id="976902" name="Picture 6"/>
            <p:cNvPicPr>
              <a:picLocks noChangeAspect="1" noChangeArrowheads="1"/>
            </p:cNvPicPr>
            <p:nvPr/>
          </p:nvPicPr>
          <p:blipFill>
            <a:blip r:embed="rId3" cstate="print"/>
            <a:srcRect l="3069" r="6557"/>
            <a:stretch>
              <a:fillRect/>
            </a:stretch>
          </p:blipFill>
          <p:spPr bwMode="auto">
            <a:xfrm>
              <a:off x="2736" y="1056"/>
              <a:ext cx="2928" cy="2928"/>
            </a:xfrm>
            <a:prstGeom prst="rect">
              <a:avLst/>
            </a:prstGeom>
            <a:noFill/>
            <a:ln w="12700">
              <a:noFill/>
              <a:miter lim="800000"/>
              <a:headEnd/>
              <a:tailEnd/>
            </a:ln>
            <a:effectLst/>
          </p:spPr>
        </p:pic>
        <p:sp>
          <p:nvSpPr>
            <p:cNvPr id="976903" name="Text Box 7"/>
            <p:cNvSpPr txBox="1">
              <a:spLocks noChangeArrowheads="1"/>
            </p:cNvSpPr>
            <p:nvPr/>
          </p:nvSpPr>
          <p:spPr bwMode="auto">
            <a:xfrm>
              <a:off x="288" y="3408"/>
              <a:ext cx="3360" cy="538"/>
            </a:xfrm>
            <a:prstGeom prst="rect">
              <a:avLst/>
            </a:prstGeom>
            <a:noFill/>
            <a:ln w="12700">
              <a:noFill/>
              <a:miter lim="800000"/>
              <a:headEnd/>
              <a:tailEnd/>
            </a:ln>
            <a:effectLst/>
          </p:spPr>
          <p:txBody>
            <a:bodyPr>
              <a:spAutoFit/>
            </a:bodyPr>
            <a:lstStyle/>
            <a:p>
              <a:pPr>
                <a:spcBef>
                  <a:spcPct val="50000"/>
                </a:spcBef>
              </a:pPr>
              <a:r>
                <a:rPr lang="en-US" sz="2000" dirty="0"/>
                <a:t>At </a:t>
              </a:r>
              <a:r>
                <a:rPr lang="en-US" sz="2000" dirty="0">
                  <a:solidFill>
                    <a:schemeClr val="accent6">
                      <a:lumMod val="75000"/>
                    </a:schemeClr>
                  </a:solidFill>
                </a:rPr>
                <a:t>threshold</a:t>
              </a:r>
              <a:r>
                <a:rPr lang="en-US" sz="2000" dirty="0"/>
                <a:t> </a:t>
              </a:r>
              <a:r>
                <a:rPr lang="en-US" sz="2000" b="1" dirty="0"/>
                <a:t>t</a:t>
              </a:r>
              <a:r>
                <a:rPr lang="en-US" sz="2000" dirty="0"/>
                <a:t>:</a:t>
              </a:r>
            </a:p>
            <a:p>
              <a:pPr>
                <a:spcBef>
                  <a:spcPct val="50000"/>
                </a:spcBef>
              </a:pPr>
              <a:r>
                <a:rPr lang="en-US" sz="2000" dirty="0"/>
                <a:t>TP=0.5, FN=0.5, FP=0.12, FN=0.88</a:t>
              </a:r>
            </a:p>
          </p:txBody>
        </p:sp>
        <p:sp>
          <p:nvSpPr>
            <p:cNvPr id="976904" name="Line 8"/>
            <p:cNvSpPr>
              <a:spLocks noChangeShapeType="1"/>
            </p:cNvSpPr>
            <p:nvPr/>
          </p:nvSpPr>
          <p:spPr bwMode="auto">
            <a:xfrm flipV="1">
              <a:off x="2160" y="2544"/>
              <a:ext cx="1104" cy="1104"/>
            </a:xfrm>
            <a:prstGeom prst="line">
              <a:avLst/>
            </a:prstGeom>
            <a:noFill/>
            <a:ln w="38100">
              <a:solidFill>
                <a:schemeClr val="tx1"/>
              </a:solidFill>
              <a:prstDash val="sysDot"/>
              <a:round/>
              <a:headEnd/>
              <a:tailEnd type="triangle" w="med" len="med"/>
            </a:ln>
            <a:effectLst/>
          </p:spPr>
          <p:txBody>
            <a:bodyPr/>
            <a:lstStyle/>
            <a:p>
              <a:endParaRPr lang="en-US"/>
            </a:p>
          </p:txBody>
        </p:sp>
      </p:grpSp>
      <p:sp>
        <p:nvSpPr>
          <p:cNvPr id="976905" name="Text Box 9"/>
          <p:cNvSpPr txBox="1">
            <a:spLocks noChangeArrowheads="1"/>
          </p:cNvSpPr>
          <p:nvPr/>
        </p:nvSpPr>
        <p:spPr bwMode="auto">
          <a:xfrm>
            <a:off x="1752600" y="1447801"/>
            <a:ext cx="8229600" cy="779463"/>
          </a:xfrm>
          <a:prstGeom prst="rect">
            <a:avLst/>
          </a:prstGeom>
          <a:noFill/>
          <a:ln w="12700">
            <a:noFill/>
            <a:miter lim="800000"/>
            <a:headEnd/>
            <a:tailEnd/>
          </a:ln>
          <a:effectLst/>
        </p:spPr>
        <p:txBody>
          <a:bodyPr>
            <a:spAutoFit/>
          </a:bodyPr>
          <a:lstStyle/>
          <a:p>
            <a:pPr>
              <a:spcBef>
                <a:spcPct val="50000"/>
              </a:spcBef>
            </a:pPr>
            <a:r>
              <a:rPr lang="en-US" dirty="0"/>
              <a:t>- </a:t>
            </a:r>
            <a:r>
              <a:rPr lang="en-US" b="1" dirty="0">
                <a:solidFill>
                  <a:schemeClr val="accent2"/>
                </a:solidFill>
              </a:rPr>
              <a:t>1</a:t>
            </a:r>
            <a:r>
              <a:rPr lang="en-US" dirty="0"/>
              <a:t>-dimensional data set containing </a:t>
            </a:r>
            <a:r>
              <a:rPr lang="en-US" b="1" dirty="0">
                <a:solidFill>
                  <a:schemeClr val="accent2"/>
                </a:solidFill>
              </a:rPr>
              <a:t>2</a:t>
            </a:r>
            <a:r>
              <a:rPr lang="en-US" dirty="0"/>
              <a:t> classes (</a:t>
            </a:r>
            <a:r>
              <a:rPr lang="en-US" b="1" i="1" dirty="0"/>
              <a:t>positive</a:t>
            </a:r>
            <a:r>
              <a:rPr lang="en-US" dirty="0"/>
              <a:t> and </a:t>
            </a:r>
            <a:r>
              <a:rPr lang="en-US" b="1" i="1" dirty="0"/>
              <a:t>negative</a:t>
            </a:r>
            <a:r>
              <a:rPr lang="en-US" dirty="0"/>
              <a:t>)</a:t>
            </a:r>
          </a:p>
          <a:p>
            <a:pPr>
              <a:spcBef>
                <a:spcPct val="50000"/>
              </a:spcBef>
            </a:pPr>
            <a:r>
              <a:rPr lang="en-US" dirty="0"/>
              <a:t>- any points located at </a:t>
            </a:r>
            <a:r>
              <a:rPr lang="en-US" b="1" dirty="0">
                <a:solidFill>
                  <a:schemeClr val="accent2"/>
                </a:solidFill>
              </a:rPr>
              <a:t>x &gt; t </a:t>
            </a:r>
            <a:r>
              <a:rPr lang="en-US" dirty="0"/>
              <a:t>is classified as </a:t>
            </a:r>
            <a:r>
              <a:rPr lang="en-US" b="1" i="1" dirty="0"/>
              <a:t>positive</a:t>
            </a:r>
          </a:p>
        </p:txBody>
      </p:sp>
    </p:spTree>
    <p:extLst>
      <p:ext uri="{BB962C8B-B14F-4D97-AF65-F5344CB8AC3E}">
        <p14:creationId xmlns:p14="http://schemas.microsoft.com/office/powerpoint/2010/main" val="32414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t>ROC Curve</a:t>
            </a:r>
          </a:p>
        </p:txBody>
      </p:sp>
      <p:sp>
        <p:nvSpPr>
          <p:cNvPr id="977923" name="Rectangle 3"/>
          <p:cNvSpPr>
            <a:spLocks noGrp="1" noChangeArrowheads="1"/>
          </p:cNvSpPr>
          <p:nvPr>
            <p:ph idx="1"/>
          </p:nvPr>
        </p:nvSpPr>
        <p:spPr>
          <a:xfrm>
            <a:off x="762000" y="1524000"/>
            <a:ext cx="5105400" cy="5181600"/>
          </a:xfrm>
        </p:spPr>
        <p:txBody>
          <a:bodyPr/>
          <a:lstStyle/>
          <a:p>
            <a:pPr>
              <a:buFont typeface="Monotype Sorts" pitchFamily="2" charset="2"/>
              <a:buNone/>
            </a:pPr>
            <a:r>
              <a:rPr lang="en-US" sz="2400" dirty="0"/>
              <a:t>(TP,FP):</a:t>
            </a:r>
          </a:p>
          <a:p>
            <a:r>
              <a:rPr lang="en-US" sz="2400" dirty="0"/>
              <a:t>(0,0): declare everything</a:t>
            </a:r>
            <a:br>
              <a:rPr lang="en-US" sz="2400" dirty="0"/>
            </a:br>
            <a:r>
              <a:rPr lang="en-US" sz="2400" dirty="0"/>
              <a:t>          to be negative class</a:t>
            </a:r>
          </a:p>
          <a:p>
            <a:r>
              <a:rPr lang="en-US" sz="2400" dirty="0"/>
              <a:t>(1,1): declare everything</a:t>
            </a:r>
            <a:br>
              <a:rPr lang="en-US" sz="2400" dirty="0"/>
            </a:br>
            <a:r>
              <a:rPr lang="en-US" sz="2400" dirty="0"/>
              <a:t>         to be positive class</a:t>
            </a:r>
          </a:p>
          <a:p>
            <a:r>
              <a:rPr lang="en-US" sz="2400" dirty="0"/>
              <a:t>(1,0): ideal</a:t>
            </a:r>
          </a:p>
          <a:p>
            <a:pPr>
              <a:buFont typeface="Monotype Sorts" pitchFamily="2" charset="2"/>
              <a:buNone/>
            </a:pPr>
            <a:endParaRPr lang="en-US" sz="2400" dirty="0"/>
          </a:p>
          <a:p>
            <a:r>
              <a:rPr lang="en-US" sz="2400" dirty="0"/>
              <a:t>Diagonal line:</a:t>
            </a:r>
          </a:p>
          <a:p>
            <a:pPr lvl="1"/>
            <a:r>
              <a:rPr lang="en-US" dirty="0"/>
              <a:t>Random guessing</a:t>
            </a:r>
          </a:p>
          <a:p>
            <a:pPr lvl="1"/>
            <a:r>
              <a:rPr lang="en-US" dirty="0"/>
              <a:t>Below diagonal line:</a:t>
            </a:r>
          </a:p>
          <a:p>
            <a:pPr lvl="2"/>
            <a:r>
              <a:rPr lang="en-US" dirty="0"/>
              <a:t> prediction is opposite of the true class</a:t>
            </a:r>
          </a:p>
        </p:txBody>
      </p:sp>
      <p:pic>
        <p:nvPicPr>
          <p:cNvPr id="977924" name="Picture 4"/>
          <p:cNvPicPr>
            <a:picLocks noChangeAspect="1" noChangeArrowheads="1"/>
          </p:cNvPicPr>
          <p:nvPr/>
        </p:nvPicPr>
        <p:blipFill>
          <a:blip r:embed="rId3" cstate="print"/>
          <a:srcRect l="3069" r="6557"/>
          <a:stretch>
            <a:fillRect/>
          </a:stretch>
        </p:blipFill>
        <p:spPr bwMode="auto">
          <a:xfrm>
            <a:off x="5791200" y="1143000"/>
            <a:ext cx="4267200" cy="3048000"/>
          </a:xfrm>
          <a:prstGeom prst="rect">
            <a:avLst/>
          </a:prstGeom>
          <a:noFill/>
          <a:ln w="12700">
            <a:noFill/>
            <a:miter lim="800000"/>
            <a:headEnd/>
            <a:tailEnd/>
          </a:ln>
          <a:effectLst/>
        </p:spPr>
      </p:pic>
      <p:graphicFrame>
        <p:nvGraphicFramePr>
          <p:cNvPr id="5" name="Group 4"/>
          <p:cNvGraphicFramePr>
            <a:graphicFrameLocks noGrp="1"/>
          </p:cNvGraphicFramePr>
          <p:nvPr/>
        </p:nvGraphicFramePr>
        <p:xfrm>
          <a:off x="6096000" y="4267201"/>
          <a:ext cx="4191000" cy="2384251"/>
        </p:xfrm>
        <a:graphic>
          <a:graphicData uri="http://schemas.openxmlformats.org/drawingml/2006/table">
            <a:tbl>
              <a:tblPr/>
              <a:tblGrid>
                <a:gridCol w="1047750">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47750">
                  <a:extLst>
                    <a:ext uri="{9D8B030D-6E8A-4147-A177-3AD203B41FA5}">
                      <a16:colId xmlns:a16="http://schemas.microsoft.com/office/drawing/2014/main" val="20003"/>
                    </a:ext>
                  </a:extLst>
                </a:gridCol>
              </a:tblGrid>
              <a:tr h="530372">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799">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dirty="0">
                          <a:ln>
                            <a:noFill/>
                          </a:ln>
                          <a:solidFill>
                            <a:schemeClr val="tx1"/>
                          </a:solidFill>
                          <a:effectLst/>
                          <a:latin typeface="Arial" charset="0"/>
                        </a:rPr>
                      </a:br>
                      <a:endParaRPr kumimoji="0" lang="en-US"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dirty="0">
                          <a:ln>
                            <a:noFill/>
                          </a:ln>
                          <a:solidFill>
                            <a:schemeClr val="tx1"/>
                          </a:solidFill>
                          <a:effectLst/>
                          <a:latin typeface="Arial" charset="0"/>
                        </a:rPr>
                        <a:t>Actual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1799">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97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c</a:t>
                      </a:r>
                      <a:br>
                        <a:rPr kumimoji="0" lang="en-US" sz="2000" b="0" i="0" u="none" strike="noStrike" cap="none" normalizeH="0" baseline="0">
                          <a:ln>
                            <a:noFill/>
                          </a:ln>
                          <a:solidFill>
                            <a:schemeClr val="tx1"/>
                          </a:solidFill>
                          <a:effectLst/>
                          <a:latin typeface="Arial" charset="0"/>
                        </a:rPr>
                      </a:br>
                      <a:r>
                        <a:rPr kumimoji="0" lang="en-US" sz="2000" b="0" i="0" u="none" strike="noStrike" cap="none" normalizeH="0" baseline="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d</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rgbClr val="FF000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243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0666-353F-41F6-926A-D20431B1A2FB}"/>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95EE9C6F-6840-4921-B0FD-EB6CEAC28C29}"/>
              </a:ext>
            </a:extLst>
          </p:cNvPr>
          <p:cNvSpPr>
            <a:spLocks noGrp="1"/>
          </p:cNvSpPr>
          <p:nvPr>
            <p:ph idx="1"/>
          </p:nvPr>
        </p:nvSpPr>
        <p:spPr/>
        <p:txBody>
          <a:bodyPr/>
          <a:lstStyle/>
          <a:p>
            <a:r>
              <a:rPr lang="en-US" dirty="0"/>
              <a:t>Logistic regression classifier: </a:t>
            </a:r>
          </a:p>
          <a:p>
            <a:pPr lvl="1"/>
            <a:r>
              <a:rPr lang="en-US" dirty="0"/>
              <a:t>Single layer with a logistic function</a:t>
            </a:r>
          </a:p>
        </p:txBody>
      </p:sp>
      <p:sp>
        <p:nvSpPr>
          <p:cNvPr id="4" name="Slide Number Placeholder 3">
            <a:extLst>
              <a:ext uri="{FF2B5EF4-FFF2-40B4-BE49-F238E27FC236}">
                <a16:creationId xmlns:a16="http://schemas.microsoft.com/office/drawing/2014/main" id="{9EF25163-80F2-4AE2-B792-B3EDFF306988}"/>
              </a:ext>
            </a:extLst>
          </p:cNvPr>
          <p:cNvSpPr>
            <a:spLocks noGrp="1"/>
          </p:cNvSpPr>
          <p:nvPr>
            <p:ph type="sldNum" sz="quarter" idx="12"/>
          </p:nvPr>
        </p:nvSpPr>
        <p:spPr/>
        <p:txBody>
          <a:bodyPr/>
          <a:lstStyle/>
          <a:p>
            <a:fld id="{878E0B35-C73E-49DE-9EA0-4D9F6C87E107}" type="slidenum">
              <a:rPr lang="el-GR" smtClean="0"/>
              <a:pPr/>
              <a:t>8</a:t>
            </a:fld>
            <a:endParaRPr lang="el-GR"/>
          </a:p>
        </p:txBody>
      </p:sp>
      <p:pic>
        <p:nvPicPr>
          <p:cNvPr id="5" name="Picture 4">
            <a:extLst>
              <a:ext uri="{FF2B5EF4-FFF2-40B4-BE49-F238E27FC236}">
                <a16:creationId xmlns:a16="http://schemas.microsoft.com/office/drawing/2014/main" id="{3B00E39A-A32C-49C1-BD82-4BB81800843A}"/>
              </a:ext>
            </a:extLst>
          </p:cNvPr>
          <p:cNvPicPr>
            <a:picLocks noChangeAspect="1"/>
          </p:cNvPicPr>
          <p:nvPr/>
        </p:nvPicPr>
        <p:blipFill>
          <a:blip r:embed="rId2"/>
          <a:stretch>
            <a:fillRect/>
          </a:stretch>
        </p:blipFill>
        <p:spPr>
          <a:xfrm>
            <a:off x="3002474" y="2955714"/>
            <a:ext cx="4579876" cy="2421900"/>
          </a:xfrm>
          <a:prstGeom prst="rect">
            <a:avLst/>
          </a:prstGeom>
        </p:spPr>
      </p:pic>
      <p:grpSp>
        <p:nvGrpSpPr>
          <p:cNvPr id="8" name="Group 7">
            <a:extLst>
              <a:ext uri="{FF2B5EF4-FFF2-40B4-BE49-F238E27FC236}">
                <a16:creationId xmlns:a16="http://schemas.microsoft.com/office/drawing/2014/main" id="{1B7E68A7-839A-41E9-813D-0F3674E3D677}"/>
              </a:ext>
            </a:extLst>
          </p:cNvPr>
          <p:cNvGrpSpPr/>
          <p:nvPr/>
        </p:nvGrpSpPr>
        <p:grpSpPr>
          <a:xfrm>
            <a:off x="6960096" y="3356992"/>
            <a:ext cx="1800200" cy="1559484"/>
            <a:chOff x="5865326" y="3597708"/>
            <a:chExt cx="1800200" cy="1559484"/>
          </a:xfrm>
        </p:grpSpPr>
        <p:pic>
          <p:nvPicPr>
            <p:cNvPr id="6" name="Picture 5">
              <a:extLst>
                <a:ext uri="{FF2B5EF4-FFF2-40B4-BE49-F238E27FC236}">
                  <a16:creationId xmlns:a16="http://schemas.microsoft.com/office/drawing/2014/main" id="{9CC2E315-486F-4197-B719-0F38BFFCB46C}"/>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7" name="Oval 6">
              <a:extLst>
                <a:ext uri="{FF2B5EF4-FFF2-40B4-BE49-F238E27FC236}">
                  <a16:creationId xmlns:a16="http://schemas.microsoft.com/office/drawing/2014/main" id="{D2C653D5-55D0-4761-8720-E23FD5DD2A70}"/>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317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t>Using ROC for Model Comparison</a:t>
            </a:r>
          </a:p>
        </p:txBody>
      </p:sp>
      <p:pic>
        <p:nvPicPr>
          <p:cNvPr id="978947" name="Picture 3"/>
          <p:cNvPicPr>
            <a:picLocks noChangeAspect="1" noChangeArrowheads="1"/>
          </p:cNvPicPr>
          <p:nvPr/>
        </p:nvPicPr>
        <p:blipFill>
          <a:blip r:embed="rId2" cstate="print"/>
          <a:srcRect l="5362" r="8220"/>
          <a:stretch>
            <a:fillRect/>
          </a:stretch>
        </p:blipFill>
        <p:spPr bwMode="auto">
          <a:xfrm>
            <a:off x="1219200" y="1524000"/>
            <a:ext cx="5257800" cy="4876800"/>
          </a:xfrm>
          <a:prstGeom prst="rect">
            <a:avLst/>
          </a:prstGeom>
          <a:noFill/>
          <a:ln w="12700">
            <a:noFill/>
            <a:miter lim="800000"/>
            <a:headEnd/>
            <a:tailEnd/>
          </a:ln>
          <a:effectLst/>
        </p:spPr>
      </p:pic>
      <p:sp>
        <p:nvSpPr>
          <p:cNvPr id="978948" name="Rectangle 4"/>
          <p:cNvSpPr>
            <a:spLocks noChangeArrowheads="1"/>
          </p:cNvSpPr>
          <p:nvPr/>
        </p:nvSpPr>
        <p:spPr bwMode="auto">
          <a:xfrm>
            <a:off x="6934200" y="1447800"/>
            <a:ext cx="3581400" cy="48768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buFont typeface="Monotype Sorts" pitchFamily="2" charset="2"/>
              <a:buChar char="l"/>
            </a:pPr>
            <a:r>
              <a:rPr lang="en-US" sz="2400" dirty="0"/>
              <a:t>No model consistently outperform the other</a:t>
            </a:r>
          </a:p>
          <a:p>
            <a:pPr marL="800100" lvl="1" indent="-342900">
              <a:spcBef>
                <a:spcPct val="10000"/>
              </a:spcBef>
              <a:spcAft>
                <a:spcPts val="400"/>
              </a:spcAft>
              <a:buClr>
                <a:srgbClr val="0C7B9C"/>
              </a:buClr>
              <a:buSzPct val="75000"/>
              <a:buFont typeface="Monotype Sorts" pitchFamily="2" charset="2"/>
              <a:buChar char="l"/>
            </a:pPr>
            <a:r>
              <a:rPr lang="en-US" sz="2400" b="1" dirty="0">
                <a:solidFill>
                  <a:schemeClr val="accent2"/>
                </a:solidFill>
              </a:rPr>
              <a:t>M</a:t>
            </a:r>
            <a:r>
              <a:rPr lang="en-US" sz="2400" b="1" baseline="-25000" dirty="0">
                <a:solidFill>
                  <a:schemeClr val="accent2"/>
                </a:solidFill>
              </a:rPr>
              <a:t>1</a:t>
            </a:r>
            <a:r>
              <a:rPr lang="en-US" sz="2400" dirty="0"/>
              <a:t> is better for small FPR</a:t>
            </a:r>
          </a:p>
          <a:p>
            <a:pPr marL="800100" lvl="1" indent="-342900">
              <a:spcBef>
                <a:spcPct val="10000"/>
              </a:spcBef>
              <a:spcAft>
                <a:spcPts val="400"/>
              </a:spcAft>
              <a:buClr>
                <a:srgbClr val="0C7B9C"/>
              </a:buClr>
              <a:buSzPct val="75000"/>
              <a:buFont typeface="Monotype Sorts" pitchFamily="2" charset="2"/>
              <a:buChar char="l"/>
            </a:pPr>
            <a:r>
              <a:rPr lang="en-US" sz="2400" b="1" dirty="0">
                <a:solidFill>
                  <a:schemeClr val="accent2"/>
                </a:solidFill>
              </a:rPr>
              <a:t>M</a:t>
            </a:r>
            <a:r>
              <a:rPr lang="en-US" sz="2400" b="1" baseline="-25000" dirty="0">
                <a:solidFill>
                  <a:schemeClr val="accent2"/>
                </a:solidFill>
              </a:rPr>
              <a:t>2</a:t>
            </a:r>
            <a:r>
              <a:rPr lang="en-US" sz="2400" dirty="0"/>
              <a:t> is better for large FPR</a:t>
            </a:r>
          </a:p>
          <a:p>
            <a:pPr marL="800100" lvl="1" indent="-342900">
              <a:spcBef>
                <a:spcPct val="10000"/>
              </a:spcBef>
              <a:spcAft>
                <a:spcPts val="400"/>
              </a:spcAft>
              <a:buClr>
                <a:srgbClr val="0C7B9C"/>
              </a:buClr>
              <a:buSzPct val="75000"/>
            </a:pPr>
            <a:endParaRPr lang="en-US" sz="1000" dirty="0"/>
          </a:p>
          <a:p>
            <a:pPr marL="292100" indent="-292100">
              <a:spcBef>
                <a:spcPct val="10000"/>
              </a:spcBef>
              <a:spcAft>
                <a:spcPts val="400"/>
              </a:spcAft>
              <a:buClr>
                <a:srgbClr val="0C7B9C"/>
              </a:buClr>
              <a:buSzPct val="75000"/>
              <a:buFont typeface="Monotype Sorts" pitchFamily="2" charset="2"/>
              <a:buChar char="l"/>
            </a:pPr>
            <a:r>
              <a:rPr lang="en-US" sz="2400" dirty="0"/>
              <a:t>Area Under the ROC curve (</a:t>
            </a:r>
            <a:r>
              <a:rPr lang="en-US" sz="2400" dirty="0">
                <a:solidFill>
                  <a:srgbClr val="FF0000"/>
                </a:solidFill>
              </a:rPr>
              <a:t>AUC</a:t>
            </a:r>
            <a:r>
              <a:rPr lang="en-US" sz="2400" dirty="0"/>
              <a:t>)</a:t>
            </a:r>
          </a:p>
          <a:p>
            <a:pPr marL="800100" lvl="1" indent="-342900">
              <a:spcBef>
                <a:spcPct val="10000"/>
              </a:spcBef>
              <a:spcAft>
                <a:spcPts val="400"/>
              </a:spcAft>
              <a:buClr>
                <a:srgbClr val="0C7B9C"/>
              </a:buClr>
              <a:buSzPct val="75000"/>
              <a:buFont typeface="Monotype Sorts" pitchFamily="2" charset="2"/>
              <a:buChar char="l"/>
            </a:pPr>
            <a:r>
              <a:rPr lang="en-US" dirty="0"/>
              <a:t>Ideal:  Area = 1</a:t>
            </a:r>
          </a:p>
          <a:p>
            <a:pPr marL="800100" lvl="1" indent="-342900">
              <a:spcBef>
                <a:spcPct val="10000"/>
              </a:spcBef>
              <a:spcAft>
                <a:spcPts val="400"/>
              </a:spcAft>
              <a:buClr>
                <a:srgbClr val="0C7B9C"/>
              </a:buClr>
              <a:buSzPct val="75000"/>
              <a:buFont typeface="Monotype Sorts" pitchFamily="2" charset="2"/>
              <a:buChar char="l"/>
            </a:pPr>
            <a:r>
              <a:rPr lang="en-US" dirty="0"/>
              <a:t>Random guess:</a:t>
            </a:r>
          </a:p>
          <a:p>
            <a:pPr lvl="2">
              <a:spcBef>
                <a:spcPct val="10000"/>
              </a:spcBef>
              <a:spcAft>
                <a:spcPts val="400"/>
              </a:spcAft>
              <a:buClr>
                <a:schemeClr val="tx1"/>
              </a:buClr>
              <a:buSzPct val="75000"/>
              <a:buFont typeface="Wingdings" pitchFamily="2" charset="2"/>
              <a:buChar char="§"/>
            </a:pPr>
            <a:r>
              <a:rPr lang="en-US" dirty="0"/>
              <a:t> Area = 0.5</a:t>
            </a:r>
          </a:p>
        </p:txBody>
      </p:sp>
    </p:spTree>
    <p:extLst>
      <p:ext uri="{BB962C8B-B14F-4D97-AF65-F5344CB8AC3E}">
        <p14:creationId xmlns:p14="http://schemas.microsoft.com/office/powerpoint/2010/main" val="16453619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Precision-Recall plot</a:t>
            </a:r>
          </a:p>
        </p:txBody>
      </p:sp>
      <p:sp>
        <p:nvSpPr>
          <p:cNvPr id="3" name="Content Placeholder 2"/>
          <p:cNvSpPr>
            <a:spLocks noGrp="1"/>
          </p:cNvSpPr>
          <p:nvPr>
            <p:ph idx="1"/>
          </p:nvPr>
        </p:nvSpPr>
        <p:spPr/>
        <p:txBody>
          <a:bodyPr/>
          <a:lstStyle/>
          <a:p>
            <a:r>
              <a:rPr lang="en-US" dirty="0"/>
              <a:t>Usually for </a:t>
            </a:r>
            <a:r>
              <a:rPr lang="en-US" dirty="0">
                <a:solidFill>
                  <a:schemeClr val="accent6">
                    <a:lumMod val="75000"/>
                  </a:schemeClr>
                </a:solidFill>
              </a:rPr>
              <a:t>parameterized</a:t>
            </a:r>
            <a:r>
              <a:rPr lang="en-US" dirty="0"/>
              <a:t> models, it controls the precision/recall tradeoff</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5" r="49240"/>
          <a:stretch/>
        </p:blipFill>
        <p:spPr>
          <a:xfrm>
            <a:off x="3352800" y="2743200"/>
            <a:ext cx="4748074" cy="3429000"/>
          </a:xfrm>
          <a:prstGeom prst="rect">
            <a:avLst/>
          </a:prstGeom>
        </p:spPr>
      </p:pic>
    </p:spTree>
    <p:extLst>
      <p:ext uri="{BB962C8B-B14F-4D97-AF65-F5344CB8AC3E}">
        <p14:creationId xmlns:p14="http://schemas.microsoft.com/office/powerpoint/2010/main" val="1814722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 </a:t>
            </a:r>
            <a:r>
              <a:rPr lang="en-US" dirty="0" err="1"/>
              <a:t>vs</a:t>
            </a:r>
            <a:r>
              <a:rPr lang="en-US" dirty="0"/>
              <a:t> Precision-Recall curve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1200"/>
            <a:ext cx="9144000" cy="3429000"/>
          </a:xfrm>
          <a:prstGeom prst="rect">
            <a:avLst/>
          </a:prstGeom>
        </p:spPr>
      </p:pic>
      <p:sp>
        <p:nvSpPr>
          <p:cNvPr id="4" name="TextBox 3"/>
          <p:cNvSpPr txBox="1"/>
          <p:nvPr/>
        </p:nvSpPr>
        <p:spPr>
          <a:xfrm>
            <a:off x="3048000" y="5911334"/>
            <a:ext cx="6596678" cy="369332"/>
          </a:xfrm>
          <a:prstGeom prst="rect">
            <a:avLst/>
          </a:prstGeom>
          <a:noFill/>
        </p:spPr>
        <p:txBody>
          <a:bodyPr wrap="none" rtlCol="0">
            <a:spAutoFit/>
          </a:bodyPr>
          <a:lstStyle/>
          <a:p>
            <a:r>
              <a:rPr lang="en-US" dirty="0"/>
              <a:t>Area Under the Curve (AUC) as a single number for evaluation</a:t>
            </a:r>
          </a:p>
        </p:txBody>
      </p:sp>
    </p:spTree>
    <p:extLst>
      <p:ext uri="{BB962C8B-B14F-4D97-AF65-F5344CB8AC3E}">
        <p14:creationId xmlns:p14="http://schemas.microsoft.com/office/powerpoint/2010/main" val="34871109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r>
              <a:rPr lang="en-US" dirty="0"/>
              <a:t>Methods of Performance Estimation</a:t>
            </a:r>
          </a:p>
        </p:txBody>
      </p:sp>
      <p:sp>
        <p:nvSpPr>
          <p:cNvPr id="973827" name="Rectangle 3"/>
          <p:cNvSpPr>
            <a:spLocks noGrp="1" noChangeArrowheads="1"/>
          </p:cNvSpPr>
          <p:nvPr>
            <p:ph idx="1"/>
          </p:nvPr>
        </p:nvSpPr>
        <p:spPr>
          <a:xfrm>
            <a:off x="762000" y="1600200"/>
            <a:ext cx="9647238" cy="5181600"/>
          </a:xfrm>
        </p:spPr>
        <p:txBody>
          <a:bodyPr>
            <a:normAutofit lnSpcReduction="10000"/>
          </a:bodyPr>
          <a:lstStyle/>
          <a:p>
            <a:pPr>
              <a:lnSpc>
                <a:spcPct val="90000"/>
              </a:lnSpc>
            </a:pPr>
            <a:r>
              <a:rPr lang="en-US" dirty="0">
                <a:solidFill>
                  <a:schemeClr val="accent6">
                    <a:lumMod val="75000"/>
                  </a:schemeClr>
                </a:solidFill>
              </a:rPr>
              <a:t>Holdout</a:t>
            </a:r>
          </a:p>
          <a:p>
            <a:pPr lvl="1">
              <a:lnSpc>
                <a:spcPct val="90000"/>
              </a:lnSpc>
            </a:pPr>
            <a:r>
              <a:rPr lang="en-US" dirty="0"/>
              <a:t>Reserve </a:t>
            </a:r>
            <a:r>
              <a:rPr lang="en-US" b="1" dirty="0">
                <a:solidFill>
                  <a:schemeClr val="accent2"/>
                </a:solidFill>
              </a:rPr>
              <a:t>2/3</a:t>
            </a:r>
            <a:r>
              <a:rPr lang="en-US" dirty="0"/>
              <a:t> for training and </a:t>
            </a:r>
            <a:r>
              <a:rPr lang="en-US" b="1" dirty="0">
                <a:solidFill>
                  <a:schemeClr val="accent2"/>
                </a:solidFill>
              </a:rPr>
              <a:t>1/3</a:t>
            </a:r>
            <a:r>
              <a:rPr lang="en-US" dirty="0"/>
              <a:t> for testing </a:t>
            </a:r>
          </a:p>
          <a:p>
            <a:pPr>
              <a:lnSpc>
                <a:spcPct val="90000"/>
              </a:lnSpc>
            </a:pPr>
            <a:r>
              <a:rPr lang="en-US" dirty="0">
                <a:solidFill>
                  <a:srgbClr val="0070C0"/>
                </a:solidFill>
              </a:rPr>
              <a:t>Random subsampling</a:t>
            </a:r>
          </a:p>
          <a:p>
            <a:pPr lvl="1">
              <a:lnSpc>
                <a:spcPct val="90000"/>
              </a:lnSpc>
            </a:pPr>
            <a:r>
              <a:rPr lang="en-US" dirty="0"/>
              <a:t>One sample may be biased -- Repeated holdout</a:t>
            </a:r>
          </a:p>
          <a:p>
            <a:pPr>
              <a:lnSpc>
                <a:spcPct val="90000"/>
              </a:lnSpc>
            </a:pPr>
            <a:r>
              <a:rPr lang="en-US" dirty="0">
                <a:solidFill>
                  <a:schemeClr val="accent6">
                    <a:lumMod val="75000"/>
                  </a:schemeClr>
                </a:solidFill>
              </a:rPr>
              <a:t>Cross validation</a:t>
            </a:r>
          </a:p>
          <a:p>
            <a:pPr lvl="1">
              <a:lnSpc>
                <a:spcPct val="90000"/>
              </a:lnSpc>
            </a:pPr>
            <a:r>
              <a:rPr lang="en-US" dirty="0"/>
              <a:t>Partition data into </a:t>
            </a:r>
            <a:r>
              <a:rPr lang="en-US" b="1" dirty="0">
                <a:solidFill>
                  <a:schemeClr val="accent2"/>
                </a:solidFill>
              </a:rPr>
              <a:t>k</a:t>
            </a:r>
            <a:r>
              <a:rPr lang="en-US" dirty="0"/>
              <a:t> disjoint subsets</a:t>
            </a:r>
          </a:p>
          <a:p>
            <a:pPr lvl="1">
              <a:lnSpc>
                <a:spcPct val="90000"/>
              </a:lnSpc>
            </a:pPr>
            <a:r>
              <a:rPr lang="en-US" b="1" dirty="0">
                <a:solidFill>
                  <a:schemeClr val="accent2"/>
                </a:solidFill>
              </a:rPr>
              <a:t>k</a:t>
            </a:r>
            <a:r>
              <a:rPr lang="en-US" dirty="0"/>
              <a:t>-fold: train on </a:t>
            </a:r>
            <a:r>
              <a:rPr lang="en-US" b="1" dirty="0">
                <a:solidFill>
                  <a:schemeClr val="accent2"/>
                </a:solidFill>
              </a:rPr>
              <a:t>k-1</a:t>
            </a:r>
            <a:r>
              <a:rPr lang="en-US" dirty="0"/>
              <a:t> partitions, test on the remaining one</a:t>
            </a:r>
          </a:p>
          <a:p>
            <a:pPr lvl="1">
              <a:lnSpc>
                <a:spcPct val="90000"/>
              </a:lnSpc>
            </a:pPr>
            <a:r>
              <a:rPr lang="en-US" dirty="0">
                <a:solidFill>
                  <a:srgbClr val="0070C0"/>
                </a:solidFill>
              </a:rPr>
              <a:t>Leave-one-out:</a:t>
            </a:r>
            <a:r>
              <a:rPr lang="en-US" dirty="0"/>
              <a:t> </a:t>
            </a:r>
            <a:r>
              <a:rPr lang="en-US" b="1" dirty="0">
                <a:solidFill>
                  <a:schemeClr val="accent2"/>
                </a:solidFill>
              </a:rPr>
              <a:t>k=n</a:t>
            </a:r>
          </a:p>
          <a:p>
            <a:pPr lvl="1">
              <a:lnSpc>
                <a:spcPct val="90000"/>
              </a:lnSpc>
            </a:pPr>
            <a:r>
              <a:rPr lang="en-US" dirty="0"/>
              <a:t>Guarantees that each record is used the same number of times for training and testing</a:t>
            </a:r>
          </a:p>
          <a:p>
            <a:pPr>
              <a:lnSpc>
                <a:spcPct val="90000"/>
              </a:lnSpc>
            </a:pPr>
            <a:r>
              <a:rPr lang="en-US" dirty="0">
                <a:solidFill>
                  <a:schemeClr val="accent6">
                    <a:lumMod val="75000"/>
                  </a:schemeClr>
                </a:solidFill>
              </a:rPr>
              <a:t>Bootstrap</a:t>
            </a:r>
          </a:p>
          <a:p>
            <a:pPr lvl="1">
              <a:lnSpc>
                <a:spcPct val="90000"/>
              </a:lnSpc>
            </a:pPr>
            <a:r>
              <a:rPr lang="en-US" dirty="0"/>
              <a:t>Sampling with replacement</a:t>
            </a:r>
          </a:p>
          <a:p>
            <a:pPr lvl="1">
              <a:lnSpc>
                <a:spcPct val="90000"/>
              </a:lnSpc>
            </a:pPr>
            <a:r>
              <a:rPr lang="en-US" dirty="0"/>
              <a:t>~63% of records used for training, ~27% for testing</a:t>
            </a:r>
          </a:p>
        </p:txBody>
      </p:sp>
    </p:spTree>
    <p:extLst>
      <p:ext uri="{BB962C8B-B14F-4D97-AF65-F5344CB8AC3E}">
        <p14:creationId xmlns:p14="http://schemas.microsoft.com/office/powerpoint/2010/main" val="17591177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en-US" dirty="0"/>
              <a:t>Class imbalance</a:t>
            </a:r>
          </a:p>
        </p:txBody>
      </p:sp>
      <p:sp>
        <p:nvSpPr>
          <p:cNvPr id="965635" name="Rectangle 3"/>
          <p:cNvSpPr>
            <a:spLocks noGrp="1" noChangeArrowheads="1"/>
          </p:cNvSpPr>
          <p:nvPr>
            <p:ph idx="1"/>
          </p:nvPr>
        </p:nvSpPr>
        <p:spPr/>
        <p:txBody>
          <a:bodyPr/>
          <a:lstStyle/>
          <a:p>
            <a:r>
              <a:rPr lang="en-US" dirty="0"/>
              <a:t>Consider a 2-class problem</a:t>
            </a:r>
          </a:p>
          <a:p>
            <a:pPr lvl="1"/>
            <a:r>
              <a:rPr lang="en-US" dirty="0"/>
              <a:t>Number of Class 0 examples = 9990</a:t>
            </a:r>
          </a:p>
          <a:p>
            <a:pPr lvl="1"/>
            <a:r>
              <a:rPr lang="en-US" dirty="0"/>
              <a:t>Number of Class 1 examples = 10</a:t>
            </a:r>
          </a:p>
          <a:p>
            <a:pPr lvl="1"/>
            <a:endParaRPr lang="en-US" dirty="0"/>
          </a:p>
          <a:p>
            <a:r>
              <a:rPr lang="en-US" dirty="0"/>
              <a:t>If model predicts everything to be class 0, accuracy is 9990/10000 = 99.9 %</a:t>
            </a:r>
          </a:p>
          <a:p>
            <a:pPr lvl="1"/>
            <a:r>
              <a:rPr lang="en-US" dirty="0"/>
              <a:t>Accuracy is misleading because model does not detect any class 1 example</a:t>
            </a:r>
          </a:p>
          <a:p>
            <a:pPr lvl="1"/>
            <a:r>
              <a:rPr lang="en-US" dirty="0"/>
              <a:t>Precision and recall are better measures</a:t>
            </a:r>
          </a:p>
          <a:p>
            <a:endParaRPr lang="en-US" dirty="0"/>
          </a:p>
          <a:p>
            <a:endParaRPr lang="en-US" dirty="0"/>
          </a:p>
        </p:txBody>
      </p:sp>
    </p:spTree>
    <p:extLst>
      <p:ext uri="{BB962C8B-B14F-4D97-AF65-F5344CB8AC3E}">
        <p14:creationId xmlns:p14="http://schemas.microsoft.com/office/powerpoint/2010/main" val="4105493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class Imbalance</a:t>
            </a:r>
          </a:p>
        </p:txBody>
      </p:sp>
      <p:sp>
        <p:nvSpPr>
          <p:cNvPr id="3" name="Content Placeholder 2"/>
          <p:cNvSpPr>
            <a:spLocks noGrp="1"/>
          </p:cNvSpPr>
          <p:nvPr>
            <p:ph idx="1"/>
          </p:nvPr>
        </p:nvSpPr>
        <p:spPr/>
        <p:txBody>
          <a:bodyPr/>
          <a:lstStyle/>
          <a:p>
            <a:r>
              <a:rPr lang="en-US" dirty="0"/>
              <a:t>Class imbalance is a problem in training:</a:t>
            </a:r>
          </a:p>
          <a:p>
            <a:pPr lvl="1"/>
            <a:r>
              <a:rPr lang="en-US" dirty="0"/>
              <a:t>If the class we are interested in is very rare, then the classifier will ignore it.</a:t>
            </a:r>
          </a:p>
          <a:p>
            <a:r>
              <a:rPr lang="en-US" dirty="0"/>
              <a:t>Solution</a:t>
            </a:r>
          </a:p>
          <a:p>
            <a:pPr lvl="1"/>
            <a:r>
              <a:rPr lang="en-US" dirty="0"/>
              <a:t>We can </a:t>
            </a:r>
            <a:r>
              <a:rPr lang="en-US" dirty="0">
                <a:solidFill>
                  <a:schemeClr val="accent6">
                    <a:lumMod val="75000"/>
                  </a:schemeClr>
                </a:solidFill>
              </a:rPr>
              <a:t>balance</a:t>
            </a:r>
            <a:r>
              <a:rPr lang="en-US" dirty="0"/>
              <a:t> the class distribution</a:t>
            </a:r>
          </a:p>
          <a:p>
            <a:pPr lvl="2"/>
            <a:r>
              <a:rPr lang="en-US" dirty="0"/>
              <a:t>Sample from the larger class so that the size of the two classes is the same</a:t>
            </a:r>
          </a:p>
          <a:p>
            <a:pPr lvl="2"/>
            <a:r>
              <a:rPr lang="en-US" dirty="0"/>
              <a:t>Replicate the data of the class of interest so that the classes are balanced </a:t>
            </a:r>
          </a:p>
          <a:p>
            <a:pPr lvl="3"/>
            <a:r>
              <a:rPr lang="en-US" dirty="0"/>
              <a:t>Over-fitting issues</a:t>
            </a:r>
          </a:p>
          <a:p>
            <a:pPr lvl="1"/>
            <a:r>
              <a:rPr lang="en-US" dirty="0"/>
              <a:t>We can modify the optimization criterion by using a </a:t>
            </a:r>
            <a:r>
              <a:rPr lang="en-US" dirty="0">
                <a:solidFill>
                  <a:srgbClr val="FF0000"/>
                </a:solidFill>
              </a:rPr>
              <a:t>cost sensitive </a:t>
            </a:r>
            <a:r>
              <a:rPr lang="en-US" dirty="0"/>
              <a:t>metric</a:t>
            </a:r>
          </a:p>
          <a:p>
            <a:pPr lvl="1"/>
            <a:endParaRPr lang="en-US" dirty="0"/>
          </a:p>
        </p:txBody>
      </p:sp>
    </p:spTree>
    <p:extLst>
      <p:ext uri="{BB962C8B-B14F-4D97-AF65-F5344CB8AC3E}">
        <p14:creationId xmlns:p14="http://schemas.microsoft.com/office/powerpoint/2010/main" val="3480288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p:txBody>
          <a:bodyPr/>
          <a:lstStyle/>
          <a:p>
            <a:r>
              <a:rPr lang="en-US"/>
              <a:t>Cost Matrix</a:t>
            </a:r>
          </a:p>
        </p:txBody>
      </p:sp>
      <p:graphicFrame>
        <p:nvGraphicFramePr>
          <p:cNvPr id="966659" name="Group 3"/>
          <p:cNvGraphicFramePr>
            <a:graphicFrameLocks noGrp="1"/>
          </p:cNvGraphicFramePr>
          <p:nvPr/>
        </p:nvGraphicFramePr>
        <p:xfrm>
          <a:off x="2971800" y="1625600"/>
          <a:ext cx="6096000" cy="2794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6040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dirty="0">
                          <a:ln>
                            <a:noFill/>
                          </a:ln>
                          <a:solidFill>
                            <a:schemeClr val="tx1"/>
                          </a:solidFill>
                          <a:effectLst/>
                          <a:latin typeface="Arial" charset="0"/>
                        </a:rPr>
                      </a:br>
                      <a:endParaRPr kumimoji="0" lang="en-US"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dirty="0">
                          <a:ln>
                            <a:noFill/>
                          </a:ln>
                          <a:solidFill>
                            <a:schemeClr val="tx1"/>
                          </a:solidFill>
                          <a:effectLst/>
                          <a:latin typeface="Arial" charset="0"/>
                        </a:rPr>
                        <a:t>ACTUAL</a:t>
                      </a:r>
                      <a:br>
                        <a:rPr kumimoji="0" lang="en-US" sz="2400" b="0" i="0" u="none" strike="noStrike" cap="none" normalizeH="0" baseline="0" dirty="0">
                          <a:ln>
                            <a:noFill/>
                          </a:ln>
                          <a:solidFill>
                            <a:schemeClr val="tx1"/>
                          </a:solidFill>
                          <a:effectLst/>
                          <a:latin typeface="Arial" charset="0"/>
                        </a:rPr>
                      </a:br>
                      <a:r>
                        <a:rPr kumimoji="0" lang="en-US" sz="24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731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rgbClr val="0070C0"/>
                          </a:solidFill>
                          <a:effectLst/>
                          <a:latin typeface="Arial" charset="0"/>
                        </a:rPr>
                        <a:t>C(</a:t>
                      </a:r>
                      <a:r>
                        <a:rPr kumimoji="0" lang="en-US" sz="2000" b="0" i="0" u="none" strike="noStrike" cap="none" normalizeH="0" baseline="0" dirty="0" err="1">
                          <a:ln>
                            <a:noFill/>
                          </a:ln>
                          <a:solidFill>
                            <a:srgbClr val="0070C0"/>
                          </a:solidFill>
                          <a:effectLst/>
                          <a:latin typeface="Arial" charset="0"/>
                        </a:rPr>
                        <a:t>Yes|Yes</a:t>
                      </a:r>
                      <a:r>
                        <a:rPr kumimoji="0" lang="en-US" sz="2000" b="0" i="0" u="none" strike="noStrike" cap="none" normalizeH="0" baseline="0" dirty="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rgbClr val="FF0000"/>
                          </a:solidFill>
                          <a:effectLst/>
                          <a:latin typeface="Arial" charset="0"/>
                        </a:rPr>
                        <a:t>C(</a:t>
                      </a:r>
                      <a:r>
                        <a:rPr kumimoji="0" lang="en-US" sz="2000" b="0" i="0" u="none" strike="noStrike" cap="none" normalizeH="0" baseline="0" dirty="0" err="1">
                          <a:ln>
                            <a:noFill/>
                          </a:ln>
                          <a:solidFill>
                            <a:srgbClr val="FF0000"/>
                          </a:solidFill>
                          <a:effectLst/>
                          <a:latin typeface="Arial" charset="0"/>
                        </a:rPr>
                        <a:t>No|Yes</a:t>
                      </a:r>
                      <a:r>
                        <a:rPr kumimoji="0" lang="en-US" sz="20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rgbClr val="FF0000"/>
                          </a:solidFill>
                          <a:effectLst/>
                          <a:latin typeface="Arial" charset="0"/>
                        </a:rPr>
                        <a:t>C(</a:t>
                      </a:r>
                      <a:r>
                        <a:rPr kumimoji="0" lang="en-US" sz="2000" b="0" i="0" u="none" strike="noStrike" cap="none" normalizeH="0" baseline="0" dirty="0" err="1">
                          <a:ln>
                            <a:noFill/>
                          </a:ln>
                          <a:solidFill>
                            <a:srgbClr val="FF0000"/>
                          </a:solidFill>
                          <a:effectLst/>
                          <a:latin typeface="Arial" charset="0"/>
                        </a:rPr>
                        <a:t>Yes|No</a:t>
                      </a:r>
                      <a:r>
                        <a:rPr kumimoji="0" lang="en-US" sz="20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rgbClr val="0070C0"/>
                          </a:solidFill>
                          <a:effectLst/>
                          <a:latin typeface="Arial" charset="0"/>
                        </a:rPr>
                        <a:t>C(</a:t>
                      </a:r>
                      <a:r>
                        <a:rPr kumimoji="0" lang="en-US" sz="2000" b="0" i="0" u="none" strike="noStrike" cap="none" normalizeH="0" baseline="0" dirty="0" err="1">
                          <a:ln>
                            <a:noFill/>
                          </a:ln>
                          <a:solidFill>
                            <a:srgbClr val="0070C0"/>
                          </a:solidFill>
                          <a:effectLst/>
                          <a:latin typeface="Arial" charset="0"/>
                        </a:rPr>
                        <a:t>No|No</a:t>
                      </a:r>
                      <a:r>
                        <a:rPr kumimoji="0" lang="en-US" sz="2000" b="0" i="0" u="none" strike="noStrike" cap="none" normalizeH="0" baseline="0" dirty="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6682" name="Rectangle 26"/>
          <p:cNvSpPr>
            <a:spLocks noChangeArrowheads="1"/>
          </p:cNvSpPr>
          <p:nvPr/>
        </p:nvSpPr>
        <p:spPr bwMode="auto">
          <a:xfrm>
            <a:off x="2209800" y="5105400"/>
            <a:ext cx="7848600" cy="914400"/>
          </a:xfrm>
          <a:prstGeom prst="rect">
            <a:avLst/>
          </a:prstGeom>
          <a:noFill/>
          <a:ln w="12700">
            <a:noFill/>
            <a:miter lim="800000"/>
            <a:headEnd/>
            <a:tailEnd/>
          </a:ln>
          <a:effectLst/>
        </p:spPr>
        <p:txBody>
          <a:bodyPr lIns="90488" tIns="44450" rIns="90488" bIns="44450"/>
          <a:lstStyle/>
          <a:p>
            <a:pPr marL="292100" indent="-292100">
              <a:spcBef>
                <a:spcPct val="50000"/>
              </a:spcBef>
            </a:pPr>
            <a:r>
              <a:rPr lang="en-US" sz="2400" b="1" dirty="0">
                <a:solidFill>
                  <a:schemeClr val="accent2"/>
                </a:solidFill>
              </a:rPr>
              <a:t>C(</a:t>
            </a:r>
            <a:r>
              <a:rPr lang="en-US" sz="2400" b="1" dirty="0" err="1">
                <a:solidFill>
                  <a:schemeClr val="accent2"/>
                </a:solidFill>
              </a:rPr>
              <a:t>i|j</a:t>
            </a:r>
            <a:r>
              <a:rPr lang="en-US" sz="2400" b="1" dirty="0">
                <a:solidFill>
                  <a:schemeClr val="accent2"/>
                </a:solidFill>
              </a:rPr>
              <a:t>): </a:t>
            </a:r>
            <a:r>
              <a:rPr lang="en-US" sz="2400" dirty="0"/>
              <a:t>Cost of classifying class </a:t>
            </a:r>
            <a:r>
              <a:rPr lang="en-US" sz="2400" b="1" dirty="0">
                <a:solidFill>
                  <a:schemeClr val="accent2"/>
                </a:solidFill>
              </a:rPr>
              <a:t>j</a:t>
            </a:r>
            <a:r>
              <a:rPr lang="en-US" sz="2400" dirty="0"/>
              <a:t> example as class </a:t>
            </a:r>
            <a:r>
              <a:rPr lang="en-US" sz="2400" b="1" dirty="0" err="1">
                <a:solidFill>
                  <a:schemeClr val="accent2"/>
                </a:solidFill>
              </a:rPr>
              <a:t>i</a:t>
            </a:r>
            <a:endParaRPr lang="en-US" sz="2400" dirty="0"/>
          </a:p>
        </p:txBody>
      </p:sp>
    </p:spTree>
    <p:extLst>
      <p:ext uri="{BB962C8B-B14F-4D97-AF65-F5344CB8AC3E}">
        <p14:creationId xmlns:p14="http://schemas.microsoft.com/office/powerpoint/2010/main" val="4180304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752600" y="1295400"/>
            <a:ext cx="8229600" cy="2209800"/>
          </a:xfrm>
        </p:spPr>
        <p:txBody>
          <a:bodyPr>
            <a:normAutofit/>
          </a:bodyPr>
          <a:lstStyle/>
          <a:p>
            <a:r>
              <a:rPr lang="en-US" dirty="0"/>
              <a:t>Weighted</a:t>
            </a:r>
            <a:br>
              <a:rPr lang="en-US" dirty="0"/>
            </a:br>
            <a:r>
              <a:rPr lang="en-US" dirty="0"/>
              <a:t>Accuracy</a:t>
            </a:r>
            <a:br>
              <a:rPr lang="en-US" dirty="0"/>
            </a:br>
            <a:endParaRPr lang="en-US" dirty="0"/>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C(</a:t>
                          </a:r>
                          <a:r>
                            <a:rPr kumimoji="0" lang="en-US" sz="1800" b="0" i="0" u="none" strike="noStrike" cap="none" normalizeH="0" baseline="0" dirty="0" err="1">
                              <a:ln>
                                <a:noFill/>
                              </a:ln>
                              <a:solidFill>
                                <a:schemeClr val="tx1"/>
                              </a:solidFill>
                              <a:effectLst/>
                              <a:latin typeface="Arial" charset="0"/>
                            </a:rPr>
                            <a:t>i|j</a:t>
                          </a:r>
                          <a:r>
                            <a:rPr kumimoji="0" lang="en-US" sz="18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dirty="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0070C0"/>
                              </a:solidFill>
                              <a:effectLst/>
                              <a:latin typeface="Arial" charset="0"/>
                            </a:rPr>
                            <a:t>C(</a:t>
                          </a:r>
                          <a:r>
                            <a:rPr kumimoji="0" lang="en-US" sz="1600" b="0" i="0" u="none" strike="noStrike" cap="none" normalizeH="0" baseline="0" dirty="0" err="1">
                              <a:ln>
                                <a:noFill/>
                              </a:ln>
                              <a:solidFill>
                                <a:srgbClr val="0070C0"/>
                              </a:solidFill>
                              <a:effectLst/>
                              <a:latin typeface="Arial" charset="0"/>
                            </a:rPr>
                            <a:t>Yes|Yes</a:t>
                          </a:r>
                          <a:r>
                            <a:rPr kumimoji="0" lang="en-US" sz="1600" b="0" i="0" u="none" strike="noStrike" cap="none" normalizeH="0" baseline="0" dirty="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dirty="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FF0000"/>
                              </a:solidFill>
                              <a:effectLst/>
                              <a:latin typeface="Arial" charset="0"/>
                            </a:rPr>
                            <a:t>C(</a:t>
                          </a:r>
                          <a:r>
                            <a:rPr kumimoji="0" lang="en-US" sz="1600" b="0" i="0" u="none" strike="noStrike" cap="none" normalizeH="0" baseline="0" dirty="0" err="1">
                              <a:ln>
                                <a:noFill/>
                              </a:ln>
                              <a:solidFill>
                                <a:srgbClr val="FF0000"/>
                              </a:solidFill>
                              <a:effectLst/>
                              <a:latin typeface="Arial" charset="0"/>
                            </a:rPr>
                            <a:t>No|Yes</a:t>
                          </a:r>
                          <a:r>
                            <a:rPr kumimoji="0" lang="en-US" sz="16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dirty="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FF0000"/>
                              </a:solidFill>
                              <a:effectLst/>
                              <a:latin typeface="Arial" charset="0"/>
                            </a:rPr>
                            <a:t>C(</a:t>
                          </a:r>
                          <a:r>
                            <a:rPr kumimoji="0" lang="en-US" sz="1600" b="0" i="0" u="none" strike="noStrike" cap="none" normalizeH="0" baseline="0" dirty="0" err="1">
                              <a:ln>
                                <a:noFill/>
                              </a:ln>
                              <a:solidFill>
                                <a:srgbClr val="FF0000"/>
                              </a:solidFill>
                              <a:effectLst/>
                              <a:latin typeface="Arial" charset="0"/>
                            </a:rPr>
                            <a:t>Yes|No</a:t>
                          </a:r>
                          <a:r>
                            <a:rPr kumimoji="0" lang="en-US" sz="16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dirty="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0070C0"/>
                              </a:solidFill>
                              <a:effectLst/>
                              <a:latin typeface="Arial" charset="0"/>
                            </a:rPr>
                            <a:t>C(</a:t>
                          </a:r>
                          <a:r>
                            <a:rPr kumimoji="0" lang="en-US" sz="1600" b="0" i="0" u="none" strike="noStrike" cap="none" normalizeH="0" baseline="0" dirty="0" err="1">
                              <a:ln>
                                <a:noFill/>
                              </a:ln>
                              <a:solidFill>
                                <a:srgbClr val="0070C0"/>
                              </a:solidFill>
                              <a:effectLst/>
                              <a:latin typeface="Arial" charset="0"/>
                            </a:rPr>
                            <a:t>No|No</a:t>
                          </a:r>
                          <a:r>
                            <a:rPr kumimoji="0" lang="en-US" sz="1600" b="0" i="0" u="none" strike="noStrike" cap="none" normalizeH="0" baseline="0" dirty="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extLst>
                  <p:ext uri="{D42A27DB-BD31-4B8C-83A1-F6EECF244321}">
                    <p14:modId xmlns:p14="http://schemas.microsoft.com/office/powerpoint/2010/main" val="3292689107"/>
                  </p:ext>
                </p:extLst>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C(</a:t>
                          </a:r>
                          <a:r>
                            <a:rPr kumimoji="0" lang="en-US" sz="1800" b="0" i="0" u="none" strike="noStrike" cap="none" normalizeH="0" baseline="0" dirty="0" err="1">
                              <a:ln>
                                <a:noFill/>
                              </a:ln>
                              <a:solidFill>
                                <a:schemeClr val="tx1"/>
                              </a:solidFill>
                              <a:effectLst/>
                              <a:latin typeface="Arial" charset="0"/>
                            </a:rPr>
                            <a:t>i|j</a:t>
                          </a:r>
                          <a:r>
                            <a:rPr kumimoji="0" lang="en-US" sz="18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MATRIX</a:t>
                      </a:r>
                      <a:endParaRPr kumimoji="0" lang="en-US"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a</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d</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057400" y="5867401"/>
                <a:ext cx="6280822" cy="765979"/>
              </a:xfrm>
              <a:prstGeom prst="rect">
                <a:avLst/>
              </a:prstGeom>
              <a:noFill/>
            </p:spPr>
            <p:txBody>
              <a:bodyPr wrap="none" rtlCol="0">
                <a:spAutoFit/>
              </a:bodyPr>
              <a:lstStyle/>
              <a:p>
                <a:r>
                  <a:rPr lang="en-US" sz="2800" dirty="0"/>
                  <a:t>Weighted Accuracy =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num>
                      <m:den>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den>
                    </m:f>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057400" y="5867401"/>
                <a:ext cx="6280822" cy="765979"/>
              </a:xfrm>
              <a:prstGeom prst="rect">
                <a:avLst/>
              </a:prstGeom>
              <a:blipFill>
                <a:blip r:embed="rId3"/>
                <a:stretch>
                  <a:fillRect l="-2039" b="-800"/>
                </a:stretch>
              </a:blipFill>
            </p:spPr>
            <p:txBody>
              <a:bodyPr/>
              <a:lstStyle/>
              <a:p>
                <a:r>
                  <a:rPr lang="en-US">
                    <a:noFill/>
                  </a:rPr>
                  <a:t> </a:t>
                </a:r>
              </a:p>
            </p:txBody>
          </p:sp>
        </mc:Fallback>
      </mc:AlternateContent>
    </p:spTree>
    <p:extLst>
      <p:ext uri="{BB962C8B-B14F-4D97-AF65-F5344CB8AC3E}">
        <p14:creationId xmlns:p14="http://schemas.microsoft.com/office/powerpoint/2010/main" val="11458431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305300" y="15240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2022953" y="3729490"/>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rgbClr val="FF0000"/>
                          </a:solidFill>
                          <a:effectLst/>
                          <a:latin typeface="Arial" charset="0"/>
                        </a:rPr>
                        <a:t>Model M</a:t>
                      </a:r>
                      <a:r>
                        <a:rPr kumimoji="0" lang="en-US" sz="1800" b="0" i="0" u="none" strike="noStrike" cap="none" normalizeH="0" baseline="-25000" dirty="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rgbClr val="FF0000"/>
                          </a:solidFill>
                          <a:effectLst/>
                          <a:latin typeface="Arial" charset="0"/>
                        </a:rPr>
                        <a:t>Model M</a:t>
                      </a:r>
                      <a:r>
                        <a:rPr kumimoji="0" lang="en-US" sz="1800" b="0" i="0" u="none" strike="noStrike" cap="none" normalizeH="0" baseline="-25000" dirty="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1794353" y="5712912"/>
            <a:ext cx="38862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dirty="0"/>
              <a:t>Accuracy = 80%</a:t>
            </a:r>
          </a:p>
          <a:p>
            <a:pPr marL="292100" indent="-292100">
              <a:spcBef>
                <a:spcPct val="10000"/>
              </a:spcBef>
              <a:spcAft>
                <a:spcPts val="400"/>
              </a:spcAft>
              <a:buClr>
                <a:srgbClr val="0C7B9C"/>
              </a:buClr>
              <a:buSzPct val="75000"/>
            </a:pPr>
            <a:r>
              <a:rPr lang="en-US" sz="2400" dirty="0"/>
              <a:t>Weighted Accuracy = 8.9%</a:t>
            </a:r>
          </a:p>
        </p:txBody>
      </p:sp>
      <p:sp>
        <p:nvSpPr>
          <p:cNvPr id="967753" name="Rectangle 1097"/>
          <p:cNvSpPr>
            <a:spLocks noChangeArrowheads="1"/>
          </p:cNvSpPr>
          <p:nvPr/>
        </p:nvSpPr>
        <p:spPr bwMode="auto">
          <a:xfrm>
            <a:off x="6705600" y="5638800"/>
            <a:ext cx="37338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dirty="0"/>
              <a:t>Accuracy = 90%</a:t>
            </a:r>
          </a:p>
          <a:p>
            <a:pPr marL="292100" indent="-292100">
              <a:spcBef>
                <a:spcPct val="10000"/>
              </a:spcBef>
              <a:spcAft>
                <a:spcPts val="400"/>
              </a:spcAft>
              <a:buClr>
                <a:srgbClr val="0C7B9C"/>
              </a:buClr>
              <a:buSzPct val="75000"/>
            </a:pPr>
            <a:r>
              <a:rPr lang="en-US" sz="2400" dirty="0"/>
              <a:t>Weighted Accuracy= 9%</a:t>
            </a:r>
          </a:p>
        </p:txBody>
      </p:sp>
    </p:spTree>
    <p:extLst>
      <p:ext uri="{BB962C8B-B14F-4D97-AF65-F5344CB8AC3E}">
        <p14:creationId xmlns:p14="http://schemas.microsoft.com/office/powerpoint/2010/main" val="3041257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1524000" y="1295400"/>
            <a:ext cx="8229600" cy="2209800"/>
          </a:xfrm>
        </p:spPr>
        <p:txBody>
          <a:bodyPr>
            <a:normAutofit/>
          </a:bodyPr>
          <a:lstStyle/>
          <a:p>
            <a:r>
              <a:rPr lang="en-US" dirty="0"/>
              <a:t>Classification</a:t>
            </a:r>
            <a:br>
              <a:rPr lang="en-US" dirty="0"/>
            </a:br>
            <a:r>
              <a:rPr lang="en-US" dirty="0"/>
              <a:t>Cost</a:t>
            </a:r>
          </a:p>
        </p:txBody>
      </p:sp>
      <mc:AlternateContent xmlns:mc="http://schemas.openxmlformats.org/markup-compatibility/2006" xmlns:a14="http://schemas.microsoft.com/office/drawing/2010/main">
        <mc:Choice Requires="a14">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479456">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C(</a:t>
                          </a:r>
                          <a:r>
                            <a:rPr kumimoji="0" lang="en-US" sz="1800" b="0" i="0" u="none" strike="noStrike" cap="none" normalizeH="0" baseline="0" dirty="0" err="1">
                              <a:ln>
                                <a:noFill/>
                              </a:ln>
                              <a:solidFill>
                                <a:schemeClr val="tx1"/>
                              </a:solidFill>
                              <a:effectLst/>
                              <a:latin typeface="Arial" charset="0"/>
                            </a:rPr>
                            <a:t>i|j</a:t>
                          </a:r>
                          <a:r>
                            <a:rPr kumimoji="0" lang="en-US" sz="18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50741">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1</m:t>
                                    </m:r>
                                  </m:sub>
                                </m:sSub>
                              </m:oMath>
                            </m:oMathPara>
                          </a14:m>
                          <a:endParaRPr kumimoji="0" lang="en-US" sz="1600" b="0" i="0" u="none" strike="noStrike" cap="none" normalizeH="0" baseline="0" dirty="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0070C0"/>
                              </a:solidFill>
                              <a:effectLst/>
                              <a:latin typeface="Arial" charset="0"/>
                            </a:rPr>
                            <a:t>C(</a:t>
                          </a:r>
                          <a:r>
                            <a:rPr kumimoji="0" lang="en-US" sz="1600" b="0" i="0" u="none" strike="noStrike" cap="none" normalizeH="0" baseline="0" dirty="0" err="1">
                              <a:ln>
                                <a:noFill/>
                              </a:ln>
                              <a:solidFill>
                                <a:srgbClr val="0070C0"/>
                              </a:solidFill>
                              <a:effectLst/>
                              <a:latin typeface="Arial" charset="0"/>
                            </a:rPr>
                            <a:t>Yes|Yes</a:t>
                          </a:r>
                          <a:r>
                            <a:rPr kumimoji="0" lang="en-US" sz="1600" b="0" i="0" u="none" strike="noStrike" cap="none" normalizeH="0" baseline="0" dirty="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2</m:t>
                                    </m:r>
                                  </m:sub>
                                </m:sSub>
                              </m:oMath>
                            </m:oMathPara>
                          </a14:m>
                          <a:endParaRPr kumimoji="0" lang="en-US" sz="1600" b="0" i="0" u="none" strike="noStrike" cap="none" normalizeH="0" baseline="0" dirty="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FF0000"/>
                              </a:solidFill>
                              <a:effectLst/>
                              <a:latin typeface="Arial" charset="0"/>
                            </a:rPr>
                            <a:t>C(</a:t>
                          </a:r>
                          <a:r>
                            <a:rPr kumimoji="0" lang="en-US" sz="1600" b="0" i="0" u="none" strike="noStrike" cap="none" normalizeH="0" baseline="0" dirty="0" err="1">
                              <a:ln>
                                <a:noFill/>
                              </a:ln>
                              <a:solidFill>
                                <a:srgbClr val="FF0000"/>
                              </a:solidFill>
                              <a:effectLst/>
                              <a:latin typeface="Arial" charset="0"/>
                            </a:rPr>
                            <a:t>No|Yes</a:t>
                          </a:r>
                          <a:r>
                            <a:rPr kumimoji="0" lang="en-US" sz="16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876">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FF0000"/>
                                        </a:solidFill>
                                        <a:effectLst/>
                                        <a:latin typeface="Cambria Math" panose="02040503050406030204" pitchFamily="18" charset="0"/>
                                      </a:rPr>
                                    </m:ctrlPr>
                                  </m:sSubPr>
                                  <m:e>
                                    <m:r>
                                      <a:rPr kumimoji="0" lang="en-US" sz="1600" b="0" i="1" u="none" strike="noStrike" cap="none" normalizeH="0" baseline="0" smtClean="0">
                                        <a:ln>
                                          <a:noFill/>
                                        </a:ln>
                                        <a:solidFill>
                                          <a:srgbClr val="FF0000"/>
                                        </a:solidFill>
                                        <a:effectLst/>
                                        <a:latin typeface="Cambria Math" panose="02040503050406030204" pitchFamily="18" charset="0"/>
                                      </a:rPr>
                                      <m:t>𝑤</m:t>
                                    </m:r>
                                  </m:e>
                                  <m:sub>
                                    <m:r>
                                      <a:rPr kumimoji="0" lang="en-US" sz="1600" b="0" i="1" u="none" strike="noStrike" cap="none" normalizeH="0" baseline="0" smtClean="0">
                                        <a:ln>
                                          <a:noFill/>
                                        </a:ln>
                                        <a:solidFill>
                                          <a:srgbClr val="FF0000"/>
                                        </a:solidFill>
                                        <a:effectLst/>
                                        <a:latin typeface="Cambria Math" panose="02040503050406030204" pitchFamily="18" charset="0"/>
                                      </a:rPr>
                                      <m:t>3</m:t>
                                    </m:r>
                                  </m:sub>
                                </m:sSub>
                              </m:oMath>
                            </m:oMathPara>
                          </a14:m>
                          <a:endParaRPr kumimoji="0" lang="en-US" sz="1600" b="0" i="0" u="none" strike="noStrike" cap="none" normalizeH="0" baseline="0" dirty="0">
                            <a:ln>
                              <a:noFill/>
                            </a:ln>
                            <a:solidFill>
                              <a:srgbClr val="FF000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FF0000"/>
                              </a:solidFill>
                              <a:effectLst/>
                              <a:latin typeface="Arial" charset="0"/>
                            </a:rPr>
                            <a:t>C(</a:t>
                          </a:r>
                          <a:r>
                            <a:rPr kumimoji="0" lang="en-US" sz="1600" b="0" i="0" u="none" strike="noStrike" cap="none" normalizeH="0" baseline="0" dirty="0" err="1">
                              <a:ln>
                                <a:noFill/>
                              </a:ln>
                              <a:solidFill>
                                <a:srgbClr val="FF0000"/>
                              </a:solidFill>
                              <a:effectLst/>
                              <a:latin typeface="Arial" charset="0"/>
                            </a:rPr>
                            <a:t>Yes|No</a:t>
                          </a:r>
                          <a:r>
                            <a:rPr kumimoji="0" lang="en-US" sz="16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sSub>
                                  <m:sSubPr>
                                    <m:ctrlPr>
                                      <a:rPr kumimoji="0" lang="en-US" sz="1600" b="0" i="1" u="none" strike="noStrike" cap="none" normalizeH="0" baseline="0" smtClean="0">
                                        <a:ln>
                                          <a:noFill/>
                                        </a:ln>
                                        <a:solidFill>
                                          <a:srgbClr val="0070C0"/>
                                        </a:solidFill>
                                        <a:effectLst/>
                                        <a:latin typeface="Cambria Math" panose="02040503050406030204" pitchFamily="18" charset="0"/>
                                      </a:rPr>
                                    </m:ctrlPr>
                                  </m:sSubPr>
                                  <m:e>
                                    <m:r>
                                      <a:rPr kumimoji="0" lang="en-US" sz="1600" b="0" i="1" u="none" strike="noStrike" cap="none" normalizeH="0" baseline="0" smtClean="0">
                                        <a:ln>
                                          <a:noFill/>
                                        </a:ln>
                                        <a:solidFill>
                                          <a:srgbClr val="0070C0"/>
                                        </a:solidFill>
                                        <a:effectLst/>
                                        <a:latin typeface="Cambria Math" panose="02040503050406030204" pitchFamily="18" charset="0"/>
                                      </a:rPr>
                                      <m:t>𝑤</m:t>
                                    </m:r>
                                  </m:e>
                                  <m:sub>
                                    <m:r>
                                      <a:rPr kumimoji="0" lang="en-US" sz="1600" b="0" i="1" u="none" strike="noStrike" cap="none" normalizeH="0" baseline="0" smtClean="0">
                                        <a:ln>
                                          <a:noFill/>
                                        </a:ln>
                                        <a:solidFill>
                                          <a:srgbClr val="0070C0"/>
                                        </a:solidFill>
                                        <a:effectLst/>
                                        <a:latin typeface="Cambria Math" panose="02040503050406030204" pitchFamily="18" charset="0"/>
                                      </a:rPr>
                                      <m:t>4</m:t>
                                    </m:r>
                                  </m:sub>
                                </m:sSub>
                              </m:oMath>
                            </m:oMathPara>
                          </a14:m>
                          <a:endParaRPr kumimoji="0" lang="en-US" sz="1600" b="0" i="0" u="none" strike="noStrike" cap="none" normalizeH="0" baseline="0" dirty="0">
                            <a:ln>
                              <a:noFill/>
                            </a:ln>
                            <a:solidFill>
                              <a:srgbClr val="0070C0"/>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rgbClr val="0070C0"/>
                              </a:solidFill>
                              <a:effectLst/>
                              <a:latin typeface="Arial" charset="0"/>
                            </a:rPr>
                            <a:t>C(</a:t>
                          </a:r>
                          <a:r>
                            <a:rPr kumimoji="0" lang="en-US" sz="1600" b="0" i="0" u="none" strike="noStrike" cap="none" normalizeH="0" baseline="0" dirty="0" err="1">
                              <a:ln>
                                <a:noFill/>
                              </a:ln>
                              <a:solidFill>
                                <a:srgbClr val="0070C0"/>
                              </a:solidFill>
                              <a:effectLst/>
                              <a:latin typeface="Arial" charset="0"/>
                            </a:rPr>
                            <a:t>No|No</a:t>
                          </a:r>
                          <a:r>
                            <a:rPr kumimoji="0" lang="en-US" sz="1600" b="0" i="0" u="none" strike="noStrike" cap="none" normalizeH="0" baseline="0" dirty="0">
                              <a:ln>
                                <a:noFill/>
                              </a:ln>
                              <a:solidFill>
                                <a:srgbClr val="0070C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Choice>
        <mc:Fallback xmlns="">
          <p:graphicFrame>
            <p:nvGraphicFramePr>
              <p:cNvPr id="966659" name="Group 3"/>
              <p:cNvGraphicFramePr>
                <a:graphicFrameLocks noGrp="1"/>
              </p:cNvGraphicFramePr>
              <p:nvPr/>
            </p:nvGraphicFramePr>
            <p:xfrm>
              <a:off x="4572000" y="2971801"/>
              <a:ext cx="5943604" cy="2513653"/>
            </p:xfrm>
            <a:graphic>
              <a:graphicData uri="http://schemas.openxmlformats.org/drawingml/2006/table">
                <a:tbl>
                  <a:tblPr/>
                  <a:tblGrid>
                    <a:gridCol w="1485901">
                      <a:extLst>
                        <a:ext uri="{9D8B030D-6E8A-4147-A177-3AD203B41FA5}">
                          <a16:colId xmlns:a16="http://schemas.microsoft.com/office/drawing/2014/main" val="20000"/>
                        </a:ext>
                      </a:extLst>
                    </a:gridCol>
                    <a:gridCol w="1485901">
                      <a:extLst>
                        <a:ext uri="{9D8B030D-6E8A-4147-A177-3AD203B41FA5}">
                          <a16:colId xmlns:a16="http://schemas.microsoft.com/office/drawing/2014/main" val="20001"/>
                        </a:ext>
                      </a:extLst>
                    </a:gridCol>
                    <a:gridCol w="1485901">
                      <a:extLst>
                        <a:ext uri="{9D8B030D-6E8A-4147-A177-3AD203B41FA5}">
                          <a16:colId xmlns:a16="http://schemas.microsoft.com/office/drawing/2014/main" val="20002"/>
                        </a:ext>
                      </a:extLst>
                    </a:gridCol>
                    <a:gridCol w="1485901">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COST</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      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0741">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C(</a:t>
                          </a:r>
                          <a:r>
                            <a:rPr kumimoji="0" lang="en-US" sz="1800" b="0" i="0" u="none" strike="noStrike" cap="none" normalizeH="0" baseline="0" dirty="0" err="1">
                              <a:ln>
                                <a:noFill/>
                              </a:ln>
                              <a:solidFill>
                                <a:schemeClr val="tx1"/>
                              </a:solidFill>
                              <a:effectLst/>
                              <a:latin typeface="Arial" charset="0"/>
                            </a:rPr>
                            <a:t>i|j</a:t>
                          </a:r>
                          <a:r>
                            <a:rPr kumimoji="0" lang="en-US" sz="18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202049" t="-189720" r="-101639" b="-11401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stretch>
                            <a:fillRect l="-302049" t="-189720" r="-1639" b="-114019"/>
                          </a:stretch>
                        </a:blipFill>
                      </a:tcPr>
                    </a:tc>
                    <a:extLst>
                      <a:ext uri="{0D108BD9-81ED-4DB2-BD59-A6C34878D82A}">
                        <a16:rowId xmlns:a16="http://schemas.microsoft.com/office/drawing/2014/main" val="10002"/>
                      </a:ext>
                    </a:extLst>
                  </a:tr>
                  <a:tr h="654304">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202049" t="-287037" r="-101639" b="-1296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2"/>
                          <a:stretch>
                            <a:fillRect l="-302049" t="-287037" r="-1639" b="-12963"/>
                          </a:stretch>
                        </a:blipFill>
                      </a:tcPr>
                    </a:tc>
                    <a:extLst>
                      <a:ext uri="{0D108BD9-81ED-4DB2-BD59-A6C34878D82A}">
                        <a16:rowId xmlns:a16="http://schemas.microsoft.com/office/drawing/2014/main" val="10003"/>
                      </a:ext>
                    </a:extLst>
                  </a:tr>
                </a:tbl>
              </a:graphicData>
            </a:graphic>
          </p:graphicFrame>
        </mc:Fallback>
      </mc:AlternateContent>
      <p:graphicFrame>
        <p:nvGraphicFramePr>
          <p:cNvPr id="6" name="Group 4"/>
          <p:cNvGraphicFramePr>
            <a:graphicFrameLocks noGrp="1"/>
          </p:cNvGraphicFramePr>
          <p:nvPr/>
        </p:nvGraphicFramePr>
        <p:xfrm>
          <a:off x="4618896" y="533400"/>
          <a:ext cx="5943600" cy="2308020"/>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654304">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CONFUSION</a:t>
                      </a:r>
                    </a:p>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MATRIX</a:t>
                      </a:r>
                      <a:endParaRPr kumimoji="0" lang="en-US"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12">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1800" b="0" i="0" u="none" strike="noStrike" cap="none" normalizeH="0" baseline="0" dirty="0">
                          <a:ln>
                            <a:noFill/>
                          </a:ln>
                          <a:solidFill>
                            <a:schemeClr val="tx1"/>
                          </a:solidFill>
                          <a:effectLst/>
                          <a:latin typeface="Arial" charset="0"/>
                        </a:rPr>
                      </a:b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6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a</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rgbClr val="0070C0"/>
                          </a:solidFill>
                          <a:effectLst/>
                          <a:latin typeface="Arial" charset="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a:ln>
                            <a:noFill/>
                          </a:ln>
                          <a:solidFill>
                            <a:schemeClr val="tx1"/>
                          </a:solidFill>
                          <a:effectLst/>
                          <a:latin typeface="Arial" charset="0"/>
                        </a:rPr>
                        <a:t>b</a:t>
                      </a:r>
                      <a:br>
                        <a:rPr kumimoji="0" lang="en-US" sz="1600" b="0" i="0" u="none" strike="noStrike" cap="none" normalizeH="0" baseline="0">
                          <a:ln>
                            <a:noFill/>
                          </a:ln>
                          <a:solidFill>
                            <a:schemeClr val="tx1"/>
                          </a:solidFill>
                          <a:effectLst/>
                          <a:latin typeface="Arial" charset="0"/>
                        </a:rPr>
                      </a:br>
                      <a:r>
                        <a:rPr kumimoji="0" lang="en-US" sz="1600" b="0" i="0" u="none" strike="noStrike" cap="none" normalizeH="0" baseline="0">
                          <a:ln>
                            <a:noFill/>
                          </a:ln>
                          <a:solidFill>
                            <a:srgbClr val="FF0000"/>
                          </a:solidFill>
                          <a:effectLst/>
                          <a:latin typeface="Arial" charset="0"/>
                        </a:rPr>
                        <a:t>(FN)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002">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1" i="0" u="none" strike="noStrike" cap="none" normalizeH="0" baseline="0" dirty="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c</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rgbClr val="FF0000"/>
                          </a:solidFill>
                          <a:effectLst/>
                          <a:latin typeface="Arial" charset="0"/>
                        </a:rPr>
                        <a:t>(FP)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600" b="0" i="0" u="none" strike="noStrike" cap="none" normalizeH="0" baseline="0" dirty="0">
                          <a:ln>
                            <a:noFill/>
                          </a:ln>
                          <a:solidFill>
                            <a:schemeClr val="tx1"/>
                          </a:solidFill>
                          <a:effectLst/>
                          <a:latin typeface="Arial" charset="0"/>
                        </a:rPr>
                        <a:t>d</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rgbClr val="0070C0"/>
                          </a:solidFill>
                          <a:effectLst/>
                          <a:latin typeface="Arial" charset="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2133601" y="5715000"/>
                <a:ext cx="7299819" cy="523220"/>
              </a:xfrm>
              <a:prstGeom prst="rect">
                <a:avLst/>
              </a:prstGeom>
              <a:noFill/>
            </p:spPr>
            <p:txBody>
              <a:bodyPr wrap="none" rtlCol="0">
                <a:spAutoFit/>
              </a:bodyPr>
              <a:lstStyle/>
              <a:p>
                <a:r>
                  <a:rPr lang="en-US" sz="2800" dirty="0"/>
                  <a:t>Classification Cost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r>
                      <a:rPr lang="en-US" sz="2800" i="1">
                        <a:latin typeface="Cambria Math" panose="02040503050406030204" pitchFamily="18" charset="0"/>
                      </a:rPr>
                      <m:t>𝑎</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m:t>
                        </m:r>
                      </m:sub>
                    </m:sSub>
                    <m:r>
                      <a:rPr lang="en-US" sz="2800" i="1">
                        <a:latin typeface="Cambria Math" panose="02040503050406030204" pitchFamily="18" charset="0"/>
                      </a:rPr>
                      <m:t>𝑏</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3</m:t>
                        </m:r>
                      </m:sub>
                    </m:sSub>
                    <m:r>
                      <a:rPr lang="en-US" sz="2800" i="1">
                        <a:latin typeface="Cambria Math" panose="02040503050406030204" pitchFamily="18" charset="0"/>
                      </a:rPr>
                      <m:t>𝑐</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4</m:t>
                        </m:r>
                      </m:sub>
                    </m:sSub>
                    <m:r>
                      <a:rPr lang="en-US" sz="2800" i="1">
                        <a:latin typeface="Cambria Math" panose="02040503050406030204" pitchFamily="18" charset="0"/>
                      </a:rPr>
                      <m:t>𝑑</m:t>
                    </m:r>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133601" y="5715000"/>
                <a:ext cx="7299819" cy="523220"/>
              </a:xfrm>
              <a:prstGeom prst="rect">
                <a:avLst/>
              </a:prstGeom>
              <a:blipFill>
                <a:blip r:embed="rId3"/>
                <a:stretch>
                  <a:fillRect l="-1671" t="-12941" b="-31765"/>
                </a:stretch>
              </a:blipFill>
            </p:spPr>
            <p:txBody>
              <a:bodyPr/>
              <a:lstStyle/>
              <a:p>
                <a:r>
                  <a:rPr lang="en-US">
                    <a:noFill/>
                  </a:rPr>
                  <a:t> </a:t>
                </a:r>
              </a:p>
            </p:txBody>
          </p:sp>
        </mc:Fallback>
      </mc:AlternateContent>
      <p:sp>
        <p:nvSpPr>
          <p:cNvPr id="2" name="TextBox 1"/>
          <p:cNvSpPr txBox="1"/>
          <p:nvPr/>
        </p:nvSpPr>
        <p:spPr>
          <a:xfrm>
            <a:off x="2362201" y="6283101"/>
            <a:ext cx="3877985" cy="369332"/>
          </a:xfrm>
          <a:prstGeom prst="rect">
            <a:avLst/>
          </a:prstGeom>
          <a:noFill/>
        </p:spPr>
        <p:txBody>
          <a:bodyPr wrap="none" rtlCol="0">
            <a:spAutoFit/>
          </a:bodyPr>
          <a:lstStyle/>
          <a:p>
            <a:r>
              <a:rPr lang="en-US" dirty="0"/>
              <a:t>Some weights can also be negative </a:t>
            </a:r>
          </a:p>
        </p:txBody>
      </p:sp>
    </p:spTree>
    <p:extLst>
      <p:ext uri="{BB962C8B-B14F-4D97-AF65-F5344CB8AC3E}">
        <p14:creationId xmlns:p14="http://schemas.microsoft.com/office/powerpoint/2010/main" val="183751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146D-3CB3-40F4-867C-7DAA07E860E8}"/>
              </a:ext>
            </a:extLst>
          </p:cNvPr>
          <p:cNvSpPr>
            <a:spLocks noGrp="1"/>
          </p:cNvSpPr>
          <p:nvPr>
            <p:ph type="title"/>
          </p:nvPr>
        </p:nvSpPr>
        <p:spPr/>
        <p:txBody>
          <a:bodyPr/>
          <a:lstStyle/>
          <a:p>
            <a:r>
              <a:rPr lang="en-US" dirty="0"/>
              <a:t>Deep learning</a:t>
            </a:r>
          </a:p>
        </p:txBody>
      </p:sp>
      <p:sp>
        <p:nvSpPr>
          <p:cNvPr id="3" name="Content Placeholder 2">
            <a:extLst>
              <a:ext uri="{FF2B5EF4-FFF2-40B4-BE49-F238E27FC236}">
                <a16:creationId xmlns:a16="http://schemas.microsoft.com/office/drawing/2014/main" id="{E4AB8535-CA57-46F1-8539-9AFB95536BE5}"/>
              </a:ext>
            </a:extLst>
          </p:cNvPr>
          <p:cNvSpPr>
            <a:spLocks noGrp="1"/>
          </p:cNvSpPr>
          <p:nvPr>
            <p:ph idx="1"/>
          </p:nvPr>
        </p:nvSpPr>
        <p:spPr>
          <a:xfrm>
            <a:off x="533400" y="1600200"/>
            <a:ext cx="11049000" cy="4853136"/>
          </a:xfrm>
        </p:spPr>
        <p:txBody>
          <a:bodyPr>
            <a:normAutofit lnSpcReduction="10000"/>
          </a:bodyPr>
          <a:lstStyle/>
          <a:p>
            <a:r>
              <a:rPr lang="en-US" dirty="0"/>
              <a:t>Networks with </a:t>
            </a:r>
            <a:r>
              <a:rPr lang="en-US" dirty="0">
                <a:solidFill>
                  <a:schemeClr val="accent6">
                    <a:lumMod val="75000"/>
                  </a:schemeClr>
                </a:solidFill>
              </a:rPr>
              <a:t>multiple layers</a:t>
            </a:r>
          </a:p>
          <a:p>
            <a:endParaRPr lang="en-US" dirty="0"/>
          </a:p>
          <a:p>
            <a:endParaRPr lang="en-US" dirty="0"/>
          </a:p>
          <a:p>
            <a:endParaRPr lang="en-US" dirty="0"/>
          </a:p>
          <a:p>
            <a:endParaRPr lang="en-US" dirty="0"/>
          </a:p>
          <a:p>
            <a:endParaRPr lang="en-US" dirty="0"/>
          </a:p>
          <a:p>
            <a:endParaRPr lang="en-US" dirty="0"/>
          </a:p>
          <a:p>
            <a:endParaRPr lang="en-US" dirty="0"/>
          </a:p>
          <a:p>
            <a:r>
              <a:rPr lang="en-US" dirty="0"/>
              <a:t>Each layer can be thought of as a processing step</a:t>
            </a:r>
          </a:p>
          <a:p>
            <a:r>
              <a:rPr lang="en-US" dirty="0"/>
              <a:t>Multiple layers allow for the computation of more complex functions</a:t>
            </a:r>
          </a:p>
        </p:txBody>
      </p:sp>
      <p:sp>
        <p:nvSpPr>
          <p:cNvPr id="4" name="Slide Number Placeholder 3">
            <a:extLst>
              <a:ext uri="{FF2B5EF4-FFF2-40B4-BE49-F238E27FC236}">
                <a16:creationId xmlns:a16="http://schemas.microsoft.com/office/drawing/2014/main" id="{42C399D0-1512-4C96-A3CE-270473E6AF6F}"/>
              </a:ext>
            </a:extLst>
          </p:cNvPr>
          <p:cNvSpPr>
            <a:spLocks noGrp="1"/>
          </p:cNvSpPr>
          <p:nvPr>
            <p:ph type="sldNum" sz="quarter" idx="12"/>
          </p:nvPr>
        </p:nvSpPr>
        <p:spPr/>
        <p:txBody>
          <a:bodyPr/>
          <a:lstStyle/>
          <a:p>
            <a:fld id="{878E0B35-C73E-49DE-9EA0-4D9F6C87E107}" type="slidenum">
              <a:rPr lang="el-GR" smtClean="0"/>
              <a:pPr/>
              <a:t>9</a:t>
            </a:fld>
            <a:endParaRPr lang="el-GR"/>
          </a:p>
        </p:txBody>
      </p:sp>
      <p:pic>
        <p:nvPicPr>
          <p:cNvPr id="5" name="Picture 4">
            <a:extLst>
              <a:ext uri="{FF2B5EF4-FFF2-40B4-BE49-F238E27FC236}">
                <a16:creationId xmlns:a16="http://schemas.microsoft.com/office/drawing/2014/main" id="{D4A8BD2A-34C4-48DD-9FDA-6DB6CE3F1046}"/>
              </a:ext>
            </a:extLst>
          </p:cNvPr>
          <p:cNvPicPr>
            <a:picLocks noChangeAspect="1"/>
          </p:cNvPicPr>
          <p:nvPr/>
        </p:nvPicPr>
        <p:blipFill>
          <a:blip r:embed="rId2"/>
          <a:stretch>
            <a:fillRect/>
          </a:stretch>
        </p:blipFill>
        <p:spPr>
          <a:xfrm>
            <a:off x="2999656" y="2060849"/>
            <a:ext cx="6192688" cy="2923767"/>
          </a:xfrm>
          <a:prstGeom prst="rect">
            <a:avLst/>
          </a:prstGeom>
        </p:spPr>
      </p:pic>
    </p:spTree>
    <p:extLst>
      <p:ext uri="{BB962C8B-B14F-4D97-AF65-F5344CB8AC3E}">
        <p14:creationId xmlns:p14="http://schemas.microsoft.com/office/powerpoint/2010/main" val="583897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1026"/>
          <p:cNvSpPr>
            <a:spLocks noGrp="1" noChangeArrowheads="1"/>
          </p:cNvSpPr>
          <p:nvPr>
            <p:ph type="title"/>
          </p:nvPr>
        </p:nvSpPr>
        <p:spPr/>
        <p:txBody>
          <a:bodyPr/>
          <a:lstStyle/>
          <a:p>
            <a:r>
              <a:rPr lang="en-US"/>
              <a:t>Computing Cost of Classification</a:t>
            </a:r>
          </a:p>
        </p:txBody>
      </p:sp>
      <p:graphicFrame>
        <p:nvGraphicFramePr>
          <p:cNvPr id="967683" name="Group 1027"/>
          <p:cNvGraphicFramePr>
            <a:graphicFrameLocks noGrp="1"/>
          </p:cNvGraphicFramePr>
          <p:nvPr/>
        </p:nvGraphicFramePr>
        <p:xfrm>
          <a:off x="4572000" y="1600201"/>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rgbClr val="FF0000"/>
                          </a:solidFill>
                          <a:effectLst/>
                          <a:latin typeface="Arial" charset="0"/>
                        </a:rPr>
                        <a:t>Cost Matrix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C(i|j)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rgbClr val="FF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06" name="Group 1050"/>
          <p:cNvGraphicFramePr>
            <a:graphicFrameLocks noGrp="1"/>
          </p:cNvGraphicFramePr>
          <p:nvPr/>
        </p:nvGraphicFramePr>
        <p:xfrm>
          <a:off x="19812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rgbClr val="FF0000"/>
                          </a:solidFill>
                          <a:effectLst/>
                          <a:latin typeface="Arial" charset="0"/>
                        </a:rPr>
                        <a:t>Model M</a:t>
                      </a:r>
                      <a:r>
                        <a:rPr kumimoji="0" lang="en-US" sz="1800" b="0" i="0" u="none" strike="noStrike" cap="none" normalizeH="0" baseline="-25000" dirty="0">
                          <a:ln>
                            <a:noFill/>
                          </a:ln>
                          <a:solidFill>
                            <a:srgbClr val="FF0000"/>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7729" name="Group 1073"/>
          <p:cNvGraphicFramePr>
            <a:graphicFrameLocks noGrp="1"/>
          </p:cNvGraphicFramePr>
          <p:nvPr/>
        </p:nvGraphicFramePr>
        <p:xfrm>
          <a:off x="6781800" y="3731578"/>
          <a:ext cx="3581400" cy="1831023"/>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573088">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rgbClr val="FF0000"/>
                          </a:solidFill>
                          <a:effectLst/>
                          <a:latin typeface="Arial" charset="0"/>
                        </a:rPr>
                        <a:t>Model M</a:t>
                      </a:r>
                      <a:r>
                        <a:rPr kumimoji="0" lang="en-US" sz="1800" b="0" i="0" u="none" strike="noStrike" cap="none" normalizeH="0" baseline="-25000" dirty="0">
                          <a:ln>
                            <a:noFill/>
                          </a:ln>
                          <a:solidFill>
                            <a:srgbClr val="FF0000"/>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838">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0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463">
                <a:tc vMerge="1">
                  <a:txBody>
                    <a:bodyPr/>
                    <a:lstStyle/>
                    <a:p>
                      <a:endParaRPr lang="en-US"/>
                    </a:p>
                  </a:txBody>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1"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67752" name="Rectangle 1096"/>
          <p:cNvSpPr>
            <a:spLocks noChangeArrowheads="1"/>
          </p:cNvSpPr>
          <p:nvPr/>
        </p:nvSpPr>
        <p:spPr bwMode="auto">
          <a:xfrm>
            <a:off x="2286000" y="57150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dirty="0"/>
              <a:t>Accuracy = 80%</a:t>
            </a:r>
          </a:p>
          <a:p>
            <a:pPr marL="292100" indent="-292100">
              <a:spcBef>
                <a:spcPct val="10000"/>
              </a:spcBef>
              <a:spcAft>
                <a:spcPts val="400"/>
              </a:spcAft>
              <a:buClr>
                <a:srgbClr val="0C7B9C"/>
              </a:buClr>
              <a:buSzPct val="75000"/>
            </a:pPr>
            <a:r>
              <a:rPr lang="en-US" sz="2400" dirty="0"/>
              <a:t>Cost = 3910</a:t>
            </a:r>
          </a:p>
        </p:txBody>
      </p:sp>
      <p:sp>
        <p:nvSpPr>
          <p:cNvPr id="967753" name="Rectangle 1097"/>
          <p:cNvSpPr>
            <a:spLocks noChangeArrowheads="1"/>
          </p:cNvSpPr>
          <p:nvPr/>
        </p:nvSpPr>
        <p:spPr bwMode="auto">
          <a:xfrm>
            <a:off x="6705600" y="5638800"/>
            <a:ext cx="3048000" cy="990600"/>
          </a:xfrm>
          <a:prstGeom prst="rect">
            <a:avLst/>
          </a:prstGeom>
          <a:noFill/>
          <a:ln w="12700">
            <a:noFill/>
            <a:miter lim="800000"/>
            <a:headEnd/>
            <a:tailEnd/>
          </a:ln>
          <a:effectLst/>
        </p:spPr>
        <p:txBody>
          <a:bodyPr lIns="90488" tIns="44450" rIns="90488" bIns="44450"/>
          <a:lstStyle/>
          <a:p>
            <a:pPr marL="292100" indent="-292100">
              <a:spcBef>
                <a:spcPct val="10000"/>
              </a:spcBef>
              <a:spcAft>
                <a:spcPts val="400"/>
              </a:spcAft>
              <a:buClr>
                <a:srgbClr val="0C7B9C"/>
              </a:buClr>
              <a:buSzPct val="75000"/>
            </a:pPr>
            <a:r>
              <a:rPr lang="en-US" sz="2400" dirty="0"/>
              <a:t>Accuracy = 90%</a:t>
            </a:r>
          </a:p>
          <a:p>
            <a:pPr marL="292100" indent="-292100">
              <a:spcBef>
                <a:spcPct val="10000"/>
              </a:spcBef>
              <a:spcAft>
                <a:spcPts val="400"/>
              </a:spcAft>
              <a:buClr>
                <a:srgbClr val="0C7B9C"/>
              </a:buClr>
              <a:buSzPct val="75000"/>
            </a:pPr>
            <a:r>
              <a:rPr lang="en-US" sz="2400" dirty="0"/>
              <a:t>Cost = 4255</a:t>
            </a:r>
          </a:p>
        </p:txBody>
      </p:sp>
    </p:spTree>
    <p:extLst>
      <p:ext uri="{BB962C8B-B14F-4D97-AF65-F5344CB8AC3E}">
        <p14:creationId xmlns:p14="http://schemas.microsoft.com/office/powerpoint/2010/main" val="655054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1905000" y="381000"/>
            <a:ext cx="8280400" cy="533400"/>
          </a:xfrm>
        </p:spPr>
        <p:txBody>
          <a:bodyPr>
            <a:normAutofit fontScale="90000"/>
          </a:bodyPr>
          <a:lstStyle/>
          <a:p>
            <a:r>
              <a:rPr lang="en-US" dirty="0"/>
              <a:t>Cost </a:t>
            </a:r>
            <a:r>
              <a:rPr lang="en-US" dirty="0" err="1"/>
              <a:t>vs</a:t>
            </a:r>
            <a:r>
              <a:rPr lang="en-US" dirty="0"/>
              <a:t> Accuracy</a:t>
            </a:r>
          </a:p>
        </p:txBody>
      </p:sp>
      <p:graphicFrame>
        <p:nvGraphicFramePr>
          <p:cNvPr id="968707" name="Group 3"/>
          <p:cNvGraphicFramePr>
            <a:graphicFrameLocks noGrp="1"/>
          </p:cNvGraphicFramePr>
          <p:nvPr>
            <p:ph type="tbl" idx="1"/>
          </p:nvPr>
        </p:nvGraphicFramePr>
        <p:xfrm>
          <a:off x="1935164" y="1140460"/>
          <a:ext cx="4389437" cy="2183130"/>
        </p:xfrm>
        <a:graphic>
          <a:graphicData uri="http://schemas.openxmlformats.org/drawingml/2006/table">
            <a:tbl>
              <a:tblPr/>
              <a:tblGrid>
                <a:gridCol w="1096962">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3">
                  <a:extLst>
                    <a:ext uri="{9D8B030D-6E8A-4147-A177-3AD203B41FA5}">
                      <a16:colId xmlns:a16="http://schemas.microsoft.com/office/drawing/2014/main" val="20002"/>
                    </a:ext>
                  </a:extLst>
                </a:gridCol>
                <a:gridCol w="1096962">
                  <a:extLst>
                    <a:ext uri="{9D8B030D-6E8A-4147-A177-3AD203B41FA5}">
                      <a16:colId xmlns:a16="http://schemas.microsoft.com/office/drawing/2014/main" val="20003"/>
                    </a:ext>
                  </a:extLst>
                </a:gridCol>
              </a:tblGrid>
              <a:tr h="68834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dirty="0">
                          <a:ln>
                            <a:noFill/>
                          </a:ln>
                          <a:solidFill>
                            <a:srgbClr val="FF0000"/>
                          </a:solidFill>
                          <a:effectLst/>
                          <a:latin typeface="Arial" charset="0"/>
                        </a:rPr>
                        <a:t>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dirty="0">
                          <a:ln>
                            <a:noFill/>
                          </a:ln>
                          <a:solidFill>
                            <a:schemeClr val="tx1"/>
                          </a:solidFill>
                          <a:effectLst/>
                          <a:latin typeface="Arial" charset="0"/>
                        </a:rPr>
                      </a:br>
                      <a:endParaRPr kumimoji="0" lang="en-US" sz="24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dirty="0">
                          <a:ln>
                            <a:noFill/>
                          </a:ln>
                          <a:solidFill>
                            <a:schemeClr val="tx1"/>
                          </a:solidFill>
                          <a:effectLst/>
                          <a:latin typeface="Arial" charset="0"/>
                        </a:rPr>
                        <a:t>ACTUAL</a:t>
                      </a:r>
                      <a:br>
                        <a:rPr kumimoji="0" lang="en-US" sz="1800" b="0" i="0" u="none" strike="noStrike" cap="none" normalizeH="0" baseline="0" dirty="0">
                          <a:ln>
                            <a:noFill/>
                          </a:ln>
                          <a:solidFill>
                            <a:schemeClr val="tx1"/>
                          </a:solidFill>
                          <a:effectLst/>
                          <a:latin typeface="Arial" charset="0"/>
                        </a:rPr>
                      </a:br>
                      <a:r>
                        <a:rPr kumimoji="0" lang="en-US" sz="1800" b="0" i="0" u="none" strike="noStrike" cap="none" normalizeH="0" baseline="0" dirty="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dirty="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370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68730" name="Group 26"/>
          <p:cNvGraphicFramePr>
            <a:graphicFrameLocks noGrp="1"/>
          </p:cNvGraphicFramePr>
          <p:nvPr/>
        </p:nvGraphicFramePr>
        <p:xfrm>
          <a:off x="1905000" y="3886200"/>
          <a:ext cx="4389438" cy="2243138"/>
        </p:xfrm>
        <a:graphic>
          <a:graphicData uri="http://schemas.openxmlformats.org/drawingml/2006/table">
            <a:tbl>
              <a:tblPr/>
              <a:tblGrid>
                <a:gridCol w="1096963">
                  <a:extLst>
                    <a:ext uri="{9D8B030D-6E8A-4147-A177-3AD203B41FA5}">
                      <a16:colId xmlns:a16="http://schemas.microsoft.com/office/drawing/2014/main" val="20000"/>
                    </a:ext>
                  </a:extLst>
                </a:gridCol>
                <a:gridCol w="1098550">
                  <a:extLst>
                    <a:ext uri="{9D8B030D-6E8A-4147-A177-3AD203B41FA5}">
                      <a16:colId xmlns:a16="http://schemas.microsoft.com/office/drawing/2014/main" val="20001"/>
                    </a:ext>
                  </a:extLst>
                </a:gridCol>
                <a:gridCol w="1096962">
                  <a:extLst>
                    <a:ext uri="{9D8B030D-6E8A-4147-A177-3AD203B41FA5}">
                      <a16:colId xmlns:a16="http://schemas.microsoft.com/office/drawing/2014/main" val="20002"/>
                    </a:ext>
                  </a:extLst>
                </a:gridCol>
                <a:gridCol w="1096963">
                  <a:extLst>
                    <a:ext uri="{9D8B030D-6E8A-4147-A177-3AD203B41FA5}">
                      <a16:colId xmlns:a16="http://schemas.microsoft.com/office/drawing/2014/main" val="20003"/>
                    </a:ext>
                  </a:extLst>
                </a:gridCol>
              </a:tblGrid>
              <a:tr h="450850">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400" b="0" i="0" u="none" strike="noStrike" cap="none" normalizeH="0" baseline="0">
                          <a:ln>
                            <a:noFill/>
                          </a:ln>
                          <a:solidFill>
                            <a:srgbClr val="FF0000"/>
                          </a:solidFill>
                          <a:effectLst/>
                          <a:latin typeface="Arial"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PREDICTED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5150">
                <a:tc rowSpan="3">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br>
                        <a:rPr kumimoji="0" lang="en-US" sz="2400" b="0" i="0" u="none" strike="noStrike" cap="none" normalizeH="0" baseline="0">
                          <a:ln>
                            <a:noFill/>
                          </a:ln>
                          <a:solidFill>
                            <a:schemeClr val="tx1"/>
                          </a:solidFill>
                          <a:effectLst/>
                          <a:latin typeface="Arial" charset="0"/>
                        </a:rPr>
                      </a:br>
                      <a:endParaRPr kumimoji="0" lang="en-US" sz="2400" b="0"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800" b="0" i="0" u="none" strike="noStrike" cap="none" normalizeH="0" baseline="0">
                          <a:ln>
                            <a:noFill/>
                          </a:ln>
                          <a:solidFill>
                            <a:schemeClr val="tx1"/>
                          </a:solidFill>
                          <a:effectLst/>
                          <a:latin typeface="Arial" charset="0"/>
                        </a:rPr>
                        <a:t>ACTUAL</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endParaRPr kumimoji="0" lang="en-US" sz="1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150">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5638">
                <a:tc vMerge="1">
                  <a:txBody>
                    <a:bodyPr/>
                    <a:lstStyle/>
                    <a:p>
                      <a:endParaRPr lang="en-US"/>
                    </a:p>
                  </a:txBody>
                  <a:tcPr/>
                </a:tc>
                <a:tc>
                  <a:txBody>
                    <a:bodyPr/>
                    <a:lstStyle/>
                    <a:p>
                      <a:pPr marL="0" marR="0" lvl="0" indent="0" algn="l"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1400" b="0" i="0" u="none" strike="noStrike" cap="none" normalizeH="0" baseline="0">
                          <a:ln>
                            <a:noFill/>
                          </a:ln>
                          <a:solidFill>
                            <a:schemeClr val="tx1"/>
                          </a:solidFill>
                          <a:effectLst/>
                          <a:latin typeface="Arial" charset="0"/>
                        </a:rPr>
                        <a:t>Class=No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ts val="400"/>
                        </a:spcAft>
                        <a:buClr>
                          <a:srgbClr val="0C7B9C"/>
                        </a:buClr>
                        <a:buSzPct val="75000"/>
                        <a:buFont typeface="Monotype Sorts" pitchFamily="2" charset="2"/>
                        <a:buNone/>
                        <a:tabLst/>
                      </a:pPr>
                      <a:r>
                        <a:rPr kumimoji="0" lang="en-US" sz="2000" b="0" i="0" u="none" strike="noStrike" cap="none" normalizeH="0" baseline="0">
                          <a:ln>
                            <a:noFill/>
                          </a:ln>
                          <a:solidFill>
                            <a:schemeClr val="tx1"/>
                          </a:solidFill>
                          <a:effectLst/>
                          <a:latin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2" name="Group 49"/>
          <p:cNvGrpSpPr>
            <a:grpSpLocks/>
          </p:cNvGrpSpPr>
          <p:nvPr/>
        </p:nvGrpSpPr>
        <p:grpSpPr bwMode="auto">
          <a:xfrm>
            <a:off x="6629400" y="1143001"/>
            <a:ext cx="3733800" cy="4964113"/>
            <a:chOff x="3216" y="720"/>
            <a:chExt cx="2352" cy="3127"/>
          </a:xfrm>
        </p:grpSpPr>
        <p:sp>
          <p:nvSpPr>
            <p:cNvPr id="968754" name="Text Box 50"/>
            <p:cNvSpPr txBox="1">
              <a:spLocks noChangeArrowheads="1"/>
            </p:cNvSpPr>
            <p:nvPr/>
          </p:nvSpPr>
          <p:spPr bwMode="auto">
            <a:xfrm>
              <a:off x="3264" y="1536"/>
              <a:ext cx="2256" cy="2311"/>
            </a:xfrm>
            <a:prstGeom prst="rect">
              <a:avLst/>
            </a:prstGeom>
            <a:noFill/>
            <a:ln w="12700">
              <a:noFill/>
              <a:miter lim="800000"/>
              <a:headEnd/>
              <a:tailEnd/>
            </a:ln>
            <a:effectLst/>
          </p:spPr>
          <p:txBody>
            <a:bodyPr>
              <a:spAutoFit/>
            </a:bodyPr>
            <a:lstStyle/>
            <a:p>
              <a:pPr>
                <a:spcBef>
                  <a:spcPct val="50000"/>
                </a:spcBef>
              </a:pPr>
              <a:r>
                <a:rPr lang="en-US" dirty="0"/>
                <a:t>N = a + b + c + d</a:t>
              </a:r>
            </a:p>
            <a:p>
              <a:pPr>
                <a:spcBef>
                  <a:spcPct val="50000"/>
                </a:spcBef>
              </a:pPr>
              <a:endParaRPr lang="en-US" dirty="0"/>
            </a:p>
            <a:p>
              <a:pPr>
                <a:spcBef>
                  <a:spcPct val="50000"/>
                </a:spcBef>
              </a:pPr>
              <a:r>
                <a:rPr lang="en-US" dirty="0"/>
                <a:t>Accuracy = (a + d)/N</a:t>
              </a:r>
            </a:p>
            <a:p>
              <a:pPr>
                <a:spcBef>
                  <a:spcPct val="50000"/>
                </a:spcBef>
              </a:pPr>
              <a:endParaRPr lang="en-US" dirty="0"/>
            </a:p>
            <a:p>
              <a:pPr>
                <a:spcBef>
                  <a:spcPct val="50000"/>
                </a:spcBef>
              </a:pPr>
              <a:r>
                <a:rPr lang="en-US" dirty="0"/>
                <a:t>Cost = p (a + d) + q (b + c)</a:t>
              </a:r>
            </a:p>
            <a:p>
              <a:pPr>
                <a:spcBef>
                  <a:spcPct val="50000"/>
                </a:spcBef>
              </a:pPr>
              <a:r>
                <a:rPr lang="en-US" dirty="0"/>
                <a:t>        = p (a + d) + q (N – a – d)</a:t>
              </a:r>
            </a:p>
            <a:p>
              <a:pPr>
                <a:spcBef>
                  <a:spcPct val="50000"/>
                </a:spcBef>
              </a:pPr>
              <a:r>
                <a:rPr lang="en-US" dirty="0"/>
                <a:t>        = q N – (q – p)(a + d)</a:t>
              </a:r>
            </a:p>
            <a:p>
              <a:pPr>
                <a:spcBef>
                  <a:spcPct val="50000"/>
                </a:spcBef>
              </a:pPr>
              <a:r>
                <a:rPr lang="en-US" dirty="0"/>
                <a:t>        = N [q – (q-p) </a:t>
              </a:r>
              <a:r>
                <a:rPr lang="en-US" dirty="0">
                  <a:sym typeface="Symbol" pitchFamily="18" charset="2"/>
                </a:rPr>
                <a:t> </a:t>
              </a:r>
              <a:r>
                <a:rPr lang="en-US" dirty="0"/>
                <a:t>Accuracy] </a:t>
              </a:r>
            </a:p>
            <a:p>
              <a:pPr>
                <a:spcBef>
                  <a:spcPct val="50000"/>
                </a:spcBef>
              </a:pPr>
              <a:endParaRPr lang="en-US" dirty="0"/>
            </a:p>
          </p:txBody>
        </p:sp>
        <p:sp>
          <p:nvSpPr>
            <p:cNvPr id="968755" name="Rectangle 51"/>
            <p:cNvSpPr>
              <a:spLocks noChangeArrowheads="1"/>
            </p:cNvSpPr>
            <p:nvPr/>
          </p:nvSpPr>
          <p:spPr bwMode="auto">
            <a:xfrm>
              <a:off x="3216" y="720"/>
              <a:ext cx="2352" cy="577"/>
            </a:xfrm>
            <a:prstGeom prst="rect">
              <a:avLst/>
            </a:prstGeom>
            <a:noFill/>
            <a:ln w="12700">
              <a:noFill/>
              <a:miter lim="800000"/>
              <a:headEnd/>
              <a:tailEnd/>
            </a:ln>
            <a:effectLst/>
          </p:spPr>
          <p:txBody>
            <a:bodyPr>
              <a:spAutoFit/>
            </a:bodyPr>
            <a:lstStyle/>
            <a:p>
              <a:r>
                <a:rPr lang="en-US" dirty="0"/>
                <a:t>Accuracy is proportional to cost if</a:t>
              </a:r>
              <a:br>
                <a:rPr lang="en-US" dirty="0"/>
              </a:br>
              <a:r>
                <a:rPr lang="en-US" dirty="0"/>
                <a:t>1. C(</a:t>
              </a:r>
              <a:r>
                <a:rPr lang="en-US" dirty="0" err="1"/>
                <a:t>Yes|No</a:t>
              </a:r>
              <a:r>
                <a:rPr lang="en-US" dirty="0"/>
                <a:t>)=C(</a:t>
              </a:r>
              <a:r>
                <a:rPr lang="en-US" dirty="0" err="1"/>
                <a:t>No|Yes</a:t>
              </a:r>
              <a:r>
                <a:rPr lang="en-US" dirty="0"/>
                <a:t>) = q </a:t>
              </a:r>
              <a:br>
                <a:rPr lang="en-US" dirty="0"/>
              </a:br>
              <a:r>
                <a:rPr lang="en-US" dirty="0"/>
                <a:t>2. C(</a:t>
              </a:r>
              <a:r>
                <a:rPr lang="en-US" dirty="0" err="1"/>
                <a:t>Yes|Yes</a:t>
              </a:r>
              <a:r>
                <a:rPr lang="en-US" dirty="0"/>
                <a:t>)=C(</a:t>
              </a:r>
              <a:r>
                <a:rPr lang="en-US" dirty="0" err="1"/>
                <a:t>No|No</a:t>
              </a:r>
              <a:r>
                <a:rPr lang="en-US" dirty="0"/>
                <a:t>) = p</a:t>
              </a:r>
            </a:p>
          </p:txBody>
        </p:sp>
      </p:grpSp>
    </p:spTree>
    <p:extLst>
      <p:ext uri="{BB962C8B-B14F-4D97-AF65-F5344CB8AC3E}">
        <p14:creationId xmlns:p14="http://schemas.microsoft.com/office/powerpoint/2010/main" val="31845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Supervised Learning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741311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Learning</a:t>
            </a:r>
          </a:p>
        </p:txBody>
      </p:sp>
      <p:sp>
        <p:nvSpPr>
          <p:cNvPr id="5" name="Content Placeholder 4"/>
          <p:cNvSpPr>
            <a:spLocks noGrp="1"/>
          </p:cNvSpPr>
          <p:nvPr>
            <p:ph idx="1"/>
          </p:nvPr>
        </p:nvSpPr>
        <p:spPr/>
        <p:txBody>
          <a:bodyPr/>
          <a:lstStyle/>
          <a:p>
            <a:r>
              <a:rPr lang="en-US" dirty="0">
                <a:solidFill>
                  <a:srgbClr val="00B0F0"/>
                </a:solidFill>
              </a:rPr>
              <a:t>Supervised Learning</a:t>
            </a:r>
            <a:r>
              <a:rPr lang="en-US" dirty="0"/>
              <a:t>: learn a model from the data using </a:t>
            </a:r>
            <a:r>
              <a:rPr lang="en-US" dirty="0">
                <a:solidFill>
                  <a:srgbClr val="FF0000"/>
                </a:solidFill>
              </a:rPr>
              <a:t>labeled data</a:t>
            </a:r>
            <a:r>
              <a:rPr lang="en-US" dirty="0"/>
              <a:t>.</a:t>
            </a:r>
          </a:p>
          <a:p>
            <a:pPr lvl="1"/>
            <a:r>
              <a:rPr lang="en-US" dirty="0">
                <a:solidFill>
                  <a:schemeClr val="accent6">
                    <a:lumMod val="75000"/>
                  </a:schemeClr>
                </a:solidFill>
              </a:rPr>
              <a:t>Classification </a:t>
            </a:r>
            <a:r>
              <a:rPr lang="en-US" dirty="0"/>
              <a:t>and </a:t>
            </a:r>
            <a:r>
              <a:rPr lang="en-US" dirty="0">
                <a:solidFill>
                  <a:schemeClr val="accent6">
                    <a:lumMod val="75000"/>
                  </a:schemeClr>
                </a:solidFill>
              </a:rPr>
              <a:t>Regression </a:t>
            </a:r>
            <a:r>
              <a:rPr lang="en-US" dirty="0"/>
              <a:t>are the prototypical examples of supervised learning tasks. Other are possible (e.g., ranking)</a:t>
            </a:r>
          </a:p>
          <a:p>
            <a:r>
              <a:rPr lang="en-US" dirty="0">
                <a:solidFill>
                  <a:srgbClr val="00B0F0"/>
                </a:solidFill>
              </a:rPr>
              <a:t>Unsupervised Learning</a:t>
            </a:r>
            <a:r>
              <a:rPr lang="en-US" dirty="0"/>
              <a:t>: learn a model – extract structure from </a:t>
            </a:r>
            <a:r>
              <a:rPr lang="en-US" dirty="0">
                <a:solidFill>
                  <a:srgbClr val="FF0000"/>
                </a:solidFill>
              </a:rPr>
              <a:t>unlabeled data</a:t>
            </a:r>
            <a:r>
              <a:rPr lang="en-US" dirty="0"/>
              <a:t>. </a:t>
            </a:r>
          </a:p>
          <a:p>
            <a:pPr lvl="1"/>
            <a:r>
              <a:rPr lang="en-US" dirty="0">
                <a:solidFill>
                  <a:schemeClr val="accent6">
                    <a:lumMod val="75000"/>
                  </a:schemeClr>
                </a:solidFill>
              </a:rPr>
              <a:t>Clustering</a:t>
            </a:r>
            <a:r>
              <a:rPr lang="en-US" dirty="0"/>
              <a:t> and </a:t>
            </a:r>
            <a:r>
              <a:rPr lang="en-US" dirty="0">
                <a:solidFill>
                  <a:schemeClr val="accent6">
                    <a:lumMod val="75000"/>
                  </a:schemeClr>
                </a:solidFill>
              </a:rPr>
              <a:t>Association Rules </a:t>
            </a:r>
            <a:r>
              <a:rPr lang="en-US" dirty="0"/>
              <a:t>are prototypical examples of unsupervised learning tasks.</a:t>
            </a:r>
          </a:p>
          <a:p>
            <a:r>
              <a:rPr lang="en-US" dirty="0">
                <a:solidFill>
                  <a:srgbClr val="00B0F0"/>
                </a:solidFill>
              </a:rPr>
              <a:t>Semi-supervised Learning</a:t>
            </a:r>
            <a:r>
              <a:rPr lang="en-US" dirty="0"/>
              <a:t>: learn a model for the data using both </a:t>
            </a:r>
            <a:r>
              <a:rPr lang="en-US" dirty="0">
                <a:solidFill>
                  <a:srgbClr val="FF0000"/>
                </a:solidFill>
              </a:rPr>
              <a:t>labeled and unlabeled </a:t>
            </a:r>
            <a:r>
              <a:rPr lang="en-US" dirty="0"/>
              <a:t>data.</a:t>
            </a:r>
          </a:p>
        </p:txBody>
      </p:sp>
    </p:spTree>
    <p:extLst>
      <p:ext uri="{BB962C8B-B14F-4D97-AF65-F5344CB8AC3E}">
        <p14:creationId xmlns:p14="http://schemas.microsoft.com/office/powerpoint/2010/main" val="9535650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Steps</a:t>
            </a:r>
          </a:p>
        </p:txBody>
      </p:sp>
      <p:sp>
        <p:nvSpPr>
          <p:cNvPr id="3" name="Content Placeholder 2"/>
          <p:cNvSpPr>
            <a:spLocks noGrp="1"/>
          </p:cNvSpPr>
          <p:nvPr>
            <p:ph idx="1"/>
          </p:nvPr>
        </p:nvSpPr>
        <p:spPr/>
        <p:txBody>
          <a:bodyPr>
            <a:normAutofit fontScale="92500" lnSpcReduction="20000"/>
          </a:bodyPr>
          <a:lstStyle/>
          <a:p>
            <a:r>
              <a:rPr lang="en-US" dirty="0">
                <a:solidFill>
                  <a:schemeClr val="accent6">
                    <a:lumMod val="75000"/>
                  </a:schemeClr>
                </a:solidFill>
              </a:rPr>
              <a:t>Model</a:t>
            </a:r>
            <a:r>
              <a:rPr lang="en-US" dirty="0"/>
              <a:t> the problem</a:t>
            </a:r>
          </a:p>
          <a:p>
            <a:pPr lvl="1"/>
            <a:r>
              <a:rPr lang="en-US" dirty="0"/>
              <a:t>What is you are trying to predict? What kind of optimization function do you need? Do you need classes or probabilities?</a:t>
            </a:r>
          </a:p>
          <a:p>
            <a:r>
              <a:rPr lang="en-US" dirty="0"/>
              <a:t>Extract </a:t>
            </a:r>
            <a:r>
              <a:rPr lang="en-US" dirty="0">
                <a:solidFill>
                  <a:srgbClr val="0070C0"/>
                </a:solidFill>
              </a:rPr>
              <a:t>Features</a:t>
            </a:r>
          </a:p>
          <a:p>
            <a:pPr lvl="1"/>
            <a:r>
              <a:rPr lang="en-US" dirty="0"/>
              <a:t>How do you find the right features that help to discriminate between the classes?</a:t>
            </a:r>
          </a:p>
          <a:p>
            <a:r>
              <a:rPr lang="en-US" dirty="0"/>
              <a:t>Obtain </a:t>
            </a:r>
            <a:r>
              <a:rPr lang="en-US" dirty="0">
                <a:solidFill>
                  <a:schemeClr val="accent6">
                    <a:lumMod val="75000"/>
                  </a:schemeClr>
                </a:solidFill>
              </a:rPr>
              <a:t>labeled data</a:t>
            </a:r>
          </a:p>
          <a:p>
            <a:pPr lvl="1"/>
            <a:r>
              <a:rPr lang="en-US" dirty="0"/>
              <a:t>Obtain a collection of labeled data. Make sure it is large enough, accurate and representative. Ensure that classes are well represented.</a:t>
            </a:r>
          </a:p>
          <a:p>
            <a:r>
              <a:rPr lang="en-US" dirty="0"/>
              <a:t>Decide on the </a:t>
            </a:r>
            <a:r>
              <a:rPr lang="en-US" dirty="0">
                <a:solidFill>
                  <a:srgbClr val="0070C0"/>
                </a:solidFill>
              </a:rPr>
              <a:t>technique</a:t>
            </a:r>
          </a:p>
          <a:p>
            <a:pPr lvl="1"/>
            <a:r>
              <a:rPr lang="en-US" dirty="0"/>
              <a:t>What is the right technique for your problem?</a:t>
            </a:r>
          </a:p>
          <a:p>
            <a:r>
              <a:rPr lang="en-US" dirty="0">
                <a:solidFill>
                  <a:schemeClr val="accent6">
                    <a:lumMod val="75000"/>
                  </a:schemeClr>
                </a:solidFill>
              </a:rPr>
              <a:t>Apply</a:t>
            </a:r>
            <a:r>
              <a:rPr lang="en-US" dirty="0"/>
              <a:t> in practice</a:t>
            </a:r>
          </a:p>
          <a:p>
            <a:pPr lvl="1"/>
            <a:r>
              <a:rPr lang="en-US" dirty="0"/>
              <a:t>Can the model be trained for very large data? How do you test how you do in practice? How do you improve?</a:t>
            </a:r>
          </a:p>
          <a:p>
            <a:pPr lvl="1"/>
            <a:endParaRPr lang="en-US" dirty="0"/>
          </a:p>
        </p:txBody>
      </p:sp>
    </p:spTree>
    <p:extLst>
      <p:ext uri="{BB962C8B-B14F-4D97-AF65-F5344CB8AC3E}">
        <p14:creationId xmlns:p14="http://schemas.microsoft.com/office/powerpoint/2010/main" val="35155522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the problem</a:t>
            </a:r>
          </a:p>
        </p:txBody>
      </p:sp>
      <p:sp>
        <p:nvSpPr>
          <p:cNvPr id="3" name="Content Placeholder 2"/>
          <p:cNvSpPr>
            <a:spLocks noGrp="1"/>
          </p:cNvSpPr>
          <p:nvPr>
            <p:ph idx="1"/>
          </p:nvPr>
        </p:nvSpPr>
        <p:spPr/>
        <p:txBody>
          <a:bodyPr/>
          <a:lstStyle/>
          <a:p>
            <a:r>
              <a:rPr lang="en-US" dirty="0"/>
              <a:t>Sometimes it is not obvious. Consider the following three problems</a:t>
            </a:r>
          </a:p>
          <a:p>
            <a:pPr lvl="1"/>
            <a:r>
              <a:rPr lang="en-US" dirty="0"/>
              <a:t>Detecting if an email is spam</a:t>
            </a:r>
          </a:p>
          <a:p>
            <a:pPr lvl="1"/>
            <a:r>
              <a:rPr lang="en-US" dirty="0"/>
              <a:t>Categorizing the queries in a search engine</a:t>
            </a:r>
          </a:p>
          <a:p>
            <a:pPr lvl="1"/>
            <a:r>
              <a:rPr lang="en-US" dirty="0"/>
              <a:t>Ranking the results of a web search</a:t>
            </a:r>
          </a:p>
          <a:p>
            <a:pPr lvl="1"/>
            <a:r>
              <a:rPr lang="en-US" dirty="0"/>
              <a:t>Predicting the reply to a question.</a:t>
            </a:r>
          </a:p>
        </p:txBody>
      </p:sp>
    </p:spTree>
    <p:extLst>
      <p:ext uri="{BB962C8B-B14F-4D97-AF65-F5344CB8AC3E}">
        <p14:creationId xmlns:p14="http://schemas.microsoft.com/office/powerpoint/2010/main" val="11895203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extraction	</a:t>
            </a:r>
          </a:p>
        </p:txBody>
      </p:sp>
      <p:sp>
        <p:nvSpPr>
          <p:cNvPr id="3" name="Content Placeholder 2"/>
          <p:cNvSpPr>
            <a:spLocks noGrp="1"/>
          </p:cNvSpPr>
          <p:nvPr>
            <p:ph idx="1"/>
          </p:nvPr>
        </p:nvSpPr>
        <p:spPr/>
        <p:txBody>
          <a:bodyPr>
            <a:normAutofit fontScale="85000" lnSpcReduction="20000"/>
          </a:bodyPr>
          <a:lstStyle/>
          <a:p>
            <a:r>
              <a:rPr lang="en-US" dirty="0"/>
              <a:t>Feature extraction, or </a:t>
            </a:r>
            <a:r>
              <a:rPr lang="en-US" dirty="0">
                <a:solidFill>
                  <a:schemeClr val="accent6">
                    <a:lumMod val="75000"/>
                  </a:schemeClr>
                </a:solidFill>
              </a:rPr>
              <a:t>feature engineering </a:t>
            </a:r>
            <a:r>
              <a:rPr lang="en-US" dirty="0"/>
              <a:t>is the most tedious but also the most important step</a:t>
            </a:r>
          </a:p>
          <a:p>
            <a:pPr lvl="1"/>
            <a:r>
              <a:rPr lang="en-US" dirty="0"/>
              <a:t>How do you separate the players of the Greek national team from those of the Swedish national team?</a:t>
            </a:r>
          </a:p>
          <a:p>
            <a:pPr lvl="1"/>
            <a:endParaRPr lang="en-US" dirty="0"/>
          </a:p>
          <a:p>
            <a:r>
              <a:rPr lang="en-US" dirty="0"/>
              <a:t>One line of thought: throw features to the classifier and the classifier will figure out which ones are important</a:t>
            </a:r>
          </a:p>
          <a:p>
            <a:pPr lvl="1"/>
            <a:r>
              <a:rPr lang="en-US" dirty="0">
                <a:solidFill>
                  <a:srgbClr val="0070C0"/>
                </a:solidFill>
              </a:rPr>
              <a:t>More features</a:t>
            </a:r>
            <a:r>
              <a:rPr lang="en-US" dirty="0"/>
              <a:t>, means that you need </a:t>
            </a:r>
            <a:r>
              <a:rPr lang="en-US" dirty="0">
                <a:solidFill>
                  <a:schemeClr val="accent6">
                    <a:lumMod val="75000"/>
                  </a:schemeClr>
                </a:solidFill>
              </a:rPr>
              <a:t>more training data</a:t>
            </a:r>
          </a:p>
          <a:p>
            <a:r>
              <a:rPr lang="en-US" dirty="0"/>
              <a:t>Another line of thought: </a:t>
            </a:r>
            <a:r>
              <a:rPr lang="en-US" dirty="0">
                <a:solidFill>
                  <a:srgbClr val="0070C0"/>
                </a:solidFill>
              </a:rPr>
              <a:t>Feature Selection</a:t>
            </a:r>
            <a:r>
              <a:rPr lang="en-US" dirty="0"/>
              <a:t>: Select carefully the features using various functions and techniques</a:t>
            </a:r>
          </a:p>
          <a:p>
            <a:pPr lvl="1"/>
            <a:r>
              <a:rPr lang="en-US" dirty="0"/>
              <a:t>Computationally intensive</a:t>
            </a:r>
          </a:p>
          <a:p>
            <a:pPr lvl="1"/>
            <a:endParaRPr lang="en-US" dirty="0"/>
          </a:p>
          <a:p>
            <a:r>
              <a:rPr lang="en-US" dirty="0"/>
              <a:t>Deep Neural Networks</a:t>
            </a:r>
          </a:p>
          <a:p>
            <a:pPr lvl="1"/>
            <a:r>
              <a:rPr lang="en-US" dirty="0"/>
              <a:t>They use raw data for classification</a:t>
            </a:r>
          </a:p>
          <a:p>
            <a:pPr lvl="1"/>
            <a:r>
              <a:rPr lang="en-US" dirty="0"/>
              <a:t>They learn a representation from the data</a:t>
            </a:r>
          </a:p>
        </p:txBody>
      </p:sp>
    </p:spTree>
    <p:extLst>
      <p:ext uri="{BB962C8B-B14F-4D97-AF65-F5344CB8AC3E}">
        <p14:creationId xmlns:p14="http://schemas.microsoft.com/office/powerpoint/2010/main" val="41692075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a:t>
            </a:r>
          </a:p>
        </p:txBody>
      </p:sp>
      <p:sp>
        <p:nvSpPr>
          <p:cNvPr id="3" name="Content Placeholder 2"/>
          <p:cNvSpPr>
            <a:spLocks noGrp="1"/>
          </p:cNvSpPr>
          <p:nvPr>
            <p:ph idx="1"/>
          </p:nvPr>
        </p:nvSpPr>
        <p:spPr/>
        <p:txBody>
          <a:bodyPr>
            <a:normAutofit fontScale="92500" lnSpcReduction="10000"/>
          </a:bodyPr>
          <a:lstStyle/>
          <a:p>
            <a:r>
              <a:rPr lang="en-US" dirty="0"/>
              <a:t>An overlooked problem: How do you get </a:t>
            </a:r>
            <a:r>
              <a:rPr lang="en-US" dirty="0">
                <a:solidFill>
                  <a:schemeClr val="accent6">
                    <a:lumMod val="75000"/>
                  </a:schemeClr>
                </a:solidFill>
              </a:rPr>
              <a:t>labeled data</a:t>
            </a:r>
            <a:r>
              <a:rPr lang="en-US" dirty="0"/>
              <a:t> for training your model?</a:t>
            </a:r>
          </a:p>
          <a:p>
            <a:pPr lvl="1"/>
            <a:r>
              <a:rPr lang="en-US" dirty="0"/>
              <a:t>E.g., how do you get training data for ranking web search results?</a:t>
            </a:r>
          </a:p>
          <a:p>
            <a:pPr lvl="1"/>
            <a:r>
              <a:rPr lang="en-US" dirty="0"/>
              <a:t>Chicken and egg problem</a:t>
            </a:r>
          </a:p>
          <a:p>
            <a:r>
              <a:rPr lang="en-US" dirty="0"/>
              <a:t>Usually requires a lot of manual effort and domain expertise and carefully planned labeling</a:t>
            </a:r>
          </a:p>
          <a:p>
            <a:pPr lvl="1"/>
            <a:r>
              <a:rPr lang="en-US" dirty="0"/>
              <a:t>Results are not always of high quality (lack of expertise)</a:t>
            </a:r>
          </a:p>
          <a:p>
            <a:pPr lvl="1"/>
            <a:r>
              <a:rPr lang="en-US" dirty="0"/>
              <a:t>And they are not sufficient (low coverage of the space)</a:t>
            </a:r>
          </a:p>
          <a:p>
            <a:r>
              <a:rPr lang="en-US" dirty="0"/>
              <a:t>Recent trends:</a:t>
            </a:r>
          </a:p>
          <a:p>
            <a:pPr lvl="1"/>
            <a:r>
              <a:rPr lang="en-US" dirty="0"/>
              <a:t>Find a </a:t>
            </a:r>
            <a:r>
              <a:rPr lang="en-US" dirty="0">
                <a:solidFill>
                  <a:srgbClr val="0070C0"/>
                </a:solidFill>
              </a:rPr>
              <a:t>source</a:t>
            </a:r>
            <a:r>
              <a:rPr lang="en-US" dirty="0"/>
              <a:t> that generates the labeled data for you, or use the data themselves for the prediction task</a:t>
            </a:r>
          </a:p>
          <a:p>
            <a:pPr lvl="1"/>
            <a:r>
              <a:rPr lang="en-US" dirty="0">
                <a:solidFill>
                  <a:schemeClr val="accent6">
                    <a:lumMod val="75000"/>
                  </a:schemeClr>
                </a:solidFill>
              </a:rPr>
              <a:t>Crowd-sourcing</a:t>
            </a:r>
            <a:r>
              <a:rPr lang="en-US" dirty="0"/>
              <a:t> techniques</a:t>
            </a:r>
          </a:p>
        </p:txBody>
      </p:sp>
    </p:spTree>
    <p:extLst>
      <p:ext uri="{BB962C8B-B14F-4D97-AF65-F5344CB8AC3E}">
        <p14:creationId xmlns:p14="http://schemas.microsoft.com/office/powerpoint/2010/main" val="16904158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Dealing with small amounts of labeled data</a:t>
            </a:r>
          </a:p>
        </p:txBody>
      </p:sp>
      <p:sp>
        <p:nvSpPr>
          <p:cNvPr id="3" name="Content Placeholder 2"/>
          <p:cNvSpPr>
            <a:spLocks noGrp="1"/>
          </p:cNvSpPr>
          <p:nvPr>
            <p:ph idx="1"/>
          </p:nvPr>
        </p:nvSpPr>
        <p:spPr/>
        <p:txBody>
          <a:bodyPr>
            <a:normAutofit fontScale="92500" lnSpcReduction="20000"/>
          </a:bodyPr>
          <a:lstStyle/>
          <a:p>
            <a:r>
              <a:rPr lang="en-US" dirty="0">
                <a:solidFill>
                  <a:schemeClr val="accent6">
                    <a:lumMod val="75000"/>
                  </a:schemeClr>
                </a:solidFill>
              </a:rPr>
              <a:t>Semi-supervised learning </a:t>
            </a:r>
            <a:r>
              <a:rPr lang="en-US" dirty="0"/>
              <a:t>techniques have been developed for this purpose. </a:t>
            </a:r>
          </a:p>
          <a:p>
            <a:endParaRPr lang="en-US" dirty="0"/>
          </a:p>
          <a:p>
            <a:r>
              <a:rPr lang="en-US" dirty="0">
                <a:solidFill>
                  <a:srgbClr val="0070C0"/>
                </a:solidFill>
              </a:rPr>
              <a:t>Self-training</a:t>
            </a:r>
            <a:r>
              <a:rPr lang="en-US" dirty="0"/>
              <a:t>: Train a classifier on the data, and then feed back the high-confidence output of the classifier as input</a:t>
            </a:r>
          </a:p>
          <a:p>
            <a:endParaRPr lang="en-US" dirty="0"/>
          </a:p>
          <a:p>
            <a:r>
              <a:rPr lang="en-US" dirty="0">
                <a:solidFill>
                  <a:srgbClr val="0070C0"/>
                </a:solidFill>
              </a:rPr>
              <a:t>Co-training</a:t>
            </a:r>
            <a:r>
              <a:rPr lang="en-US" dirty="0"/>
              <a:t>: train two “independent” classifiers and feed the output of one classifier as input to the other.</a:t>
            </a:r>
          </a:p>
          <a:p>
            <a:endParaRPr lang="en-US" dirty="0"/>
          </a:p>
          <a:p>
            <a:r>
              <a:rPr lang="en-US" dirty="0">
                <a:solidFill>
                  <a:srgbClr val="0070C0"/>
                </a:solidFill>
              </a:rPr>
              <a:t>Regularization</a:t>
            </a:r>
            <a:r>
              <a:rPr lang="en-US" dirty="0"/>
              <a:t>: Treat learning as an optimization problem where you define relationships between the objects you want to classify, and you exploit these relationships</a:t>
            </a:r>
          </a:p>
          <a:p>
            <a:pPr lvl="1"/>
            <a:r>
              <a:rPr lang="en-US" dirty="0"/>
              <a:t>Example: Image restoration </a:t>
            </a:r>
          </a:p>
        </p:txBody>
      </p:sp>
    </p:spTree>
    <p:extLst>
      <p:ext uri="{BB962C8B-B14F-4D97-AF65-F5344CB8AC3E}">
        <p14:creationId xmlns:p14="http://schemas.microsoft.com/office/powerpoint/2010/main" val="11484550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a:t>
            </a:r>
          </a:p>
        </p:txBody>
      </p:sp>
      <p:sp>
        <p:nvSpPr>
          <p:cNvPr id="3" name="Content Placeholder 2"/>
          <p:cNvSpPr>
            <a:spLocks noGrp="1"/>
          </p:cNvSpPr>
          <p:nvPr>
            <p:ph idx="1"/>
          </p:nvPr>
        </p:nvSpPr>
        <p:spPr/>
        <p:txBody>
          <a:bodyPr/>
          <a:lstStyle/>
          <a:p>
            <a:r>
              <a:rPr lang="en-US" dirty="0"/>
              <a:t>The choice of technique depends on the problem requirements (do we need a probability estimate?) and the problem specifics (does independence assumption hold? do we think classes are linearly separable?)</a:t>
            </a:r>
          </a:p>
          <a:p>
            <a:r>
              <a:rPr lang="en-US" dirty="0"/>
              <a:t>For many cases finding the right technique may be trial and error</a:t>
            </a:r>
          </a:p>
          <a:p>
            <a:r>
              <a:rPr lang="en-US" dirty="0"/>
              <a:t>For many cases the exact technique does not matter.</a:t>
            </a:r>
          </a:p>
        </p:txBody>
      </p:sp>
    </p:spTree>
    <p:extLst>
      <p:ext uri="{BB962C8B-B14F-4D97-AF65-F5344CB8AC3E}">
        <p14:creationId xmlns:p14="http://schemas.microsoft.com/office/powerpoint/2010/main" val="2199912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17949</TotalTime>
  <Words>6469</Words>
  <Application>Microsoft Office PowerPoint</Application>
  <PresentationFormat>Widescreen</PresentationFormat>
  <Paragraphs>1785</Paragraphs>
  <Slides>101</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6</vt:i4>
      </vt:variant>
      <vt:variant>
        <vt:lpstr>Slide Titles</vt:lpstr>
      </vt:variant>
      <vt:variant>
        <vt:i4>101</vt:i4>
      </vt:variant>
    </vt:vector>
  </HeadingPairs>
  <TitlesOfParts>
    <vt:vector size="117" baseType="lpstr">
      <vt:lpstr>ＭＳ ゴシック</vt:lpstr>
      <vt:lpstr>Arial</vt:lpstr>
      <vt:lpstr>Arial Narrow</vt:lpstr>
      <vt:lpstr>Calibri</vt:lpstr>
      <vt:lpstr>Cambria Math</vt:lpstr>
      <vt:lpstr>Garamond</vt:lpstr>
      <vt:lpstr>Monotype Sorts</vt:lpstr>
      <vt:lpstr>Times New Roman</vt:lpstr>
      <vt:lpstr>Wingdings</vt:lpstr>
      <vt:lpstr>Clarity</vt:lpstr>
      <vt:lpstr>Chart</vt:lpstr>
      <vt:lpstr>Equation</vt:lpstr>
      <vt:lpstr>Visio</vt:lpstr>
      <vt:lpstr>VISIO</vt:lpstr>
      <vt:lpstr>Worksheet</vt:lpstr>
      <vt:lpstr>Εξίσωση</vt:lpstr>
      <vt:lpstr>DATA MINING Classification</vt:lpstr>
      <vt:lpstr>Neural Networks</vt:lpstr>
      <vt:lpstr>Linear Classification</vt:lpstr>
      <vt:lpstr>Linear Classification</vt:lpstr>
      <vt:lpstr>Linear models</vt:lpstr>
      <vt:lpstr>Multiple layers</vt:lpstr>
      <vt:lpstr>Non-linearity</vt:lpstr>
      <vt:lpstr>Side note</vt:lpstr>
      <vt:lpstr>Deep learning</vt:lpstr>
      <vt:lpstr>Example</vt:lpstr>
      <vt:lpstr>Error</vt:lpstr>
      <vt:lpstr>Gradient Descent</vt:lpstr>
      <vt:lpstr>Gradient Descent</vt:lpstr>
      <vt:lpstr>Gradient Descent</vt:lpstr>
      <vt:lpstr>Backpropagation</vt:lpstr>
      <vt:lpstr>PowerPoint Presentation</vt:lpstr>
      <vt:lpstr>Backpropagation</vt:lpstr>
      <vt:lpstr>Stochastic gradient descent</vt:lpstr>
      <vt:lpstr>Word EMBeddings</vt:lpstr>
      <vt:lpstr>Basic Idea</vt:lpstr>
      <vt:lpstr>Basic idea</vt:lpstr>
      <vt:lpstr>Word2Vec</vt:lpstr>
      <vt:lpstr>CBOW</vt:lpstr>
      <vt:lpstr>CBOW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Skipgram</vt:lpstr>
      <vt:lpstr>Skipgram</vt:lpstr>
      <vt:lpstr>PowerPoint Presentation</vt:lpstr>
      <vt:lpstr>PowerPoint Presentation</vt:lpstr>
      <vt:lpstr>PowerPoint Presentation</vt:lpstr>
      <vt:lpstr>PowerPoint Presentation</vt:lpstr>
      <vt:lpstr>PowerPoint Presentation</vt:lpstr>
      <vt:lpstr>Other Classification issues</vt:lpstr>
      <vt:lpstr>Generalization</vt:lpstr>
      <vt:lpstr>Generalization</vt:lpstr>
      <vt:lpstr>Example Data Set</vt:lpstr>
      <vt:lpstr>Increasing number of nodes in Decision Trees</vt:lpstr>
      <vt:lpstr>Decision Tree with 4 nodes</vt:lpstr>
      <vt:lpstr>Decision Tree with 50 nodes</vt:lpstr>
      <vt:lpstr>Which tree is better?</vt:lpstr>
      <vt:lpstr>Generalization</vt:lpstr>
      <vt:lpstr>Bias – Variance tradeoff</vt:lpstr>
      <vt:lpstr>Reasons for poor Generalization</vt:lpstr>
      <vt:lpstr>Model Overfitting</vt:lpstr>
      <vt:lpstr>Model Overfitting</vt:lpstr>
      <vt:lpstr>Effect of Multiple Comparison Procedure</vt:lpstr>
      <vt:lpstr>Effect of Multiple Comparison Procedure</vt:lpstr>
      <vt:lpstr>Effect of Multiple Comparison Procedure</vt:lpstr>
      <vt:lpstr>Effect of Multiple Comparison - Example</vt:lpstr>
      <vt:lpstr>In summary</vt:lpstr>
      <vt:lpstr>Notes on Overfitting</vt:lpstr>
      <vt:lpstr>Model Selection</vt:lpstr>
      <vt:lpstr>Model Selection: Using Validation Set</vt:lpstr>
      <vt:lpstr>Model Selection: Incorporating Model Complexity</vt:lpstr>
      <vt:lpstr>Estimating the Complexity of Decision Trees</vt:lpstr>
      <vt:lpstr>Estimating the Complexity of Decision Trees</vt:lpstr>
      <vt:lpstr>Estimating the Complexity of Decision Trees: Example</vt:lpstr>
      <vt:lpstr>Minimum Description Length (MDL)</vt:lpstr>
      <vt:lpstr>Example</vt:lpstr>
      <vt:lpstr>Model selection for Decision Trees</vt:lpstr>
      <vt:lpstr>Model selection for Decision Trees</vt:lpstr>
      <vt:lpstr>Example of Post-Pruning</vt:lpstr>
      <vt:lpstr>Examples of Post-pruning</vt:lpstr>
      <vt:lpstr>EVALUATION</vt:lpstr>
      <vt:lpstr>Model Evaluation</vt:lpstr>
      <vt:lpstr>Metrics for Performance Evaluation</vt:lpstr>
      <vt:lpstr>Metrics for Performance Evaluation…</vt:lpstr>
      <vt:lpstr>Precision-Recall</vt:lpstr>
      <vt:lpstr>More Measures of Classification Performance</vt:lpstr>
      <vt:lpstr>ROC (Receiver Operating Characteristic)</vt:lpstr>
      <vt:lpstr>ROC (Receiver Operating Characteristic)</vt:lpstr>
      <vt:lpstr>ROC Curve</vt:lpstr>
      <vt:lpstr>ROC Curve</vt:lpstr>
      <vt:lpstr>Using ROC for Model Comparison</vt:lpstr>
      <vt:lpstr>Precision-Recall plot</vt:lpstr>
      <vt:lpstr>ROC curve vs Precision-Recall curve</vt:lpstr>
      <vt:lpstr>Methods of Performance Estimation</vt:lpstr>
      <vt:lpstr>Class imbalance</vt:lpstr>
      <vt:lpstr>Dealing with class Imbalance</vt:lpstr>
      <vt:lpstr>Cost Matrix</vt:lpstr>
      <vt:lpstr>Weighted Accuracy </vt:lpstr>
      <vt:lpstr>Computing Cost of Classification</vt:lpstr>
      <vt:lpstr>Classification Cost</vt:lpstr>
      <vt:lpstr>Computing Cost of Classification</vt:lpstr>
      <vt:lpstr>Cost vs Accuracy</vt:lpstr>
      <vt:lpstr>Supervised Learning</vt:lpstr>
      <vt:lpstr>Learning</vt:lpstr>
      <vt:lpstr>Supervised Learning Steps</vt:lpstr>
      <vt:lpstr>Modeling the problem</vt:lpstr>
      <vt:lpstr>Feature extraction </vt:lpstr>
      <vt:lpstr>Training data</vt:lpstr>
      <vt:lpstr>Dealing with small amounts of labeled data</vt:lpstr>
      <vt:lpstr>Technique</vt:lpstr>
      <vt:lpstr>Big Data Trumps Better Algorithms</vt:lpstr>
      <vt:lpstr>Apply-Test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ΠΑΝΑΓΙΩΤΗΣ ΤΣΑΠΑΡΑΣ</cp:lastModifiedBy>
  <cp:revision>577</cp:revision>
  <dcterms:created xsi:type="dcterms:W3CDTF">2011-10-17T19:46:53Z</dcterms:created>
  <dcterms:modified xsi:type="dcterms:W3CDTF">2022-01-11T10:33:41Z</dcterms:modified>
</cp:coreProperties>
</file>