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rts/chart8.xml" ContentType="application/vnd.openxmlformats-officedocument.drawingml.chart+xml"/>
  <Override PartName="/ppt/charts/chart9.xml" ContentType="application/vnd.openxmlformats-officedocument.drawingml.chart+xml"/>
  <Override PartName="/ppt/drawings/drawing1.xml" ContentType="application/vnd.openxmlformats-officedocument.drawingml.chartshapes+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style8.xml" ContentType="application/vnd.ms-office.chartstyle+xml"/>
  <Override PartName="/ppt/charts/colors8.xml" ContentType="application/vnd.ms-office.chartcolorstyle+xml"/>
  <Override PartName="/ppt/charts/chart17.xml" ContentType="application/vnd.openxmlformats-officedocument.drawingml.chart+xml"/>
  <Override PartName="/ppt/charts/style9.xml" ContentType="application/vnd.ms-office.chartstyle+xml"/>
  <Override PartName="/ppt/charts/colors9.xml" ContentType="application/vnd.ms-office.chartcolorstyle+xml"/>
  <Override PartName="/ppt/charts/chart18.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25.xml" ContentType="application/vnd.openxmlformats-officedocument.presentationml.notesSlide+xml"/>
  <Override PartName="/ppt/charts/chart19.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20.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21.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26.xml" ContentType="application/vnd.openxmlformats-officedocument.presentationml.notesSlide+xml"/>
  <Override PartName="/ppt/charts/chart22.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23.xml" ContentType="application/vnd.openxmlformats-officedocument.drawingml.chart+xml"/>
  <Override PartName="/ppt/charts/style15.xml" ContentType="application/vnd.ms-office.chartstyle+xml"/>
  <Override PartName="/ppt/charts/colors15.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notesMasterIdLst>
    <p:notesMasterId r:id="rId154"/>
  </p:notesMasterIdLst>
  <p:sldIdLst>
    <p:sldId id="369" r:id="rId2"/>
    <p:sldId id="586" r:id="rId3"/>
    <p:sldId id="454" r:id="rId4"/>
    <p:sldId id="455" r:id="rId5"/>
    <p:sldId id="634" r:id="rId6"/>
    <p:sldId id="491" r:id="rId7"/>
    <p:sldId id="587" r:id="rId8"/>
    <p:sldId id="492" r:id="rId9"/>
    <p:sldId id="493" r:id="rId10"/>
    <p:sldId id="501" r:id="rId11"/>
    <p:sldId id="494" r:id="rId12"/>
    <p:sldId id="502" r:id="rId13"/>
    <p:sldId id="503" r:id="rId14"/>
    <p:sldId id="504" r:id="rId15"/>
    <p:sldId id="517" r:id="rId16"/>
    <p:sldId id="597" r:id="rId17"/>
    <p:sldId id="598" r:id="rId18"/>
    <p:sldId id="599" r:id="rId19"/>
    <p:sldId id="600" r:id="rId20"/>
    <p:sldId id="511" r:id="rId21"/>
    <p:sldId id="518" r:id="rId22"/>
    <p:sldId id="512" r:id="rId23"/>
    <p:sldId id="505" r:id="rId24"/>
    <p:sldId id="507" r:id="rId25"/>
    <p:sldId id="508" r:id="rId26"/>
    <p:sldId id="509" r:id="rId27"/>
    <p:sldId id="513" r:id="rId28"/>
    <p:sldId id="588" r:id="rId29"/>
    <p:sldId id="497" r:id="rId30"/>
    <p:sldId id="498" r:id="rId31"/>
    <p:sldId id="589" r:id="rId32"/>
    <p:sldId id="590" r:id="rId33"/>
    <p:sldId id="591" r:id="rId34"/>
    <p:sldId id="499" r:id="rId35"/>
    <p:sldId id="592" r:id="rId36"/>
    <p:sldId id="514" r:id="rId37"/>
    <p:sldId id="515" r:id="rId38"/>
    <p:sldId id="516" r:id="rId39"/>
    <p:sldId id="500" r:id="rId40"/>
    <p:sldId id="635" r:id="rId41"/>
    <p:sldId id="519" r:id="rId42"/>
    <p:sldId id="520" r:id="rId43"/>
    <p:sldId id="521" r:id="rId44"/>
    <p:sldId id="522" r:id="rId45"/>
    <p:sldId id="523" r:id="rId46"/>
    <p:sldId id="636" r:id="rId47"/>
    <p:sldId id="641" r:id="rId48"/>
    <p:sldId id="593" r:id="rId49"/>
    <p:sldId id="525" r:id="rId50"/>
    <p:sldId id="526" r:id="rId51"/>
    <p:sldId id="527" r:id="rId52"/>
    <p:sldId id="528" r:id="rId53"/>
    <p:sldId id="602" r:id="rId54"/>
    <p:sldId id="529" r:id="rId55"/>
    <p:sldId id="530" r:id="rId56"/>
    <p:sldId id="531" r:id="rId57"/>
    <p:sldId id="532" r:id="rId58"/>
    <p:sldId id="533" r:id="rId59"/>
    <p:sldId id="637" r:id="rId60"/>
    <p:sldId id="642" r:id="rId61"/>
    <p:sldId id="524" r:id="rId62"/>
    <p:sldId id="601" r:id="rId63"/>
    <p:sldId id="643" r:id="rId64"/>
    <p:sldId id="534" r:id="rId65"/>
    <p:sldId id="535" r:id="rId66"/>
    <p:sldId id="536" r:id="rId67"/>
    <p:sldId id="537" r:id="rId68"/>
    <p:sldId id="538" r:id="rId69"/>
    <p:sldId id="539" r:id="rId70"/>
    <p:sldId id="540" r:id="rId71"/>
    <p:sldId id="541" r:id="rId72"/>
    <p:sldId id="542" r:id="rId73"/>
    <p:sldId id="543" r:id="rId74"/>
    <p:sldId id="544" r:id="rId75"/>
    <p:sldId id="545" r:id="rId76"/>
    <p:sldId id="546" r:id="rId77"/>
    <p:sldId id="614" r:id="rId78"/>
    <p:sldId id="615" r:id="rId79"/>
    <p:sldId id="616" r:id="rId80"/>
    <p:sldId id="638" r:id="rId81"/>
    <p:sldId id="547" r:id="rId82"/>
    <p:sldId id="617" r:id="rId83"/>
    <p:sldId id="548" r:id="rId84"/>
    <p:sldId id="549" r:id="rId85"/>
    <p:sldId id="550" r:id="rId86"/>
    <p:sldId id="551" r:id="rId87"/>
    <p:sldId id="552" r:id="rId88"/>
    <p:sldId id="553" r:id="rId89"/>
    <p:sldId id="603" r:id="rId90"/>
    <p:sldId id="606" r:id="rId91"/>
    <p:sldId id="604" r:id="rId92"/>
    <p:sldId id="618" r:id="rId93"/>
    <p:sldId id="608" r:id="rId94"/>
    <p:sldId id="633" r:id="rId95"/>
    <p:sldId id="640" r:id="rId96"/>
    <p:sldId id="573" r:id="rId97"/>
    <p:sldId id="574" r:id="rId98"/>
    <p:sldId id="576" r:id="rId99"/>
    <p:sldId id="619" r:id="rId100"/>
    <p:sldId id="575" r:id="rId101"/>
    <p:sldId id="595" r:id="rId102"/>
    <p:sldId id="596" r:id="rId103"/>
    <p:sldId id="577" r:id="rId104"/>
    <p:sldId id="578" r:id="rId105"/>
    <p:sldId id="579" r:id="rId106"/>
    <p:sldId id="580" r:id="rId107"/>
    <p:sldId id="581" r:id="rId108"/>
    <p:sldId id="582" r:id="rId109"/>
    <p:sldId id="583" r:id="rId110"/>
    <p:sldId id="584" r:id="rId111"/>
    <p:sldId id="585" r:id="rId112"/>
    <p:sldId id="639" r:id="rId113"/>
    <p:sldId id="554" r:id="rId114"/>
    <p:sldId id="555" r:id="rId115"/>
    <p:sldId id="556" r:id="rId116"/>
    <p:sldId id="557" r:id="rId117"/>
    <p:sldId id="558" r:id="rId118"/>
    <p:sldId id="609" r:id="rId119"/>
    <p:sldId id="559" r:id="rId120"/>
    <p:sldId id="560" r:id="rId121"/>
    <p:sldId id="561" r:id="rId122"/>
    <p:sldId id="562" r:id="rId123"/>
    <p:sldId id="563" r:id="rId124"/>
    <p:sldId id="564" r:id="rId125"/>
    <p:sldId id="565" r:id="rId126"/>
    <p:sldId id="566" r:id="rId127"/>
    <p:sldId id="568" r:id="rId128"/>
    <p:sldId id="567" r:id="rId129"/>
    <p:sldId id="569" r:id="rId130"/>
    <p:sldId id="570" r:id="rId131"/>
    <p:sldId id="571" r:id="rId132"/>
    <p:sldId id="620" r:id="rId133"/>
    <p:sldId id="621" r:id="rId134"/>
    <p:sldId id="622" r:id="rId135"/>
    <p:sldId id="623" r:id="rId136"/>
    <p:sldId id="625" r:id="rId137"/>
    <p:sldId id="627" r:id="rId138"/>
    <p:sldId id="626" r:id="rId139"/>
    <p:sldId id="631" r:id="rId140"/>
    <p:sldId id="611" r:id="rId141"/>
    <p:sldId id="610" r:id="rId142"/>
    <p:sldId id="628" r:id="rId143"/>
    <p:sldId id="630" r:id="rId144"/>
    <p:sldId id="629" r:id="rId145"/>
    <p:sldId id="632" r:id="rId146"/>
    <p:sldId id="612" r:id="rId147"/>
    <p:sldId id="644" r:id="rId148"/>
    <p:sldId id="613" r:id="rId149"/>
    <p:sldId id="572" r:id="rId150"/>
    <p:sldId id="645" r:id="rId151"/>
    <p:sldId id="646" r:id="rId152"/>
    <p:sldId id="594" r:id="rId15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autoAdjust="0"/>
    <p:restoredTop sz="94676" autoAdjust="0"/>
  </p:normalViewPr>
  <p:slideViewPr>
    <p:cSldViewPr>
      <p:cViewPr varScale="1">
        <p:scale>
          <a:sx n="63" d="100"/>
          <a:sy n="63" d="100"/>
        </p:scale>
        <p:origin x="772" y="34"/>
      </p:cViewPr>
      <p:guideLst>
        <p:guide orient="horz" pos="2160"/>
        <p:guide pos="3840"/>
      </p:guideLst>
    </p:cSldViewPr>
  </p:slideViewPr>
  <p:outlineViewPr>
    <p:cViewPr>
      <p:scale>
        <a:sx n="33" d="100"/>
        <a:sy n="33" d="100"/>
      </p:scale>
      <p:origin x="0" y="0"/>
    </p:cViewPr>
  </p:outlin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54" Type="http://schemas.openxmlformats.org/officeDocument/2006/relationships/notesMaster" Target="notesMasters/notesMaster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presProps" Target="presProps.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slide" Target="slides/slide131.xml"/><Relationship Id="rId140" Type="http://schemas.openxmlformats.org/officeDocument/2006/relationships/slide" Target="slides/slide139.xml"/><Relationship Id="rId145" Type="http://schemas.openxmlformats.org/officeDocument/2006/relationships/slide" Target="slides/slide144.xml"/><Relationship Id="rId153" Type="http://schemas.openxmlformats.org/officeDocument/2006/relationships/slide" Target="slides/slide152.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slide" Target="slides/slide142.xml"/><Relationship Id="rId148" Type="http://schemas.openxmlformats.org/officeDocument/2006/relationships/slide" Target="slides/slide147.xml"/><Relationship Id="rId151" Type="http://schemas.openxmlformats.org/officeDocument/2006/relationships/slide" Target="slides/slide150.xml"/><Relationship Id="rId156"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theme" Target="theme/theme1.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11.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12.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13.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14.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15.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16.xml.rels><?xml version="1.0" encoding="UTF-8" standalone="yes"?>
<Relationships xmlns="http://schemas.openxmlformats.org/package/2006/relationships"><Relationship Id="rId3" Type="http://schemas.openxmlformats.org/officeDocument/2006/relationships/oleObject" Target="file:///C:\Users\tsapa\Google%20Drive\DataMining\CSE012-2019\lectures\examples.xlsx" TargetMode="External"/><Relationship Id="rId2" Type="http://schemas.microsoft.com/office/2011/relationships/chartColorStyle" Target="colors8.xml"/><Relationship Id="rId1" Type="http://schemas.microsoft.com/office/2011/relationships/chartStyle" Target="style8.xml"/></Relationships>
</file>

<file path=ppt/charts/_rels/chart17.xml.rels><?xml version="1.0" encoding="UTF-8" standalone="yes"?>
<Relationships xmlns="http://schemas.openxmlformats.org/package/2006/relationships"><Relationship Id="rId3" Type="http://schemas.openxmlformats.org/officeDocument/2006/relationships/oleObject" Target="file:///C:\Users\tsap\Google%20Drive\DataMining\CSE012-2019\lectures\examples.xlsx" TargetMode="External"/><Relationship Id="rId2" Type="http://schemas.microsoft.com/office/2011/relationships/chartColorStyle" Target="colors9.xml"/><Relationship Id="rId1" Type="http://schemas.microsoft.com/office/2011/relationships/chartStyle" Target="style9.xml"/></Relationships>
</file>

<file path=ppt/charts/_rels/chart18.xml.rels><?xml version="1.0" encoding="UTF-8" standalone="yes"?>
<Relationships xmlns="http://schemas.openxmlformats.org/package/2006/relationships"><Relationship Id="rId3" Type="http://schemas.openxmlformats.org/officeDocument/2006/relationships/oleObject" Target="file:///C:\Users\tsapa\Google%20Drive\DataMining\CSE012-2019\lectures\examples.xlsx" TargetMode="External"/><Relationship Id="rId2" Type="http://schemas.microsoft.com/office/2011/relationships/chartColorStyle" Target="colors10.xml"/><Relationship Id="rId1" Type="http://schemas.microsoft.com/office/2011/relationships/chartStyle" Target="style10.xml"/></Relationships>
</file>

<file path=ppt/charts/_rels/chart19.xml.rels><?xml version="1.0" encoding="UTF-8" standalone="yes"?>
<Relationships xmlns="http://schemas.openxmlformats.org/package/2006/relationships"><Relationship Id="rId3" Type="http://schemas.openxmlformats.org/officeDocument/2006/relationships/oleObject" Target="file:///C:\Users\tsapa\Google%20Drive\DataMining\CSE012-2019\lectures\examples.xlsx" TargetMode="External"/><Relationship Id="rId2" Type="http://schemas.microsoft.com/office/2011/relationships/chartColorStyle" Target="colors11.xml"/><Relationship Id="rId1" Type="http://schemas.microsoft.com/office/2011/relationships/chartStyle" Target="style11.xml"/></Relationships>
</file>

<file path=ppt/charts/_rels/chart2.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oleObject" Target="file:///C:\Users\tsapa\Google%20Drive\DataMining\CSE012-2019\lectures\examples.xlsx" TargetMode="External"/><Relationship Id="rId2" Type="http://schemas.microsoft.com/office/2011/relationships/chartColorStyle" Target="colors12.xml"/><Relationship Id="rId1" Type="http://schemas.microsoft.com/office/2011/relationships/chartStyle" Target="style12.xml"/></Relationships>
</file>

<file path=ppt/charts/_rels/chart2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3.xml"/><Relationship Id="rId1" Type="http://schemas.microsoft.com/office/2011/relationships/chartStyle" Target="style13.xml"/></Relationships>
</file>

<file path=ppt/charts/_rels/chart22.xml.rels><?xml version="1.0" encoding="UTF-8" standalone="yes"?>
<Relationships xmlns="http://schemas.openxmlformats.org/package/2006/relationships"><Relationship Id="rId3" Type="http://schemas.openxmlformats.org/officeDocument/2006/relationships/oleObject" Target="file:///C:\Users\tsapa\Google%20Drive\DataMining\CSE012-2020\lectures\examples.xlsx" TargetMode="External"/><Relationship Id="rId2" Type="http://schemas.microsoft.com/office/2011/relationships/chartColorStyle" Target="colors14.xml"/><Relationship Id="rId1" Type="http://schemas.microsoft.com/office/2011/relationships/chartStyle" Target="style14.xml"/></Relationships>
</file>

<file path=ppt/charts/_rels/chart23.xml.rels><?xml version="1.0" encoding="UTF-8" standalone="yes"?>
<Relationships xmlns="http://schemas.openxmlformats.org/package/2006/relationships"><Relationship Id="rId3" Type="http://schemas.openxmlformats.org/officeDocument/2006/relationships/oleObject" Target="file:///C:\Users\tsapa\Google%20Drive\DataMining\CSE012-2020\lectures\examples.xlsx" TargetMode="External"/><Relationship Id="rId2" Type="http://schemas.microsoft.com/office/2011/relationships/chartColorStyle" Target="colors15.xml"/><Relationship Id="rId1" Type="http://schemas.microsoft.com/office/2011/relationships/chartStyle" Target="style15.xml"/></Relationships>
</file>

<file path=ppt/charts/_rels/chart3.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C:\Users\tsap\Google%20Drive\DataMining\CSE012-2019\lectures\examples.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C:\Users\tsap\Google%20Drive\DataMining\CSE012-2019\lectures\examples.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C:\Users\tsap\Google%20Drive\DataMining\CSE012-2019\lectures\examples.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9.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Book1"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Marital Status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2"/>
            </a:solidFill>
            <a:ln>
              <a:noFill/>
            </a:ln>
            <a:effectLst/>
          </c:spPr>
          <c:invertIfNegative val="0"/>
          <c:cat>
            <c:strRef>
              <c:f>Sheet1!$A$23:$C$23</c:f>
              <c:strCache>
                <c:ptCount val="3"/>
                <c:pt idx="0">
                  <c:v>Single </c:v>
                </c:pt>
                <c:pt idx="1">
                  <c:v>Married</c:v>
                </c:pt>
                <c:pt idx="2">
                  <c:v>Divorced</c:v>
                </c:pt>
              </c:strCache>
            </c:strRef>
          </c:cat>
          <c:val>
            <c:numRef>
              <c:f>Sheet1!$A$24:$C$24</c:f>
              <c:numCache>
                <c:formatCode>General</c:formatCode>
                <c:ptCount val="3"/>
                <c:pt idx="0">
                  <c:v>0.44444444444444442</c:v>
                </c:pt>
                <c:pt idx="1">
                  <c:v>0.33333333333333331</c:v>
                </c:pt>
                <c:pt idx="2">
                  <c:v>0.22222222222222221</c:v>
                </c:pt>
              </c:numCache>
            </c:numRef>
          </c:val>
          <c:extLst>
            <c:ext xmlns:c16="http://schemas.microsoft.com/office/drawing/2014/chart" uri="{C3380CC4-5D6E-409C-BE32-E72D297353CC}">
              <c16:uniqueId val="{00000000-A4D5-4DC0-A2A7-BA4EA22E23D8}"/>
            </c:ext>
          </c:extLst>
        </c:ser>
        <c:dLbls>
          <c:showLegendKey val="0"/>
          <c:showVal val="0"/>
          <c:showCatName val="0"/>
          <c:showSerName val="0"/>
          <c:showPercent val="0"/>
          <c:showBubbleSize val="0"/>
        </c:dLbls>
        <c:gapWidth val="219"/>
        <c:overlap val="-27"/>
        <c:axId val="440803336"/>
        <c:axId val="573386936"/>
      </c:barChart>
      <c:catAx>
        <c:axId val="4408033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73386936"/>
        <c:crosses val="autoZero"/>
        <c:auto val="1"/>
        <c:lblAlgn val="ctr"/>
        <c:lblOffset val="100"/>
        <c:noMultiLvlLbl val="0"/>
      </c:catAx>
      <c:valAx>
        <c:axId val="57338693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4080333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catterChart>
        <c:scatterStyle val="lineMarker"/>
        <c:varyColors val="0"/>
        <c:ser>
          <c:idx val="0"/>
          <c:order val="0"/>
          <c:spPr>
            <a:ln w="28575">
              <a:noFill/>
            </a:ln>
          </c:spPr>
          <c:xVal>
            <c:numRef>
              <c:f>Sheet1!$A$1:$A$15018</c:f>
              <c:numCache>
                <c:formatCode>General</c:formatCode>
                <c:ptCount val="15018"/>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90</c:v>
                </c:pt>
                <c:pt idx="90">
                  <c:v>91</c:v>
                </c:pt>
                <c:pt idx="91">
                  <c:v>92</c:v>
                </c:pt>
                <c:pt idx="92">
                  <c:v>93</c:v>
                </c:pt>
                <c:pt idx="93">
                  <c:v>94</c:v>
                </c:pt>
                <c:pt idx="94">
                  <c:v>95</c:v>
                </c:pt>
                <c:pt idx="95">
                  <c:v>96</c:v>
                </c:pt>
                <c:pt idx="96">
                  <c:v>97</c:v>
                </c:pt>
                <c:pt idx="97">
                  <c:v>98</c:v>
                </c:pt>
                <c:pt idx="98">
                  <c:v>99</c:v>
                </c:pt>
                <c:pt idx="99">
                  <c:v>100</c:v>
                </c:pt>
                <c:pt idx="100">
                  <c:v>101</c:v>
                </c:pt>
                <c:pt idx="101">
                  <c:v>102</c:v>
                </c:pt>
                <c:pt idx="102">
                  <c:v>103</c:v>
                </c:pt>
                <c:pt idx="103">
                  <c:v>104</c:v>
                </c:pt>
                <c:pt idx="104">
                  <c:v>105</c:v>
                </c:pt>
                <c:pt idx="105">
                  <c:v>106</c:v>
                </c:pt>
                <c:pt idx="106">
                  <c:v>107</c:v>
                </c:pt>
                <c:pt idx="107">
                  <c:v>108</c:v>
                </c:pt>
                <c:pt idx="108">
                  <c:v>109</c:v>
                </c:pt>
                <c:pt idx="109">
                  <c:v>110</c:v>
                </c:pt>
                <c:pt idx="110">
                  <c:v>111</c:v>
                </c:pt>
                <c:pt idx="111">
                  <c:v>112</c:v>
                </c:pt>
                <c:pt idx="112">
                  <c:v>113</c:v>
                </c:pt>
                <c:pt idx="113">
                  <c:v>114</c:v>
                </c:pt>
                <c:pt idx="114">
                  <c:v>115</c:v>
                </c:pt>
                <c:pt idx="115">
                  <c:v>116</c:v>
                </c:pt>
                <c:pt idx="116">
                  <c:v>117</c:v>
                </c:pt>
                <c:pt idx="117">
                  <c:v>118</c:v>
                </c:pt>
                <c:pt idx="118">
                  <c:v>119</c:v>
                </c:pt>
                <c:pt idx="119">
                  <c:v>120</c:v>
                </c:pt>
                <c:pt idx="120">
                  <c:v>121</c:v>
                </c:pt>
                <c:pt idx="121">
                  <c:v>122</c:v>
                </c:pt>
                <c:pt idx="122">
                  <c:v>123</c:v>
                </c:pt>
                <c:pt idx="123">
                  <c:v>124</c:v>
                </c:pt>
                <c:pt idx="124">
                  <c:v>125</c:v>
                </c:pt>
                <c:pt idx="125">
                  <c:v>126</c:v>
                </c:pt>
                <c:pt idx="126">
                  <c:v>127</c:v>
                </c:pt>
                <c:pt idx="127">
                  <c:v>128</c:v>
                </c:pt>
                <c:pt idx="128">
                  <c:v>129</c:v>
                </c:pt>
                <c:pt idx="129">
                  <c:v>130</c:v>
                </c:pt>
                <c:pt idx="130">
                  <c:v>131</c:v>
                </c:pt>
                <c:pt idx="131">
                  <c:v>132</c:v>
                </c:pt>
                <c:pt idx="132">
                  <c:v>133</c:v>
                </c:pt>
                <c:pt idx="133">
                  <c:v>134</c:v>
                </c:pt>
                <c:pt idx="134">
                  <c:v>135</c:v>
                </c:pt>
                <c:pt idx="135">
                  <c:v>136</c:v>
                </c:pt>
                <c:pt idx="136">
                  <c:v>137</c:v>
                </c:pt>
                <c:pt idx="137">
                  <c:v>138</c:v>
                </c:pt>
                <c:pt idx="138">
                  <c:v>139</c:v>
                </c:pt>
                <c:pt idx="139">
                  <c:v>140</c:v>
                </c:pt>
                <c:pt idx="140">
                  <c:v>141</c:v>
                </c:pt>
                <c:pt idx="141">
                  <c:v>142</c:v>
                </c:pt>
                <c:pt idx="142">
                  <c:v>143</c:v>
                </c:pt>
                <c:pt idx="143">
                  <c:v>144</c:v>
                </c:pt>
                <c:pt idx="144">
                  <c:v>145</c:v>
                </c:pt>
                <c:pt idx="145">
                  <c:v>146</c:v>
                </c:pt>
                <c:pt idx="146">
                  <c:v>147</c:v>
                </c:pt>
                <c:pt idx="147">
                  <c:v>148</c:v>
                </c:pt>
                <c:pt idx="148">
                  <c:v>149</c:v>
                </c:pt>
                <c:pt idx="149">
                  <c:v>150</c:v>
                </c:pt>
                <c:pt idx="150">
                  <c:v>151</c:v>
                </c:pt>
                <c:pt idx="151">
                  <c:v>152</c:v>
                </c:pt>
                <c:pt idx="152">
                  <c:v>153</c:v>
                </c:pt>
                <c:pt idx="153">
                  <c:v>154</c:v>
                </c:pt>
                <c:pt idx="154">
                  <c:v>155</c:v>
                </c:pt>
                <c:pt idx="155">
                  <c:v>156</c:v>
                </c:pt>
                <c:pt idx="156">
                  <c:v>157</c:v>
                </c:pt>
                <c:pt idx="157">
                  <c:v>158</c:v>
                </c:pt>
                <c:pt idx="158">
                  <c:v>159</c:v>
                </c:pt>
                <c:pt idx="159">
                  <c:v>160</c:v>
                </c:pt>
                <c:pt idx="160">
                  <c:v>161</c:v>
                </c:pt>
                <c:pt idx="161">
                  <c:v>162</c:v>
                </c:pt>
                <c:pt idx="162">
                  <c:v>163</c:v>
                </c:pt>
                <c:pt idx="163">
                  <c:v>164</c:v>
                </c:pt>
                <c:pt idx="164">
                  <c:v>165</c:v>
                </c:pt>
                <c:pt idx="165">
                  <c:v>166</c:v>
                </c:pt>
                <c:pt idx="166">
                  <c:v>167</c:v>
                </c:pt>
                <c:pt idx="167">
                  <c:v>168</c:v>
                </c:pt>
                <c:pt idx="168">
                  <c:v>169</c:v>
                </c:pt>
                <c:pt idx="169">
                  <c:v>170</c:v>
                </c:pt>
                <c:pt idx="170">
                  <c:v>171</c:v>
                </c:pt>
                <c:pt idx="171">
                  <c:v>172</c:v>
                </c:pt>
                <c:pt idx="172">
                  <c:v>173</c:v>
                </c:pt>
                <c:pt idx="173">
                  <c:v>174</c:v>
                </c:pt>
                <c:pt idx="174">
                  <c:v>175</c:v>
                </c:pt>
                <c:pt idx="175">
                  <c:v>176</c:v>
                </c:pt>
                <c:pt idx="176">
                  <c:v>177</c:v>
                </c:pt>
                <c:pt idx="177">
                  <c:v>178</c:v>
                </c:pt>
                <c:pt idx="178">
                  <c:v>179</c:v>
                </c:pt>
                <c:pt idx="179">
                  <c:v>180</c:v>
                </c:pt>
                <c:pt idx="180">
                  <c:v>181</c:v>
                </c:pt>
                <c:pt idx="181">
                  <c:v>182</c:v>
                </c:pt>
                <c:pt idx="182">
                  <c:v>183</c:v>
                </c:pt>
                <c:pt idx="183">
                  <c:v>184</c:v>
                </c:pt>
                <c:pt idx="184">
                  <c:v>185</c:v>
                </c:pt>
                <c:pt idx="185">
                  <c:v>186</c:v>
                </c:pt>
                <c:pt idx="186">
                  <c:v>187</c:v>
                </c:pt>
                <c:pt idx="187">
                  <c:v>188</c:v>
                </c:pt>
                <c:pt idx="188">
                  <c:v>189</c:v>
                </c:pt>
                <c:pt idx="189">
                  <c:v>190</c:v>
                </c:pt>
                <c:pt idx="190">
                  <c:v>191</c:v>
                </c:pt>
                <c:pt idx="191">
                  <c:v>192</c:v>
                </c:pt>
                <c:pt idx="192">
                  <c:v>193</c:v>
                </c:pt>
                <c:pt idx="193">
                  <c:v>194</c:v>
                </c:pt>
                <c:pt idx="194">
                  <c:v>195</c:v>
                </c:pt>
                <c:pt idx="195">
                  <c:v>196</c:v>
                </c:pt>
                <c:pt idx="196">
                  <c:v>197</c:v>
                </c:pt>
                <c:pt idx="197">
                  <c:v>198</c:v>
                </c:pt>
                <c:pt idx="198">
                  <c:v>199</c:v>
                </c:pt>
                <c:pt idx="199">
                  <c:v>200</c:v>
                </c:pt>
                <c:pt idx="200">
                  <c:v>201</c:v>
                </c:pt>
                <c:pt idx="201">
                  <c:v>202</c:v>
                </c:pt>
                <c:pt idx="202">
                  <c:v>203</c:v>
                </c:pt>
                <c:pt idx="203">
                  <c:v>204</c:v>
                </c:pt>
                <c:pt idx="204">
                  <c:v>205</c:v>
                </c:pt>
                <c:pt idx="205">
                  <c:v>206</c:v>
                </c:pt>
                <c:pt idx="206">
                  <c:v>207</c:v>
                </c:pt>
                <c:pt idx="207">
                  <c:v>208</c:v>
                </c:pt>
                <c:pt idx="208">
                  <c:v>209</c:v>
                </c:pt>
                <c:pt idx="209">
                  <c:v>210</c:v>
                </c:pt>
                <c:pt idx="210">
                  <c:v>211</c:v>
                </c:pt>
                <c:pt idx="211">
                  <c:v>212</c:v>
                </c:pt>
                <c:pt idx="212">
                  <c:v>213</c:v>
                </c:pt>
                <c:pt idx="213">
                  <c:v>214</c:v>
                </c:pt>
                <c:pt idx="214">
                  <c:v>215</c:v>
                </c:pt>
                <c:pt idx="215">
                  <c:v>216</c:v>
                </c:pt>
                <c:pt idx="216">
                  <c:v>217</c:v>
                </c:pt>
                <c:pt idx="217">
                  <c:v>218</c:v>
                </c:pt>
                <c:pt idx="218">
                  <c:v>219</c:v>
                </c:pt>
                <c:pt idx="219">
                  <c:v>220</c:v>
                </c:pt>
                <c:pt idx="220">
                  <c:v>221</c:v>
                </c:pt>
                <c:pt idx="221">
                  <c:v>222</c:v>
                </c:pt>
                <c:pt idx="222">
                  <c:v>223</c:v>
                </c:pt>
                <c:pt idx="223">
                  <c:v>224</c:v>
                </c:pt>
                <c:pt idx="224">
                  <c:v>225</c:v>
                </c:pt>
                <c:pt idx="225">
                  <c:v>226</c:v>
                </c:pt>
                <c:pt idx="226">
                  <c:v>227</c:v>
                </c:pt>
                <c:pt idx="227">
                  <c:v>228</c:v>
                </c:pt>
                <c:pt idx="228">
                  <c:v>229</c:v>
                </c:pt>
                <c:pt idx="229">
                  <c:v>230</c:v>
                </c:pt>
                <c:pt idx="230">
                  <c:v>231</c:v>
                </c:pt>
                <c:pt idx="231">
                  <c:v>232</c:v>
                </c:pt>
                <c:pt idx="232">
                  <c:v>233</c:v>
                </c:pt>
                <c:pt idx="233">
                  <c:v>234</c:v>
                </c:pt>
                <c:pt idx="234">
                  <c:v>235</c:v>
                </c:pt>
                <c:pt idx="235">
                  <c:v>236</c:v>
                </c:pt>
                <c:pt idx="236">
                  <c:v>237</c:v>
                </c:pt>
                <c:pt idx="237">
                  <c:v>238</c:v>
                </c:pt>
                <c:pt idx="238">
                  <c:v>239</c:v>
                </c:pt>
                <c:pt idx="239">
                  <c:v>240</c:v>
                </c:pt>
                <c:pt idx="240">
                  <c:v>241</c:v>
                </c:pt>
                <c:pt idx="241">
                  <c:v>242</c:v>
                </c:pt>
                <c:pt idx="242">
                  <c:v>243</c:v>
                </c:pt>
                <c:pt idx="243">
                  <c:v>244</c:v>
                </c:pt>
                <c:pt idx="244">
                  <c:v>245</c:v>
                </c:pt>
                <c:pt idx="245">
                  <c:v>246</c:v>
                </c:pt>
                <c:pt idx="246">
                  <c:v>247</c:v>
                </c:pt>
                <c:pt idx="247">
                  <c:v>248</c:v>
                </c:pt>
                <c:pt idx="248">
                  <c:v>249</c:v>
                </c:pt>
                <c:pt idx="249">
                  <c:v>250</c:v>
                </c:pt>
                <c:pt idx="250">
                  <c:v>251</c:v>
                </c:pt>
                <c:pt idx="251">
                  <c:v>252</c:v>
                </c:pt>
                <c:pt idx="252">
                  <c:v>253</c:v>
                </c:pt>
                <c:pt idx="253">
                  <c:v>254</c:v>
                </c:pt>
                <c:pt idx="254">
                  <c:v>255</c:v>
                </c:pt>
                <c:pt idx="255">
                  <c:v>256</c:v>
                </c:pt>
                <c:pt idx="256">
                  <c:v>257</c:v>
                </c:pt>
                <c:pt idx="257">
                  <c:v>258</c:v>
                </c:pt>
                <c:pt idx="258">
                  <c:v>259</c:v>
                </c:pt>
                <c:pt idx="259">
                  <c:v>260</c:v>
                </c:pt>
                <c:pt idx="260">
                  <c:v>261</c:v>
                </c:pt>
                <c:pt idx="261">
                  <c:v>262</c:v>
                </c:pt>
                <c:pt idx="262">
                  <c:v>263</c:v>
                </c:pt>
                <c:pt idx="263">
                  <c:v>264</c:v>
                </c:pt>
                <c:pt idx="264">
                  <c:v>265</c:v>
                </c:pt>
                <c:pt idx="265">
                  <c:v>266</c:v>
                </c:pt>
                <c:pt idx="266">
                  <c:v>267</c:v>
                </c:pt>
                <c:pt idx="267">
                  <c:v>268</c:v>
                </c:pt>
                <c:pt idx="268">
                  <c:v>269</c:v>
                </c:pt>
                <c:pt idx="269">
                  <c:v>270</c:v>
                </c:pt>
                <c:pt idx="270">
                  <c:v>271</c:v>
                </c:pt>
                <c:pt idx="271">
                  <c:v>272</c:v>
                </c:pt>
                <c:pt idx="272">
                  <c:v>273</c:v>
                </c:pt>
                <c:pt idx="273">
                  <c:v>274</c:v>
                </c:pt>
                <c:pt idx="274">
                  <c:v>275</c:v>
                </c:pt>
                <c:pt idx="275">
                  <c:v>276</c:v>
                </c:pt>
                <c:pt idx="276">
                  <c:v>277</c:v>
                </c:pt>
                <c:pt idx="277">
                  <c:v>278</c:v>
                </c:pt>
                <c:pt idx="278">
                  <c:v>279</c:v>
                </c:pt>
                <c:pt idx="279">
                  <c:v>280</c:v>
                </c:pt>
                <c:pt idx="280">
                  <c:v>281</c:v>
                </c:pt>
                <c:pt idx="281">
                  <c:v>282</c:v>
                </c:pt>
                <c:pt idx="282">
                  <c:v>283</c:v>
                </c:pt>
                <c:pt idx="283">
                  <c:v>284</c:v>
                </c:pt>
                <c:pt idx="284">
                  <c:v>285</c:v>
                </c:pt>
                <c:pt idx="285">
                  <c:v>286</c:v>
                </c:pt>
                <c:pt idx="286">
                  <c:v>287</c:v>
                </c:pt>
                <c:pt idx="287">
                  <c:v>288</c:v>
                </c:pt>
                <c:pt idx="288">
                  <c:v>289</c:v>
                </c:pt>
                <c:pt idx="289">
                  <c:v>290</c:v>
                </c:pt>
                <c:pt idx="290">
                  <c:v>291</c:v>
                </c:pt>
                <c:pt idx="291">
                  <c:v>292</c:v>
                </c:pt>
                <c:pt idx="292">
                  <c:v>293</c:v>
                </c:pt>
                <c:pt idx="293">
                  <c:v>294</c:v>
                </c:pt>
                <c:pt idx="294">
                  <c:v>295</c:v>
                </c:pt>
                <c:pt idx="295">
                  <c:v>296</c:v>
                </c:pt>
                <c:pt idx="296">
                  <c:v>297</c:v>
                </c:pt>
                <c:pt idx="297">
                  <c:v>298</c:v>
                </c:pt>
                <c:pt idx="298">
                  <c:v>299</c:v>
                </c:pt>
                <c:pt idx="299">
                  <c:v>300</c:v>
                </c:pt>
                <c:pt idx="300">
                  <c:v>301</c:v>
                </c:pt>
                <c:pt idx="301">
                  <c:v>302</c:v>
                </c:pt>
                <c:pt idx="302">
                  <c:v>303</c:v>
                </c:pt>
                <c:pt idx="303">
                  <c:v>304</c:v>
                </c:pt>
                <c:pt idx="304">
                  <c:v>305</c:v>
                </c:pt>
                <c:pt idx="305">
                  <c:v>306</c:v>
                </c:pt>
                <c:pt idx="306">
                  <c:v>307</c:v>
                </c:pt>
                <c:pt idx="307">
                  <c:v>308</c:v>
                </c:pt>
                <c:pt idx="308">
                  <c:v>309</c:v>
                </c:pt>
                <c:pt idx="309">
                  <c:v>310</c:v>
                </c:pt>
                <c:pt idx="310">
                  <c:v>311</c:v>
                </c:pt>
                <c:pt idx="311">
                  <c:v>312</c:v>
                </c:pt>
                <c:pt idx="312">
                  <c:v>313</c:v>
                </c:pt>
                <c:pt idx="313">
                  <c:v>314</c:v>
                </c:pt>
                <c:pt idx="314">
                  <c:v>315</c:v>
                </c:pt>
                <c:pt idx="315">
                  <c:v>316</c:v>
                </c:pt>
                <c:pt idx="316">
                  <c:v>317</c:v>
                </c:pt>
                <c:pt idx="317">
                  <c:v>318</c:v>
                </c:pt>
                <c:pt idx="318">
                  <c:v>319</c:v>
                </c:pt>
                <c:pt idx="319">
                  <c:v>320</c:v>
                </c:pt>
                <c:pt idx="320">
                  <c:v>321</c:v>
                </c:pt>
                <c:pt idx="321">
                  <c:v>322</c:v>
                </c:pt>
                <c:pt idx="322">
                  <c:v>323</c:v>
                </c:pt>
                <c:pt idx="323">
                  <c:v>324</c:v>
                </c:pt>
                <c:pt idx="324">
                  <c:v>325</c:v>
                </c:pt>
                <c:pt idx="325">
                  <c:v>326</c:v>
                </c:pt>
                <c:pt idx="326">
                  <c:v>327</c:v>
                </c:pt>
                <c:pt idx="327">
                  <c:v>328</c:v>
                </c:pt>
                <c:pt idx="328">
                  <c:v>329</c:v>
                </c:pt>
                <c:pt idx="329">
                  <c:v>330</c:v>
                </c:pt>
                <c:pt idx="330">
                  <c:v>331</c:v>
                </c:pt>
                <c:pt idx="331">
                  <c:v>332</c:v>
                </c:pt>
                <c:pt idx="332">
                  <c:v>333</c:v>
                </c:pt>
                <c:pt idx="333">
                  <c:v>334</c:v>
                </c:pt>
                <c:pt idx="334">
                  <c:v>335</c:v>
                </c:pt>
                <c:pt idx="335">
                  <c:v>336</c:v>
                </c:pt>
                <c:pt idx="336">
                  <c:v>337</c:v>
                </c:pt>
                <c:pt idx="337">
                  <c:v>338</c:v>
                </c:pt>
                <c:pt idx="338">
                  <c:v>339</c:v>
                </c:pt>
                <c:pt idx="339">
                  <c:v>340</c:v>
                </c:pt>
                <c:pt idx="340">
                  <c:v>341</c:v>
                </c:pt>
                <c:pt idx="341">
                  <c:v>342</c:v>
                </c:pt>
                <c:pt idx="342">
                  <c:v>343</c:v>
                </c:pt>
                <c:pt idx="343">
                  <c:v>344</c:v>
                </c:pt>
                <c:pt idx="344">
                  <c:v>345</c:v>
                </c:pt>
                <c:pt idx="345">
                  <c:v>346</c:v>
                </c:pt>
                <c:pt idx="346">
                  <c:v>347</c:v>
                </c:pt>
                <c:pt idx="347">
                  <c:v>348</c:v>
                </c:pt>
                <c:pt idx="348">
                  <c:v>349</c:v>
                </c:pt>
                <c:pt idx="349">
                  <c:v>350</c:v>
                </c:pt>
                <c:pt idx="350">
                  <c:v>351</c:v>
                </c:pt>
                <c:pt idx="351">
                  <c:v>352</c:v>
                </c:pt>
                <c:pt idx="352">
                  <c:v>353</c:v>
                </c:pt>
                <c:pt idx="353">
                  <c:v>354</c:v>
                </c:pt>
                <c:pt idx="354">
                  <c:v>355</c:v>
                </c:pt>
                <c:pt idx="355">
                  <c:v>356</c:v>
                </c:pt>
                <c:pt idx="356">
                  <c:v>357</c:v>
                </c:pt>
                <c:pt idx="357">
                  <c:v>358</c:v>
                </c:pt>
                <c:pt idx="358">
                  <c:v>359</c:v>
                </c:pt>
                <c:pt idx="359">
                  <c:v>360</c:v>
                </c:pt>
                <c:pt idx="360">
                  <c:v>361</c:v>
                </c:pt>
                <c:pt idx="361">
                  <c:v>362</c:v>
                </c:pt>
                <c:pt idx="362">
                  <c:v>363</c:v>
                </c:pt>
                <c:pt idx="363">
                  <c:v>364</c:v>
                </c:pt>
                <c:pt idx="364">
                  <c:v>365</c:v>
                </c:pt>
                <c:pt idx="365">
                  <c:v>366</c:v>
                </c:pt>
                <c:pt idx="366">
                  <c:v>367</c:v>
                </c:pt>
                <c:pt idx="367">
                  <c:v>368</c:v>
                </c:pt>
                <c:pt idx="368">
                  <c:v>369</c:v>
                </c:pt>
                <c:pt idx="369">
                  <c:v>370</c:v>
                </c:pt>
                <c:pt idx="370">
                  <c:v>371</c:v>
                </c:pt>
                <c:pt idx="371">
                  <c:v>372</c:v>
                </c:pt>
                <c:pt idx="372">
                  <c:v>373</c:v>
                </c:pt>
                <c:pt idx="373">
                  <c:v>374</c:v>
                </c:pt>
                <c:pt idx="374">
                  <c:v>375</c:v>
                </c:pt>
                <c:pt idx="375">
                  <c:v>376</c:v>
                </c:pt>
                <c:pt idx="376">
                  <c:v>377</c:v>
                </c:pt>
                <c:pt idx="377">
                  <c:v>378</c:v>
                </c:pt>
                <c:pt idx="378">
                  <c:v>379</c:v>
                </c:pt>
                <c:pt idx="379">
                  <c:v>380</c:v>
                </c:pt>
                <c:pt idx="380">
                  <c:v>381</c:v>
                </c:pt>
                <c:pt idx="381">
                  <c:v>382</c:v>
                </c:pt>
                <c:pt idx="382">
                  <c:v>383</c:v>
                </c:pt>
                <c:pt idx="383">
                  <c:v>384</c:v>
                </c:pt>
                <c:pt idx="384">
                  <c:v>385</c:v>
                </c:pt>
                <c:pt idx="385">
                  <c:v>386</c:v>
                </c:pt>
                <c:pt idx="386">
                  <c:v>387</c:v>
                </c:pt>
                <c:pt idx="387">
                  <c:v>388</c:v>
                </c:pt>
                <c:pt idx="388">
                  <c:v>389</c:v>
                </c:pt>
                <c:pt idx="389">
                  <c:v>390</c:v>
                </c:pt>
                <c:pt idx="390">
                  <c:v>391</c:v>
                </c:pt>
                <c:pt idx="391">
                  <c:v>392</c:v>
                </c:pt>
                <c:pt idx="392">
                  <c:v>393</c:v>
                </c:pt>
                <c:pt idx="393">
                  <c:v>394</c:v>
                </c:pt>
                <c:pt idx="394">
                  <c:v>395</c:v>
                </c:pt>
                <c:pt idx="395">
                  <c:v>396</c:v>
                </c:pt>
                <c:pt idx="396">
                  <c:v>397</c:v>
                </c:pt>
                <c:pt idx="397">
                  <c:v>398</c:v>
                </c:pt>
                <c:pt idx="398">
                  <c:v>399</c:v>
                </c:pt>
                <c:pt idx="399">
                  <c:v>400</c:v>
                </c:pt>
                <c:pt idx="400">
                  <c:v>401</c:v>
                </c:pt>
                <c:pt idx="401">
                  <c:v>402</c:v>
                </c:pt>
                <c:pt idx="402">
                  <c:v>403</c:v>
                </c:pt>
                <c:pt idx="403">
                  <c:v>404</c:v>
                </c:pt>
                <c:pt idx="404">
                  <c:v>405</c:v>
                </c:pt>
                <c:pt idx="405">
                  <c:v>406</c:v>
                </c:pt>
                <c:pt idx="406">
                  <c:v>407</c:v>
                </c:pt>
                <c:pt idx="407">
                  <c:v>408</c:v>
                </c:pt>
                <c:pt idx="408">
                  <c:v>409</c:v>
                </c:pt>
                <c:pt idx="409">
                  <c:v>410</c:v>
                </c:pt>
                <c:pt idx="410">
                  <c:v>411</c:v>
                </c:pt>
                <c:pt idx="411">
                  <c:v>412</c:v>
                </c:pt>
                <c:pt idx="412">
                  <c:v>413</c:v>
                </c:pt>
                <c:pt idx="413">
                  <c:v>414</c:v>
                </c:pt>
                <c:pt idx="414">
                  <c:v>415</c:v>
                </c:pt>
                <c:pt idx="415">
                  <c:v>416</c:v>
                </c:pt>
                <c:pt idx="416">
                  <c:v>417</c:v>
                </c:pt>
                <c:pt idx="417">
                  <c:v>418</c:v>
                </c:pt>
                <c:pt idx="418">
                  <c:v>419</c:v>
                </c:pt>
                <c:pt idx="419">
                  <c:v>420</c:v>
                </c:pt>
                <c:pt idx="420">
                  <c:v>421</c:v>
                </c:pt>
                <c:pt idx="421">
                  <c:v>422</c:v>
                </c:pt>
                <c:pt idx="422">
                  <c:v>423</c:v>
                </c:pt>
                <c:pt idx="423">
                  <c:v>424</c:v>
                </c:pt>
                <c:pt idx="424">
                  <c:v>425</c:v>
                </c:pt>
                <c:pt idx="425">
                  <c:v>426</c:v>
                </c:pt>
                <c:pt idx="426">
                  <c:v>427</c:v>
                </c:pt>
                <c:pt idx="427">
                  <c:v>428</c:v>
                </c:pt>
                <c:pt idx="428">
                  <c:v>429</c:v>
                </c:pt>
                <c:pt idx="429">
                  <c:v>430</c:v>
                </c:pt>
                <c:pt idx="430">
                  <c:v>431</c:v>
                </c:pt>
                <c:pt idx="431">
                  <c:v>432</c:v>
                </c:pt>
                <c:pt idx="432">
                  <c:v>433</c:v>
                </c:pt>
                <c:pt idx="433">
                  <c:v>434</c:v>
                </c:pt>
                <c:pt idx="434">
                  <c:v>435</c:v>
                </c:pt>
                <c:pt idx="435">
                  <c:v>436</c:v>
                </c:pt>
                <c:pt idx="436">
                  <c:v>437</c:v>
                </c:pt>
                <c:pt idx="437">
                  <c:v>438</c:v>
                </c:pt>
                <c:pt idx="438">
                  <c:v>439</c:v>
                </c:pt>
                <c:pt idx="439">
                  <c:v>440</c:v>
                </c:pt>
                <c:pt idx="440">
                  <c:v>441</c:v>
                </c:pt>
                <c:pt idx="441">
                  <c:v>442</c:v>
                </c:pt>
                <c:pt idx="442">
                  <c:v>443</c:v>
                </c:pt>
                <c:pt idx="443">
                  <c:v>444</c:v>
                </c:pt>
                <c:pt idx="444">
                  <c:v>445</c:v>
                </c:pt>
                <c:pt idx="445">
                  <c:v>446</c:v>
                </c:pt>
                <c:pt idx="446">
                  <c:v>447</c:v>
                </c:pt>
                <c:pt idx="447">
                  <c:v>448</c:v>
                </c:pt>
                <c:pt idx="448">
                  <c:v>449</c:v>
                </c:pt>
                <c:pt idx="449">
                  <c:v>450</c:v>
                </c:pt>
                <c:pt idx="450">
                  <c:v>451</c:v>
                </c:pt>
                <c:pt idx="451">
                  <c:v>452</c:v>
                </c:pt>
                <c:pt idx="452">
                  <c:v>453</c:v>
                </c:pt>
                <c:pt idx="453">
                  <c:v>454</c:v>
                </c:pt>
                <c:pt idx="454">
                  <c:v>455</c:v>
                </c:pt>
                <c:pt idx="455">
                  <c:v>456</c:v>
                </c:pt>
                <c:pt idx="456">
                  <c:v>457</c:v>
                </c:pt>
                <c:pt idx="457">
                  <c:v>458</c:v>
                </c:pt>
                <c:pt idx="458">
                  <c:v>459</c:v>
                </c:pt>
                <c:pt idx="459">
                  <c:v>460</c:v>
                </c:pt>
                <c:pt idx="460">
                  <c:v>461</c:v>
                </c:pt>
                <c:pt idx="461">
                  <c:v>462</c:v>
                </c:pt>
                <c:pt idx="462">
                  <c:v>463</c:v>
                </c:pt>
                <c:pt idx="463">
                  <c:v>464</c:v>
                </c:pt>
                <c:pt idx="464">
                  <c:v>465</c:v>
                </c:pt>
                <c:pt idx="465">
                  <c:v>466</c:v>
                </c:pt>
                <c:pt idx="466">
                  <c:v>467</c:v>
                </c:pt>
                <c:pt idx="467">
                  <c:v>468</c:v>
                </c:pt>
                <c:pt idx="468">
                  <c:v>469</c:v>
                </c:pt>
                <c:pt idx="469">
                  <c:v>470</c:v>
                </c:pt>
                <c:pt idx="470">
                  <c:v>471</c:v>
                </c:pt>
                <c:pt idx="471">
                  <c:v>472</c:v>
                </c:pt>
                <c:pt idx="472">
                  <c:v>473</c:v>
                </c:pt>
                <c:pt idx="473">
                  <c:v>474</c:v>
                </c:pt>
                <c:pt idx="474">
                  <c:v>475</c:v>
                </c:pt>
                <c:pt idx="475">
                  <c:v>476</c:v>
                </c:pt>
                <c:pt idx="476">
                  <c:v>477</c:v>
                </c:pt>
                <c:pt idx="477">
                  <c:v>478</c:v>
                </c:pt>
                <c:pt idx="478">
                  <c:v>479</c:v>
                </c:pt>
                <c:pt idx="479">
                  <c:v>480</c:v>
                </c:pt>
                <c:pt idx="480">
                  <c:v>481</c:v>
                </c:pt>
                <c:pt idx="481">
                  <c:v>482</c:v>
                </c:pt>
                <c:pt idx="482">
                  <c:v>483</c:v>
                </c:pt>
                <c:pt idx="483">
                  <c:v>484</c:v>
                </c:pt>
                <c:pt idx="484">
                  <c:v>485</c:v>
                </c:pt>
                <c:pt idx="485">
                  <c:v>486</c:v>
                </c:pt>
                <c:pt idx="486">
                  <c:v>487</c:v>
                </c:pt>
                <c:pt idx="487">
                  <c:v>488</c:v>
                </c:pt>
                <c:pt idx="488">
                  <c:v>489</c:v>
                </c:pt>
                <c:pt idx="489">
                  <c:v>490</c:v>
                </c:pt>
                <c:pt idx="490">
                  <c:v>491</c:v>
                </c:pt>
                <c:pt idx="491">
                  <c:v>492</c:v>
                </c:pt>
                <c:pt idx="492">
                  <c:v>493</c:v>
                </c:pt>
                <c:pt idx="493">
                  <c:v>494</c:v>
                </c:pt>
                <c:pt idx="494">
                  <c:v>495</c:v>
                </c:pt>
                <c:pt idx="495">
                  <c:v>496</c:v>
                </c:pt>
                <c:pt idx="496">
                  <c:v>497</c:v>
                </c:pt>
                <c:pt idx="497">
                  <c:v>498</c:v>
                </c:pt>
                <c:pt idx="498">
                  <c:v>499</c:v>
                </c:pt>
                <c:pt idx="499">
                  <c:v>500</c:v>
                </c:pt>
                <c:pt idx="500">
                  <c:v>501</c:v>
                </c:pt>
                <c:pt idx="501">
                  <c:v>502</c:v>
                </c:pt>
                <c:pt idx="502">
                  <c:v>503</c:v>
                </c:pt>
                <c:pt idx="503">
                  <c:v>504</c:v>
                </c:pt>
                <c:pt idx="504">
                  <c:v>505</c:v>
                </c:pt>
                <c:pt idx="505">
                  <c:v>506</c:v>
                </c:pt>
                <c:pt idx="506">
                  <c:v>507</c:v>
                </c:pt>
                <c:pt idx="507">
                  <c:v>508</c:v>
                </c:pt>
                <c:pt idx="508">
                  <c:v>509</c:v>
                </c:pt>
                <c:pt idx="509">
                  <c:v>510</c:v>
                </c:pt>
                <c:pt idx="510">
                  <c:v>511</c:v>
                </c:pt>
                <c:pt idx="511">
                  <c:v>512</c:v>
                </c:pt>
                <c:pt idx="512">
                  <c:v>513</c:v>
                </c:pt>
                <c:pt idx="513">
                  <c:v>514</c:v>
                </c:pt>
                <c:pt idx="514">
                  <c:v>515</c:v>
                </c:pt>
                <c:pt idx="515">
                  <c:v>516</c:v>
                </c:pt>
                <c:pt idx="516">
                  <c:v>517</c:v>
                </c:pt>
                <c:pt idx="517">
                  <c:v>518</c:v>
                </c:pt>
                <c:pt idx="518">
                  <c:v>519</c:v>
                </c:pt>
                <c:pt idx="519">
                  <c:v>520</c:v>
                </c:pt>
                <c:pt idx="520">
                  <c:v>521</c:v>
                </c:pt>
                <c:pt idx="521">
                  <c:v>522</c:v>
                </c:pt>
                <c:pt idx="522">
                  <c:v>523</c:v>
                </c:pt>
                <c:pt idx="523">
                  <c:v>524</c:v>
                </c:pt>
                <c:pt idx="524">
                  <c:v>525</c:v>
                </c:pt>
                <c:pt idx="525">
                  <c:v>526</c:v>
                </c:pt>
                <c:pt idx="526">
                  <c:v>527</c:v>
                </c:pt>
                <c:pt idx="527">
                  <c:v>528</c:v>
                </c:pt>
                <c:pt idx="528">
                  <c:v>529</c:v>
                </c:pt>
                <c:pt idx="529">
                  <c:v>530</c:v>
                </c:pt>
                <c:pt idx="530">
                  <c:v>531</c:v>
                </c:pt>
                <c:pt idx="531">
                  <c:v>532</c:v>
                </c:pt>
                <c:pt idx="532">
                  <c:v>533</c:v>
                </c:pt>
                <c:pt idx="533">
                  <c:v>534</c:v>
                </c:pt>
                <c:pt idx="534">
                  <c:v>535</c:v>
                </c:pt>
                <c:pt idx="535">
                  <c:v>536</c:v>
                </c:pt>
                <c:pt idx="536">
                  <c:v>537</c:v>
                </c:pt>
                <c:pt idx="537">
                  <c:v>538</c:v>
                </c:pt>
                <c:pt idx="538">
                  <c:v>539</c:v>
                </c:pt>
                <c:pt idx="539">
                  <c:v>540</c:v>
                </c:pt>
                <c:pt idx="540">
                  <c:v>541</c:v>
                </c:pt>
                <c:pt idx="541">
                  <c:v>542</c:v>
                </c:pt>
                <c:pt idx="542">
                  <c:v>543</c:v>
                </c:pt>
                <c:pt idx="543">
                  <c:v>544</c:v>
                </c:pt>
                <c:pt idx="544">
                  <c:v>545</c:v>
                </c:pt>
                <c:pt idx="545">
                  <c:v>546</c:v>
                </c:pt>
                <c:pt idx="546">
                  <c:v>547</c:v>
                </c:pt>
                <c:pt idx="547">
                  <c:v>548</c:v>
                </c:pt>
                <c:pt idx="548">
                  <c:v>549</c:v>
                </c:pt>
                <c:pt idx="549">
                  <c:v>550</c:v>
                </c:pt>
                <c:pt idx="550">
                  <c:v>551</c:v>
                </c:pt>
                <c:pt idx="551">
                  <c:v>552</c:v>
                </c:pt>
                <c:pt idx="552">
                  <c:v>553</c:v>
                </c:pt>
                <c:pt idx="553">
                  <c:v>554</c:v>
                </c:pt>
                <c:pt idx="554">
                  <c:v>555</c:v>
                </c:pt>
                <c:pt idx="555">
                  <c:v>556</c:v>
                </c:pt>
                <c:pt idx="556">
                  <c:v>557</c:v>
                </c:pt>
                <c:pt idx="557">
                  <c:v>558</c:v>
                </c:pt>
                <c:pt idx="558">
                  <c:v>559</c:v>
                </c:pt>
                <c:pt idx="559">
                  <c:v>560</c:v>
                </c:pt>
                <c:pt idx="560">
                  <c:v>561</c:v>
                </c:pt>
                <c:pt idx="561">
                  <c:v>562</c:v>
                </c:pt>
                <c:pt idx="562">
                  <c:v>563</c:v>
                </c:pt>
                <c:pt idx="563">
                  <c:v>564</c:v>
                </c:pt>
                <c:pt idx="564">
                  <c:v>565</c:v>
                </c:pt>
                <c:pt idx="565">
                  <c:v>566</c:v>
                </c:pt>
                <c:pt idx="566">
                  <c:v>567</c:v>
                </c:pt>
                <c:pt idx="567">
                  <c:v>568</c:v>
                </c:pt>
                <c:pt idx="568">
                  <c:v>569</c:v>
                </c:pt>
                <c:pt idx="569">
                  <c:v>570</c:v>
                </c:pt>
                <c:pt idx="570">
                  <c:v>571</c:v>
                </c:pt>
                <c:pt idx="571">
                  <c:v>572</c:v>
                </c:pt>
                <c:pt idx="572">
                  <c:v>573</c:v>
                </c:pt>
                <c:pt idx="573">
                  <c:v>574</c:v>
                </c:pt>
                <c:pt idx="574">
                  <c:v>575</c:v>
                </c:pt>
                <c:pt idx="575">
                  <c:v>576</c:v>
                </c:pt>
                <c:pt idx="576">
                  <c:v>577</c:v>
                </c:pt>
                <c:pt idx="577">
                  <c:v>578</c:v>
                </c:pt>
                <c:pt idx="578">
                  <c:v>579</c:v>
                </c:pt>
                <c:pt idx="579">
                  <c:v>580</c:v>
                </c:pt>
                <c:pt idx="580">
                  <c:v>581</c:v>
                </c:pt>
                <c:pt idx="581">
                  <c:v>582</c:v>
                </c:pt>
                <c:pt idx="582">
                  <c:v>583</c:v>
                </c:pt>
                <c:pt idx="583">
                  <c:v>584</c:v>
                </c:pt>
                <c:pt idx="584">
                  <c:v>585</c:v>
                </c:pt>
                <c:pt idx="585">
                  <c:v>586</c:v>
                </c:pt>
                <c:pt idx="586">
                  <c:v>587</c:v>
                </c:pt>
                <c:pt idx="587">
                  <c:v>588</c:v>
                </c:pt>
                <c:pt idx="588">
                  <c:v>589</c:v>
                </c:pt>
                <c:pt idx="589">
                  <c:v>590</c:v>
                </c:pt>
                <c:pt idx="590">
                  <c:v>591</c:v>
                </c:pt>
                <c:pt idx="591">
                  <c:v>592</c:v>
                </c:pt>
                <c:pt idx="592">
                  <c:v>593</c:v>
                </c:pt>
                <c:pt idx="593">
                  <c:v>594</c:v>
                </c:pt>
                <c:pt idx="594">
                  <c:v>595</c:v>
                </c:pt>
                <c:pt idx="595">
                  <c:v>596</c:v>
                </c:pt>
                <c:pt idx="596">
                  <c:v>597</c:v>
                </c:pt>
                <c:pt idx="597">
                  <c:v>598</c:v>
                </c:pt>
                <c:pt idx="598">
                  <c:v>599</c:v>
                </c:pt>
                <c:pt idx="599">
                  <c:v>600</c:v>
                </c:pt>
                <c:pt idx="600">
                  <c:v>601</c:v>
                </c:pt>
                <c:pt idx="601">
                  <c:v>602</c:v>
                </c:pt>
                <c:pt idx="602">
                  <c:v>603</c:v>
                </c:pt>
                <c:pt idx="603">
                  <c:v>604</c:v>
                </c:pt>
                <c:pt idx="604">
                  <c:v>605</c:v>
                </c:pt>
                <c:pt idx="605">
                  <c:v>606</c:v>
                </c:pt>
                <c:pt idx="606">
                  <c:v>607</c:v>
                </c:pt>
                <c:pt idx="607">
                  <c:v>608</c:v>
                </c:pt>
                <c:pt idx="608">
                  <c:v>609</c:v>
                </c:pt>
                <c:pt idx="609">
                  <c:v>610</c:v>
                </c:pt>
                <c:pt idx="610">
                  <c:v>611</c:v>
                </c:pt>
                <c:pt idx="611">
                  <c:v>612</c:v>
                </c:pt>
                <c:pt idx="612">
                  <c:v>613</c:v>
                </c:pt>
                <c:pt idx="613">
                  <c:v>614</c:v>
                </c:pt>
                <c:pt idx="614">
                  <c:v>615</c:v>
                </c:pt>
                <c:pt idx="615">
                  <c:v>616</c:v>
                </c:pt>
                <c:pt idx="616">
                  <c:v>617</c:v>
                </c:pt>
                <c:pt idx="617">
                  <c:v>618</c:v>
                </c:pt>
                <c:pt idx="618">
                  <c:v>619</c:v>
                </c:pt>
                <c:pt idx="619">
                  <c:v>620</c:v>
                </c:pt>
                <c:pt idx="620">
                  <c:v>621</c:v>
                </c:pt>
                <c:pt idx="621">
                  <c:v>622</c:v>
                </c:pt>
                <c:pt idx="622">
                  <c:v>623</c:v>
                </c:pt>
                <c:pt idx="623">
                  <c:v>624</c:v>
                </c:pt>
                <c:pt idx="624">
                  <c:v>625</c:v>
                </c:pt>
                <c:pt idx="625">
                  <c:v>626</c:v>
                </c:pt>
                <c:pt idx="626">
                  <c:v>627</c:v>
                </c:pt>
                <c:pt idx="627">
                  <c:v>628</c:v>
                </c:pt>
                <c:pt idx="628">
                  <c:v>629</c:v>
                </c:pt>
                <c:pt idx="629">
                  <c:v>630</c:v>
                </c:pt>
                <c:pt idx="630">
                  <c:v>631</c:v>
                </c:pt>
                <c:pt idx="631">
                  <c:v>632</c:v>
                </c:pt>
                <c:pt idx="632">
                  <c:v>633</c:v>
                </c:pt>
                <c:pt idx="633">
                  <c:v>634</c:v>
                </c:pt>
                <c:pt idx="634">
                  <c:v>635</c:v>
                </c:pt>
                <c:pt idx="635">
                  <c:v>636</c:v>
                </c:pt>
                <c:pt idx="636">
                  <c:v>637</c:v>
                </c:pt>
                <c:pt idx="637">
                  <c:v>638</c:v>
                </c:pt>
                <c:pt idx="638">
                  <c:v>639</c:v>
                </c:pt>
                <c:pt idx="639">
                  <c:v>640</c:v>
                </c:pt>
                <c:pt idx="640">
                  <c:v>641</c:v>
                </c:pt>
                <c:pt idx="641">
                  <c:v>642</c:v>
                </c:pt>
                <c:pt idx="642">
                  <c:v>643</c:v>
                </c:pt>
                <c:pt idx="643">
                  <c:v>644</c:v>
                </c:pt>
                <c:pt idx="644">
                  <c:v>645</c:v>
                </c:pt>
                <c:pt idx="645">
                  <c:v>646</c:v>
                </c:pt>
                <c:pt idx="646">
                  <c:v>647</c:v>
                </c:pt>
                <c:pt idx="647">
                  <c:v>648</c:v>
                </c:pt>
                <c:pt idx="648">
                  <c:v>649</c:v>
                </c:pt>
                <c:pt idx="649">
                  <c:v>650</c:v>
                </c:pt>
                <c:pt idx="650">
                  <c:v>651</c:v>
                </c:pt>
                <c:pt idx="651">
                  <c:v>652</c:v>
                </c:pt>
                <c:pt idx="652">
                  <c:v>653</c:v>
                </c:pt>
                <c:pt idx="653">
                  <c:v>654</c:v>
                </c:pt>
                <c:pt idx="654">
                  <c:v>655</c:v>
                </c:pt>
                <c:pt idx="655">
                  <c:v>656</c:v>
                </c:pt>
                <c:pt idx="656">
                  <c:v>657</c:v>
                </c:pt>
                <c:pt idx="657">
                  <c:v>658</c:v>
                </c:pt>
                <c:pt idx="658">
                  <c:v>659</c:v>
                </c:pt>
                <c:pt idx="659">
                  <c:v>660</c:v>
                </c:pt>
                <c:pt idx="660">
                  <c:v>661</c:v>
                </c:pt>
                <c:pt idx="661">
                  <c:v>662</c:v>
                </c:pt>
                <c:pt idx="662">
                  <c:v>663</c:v>
                </c:pt>
                <c:pt idx="663">
                  <c:v>664</c:v>
                </c:pt>
                <c:pt idx="664">
                  <c:v>665</c:v>
                </c:pt>
                <c:pt idx="665">
                  <c:v>666</c:v>
                </c:pt>
                <c:pt idx="666">
                  <c:v>667</c:v>
                </c:pt>
                <c:pt idx="667">
                  <c:v>668</c:v>
                </c:pt>
                <c:pt idx="668">
                  <c:v>669</c:v>
                </c:pt>
                <c:pt idx="669">
                  <c:v>670</c:v>
                </c:pt>
                <c:pt idx="670">
                  <c:v>671</c:v>
                </c:pt>
                <c:pt idx="671">
                  <c:v>672</c:v>
                </c:pt>
                <c:pt idx="672">
                  <c:v>673</c:v>
                </c:pt>
                <c:pt idx="673">
                  <c:v>674</c:v>
                </c:pt>
                <c:pt idx="674">
                  <c:v>675</c:v>
                </c:pt>
                <c:pt idx="675">
                  <c:v>676</c:v>
                </c:pt>
                <c:pt idx="676">
                  <c:v>677</c:v>
                </c:pt>
                <c:pt idx="677">
                  <c:v>678</c:v>
                </c:pt>
                <c:pt idx="678">
                  <c:v>679</c:v>
                </c:pt>
                <c:pt idx="679">
                  <c:v>680</c:v>
                </c:pt>
                <c:pt idx="680">
                  <c:v>681</c:v>
                </c:pt>
                <c:pt idx="681">
                  <c:v>682</c:v>
                </c:pt>
                <c:pt idx="682">
                  <c:v>683</c:v>
                </c:pt>
                <c:pt idx="683">
                  <c:v>684</c:v>
                </c:pt>
                <c:pt idx="684">
                  <c:v>685</c:v>
                </c:pt>
                <c:pt idx="685">
                  <c:v>686</c:v>
                </c:pt>
                <c:pt idx="686">
                  <c:v>687</c:v>
                </c:pt>
                <c:pt idx="687">
                  <c:v>688</c:v>
                </c:pt>
                <c:pt idx="688">
                  <c:v>689</c:v>
                </c:pt>
                <c:pt idx="689">
                  <c:v>690</c:v>
                </c:pt>
                <c:pt idx="690">
                  <c:v>691</c:v>
                </c:pt>
                <c:pt idx="691">
                  <c:v>692</c:v>
                </c:pt>
                <c:pt idx="692">
                  <c:v>693</c:v>
                </c:pt>
                <c:pt idx="693">
                  <c:v>694</c:v>
                </c:pt>
                <c:pt idx="694">
                  <c:v>695</c:v>
                </c:pt>
                <c:pt idx="695">
                  <c:v>696</c:v>
                </c:pt>
                <c:pt idx="696">
                  <c:v>697</c:v>
                </c:pt>
                <c:pt idx="697">
                  <c:v>698</c:v>
                </c:pt>
                <c:pt idx="698">
                  <c:v>699</c:v>
                </c:pt>
                <c:pt idx="699">
                  <c:v>700</c:v>
                </c:pt>
                <c:pt idx="700">
                  <c:v>701</c:v>
                </c:pt>
                <c:pt idx="701">
                  <c:v>702</c:v>
                </c:pt>
                <c:pt idx="702">
                  <c:v>703</c:v>
                </c:pt>
                <c:pt idx="703">
                  <c:v>704</c:v>
                </c:pt>
                <c:pt idx="704">
                  <c:v>705</c:v>
                </c:pt>
                <c:pt idx="705">
                  <c:v>706</c:v>
                </c:pt>
                <c:pt idx="706">
                  <c:v>707</c:v>
                </c:pt>
                <c:pt idx="707">
                  <c:v>708</c:v>
                </c:pt>
                <c:pt idx="708">
                  <c:v>709</c:v>
                </c:pt>
                <c:pt idx="709">
                  <c:v>710</c:v>
                </c:pt>
                <c:pt idx="710">
                  <c:v>711</c:v>
                </c:pt>
                <c:pt idx="711">
                  <c:v>712</c:v>
                </c:pt>
                <c:pt idx="712">
                  <c:v>713</c:v>
                </c:pt>
                <c:pt idx="713">
                  <c:v>714</c:v>
                </c:pt>
                <c:pt idx="714">
                  <c:v>715</c:v>
                </c:pt>
                <c:pt idx="715">
                  <c:v>716</c:v>
                </c:pt>
                <c:pt idx="716">
                  <c:v>717</c:v>
                </c:pt>
                <c:pt idx="717">
                  <c:v>718</c:v>
                </c:pt>
                <c:pt idx="718">
                  <c:v>719</c:v>
                </c:pt>
                <c:pt idx="719">
                  <c:v>720</c:v>
                </c:pt>
                <c:pt idx="720">
                  <c:v>721</c:v>
                </c:pt>
                <c:pt idx="721">
                  <c:v>722</c:v>
                </c:pt>
                <c:pt idx="722">
                  <c:v>723</c:v>
                </c:pt>
                <c:pt idx="723">
                  <c:v>724</c:v>
                </c:pt>
                <c:pt idx="724">
                  <c:v>725</c:v>
                </c:pt>
                <c:pt idx="725">
                  <c:v>726</c:v>
                </c:pt>
                <c:pt idx="726">
                  <c:v>727</c:v>
                </c:pt>
                <c:pt idx="727">
                  <c:v>728</c:v>
                </c:pt>
                <c:pt idx="728">
                  <c:v>729</c:v>
                </c:pt>
                <c:pt idx="729">
                  <c:v>730</c:v>
                </c:pt>
                <c:pt idx="730">
                  <c:v>731</c:v>
                </c:pt>
                <c:pt idx="731">
                  <c:v>732</c:v>
                </c:pt>
                <c:pt idx="732">
                  <c:v>733</c:v>
                </c:pt>
                <c:pt idx="733">
                  <c:v>734</c:v>
                </c:pt>
                <c:pt idx="734">
                  <c:v>735</c:v>
                </c:pt>
                <c:pt idx="735">
                  <c:v>736</c:v>
                </c:pt>
                <c:pt idx="736">
                  <c:v>737</c:v>
                </c:pt>
                <c:pt idx="737">
                  <c:v>738</c:v>
                </c:pt>
                <c:pt idx="738">
                  <c:v>739</c:v>
                </c:pt>
                <c:pt idx="739">
                  <c:v>740</c:v>
                </c:pt>
                <c:pt idx="740">
                  <c:v>741</c:v>
                </c:pt>
                <c:pt idx="741">
                  <c:v>742</c:v>
                </c:pt>
                <c:pt idx="742">
                  <c:v>743</c:v>
                </c:pt>
                <c:pt idx="743">
                  <c:v>744</c:v>
                </c:pt>
                <c:pt idx="744">
                  <c:v>745</c:v>
                </c:pt>
                <c:pt idx="745">
                  <c:v>746</c:v>
                </c:pt>
                <c:pt idx="746">
                  <c:v>747</c:v>
                </c:pt>
                <c:pt idx="747">
                  <c:v>748</c:v>
                </c:pt>
                <c:pt idx="748">
                  <c:v>749</c:v>
                </c:pt>
                <c:pt idx="749">
                  <c:v>750</c:v>
                </c:pt>
                <c:pt idx="750">
                  <c:v>751</c:v>
                </c:pt>
                <c:pt idx="751">
                  <c:v>752</c:v>
                </c:pt>
                <c:pt idx="752">
                  <c:v>753</c:v>
                </c:pt>
                <c:pt idx="753">
                  <c:v>754</c:v>
                </c:pt>
                <c:pt idx="754">
                  <c:v>755</c:v>
                </c:pt>
                <c:pt idx="755">
                  <c:v>756</c:v>
                </c:pt>
                <c:pt idx="756">
                  <c:v>757</c:v>
                </c:pt>
                <c:pt idx="757">
                  <c:v>758</c:v>
                </c:pt>
                <c:pt idx="758">
                  <c:v>759</c:v>
                </c:pt>
                <c:pt idx="759">
                  <c:v>760</c:v>
                </c:pt>
                <c:pt idx="760">
                  <c:v>761</c:v>
                </c:pt>
                <c:pt idx="761">
                  <c:v>762</c:v>
                </c:pt>
                <c:pt idx="762">
                  <c:v>763</c:v>
                </c:pt>
                <c:pt idx="763">
                  <c:v>764</c:v>
                </c:pt>
                <c:pt idx="764">
                  <c:v>765</c:v>
                </c:pt>
                <c:pt idx="765">
                  <c:v>766</c:v>
                </c:pt>
                <c:pt idx="766">
                  <c:v>767</c:v>
                </c:pt>
                <c:pt idx="767">
                  <c:v>768</c:v>
                </c:pt>
                <c:pt idx="768">
                  <c:v>769</c:v>
                </c:pt>
                <c:pt idx="769">
                  <c:v>770</c:v>
                </c:pt>
                <c:pt idx="770">
                  <c:v>771</c:v>
                </c:pt>
                <c:pt idx="771">
                  <c:v>772</c:v>
                </c:pt>
                <c:pt idx="772">
                  <c:v>773</c:v>
                </c:pt>
                <c:pt idx="773">
                  <c:v>774</c:v>
                </c:pt>
                <c:pt idx="774">
                  <c:v>775</c:v>
                </c:pt>
                <c:pt idx="775">
                  <c:v>776</c:v>
                </c:pt>
                <c:pt idx="776">
                  <c:v>777</c:v>
                </c:pt>
                <c:pt idx="777">
                  <c:v>778</c:v>
                </c:pt>
                <c:pt idx="778">
                  <c:v>779</c:v>
                </c:pt>
                <c:pt idx="779">
                  <c:v>780</c:v>
                </c:pt>
                <c:pt idx="780">
                  <c:v>781</c:v>
                </c:pt>
                <c:pt idx="781">
                  <c:v>782</c:v>
                </c:pt>
                <c:pt idx="782">
                  <c:v>783</c:v>
                </c:pt>
                <c:pt idx="783">
                  <c:v>784</c:v>
                </c:pt>
                <c:pt idx="784">
                  <c:v>785</c:v>
                </c:pt>
                <c:pt idx="785">
                  <c:v>786</c:v>
                </c:pt>
                <c:pt idx="786">
                  <c:v>787</c:v>
                </c:pt>
                <c:pt idx="787">
                  <c:v>788</c:v>
                </c:pt>
                <c:pt idx="788">
                  <c:v>789</c:v>
                </c:pt>
                <c:pt idx="789">
                  <c:v>790</c:v>
                </c:pt>
                <c:pt idx="790">
                  <c:v>791</c:v>
                </c:pt>
                <c:pt idx="791">
                  <c:v>792</c:v>
                </c:pt>
                <c:pt idx="792">
                  <c:v>793</c:v>
                </c:pt>
                <c:pt idx="793">
                  <c:v>794</c:v>
                </c:pt>
                <c:pt idx="794">
                  <c:v>795</c:v>
                </c:pt>
                <c:pt idx="795">
                  <c:v>796</c:v>
                </c:pt>
                <c:pt idx="796">
                  <c:v>797</c:v>
                </c:pt>
                <c:pt idx="797">
                  <c:v>798</c:v>
                </c:pt>
                <c:pt idx="798">
                  <c:v>799</c:v>
                </c:pt>
                <c:pt idx="799">
                  <c:v>800</c:v>
                </c:pt>
                <c:pt idx="800">
                  <c:v>801</c:v>
                </c:pt>
                <c:pt idx="801">
                  <c:v>802</c:v>
                </c:pt>
                <c:pt idx="802">
                  <c:v>803</c:v>
                </c:pt>
                <c:pt idx="803">
                  <c:v>804</c:v>
                </c:pt>
                <c:pt idx="804">
                  <c:v>805</c:v>
                </c:pt>
                <c:pt idx="805">
                  <c:v>806</c:v>
                </c:pt>
                <c:pt idx="806">
                  <c:v>807</c:v>
                </c:pt>
                <c:pt idx="807">
                  <c:v>808</c:v>
                </c:pt>
                <c:pt idx="808">
                  <c:v>809</c:v>
                </c:pt>
                <c:pt idx="809">
                  <c:v>810</c:v>
                </c:pt>
                <c:pt idx="810">
                  <c:v>811</c:v>
                </c:pt>
                <c:pt idx="811">
                  <c:v>812</c:v>
                </c:pt>
                <c:pt idx="812">
                  <c:v>813</c:v>
                </c:pt>
                <c:pt idx="813">
                  <c:v>814</c:v>
                </c:pt>
                <c:pt idx="814">
                  <c:v>815</c:v>
                </c:pt>
                <c:pt idx="815">
                  <c:v>816</c:v>
                </c:pt>
                <c:pt idx="816">
                  <c:v>817</c:v>
                </c:pt>
                <c:pt idx="817">
                  <c:v>818</c:v>
                </c:pt>
                <c:pt idx="818">
                  <c:v>819</c:v>
                </c:pt>
                <c:pt idx="819">
                  <c:v>820</c:v>
                </c:pt>
                <c:pt idx="820">
                  <c:v>821</c:v>
                </c:pt>
                <c:pt idx="821">
                  <c:v>822</c:v>
                </c:pt>
                <c:pt idx="822">
                  <c:v>823</c:v>
                </c:pt>
                <c:pt idx="823">
                  <c:v>824</c:v>
                </c:pt>
                <c:pt idx="824">
                  <c:v>825</c:v>
                </c:pt>
                <c:pt idx="825">
                  <c:v>826</c:v>
                </c:pt>
                <c:pt idx="826">
                  <c:v>827</c:v>
                </c:pt>
                <c:pt idx="827">
                  <c:v>828</c:v>
                </c:pt>
                <c:pt idx="828">
                  <c:v>829</c:v>
                </c:pt>
                <c:pt idx="829">
                  <c:v>830</c:v>
                </c:pt>
                <c:pt idx="830">
                  <c:v>831</c:v>
                </c:pt>
                <c:pt idx="831">
                  <c:v>832</c:v>
                </c:pt>
                <c:pt idx="832">
                  <c:v>833</c:v>
                </c:pt>
                <c:pt idx="833">
                  <c:v>834</c:v>
                </c:pt>
                <c:pt idx="834">
                  <c:v>835</c:v>
                </c:pt>
                <c:pt idx="835">
                  <c:v>836</c:v>
                </c:pt>
                <c:pt idx="836">
                  <c:v>837</c:v>
                </c:pt>
                <c:pt idx="837">
                  <c:v>838</c:v>
                </c:pt>
                <c:pt idx="838">
                  <c:v>839</c:v>
                </c:pt>
                <c:pt idx="839">
                  <c:v>840</c:v>
                </c:pt>
                <c:pt idx="840">
                  <c:v>841</c:v>
                </c:pt>
                <c:pt idx="841">
                  <c:v>842</c:v>
                </c:pt>
                <c:pt idx="842">
                  <c:v>843</c:v>
                </c:pt>
                <c:pt idx="843">
                  <c:v>844</c:v>
                </c:pt>
                <c:pt idx="844">
                  <c:v>845</c:v>
                </c:pt>
                <c:pt idx="845">
                  <c:v>846</c:v>
                </c:pt>
                <c:pt idx="846">
                  <c:v>847</c:v>
                </c:pt>
                <c:pt idx="847">
                  <c:v>848</c:v>
                </c:pt>
                <c:pt idx="848">
                  <c:v>849</c:v>
                </c:pt>
                <c:pt idx="849">
                  <c:v>850</c:v>
                </c:pt>
                <c:pt idx="850">
                  <c:v>851</c:v>
                </c:pt>
                <c:pt idx="851">
                  <c:v>852</c:v>
                </c:pt>
                <c:pt idx="852">
                  <c:v>853</c:v>
                </c:pt>
                <c:pt idx="853">
                  <c:v>854</c:v>
                </c:pt>
                <c:pt idx="854">
                  <c:v>855</c:v>
                </c:pt>
                <c:pt idx="855">
                  <c:v>856</c:v>
                </c:pt>
                <c:pt idx="856">
                  <c:v>857</c:v>
                </c:pt>
                <c:pt idx="857">
                  <c:v>858</c:v>
                </c:pt>
                <c:pt idx="858">
                  <c:v>859</c:v>
                </c:pt>
                <c:pt idx="859">
                  <c:v>860</c:v>
                </c:pt>
                <c:pt idx="860">
                  <c:v>861</c:v>
                </c:pt>
                <c:pt idx="861">
                  <c:v>862</c:v>
                </c:pt>
                <c:pt idx="862">
                  <c:v>863</c:v>
                </c:pt>
                <c:pt idx="863">
                  <c:v>864</c:v>
                </c:pt>
                <c:pt idx="864">
                  <c:v>865</c:v>
                </c:pt>
                <c:pt idx="865">
                  <c:v>866</c:v>
                </c:pt>
                <c:pt idx="866">
                  <c:v>867</c:v>
                </c:pt>
                <c:pt idx="867">
                  <c:v>868</c:v>
                </c:pt>
                <c:pt idx="868">
                  <c:v>869</c:v>
                </c:pt>
                <c:pt idx="869">
                  <c:v>870</c:v>
                </c:pt>
                <c:pt idx="870">
                  <c:v>871</c:v>
                </c:pt>
                <c:pt idx="871">
                  <c:v>872</c:v>
                </c:pt>
                <c:pt idx="872">
                  <c:v>873</c:v>
                </c:pt>
                <c:pt idx="873">
                  <c:v>874</c:v>
                </c:pt>
                <c:pt idx="874">
                  <c:v>875</c:v>
                </c:pt>
                <c:pt idx="875">
                  <c:v>876</c:v>
                </c:pt>
                <c:pt idx="876">
                  <c:v>877</c:v>
                </c:pt>
                <c:pt idx="877">
                  <c:v>878</c:v>
                </c:pt>
                <c:pt idx="878">
                  <c:v>879</c:v>
                </c:pt>
                <c:pt idx="879">
                  <c:v>880</c:v>
                </c:pt>
                <c:pt idx="880">
                  <c:v>881</c:v>
                </c:pt>
                <c:pt idx="881">
                  <c:v>882</c:v>
                </c:pt>
                <c:pt idx="882">
                  <c:v>883</c:v>
                </c:pt>
                <c:pt idx="883">
                  <c:v>884</c:v>
                </c:pt>
                <c:pt idx="884">
                  <c:v>885</c:v>
                </c:pt>
                <c:pt idx="885">
                  <c:v>886</c:v>
                </c:pt>
                <c:pt idx="886">
                  <c:v>887</c:v>
                </c:pt>
                <c:pt idx="887">
                  <c:v>888</c:v>
                </c:pt>
                <c:pt idx="888">
                  <c:v>889</c:v>
                </c:pt>
                <c:pt idx="889">
                  <c:v>890</c:v>
                </c:pt>
                <c:pt idx="890">
                  <c:v>891</c:v>
                </c:pt>
                <c:pt idx="891">
                  <c:v>892</c:v>
                </c:pt>
                <c:pt idx="892">
                  <c:v>893</c:v>
                </c:pt>
                <c:pt idx="893">
                  <c:v>894</c:v>
                </c:pt>
                <c:pt idx="894">
                  <c:v>895</c:v>
                </c:pt>
                <c:pt idx="895">
                  <c:v>896</c:v>
                </c:pt>
                <c:pt idx="896">
                  <c:v>897</c:v>
                </c:pt>
                <c:pt idx="897">
                  <c:v>898</c:v>
                </c:pt>
                <c:pt idx="898">
                  <c:v>899</c:v>
                </c:pt>
                <c:pt idx="899">
                  <c:v>900</c:v>
                </c:pt>
                <c:pt idx="900">
                  <c:v>901</c:v>
                </c:pt>
                <c:pt idx="901">
                  <c:v>902</c:v>
                </c:pt>
                <c:pt idx="902">
                  <c:v>903</c:v>
                </c:pt>
                <c:pt idx="903">
                  <c:v>904</c:v>
                </c:pt>
                <c:pt idx="904">
                  <c:v>905</c:v>
                </c:pt>
                <c:pt idx="905">
                  <c:v>906</c:v>
                </c:pt>
                <c:pt idx="906">
                  <c:v>907</c:v>
                </c:pt>
                <c:pt idx="907">
                  <c:v>908</c:v>
                </c:pt>
                <c:pt idx="908">
                  <c:v>909</c:v>
                </c:pt>
                <c:pt idx="909">
                  <c:v>910</c:v>
                </c:pt>
                <c:pt idx="910">
                  <c:v>911</c:v>
                </c:pt>
                <c:pt idx="911">
                  <c:v>912</c:v>
                </c:pt>
                <c:pt idx="912">
                  <c:v>913</c:v>
                </c:pt>
                <c:pt idx="913">
                  <c:v>914</c:v>
                </c:pt>
                <c:pt idx="914">
                  <c:v>915</c:v>
                </c:pt>
                <c:pt idx="915">
                  <c:v>916</c:v>
                </c:pt>
                <c:pt idx="916">
                  <c:v>917</c:v>
                </c:pt>
                <c:pt idx="917">
                  <c:v>918</c:v>
                </c:pt>
                <c:pt idx="918">
                  <c:v>919</c:v>
                </c:pt>
                <c:pt idx="919">
                  <c:v>920</c:v>
                </c:pt>
                <c:pt idx="920">
                  <c:v>921</c:v>
                </c:pt>
                <c:pt idx="921">
                  <c:v>922</c:v>
                </c:pt>
                <c:pt idx="922">
                  <c:v>923</c:v>
                </c:pt>
                <c:pt idx="923">
                  <c:v>924</c:v>
                </c:pt>
                <c:pt idx="924">
                  <c:v>925</c:v>
                </c:pt>
                <c:pt idx="925">
                  <c:v>926</c:v>
                </c:pt>
                <c:pt idx="926">
                  <c:v>927</c:v>
                </c:pt>
                <c:pt idx="927">
                  <c:v>928</c:v>
                </c:pt>
                <c:pt idx="928">
                  <c:v>929</c:v>
                </c:pt>
                <c:pt idx="929">
                  <c:v>930</c:v>
                </c:pt>
                <c:pt idx="930">
                  <c:v>931</c:v>
                </c:pt>
                <c:pt idx="931">
                  <c:v>932</c:v>
                </c:pt>
                <c:pt idx="932">
                  <c:v>933</c:v>
                </c:pt>
                <c:pt idx="933">
                  <c:v>934</c:v>
                </c:pt>
                <c:pt idx="934">
                  <c:v>935</c:v>
                </c:pt>
                <c:pt idx="935">
                  <c:v>936</c:v>
                </c:pt>
                <c:pt idx="936">
                  <c:v>937</c:v>
                </c:pt>
                <c:pt idx="937">
                  <c:v>938</c:v>
                </c:pt>
                <c:pt idx="938">
                  <c:v>939</c:v>
                </c:pt>
                <c:pt idx="939">
                  <c:v>940</c:v>
                </c:pt>
                <c:pt idx="940">
                  <c:v>941</c:v>
                </c:pt>
                <c:pt idx="941">
                  <c:v>942</c:v>
                </c:pt>
                <c:pt idx="942">
                  <c:v>943</c:v>
                </c:pt>
                <c:pt idx="943">
                  <c:v>944</c:v>
                </c:pt>
                <c:pt idx="944">
                  <c:v>945</c:v>
                </c:pt>
                <c:pt idx="945">
                  <c:v>946</c:v>
                </c:pt>
                <c:pt idx="946">
                  <c:v>947</c:v>
                </c:pt>
                <c:pt idx="947">
                  <c:v>948</c:v>
                </c:pt>
                <c:pt idx="948">
                  <c:v>949</c:v>
                </c:pt>
                <c:pt idx="949">
                  <c:v>950</c:v>
                </c:pt>
                <c:pt idx="950">
                  <c:v>951</c:v>
                </c:pt>
                <c:pt idx="951">
                  <c:v>952</c:v>
                </c:pt>
                <c:pt idx="952">
                  <c:v>953</c:v>
                </c:pt>
                <c:pt idx="953">
                  <c:v>954</c:v>
                </c:pt>
                <c:pt idx="954">
                  <c:v>955</c:v>
                </c:pt>
                <c:pt idx="955">
                  <c:v>956</c:v>
                </c:pt>
                <c:pt idx="956">
                  <c:v>957</c:v>
                </c:pt>
                <c:pt idx="957">
                  <c:v>958</c:v>
                </c:pt>
                <c:pt idx="958">
                  <c:v>959</c:v>
                </c:pt>
                <c:pt idx="959">
                  <c:v>960</c:v>
                </c:pt>
                <c:pt idx="960">
                  <c:v>961</c:v>
                </c:pt>
                <c:pt idx="961">
                  <c:v>962</c:v>
                </c:pt>
                <c:pt idx="962">
                  <c:v>963</c:v>
                </c:pt>
                <c:pt idx="963">
                  <c:v>964</c:v>
                </c:pt>
                <c:pt idx="964">
                  <c:v>965</c:v>
                </c:pt>
                <c:pt idx="965">
                  <c:v>966</c:v>
                </c:pt>
                <c:pt idx="966">
                  <c:v>967</c:v>
                </c:pt>
                <c:pt idx="967">
                  <c:v>968</c:v>
                </c:pt>
                <c:pt idx="968">
                  <c:v>969</c:v>
                </c:pt>
                <c:pt idx="969">
                  <c:v>970</c:v>
                </c:pt>
                <c:pt idx="970">
                  <c:v>971</c:v>
                </c:pt>
                <c:pt idx="971">
                  <c:v>972</c:v>
                </c:pt>
                <c:pt idx="972">
                  <c:v>973</c:v>
                </c:pt>
                <c:pt idx="973">
                  <c:v>974</c:v>
                </c:pt>
                <c:pt idx="974">
                  <c:v>975</c:v>
                </c:pt>
                <c:pt idx="975">
                  <c:v>976</c:v>
                </c:pt>
                <c:pt idx="976">
                  <c:v>977</c:v>
                </c:pt>
                <c:pt idx="977">
                  <c:v>978</c:v>
                </c:pt>
                <c:pt idx="978">
                  <c:v>979</c:v>
                </c:pt>
                <c:pt idx="979">
                  <c:v>980</c:v>
                </c:pt>
                <c:pt idx="980">
                  <c:v>981</c:v>
                </c:pt>
                <c:pt idx="981">
                  <c:v>982</c:v>
                </c:pt>
                <c:pt idx="982">
                  <c:v>983</c:v>
                </c:pt>
                <c:pt idx="983">
                  <c:v>984</c:v>
                </c:pt>
                <c:pt idx="984">
                  <c:v>985</c:v>
                </c:pt>
                <c:pt idx="985">
                  <c:v>986</c:v>
                </c:pt>
                <c:pt idx="986">
                  <c:v>987</c:v>
                </c:pt>
                <c:pt idx="987">
                  <c:v>988</c:v>
                </c:pt>
                <c:pt idx="988">
                  <c:v>989</c:v>
                </c:pt>
                <c:pt idx="989">
                  <c:v>990</c:v>
                </c:pt>
                <c:pt idx="990">
                  <c:v>991</c:v>
                </c:pt>
                <c:pt idx="991">
                  <c:v>992</c:v>
                </c:pt>
                <c:pt idx="992">
                  <c:v>993</c:v>
                </c:pt>
                <c:pt idx="993">
                  <c:v>994</c:v>
                </c:pt>
                <c:pt idx="994">
                  <c:v>995</c:v>
                </c:pt>
                <c:pt idx="995">
                  <c:v>996</c:v>
                </c:pt>
                <c:pt idx="996">
                  <c:v>997</c:v>
                </c:pt>
                <c:pt idx="997">
                  <c:v>998</c:v>
                </c:pt>
                <c:pt idx="998">
                  <c:v>999</c:v>
                </c:pt>
                <c:pt idx="999">
                  <c:v>1000</c:v>
                </c:pt>
                <c:pt idx="1000">
                  <c:v>1001</c:v>
                </c:pt>
                <c:pt idx="1001">
                  <c:v>1002</c:v>
                </c:pt>
                <c:pt idx="1002">
                  <c:v>1003</c:v>
                </c:pt>
                <c:pt idx="1003">
                  <c:v>1004</c:v>
                </c:pt>
                <c:pt idx="1004">
                  <c:v>1005</c:v>
                </c:pt>
                <c:pt idx="1005">
                  <c:v>1006</c:v>
                </c:pt>
                <c:pt idx="1006">
                  <c:v>1007</c:v>
                </c:pt>
                <c:pt idx="1007">
                  <c:v>1008</c:v>
                </c:pt>
                <c:pt idx="1008">
                  <c:v>1009</c:v>
                </c:pt>
                <c:pt idx="1009">
                  <c:v>1010</c:v>
                </c:pt>
                <c:pt idx="1010">
                  <c:v>1011</c:v>
                </c:pt>
                <c:pt idx="1011">
                  <c:v>1012</c:v>
                </c:pt>
                <c:pt idx="1012">
                  <c:v>1013</c:v>
                </c:pt>
                <c:pt idx="1013">
                  <c:v>1014</c:v>
                </c:pt>
                <c:pt idx="1014">
                  <c:v>1015</c:v>
                </c:pt>
                <c:pt idx="1015">
                  <c:v>1016</c:v>
                </c:pt>
                <c:pt idx="1016">
                  <c:v>1017</c:v>
                </c:pt>
                <c:pt idx="1017">
                  <c:v>1018</c:v>
                </c:pt>
                <c:pt idx="1018">
                  <c:v>1019</c:v>
                </c:pt>
                <c:pt idx="1019">
                  <c:v>1020</c:v>
                </c:pt>
                <c:pt idx="1020">
                  <c:v>1021</c:v>
                </c:pt>
                <c:pt idx="1021">
                  <c:v>1022</c:v>
                </c:pt>
                <c:pt idx="1022">
                  <c:v>1023</c:v>
                </c:pt>
                <c:pt idx="1023">
                  <c:v>1024</c:v>
                </c:pt>
                <c:pt idx="1024">
                  <c:v>1025</c:v>
                </c:pt>
                <c:pt idx="1025">
                  <c:v>1026</c:v>
                </c:pt>
                <c:pt idx="1026">
                  <c:v>1027</c:v>
                </c:pt>
                <c:pt idx="1027">
                  <c:v>1028</c:v>
                </c:pt>
                <c:pt idx="1028">
                  <c:v>1029</c:v>
                </c:pt>
                <c:pt idx="1029">
                  <c:v>1030</c:v>
                </c:pt>
                <c:pt idx="1030">
                  <c:v>1031</c:v>
                </c:pt>
                <c:pt idx="1031">
                  <c:v>1032</c:v>
                </c:pt>
                <c:pt idx="1032">
                  <c:v>1033</c:v>
                </c:pt>
                <c:pt idx="1033">
                  <c:v>1034</c:v>
                </c:pt>
                <c:pt idx="1034">
                  <c:v>1035</c:v>
                </c:pt>
                <c:pt idx="1035">
                  <c:v>1036</c:v>
                </c:pt>
                <c:pt idx="1036">
                  <c:v>1037</c:v>
                </c:pt>
                <c:pt idx="1037">
                  <c:v>1038</c:v>
                </c:pt>
                <c:pt idx="1038">
                  <c:v>1039</c:v>
                </c:pt>
                <c:pt idx="1039">
                  <c:v>1040</c:v>
                </c:pt>
                <c:pt idx="1040">
                  <c:v>1041</c:v>
                </c:pt>
                <c:pt idx="1041">
                  <c:v>1042</c:v>
                </c:pt>
                <c:pt idx="1042">
                  <c:v>1043</c:v>
                </c:pt>
                <c:pt idx="1043">
                  <c:v>1044</c:v>
                </c:pt>
                <c:pt idx="1044">
                  <c:v>1045</c:v>
                </c:pt>
                <c:pt idx="1045">
                  <c:v>1046</c:v>
                </c:pt>
                <c:pt idx="1046">
                  <c:v>1047</c:v>
                </c:pt>
                <c:pt idx="1047">
                  <c:v>1048</c:v>
                </c:pt>
                <c:pt idx="1048">
                  <c:v>1049</c:v>
                </c:pt>
                <c:pt idx="1049">
                  <c:v>1050</c:v>
                </c:pt>
                <c:pt idx="1050">
                  <c:v>1051</c:v>
                </c:pt>
                <c:pt idx="1051">
                  <c:v>1052</c:v>
                </c:pt>
                <c:pt idx="1052">
                  <c:v>1053</c:v>
                </c:pt>
                <c:pt idx="1053">
                  <c:v>1054</c:v>
                </c:pt>
                <c:pt idx="1054">
                  <c:v>1055</c:v>
                </c:pt>
                <c:pt idx="1055">
                  <c:v>1056</c:v>
                </c:pt>
                <c:pt idx="1056">
                  <c:v>1057</c:v>
                </c:pt>
                <c:pt idx="1057">
                  <c:v>1058</c:v>
                </c:pt>
                <c:pt idx="1058">
                  <c:v>1059</c:v>
                </c:pt>
                <c:pt idx="1059">
                  <c:v>1060</c:v>
                </c:pt>
                <c:pt idx="1060">
                  <c:v>1061</c:v>
                </c:pt>
                <c:pt idx="1061">
                  <c:v>1062</c:v>
                </c:pt>
                <c:pt idx="1062">
                  <c:v>1063</c:v>
                </c:pt>
                <c:pt idx="1063">
                  <c:v>1064</c:v>
                </c:pt>
                <c:pt idx="1064">
                  <c:v>1065</c:v>
                </c:pt>
                <c:pt idx="1065">
                  <c:v>1066</c:v>
                </c:pt>
                <c:pt idx="1066">
                  <c:v>1067</c:v>
                </c:pt>
                <c:pt idx="1067">
                  <c:v>1068</c:v>
                </c:pt>
                <c:pt idx="1068">
                  <c:v>1069</c:v>
                </c:pt>
                <c:pt idx="1069">
                  <c:v>1070</c:v>
                </c:pt>
                <c:pt idx="1070">
                  <c:v>1071</c:v>
                </c:pt>
                <c:pt idx="1071">
                  <c:v>1072</c:v>
                </c:pt>
                <c:pt idx="1072">
                  <c:v>1073</c:v>
                </c:pt>
                <c:pt idx="1073">
                  <c:v>1074</c:v>
                </c:pt>
                <c:pt idx="1074">
                  <c:v>1075</c:v>
                </c:pt>
                <c:pt idx="1075">
                  <c:v>1076</c:v>
                </c:pt>
                <c:pt idx="1076">
                  <c:v>1077</c:v>
                </c:pt>
                <c:pt idx="1077">
                  <c:v>1078</c:v>
                </c:pt>
                <c:pt idx="1078">
                  <c:v>1079</c:v>
                </c:pt>
                <c:pt idx="1079">
                  <c:v>1080</c:v>
                </c:pt>
                <c:pt idx="1080">
                  <c:v>1081</c:v>
                </c:pt>
                <c:pt idx="1081">
                  <c:v>1082</c:v>
                </c:pt>
                <c:pt idx="1082">
                  <c:v>1083</c:v>
                </c:pt>
                <c:pt idx="1083">
                  <c:v>1084</c:v>
                </c:pt>
                <c:pt idx="1084">
                  <c:v>1085</c:v>
                </c:pt>
                <c:pt idx="1085">
                  <c:v>1086</c:v>
                </c:pt>
                <c:pt idx="1086">
                  <c:v>1087</c:v>
                </c:pt>
                <c:pt idx="1087">
                  <c:v>1088</c:v>
                </c:pt>
                <c:pt idx="1088">
                  <c:v>1089</c:v>
                </c:pt>
                <c:pt idx="1089">
                  <c:v>1090</c:v>
                </c:pt>
                <c:pt idx="1090">
                  <c:v>1091</c:v>
                </c:pt>
                <c:pt idx="1091">
                  <c:v>1092</c:v>
                </c:pt>
                <c:pt idx="1092">
                  <c:v>1093</c:v>
                </c:pt>
                <c:pt idx="1093">
                  <c:v>1094</c:v>
                </c:pt>
                <c:pt idx="1094">
                  <c:v>1095</c:v>
                </c:pt>
                <c:pt idx="1095">
                  <c:v>1096</c:v>
                </c:pt>
                <c:pt idx="1096">
                  <c:v>1097</c:v>
                </c:pt>
                <c:pt idx="1097">
                  <c:v>1098</c:v>
                </c:pt>
                <c:pt idx="1098">
                  <c:v>1099</c:v>
                </c:pt>
                <c:pt idx="1099">
                  <c:v>1100</c:v>
                </c:pt>
                <c:pt idx="1100">
                  <c:v>1101</c:v>
                </c:pt>
                <c:pt idx="1101">
                  <c:v>1102</c:v>
                </c:pt>
                <c:pt idx="1102">
                  <c:v>1103</c:v>
                </c:pt>
                <c:pt idx="1103">
                  <c:v>1104</c:v>
                </c:pt>
                <c:pt idx="1104">
                  <c:v>1105</c:v>
                </c:pt>
                <c:pt idx="1105">
                  <c:v>1106</c:v>
                </c:pt>
                <c:pt idx="1106">
                  <c:v>1107</c:v>
                </c:pt>
                <c:pt idx="1107">
                  <c:v>1108</c:v>
                </c:pt>
                <c:pt idx="1108">
                  <c:v>1109</c:v>
                </c:pt>
                <c:pt idx="1109">
                  <c:v>1110</c:v>
                </c:pt>
                <c:pt idx="1110">
                  <c:v>1111</c:v>
                </c:pt>
                <c:pt idx="1111">
                  <c:v>1112</c:v>
                </c:pt>
                <c:pt idx="1112">
                  <c:v>1113</c:v>
                </c:pt>
                <c:pt idx="1113">
                  <c:v>1114</c:v>
                </c:pt>
                <c:pt idx="1114">
                  <c:v>1115</c:v>
                </c:pt>
                <c:pt idx="1115">
                  <c:v>1116</c:v>
                </c:pt>
                <c:pt idx="1116">
                  <c:v>1117</c:v>
                </c:pt>
                <c:pt idx="1117">
                  <c:v>1118</c:v>
                </c:pt>
                <c:pt idx="1118">
                  <c:v>1119</c:v>
                </c:pt>
                <c:pt idx="1119">
                  <c:v>1120</c:v>
                </c:pt>
                <c:pt idx="1120">
                  <c:v>1121</c:v>
                </c:pt>
                <c:pt idx="1121">
                  <c:v>1122</c:v>
                </c:pt>
                <c:pt idx="1122">
                  <c:v>1123</c:v>
                </c:pt>
                <c:pt idx="1123">
                  <c:v>1124</c:v>
                </c:pt>
                <c:pt idx="1124">
                  <c:v>1125</c:v>
                </c:pt>
                <c:pt idx="1125">
                  <c:v>1126</c:v>
                </c:pt>
                <c:pt idx="1126">
                  <c:v>1127</c:v>
                </c:pt>
                <c:pt idx="1127">
                  <c:v>1128</c:v>
                </c:pt>
                <c:pt idx="1128">
                  <c:v>1129</c:v>
                </c:pt>
                <c:pt idx="1129">
                  <c:v>1130</c:v>
                </c:pt>
                <c:pt idx="1130">
                  <c:v>1131</c:v>
                </c:pt>
                <c:pt idx="1131">
                  <c:v>1132</c:v>
                </c:pt>
                <c:pt idx="1132">
                  <c:v>1133</c:v>
                </c:pt>
                <c:pt idx="1133">
                  <c:v>1134</c:v>
                </c:pt>
                <c:pt idx="1134">
                  <c:v>1135</c:v>
                </c:pt>
                <c:pt idx="1135">
                  <c:v>1136</c:v>
                </c:pt>
                <c:pt idx="1136">
                  <c:v>1137</c:v>
                </c:pt>
                <c:pt idx="1137">
                  <c:v>1138</c:v>
                </c:pt>
                <c:pt idx="1138">
                  <c:v>1139</c:v>
                </c:pt>
                <c:pt idx="1139">
                  <c:v>1140</c:v>
                </c:pt>
                <c:pt idx="1140">
                  <c:v>1141</c:v>
                </c:pt>
                <c:pt idx="1141">
                  <c:v>1142</c:v>
                </c:pt>
                <c:pt idx="1142">
                  <c:v>1143</c:v>
                </c:pt>
                <c:pt idx="1143">
                  <c:v>1144</c:v>
                </c:pt>
                <c:pt idx="1144">
                  <c:v>1145</c:v>
                </c:pt>
                <c:pt idx="1145">
                  <c:v>1146</c:v>
                </c:pt>
                <c:pt idx="1146">
                  <c:v>1147</c:v>
                </c:pt>
                <c:pt idx="1147">
                  <c:v>1148</c:v>
                </c:pt>
                <c:pt idx="1148">
                  <c:v>1149</c:v>
                </c:pt>
                <c:pt idx="1149">
                  <c:v>1150</c:v>
                </c:pt>
                <c:pt idx="1150">
                  <c:v>1151</c:v>
                </c:pt>
                <c:pt idx="1151">
                  <c:v>1152</c:v>
                </c:pt>
                <c:pt idx="1152">
                  <c:v>1153</c:v>
                </c:pt>
                <c:pt idx="1153">
                  <c:v>1154</c:v>
                </c:pt>
                <c:pt idx="1154">
                  <c:v>1155</c:v>
                </c:pt>
                <c:pt idx="1155">
                  <c:v>1156</c:v>
                </c:pt>
                <c:pt idx="1156">
                  <c:v>1157</c:v>
                </c:pt>
                <c:pt idx="1157">
                  <c:v>1158</c:v>
                </c:pt>
                <c:pt idx="1158">
                  <c:v>1159</c:v>
                </c:pt>
                <c:pt idx="1159">
                  <c:v>1160</c:v>
                </c:pt>
                <c:pt idx="1160">
                  <c:v>1161</c:v>
                </c:pt>
                <c:pt idx="1161">
                  <c:v>1162</c:v>
                </c:pt>
                <c:pt idx="1162">
                  <c:v>1163</c:v>
                </c:pt>
                <c:pt idx="1163">
                  <c:v>1164</c:v>
                </c:pt>
                <c:pt idx="1164">
                  <c:v>1165</c:v>
                </c:pt>
                <c:pt idx="1165">
                  <c:v>1166</c:v>
                </c:pt>
                <c:pt idx="1166">
                  <c:v>1167</c:v>
                </c:pt>
                <c:pt idx="1167">
                  <c:v>1168</c:v>
                </c:pt>
                <c:pt idx="1168">
                  <c:v>1169</c:v>
                </c:pt>
                <c:pt idx="1169">
                  <c:v>1170</c:v>
                </c:pt>
                <c:pt idx="1170">
                  <c:v>1171</c:v>
                </c:pt>
                <c:pt idx="1171">
                  <c:v>1172</c:v>
                </c:pt>
                <c:pt idx="1172">
                  <c:v>1173</c:v>
                </c:pt>
                <c:pt idx="1173">
                  <c:v>1174</c:v>
                </c:pt>
                <c:pt idx="1174">
                  <c:v>1175</c:v>
                </c:pt>
                <c:pt idx="1175">
                  <c:v>1176</c:v>
                </c:pt>
                <c:pt idx="1176">
                  <c:v>1177</c:v>
                </c:pt>
                <c:pt idx="1177">
                  <c:v>1178</c:v>
                </c:pt>
                <c:pt idx="1178">
                  <c:v>1179</c:v>
                </c:pt>
                <c:pt idx="1179">
                  <c:v>1180</c:v>
                </c:pt>
                <c:pt idx="1180">
                  <c:v>1181</c:v>
                </c:pt>
                <c:pt idx="1181">
                  <c:v>1182</c:v>
                </c:pt>
                <c:pt idx="1182">
                  <c:v>1183</c:v>
                </c:pt>
                <c:pt idx="1183">
                  <c:v>1184</c:v>
                </c:pt>
                <c:pt idx="1184">
                  <c:v>1185</c:v>
                </c:pt>
                <c:pt idx="1185">
                  <c:v>1186</c:v>
                </c:pt>
                <c:pt idx="1186">
                  <c:v>1187</c:v>
                </c:pt>
                <c:pt idx="1187">
                  <c:v>1188</c:v>
                </c:pt>
                <c:pt idx="1188">
                  <c:v>1189</c:v>
                </c:pt>
                <c:pt idx="1189">
                  <c:v>1190</c:v>
                </c:pt>
                <c:pt idx="1190">
                  <c:v>1191</c:v>
                </c:pt>
                <c:pt idx="1191">
                  <c:v>1192</c:v>
                </c:pt>
                <c:pt idx="1192">
                  <c:v>1193</c:v>
                </c:pt>
                <c:pt idx="1193">
                  <c:v>1194</c:v>
                </c:pt>
                <c:pt idx="1194">
                  <c:v>1195</c:v>
                </c:pt>
                <c:pt idx="1195">
                  <c:v>1196</c:v>
                </c:pt>
                <c:pt idx="1196">
                  <c:v>1197</c:v>
                </c:pt>
                <c:pt idx="1197">
                  <c:v>1198</c:v>
                </c:pt>
                <c:pt idx="1198">
                  <c:v>1199</c:v>
                </c:pt>
                <c:pt idx="1199">
                  <c:v>1200</c:v>
                </c:pt>
                <c:pt idx="1200">
                  <c:v>1201</c:v>
                </c:pt>
                <c:pt idx="1201">
                  <c:v>1202</c:v>
                </c:pt>
                <c:pt idx="1202">
                  <c:v>1203</c:v>
                </c:pt>
                <c:pt idx="1203">
                  <c:v>1204</c:v>
                </c:pt>
                <c:pt idx="1204">
                  <c:v>1205</c:v>
                </c:pt>
                <c:pt idx="1205">
                  <c:v>1206</c:v>
                </c:pt>
                <c:pt idx="1206">
                  <c:v>1207</c:v>
                </c:pt>
                <c:pt idx="1207">
                  <c:v>1208</c:v>
                </c:pt>
                <c:pt idx="1208">
                  <c:v>1209</c:v>
                </c:pt>
                <c:pt idx="1209">
                  <c:v>1210</c:v>
                </c:pt>
                <c:pt idx="1210">
                  <c:v>1211</c:v>
                </c:pt>
                <c:pt idx="1211">
                  <c:v>1212</c:v>
                </c:pt>
                <c:pt idx="1212">
                  <c:v>1213</c:v>
                </c:pt>
                <c:pt idx="1213">
                  <c:v>1214</c:v>
                </c:pt>
                <c:pt idx="1214">
                  <c:v>1215</c:v>
                </c:pt>
                <c:pt idx="1215">
                  <c:v>1216</c:v>
                </c:pt>
                <c:pt idx="1216">
                  <c:v>1217</c:v>
                </c:pt>
                <c:pt idx="1217">
                  <c:v>1218</c:v>
                </c:pt>
                <c:pt idx="1218">
                  <c:v>1219</c:v>
                </c:pt>
                <c:pt idx="1219">
                  <c:v>1220</c:v>
                </c:pt>
                <c:pt idx="1220">
                  <c:v>1221</c:v>
                </c:pt>
                <c:pt idx="1221">
                  <c:v>1222</c:v>
                </c:pt>
                <c:pt idx="1222">
                  <c:v>1223</c:v>
                </c:pt>
                <c:pt idx="1223">
                  <c:v>1224</c:v>
                </c:pt>
                <c:pt idx="1224">
                  <c:v>1225</c:v>
                </c:pt>
                <c:pt idx="1225">
                  <c:v>1226</c:v>
                </c:pt>
                <c:pt idx="1226">
                  <c:v>1227</c:v>
                </c:pt>
                <c:pt idx="1227">
                  <c:v>1228</c:v>
                </c:pt>
                <c:pt idx="1228">
                  <c:v>1229</c:v>
                </c:pt>
                <c:pt idx="1229">
                  <c:v>1230</c:v>
                </c:pt>
                <c:pt idx="1230">
                  <c:v>1231</c:v>
                </c:pt>
                <c:pt idx="1231">
                  <c:v>1232</c:v>
                </c:pt>
                <c:pt idx="1232">
                  <c:v>1233</c:v>
                </c:pt>
                <c:pt idx="1233">
                  <c:v>1234</c:v>
                </c:pt>
                <c:pt idx="1234">
                  <c:v>1235</c:v>
                </c:pt>
                <c:pt idx="1235">
                  <c:v>1236</c:v>
                </c:pt>
                <c:pt idx="1236">
                  <c:v>1237</c:v>
                </c:pt>
                <c:pt idx="1237">
                  <c:v>1238</c:v>
                </c:pt>
                <c:pt idx="1238">
                  <c:v>1239</c:v>
                </c:pt>
                <c:pt idx="1239">
                  <c:v>1240</c:v>
                </c:pt>
                <c:pt idx="1240">
                  <c:v>1241</c:v>
                </c:pt>
                <c:pt idx="1241">
                  <c:v>1242</c:v>
                </c:pt>
                <c:pt idx="1242">
                  <c:v>1243</c:v>
                </c:pt>
                <c:pt idx="1243">
                  <c:v>1244</c:v>
                </c:pt>
                <c:pt idx="1244">
                  <c:v>1245</c:v>
                </c:pt>
                <c:pt idx="1245">
                  <c:v>1246</c:v>
                </c:pt>
                <c:pt idx="1246">
                  <c:v>1247</c:v>
                </c:pt>
                <c:pt idx="1247">
                  <c:v>1248</c:v>
                </c:pt>
                <c:pt idx="1248">
                  <c:v>1249</c:v>
                </c:pt>
                <c:pt idx="1249">
                  <c:v>1250</c:v>
                </c:pt>
                <c:pt idx="1250">
                  <c:v>1251</c:v>
                </c:pt>
                <c:pt idx="1251">
                  <c:v>1252</c:v>
                </c:pt>
                <c:pt idx="1252">
                  <c:v>1253</c:v>
                </c:pt>
                <c:pt idx="1253">
                  <c:v>1254</c:v>
                </c:pt>
                <c:pt idx="1254">
                  <c:v>1255</c:v>
                </c:pt>
                <c:pt idx="1255">
                  <c:v>1256</c:v>
                </c:pt>
                <c:pt idx="1256">
                  <c:v>1257</c:v>
                </c:pt>
                <c:pt idx="1257">
                  <c:v>1258</c:v>
                </c:pt>
                <c:pt idx="1258">
                  <c:v>1259</c:v>
                </c:pt>
                <c:pt idx="1259">
                  <c:v>1260</c:v>
                </c:pt>
                <c:pt idx="1260">
                  <c:v>1261</c:v>
                </c:pt>
                <c:pt idx="1261">
                  <c:v>1262</c:v>
                </c:pt>
                <c:pt idx="1262">
                  <c:v>1263</c:v>
                </c:pt>
                <c:pt idx="1263">
                  <c:v>1264</c:v>
                </c:pt>
                <c:pt idx="1264">
                  <c:v>1265</c:v>
                </c:pt>
                <c:pt idx="1265">
                  <c:v>1266</c:v>
                </c:pt>
                <c:pt idx="1266">
                  <c:v>1267</c:v>
                </c:pt>
                <c:pt idx="1267">
                  <c:v>1268</c:v>
                </c:pt>
                <c:pt idx="1268">
                  <c:v>1269</c:v>
                </c:pt>
                <c:pt idx="1269">
                  <c:v>1270</c:v>
                </c:pt>
                <c:pt idx="1270">
                  <c:v>1271</c:v>
                </c:pt>
                <c:pt idx="1271">
                  <c:v>1272</c:v>
                </c:pt>
                <c:pt idx="1272">
                  <c:v>1273</c:v>
                </c:pt>
                <c:pt idx="1273">
                  <c:v>1274</c:v>
                </c:pt>
                <c:pt idx="1274">
                  <c:v>1275</c:v>
                </c:pt>
                <c:pt idx="1275">
                  <c:v>1276</c:v>
                </c:pt>
                <c:pt idx="1276">
                  <c:v>1277</c:v>
                </c:pt>
                <c:pt idx="1277">
                  <c:v>1278</c:v>
                </c:pt>
                <c:pt idx="1278">
                  <c:v>1279</c:v>
                </c:pt>
                <c:pt idx="1279">
                  <c:v>1280</c:v>
                </c:pt>
                <c:pt idx="1280">
                  <c:v>1281</c:v>
                </c:pt>
                <c:pt idx="1281">
                  <c:v>1282</c:v>
                </c:pt>
                <c:pt idx="1282">
                  <c:v>1283</c:v>
                </c:pt>
                <c:pt idx="1283">
                  <c:v>1284</c:v>
                </c:pt>
                <c:pt idx="1284">
                  <c:v>1285</c:v>
                </c:pt>
                <c:pt idx="1285">
                  <c:v>1286</c:v>
                </c:pt>
                <c:pt idx="1286">
                  <c:v>1287</c:v>
                </c:pt>
                <c:pt idx="1287">
                  <c:v>1288</c:v>
                </c:pt>
                <c:pt idx="1288">
                  <c:v>1289</c:v>
                </c:pt>
                <c:pt idx="1289">
                  <c:v>1290</c:v>
                </c:pt>
                <c:pt idx="1290">
                  <c:v>1291</c:v>
                </c:pt>
                <c:pt idx="1291">
                  <c:v>1292</c:v>
                </c:pt>
                <c:pt idx="1292">
                  <c:v>1293</c:v>
                </c:pt>
                <c:pt idx="1293">
                  <c:v>1294</c:v>
                </c:pt>
                <c:pt idx="1294">
                  <c:v>1295</c:v>
                </c:pt>
                <c:pt idx="1295">
                  <c:v>1296</c:v>
                </c:pt>
                <c:pt idx="1296">
                  <c:v>1297</c:v>
                </c:pt>
                <c:pt idx="1297">
                  <c:v>1298</c:v>
                </c:pt>
                <c:pt idx="1298">
                  <c:v>1299</c:v>
                </c:pt>
                <c:pt idx="1299">
                  <c:v>1300</c:v>
                </c:pt>
                <c:pt idx="1300">
                  <c:v>1301</c:v>
                </c:pt>
                <c:pt idx="1301">
                  <c:v>1302</c:v>
                </c:pt>
                <c:pt idx="1302">
                  <c:v>1303</c:v>
                </c:pt>
                <c:pt idx="1303">
                  <c:v>1304</c:v>
                </c:pt>
                <c:pt idx="1304">
                  <c:v>1305</c:v>
                </c:pt>
                <c:pt idx="1305">
                  <c:v>1306</c:v>
                </c:pt>
                <c:pt idx="1306">
                  <c:v>1307</c:v>
                </c:pt>
                <c:pt idx="1307">
                  <c:v>1308</c:v>
                </c:pt>
                <c:pt idx="1308">
                  <c:v>1309</c:v>
                </c:pt>
                <c:pt idx="1309">
                  <c:v>1310</c:v>
                </c:pt>
                <c:pt idx="1310">
                  <c:v>1311</c:v>
                </c:pt>
                <c:pt idx="1311">
                  <c:v>1312</c:v>
                </c:pt>
                <c:pt idx="1312">
                  <c:v>1313</c:v>
                </c:pt>
                <c:pt idx="1313">
                  <c:v>1314</c:v>
                </c:pt>
                <c:pt idx="1314">
                  <c:v>1315</c:v>
                </c:pt>
                <c:pt idx="1315">
                  <c:v>1316</c:v>
                </c:pt>
                <c:pt idx="1316">
                  <c:v>1317</c:v>
                </c:pt>
                <c:pt idx="1317">
                  <c:v>1318</c:v>
                </c:pt>
                <c:pt idx="1318">
                  <c:v>1319</c:v>
                </c:pt>
                <c:pt idx="1319">
                  <c:v>1320</c:v>
                </c:pt>
                <c:pt idx="1320">
                  <c:v>1321</c:v>
                </c:pt>
                <c:pt idx="1321">
                  <c:v>1322</c:v>
                </c:pt>
                <c:pt idx="1322">
                  <c:v>1323</c:v>
                </c:pt>
                <c:pt idx="1323">
                  <c:v>1324</c:v>
                </c:pt>
                <c:pt idx="1324">
                  <c:v>1325</c:v>
                </c:pt>
                <c:pt idx="1325">
                  <c:v>1326</c:v>
                </c:pt>
                <c:pt idx="1326">
                  <c:v>1327</c:v>
                </c:pt>
                <c:pt idx="1327">
                  <c:v>1328</c:v>
                </c:pt>
                <c:pt idx="1328">
                  <c:v>1329</c:v>
                </c:pt>
                <c:pt idx="1329">
                  <c:v>1330</c:v>
                </c:pt>
                <c:pt idx="1330">
                  <c:v>1331</c:v>
                </c:pt>
                <c:pt idx="1331">
                  <c:v>1332</c:v>
                </c:pt>
                <c:pt idx="1332">
                  <c:v>1333</c:v>
                </c:pt>
                <c:pt idx="1333">
                  <c:v>1334</c:v>
                </c:pt>
                <c:pt idx="1334">
                  <c:v>1335</c:v>
                </c:pt>
                <c:pt idx="1335">
                  <c:v>1336</c:v>
                </c:pt>
                <c:pt idx="1336">
                  <c:v>1337</c:v>
                </c:pt>
                <c:pt idx="1337">
                  <c:v>1338</c:v>
                </c:pt>
                <c:pt idx="1338">
                  <c:v>1339</c:v>
                </c:pt>
                <c:pt idx="1339">
                  <c:v>1340</c:v>
                </c:pt>
                <c:pt idx="1340">
                  <c:v>1341</c:v>
                </c:pt>
                <c:pt idx="1341">
                  <c:v>1342</c:v>
                </c:pt>
                <c:pt idx="1342">
                  <c:v>1343</c:v>
                </c:pt>
                <c:pt idx="1343">
                  <c:v>1344</c:v>
                </c:pt>
                <c:pt idx="1344">
                  <c:v>1345</c:v>
                </c:pt>
                <c:pt idx="1345">
                  <c:v>1346</c:v>
                </c:pt>
                <c:pt idx="1346">
                  <c:v>1347</c:v>
                </c:pt>
                <c:pt idx="1347">
                  <c:v>1348</c:v>
                </c:pt>
                <c:pt idx="1348">
                  <c:v>1349</c:v>
                </c:pt>
                <c:pt idx="1349">
                  <c:v>1350</c:v>
                </c:pt>
                <c:pt idx="1350">
                  <c:v>1351</c:v>
                </c:pt>
                <c:pt idx="1351">
                  <c:v>1352</c:v>
                </c:pt>
                <c:pt idx="1352">
                  <c:v>1353</c:v>
                </c:pt>
                <c:pt idx="1353">
                  <c:v>1354</c:v>
                </c:pt>
                <c:pt idx="1354">
                  <c:v>1355</c:v>
                </c:pt>
                <c:pt idx="1355">
                  <c:v>1356</c:v>
                </c:pt>
                <c:pt idx="1356">
                  <c:v>1357</c:v>
                </c:pt>
                <c:pt idx="1357">
                  <c:v>1358</c:v>
                </c:pt>
                <c:pt idx="1358">
                  <c:v>1359</c:v>
                </c:pt>
                <c:pt idx="1359">
                  <c:v>1360</c:v>
                </c:pt>
                <c:pt idx="1360">
                  <c:v>1361</c:v>
                </c:pt>
                <c:pt idx="1361">
                  <c:v>1362</c:v>
                </c:pt>
                <c:pt idx="1362">
                  <c:v>1363</c:v>
                </c:pt>
                <c:pt idx="1363">
                  <c:v>1364</c:v>
                </c:pt>
                <c:pt idx="1364">
                  <c:v>1365</c:v>
                </c:pt>
                <c:pt idx="1365">
                  <c:v>1366</c:v>
                </c:pt>
                <c:pt idx="1366">
                  <c:v>1367</c:v>
                </c:pt>
                <c:pt idx="1367">
                  <c:v>1368</c:v>
                </c:pt>
                <c:pt idx="1368">
                  <c:v>1369</c:v>
                </c:pt>
                <c:pt idx="1369">
                  <c:v>1370</c:v>
                </c:pt>
                <c:pt idx="1370">
                  <c:v>1371</c:v>
                </c:pt>
                <c:pt idx="1371">
                  <c:v>1372</c:v>
                </c:pt>
                <c:pt idx="1372">
                  <c:v>1373</c:v>
                </c:pt>
                <c:pt idx="1373">
                  <c:v>1374</c:v>
                </c:pt>
                <c:pt idx="1374">
                  <c:v>1375</c:v>
                </c:pt>
                <c:pt idx="1375">
                  <c:v>1376</c:v>
                </c:pt>
                <c:pt idx="1376">
                  <c:v>1377</c:v>
                </c:pt>
                <c:pt idx="1377">
                  <c:v>1378</c:v>
                </c:pt>
                <c:pt idx="1378">
                  <c:v>1379</c:v>
                </c:pt>
                <c:pt idx="1379">
                  <c:v>1380</c:v>
                </c:pt>
                <c:pt idx="1380">
                  <c:v>1381</c:v>
                </c:pt>
                <c:pt idx="1381">
                  <c:v>1382</c:v>
                </c:pt>
                <c:pt idx="1382">
                  <c:v>1383</c:v>
                </c:pt>
                <c:pt idx="1383">
                  <c:v>1384</c:v>
                </c:pt>
                <c:pt idx="1384">
                  <c:v>1385</c:v>
                </c:pt>
                <c:pt idx="1385">
                  <c:v>1386</c:v>
                </c:pt>
                <c:pt idx="1386">
                  <c:v>1387</c:v>
                </c:pt>
                <c:pt idx="1387">
                  <c:v>1388</c:v>
                </c:pt>
                <c:pt idx="1388">
                  <c:v>1389</c:v>
                </c:pt>
                <c:pt idx="1389">
                  <c:v>1390</c:v>
                </c:pt>
                <c:pt idx="1390">
                  <c:v>1391</c:v>
                </c:pt>
                <c:pt idx="1391">
                  <c:v>1392</c:v>
                </c:pt>
                <c:pt idx="1392">
                  <c:v>1393</c:v>
                </c:pt>
                <c:pt idx="1393">
                  <c:v>1394</c:v>
                </c:pt>
                <c:pt idx="1394">
                  <c:v>1395</c:v>
                </c:pt>
                <c:pt idx="1395">
                  <c:v>1396</c:v>
                </c:pt>
                <c:pt idx="1396">
                  <c:v>1397</c:v>
                </c:pt>
                <c:pt idx="1397">
                  <c:v>1398</c:v>
                </c:pt>
                <c:pt idx="1398">
                  <c:v>1399</c:v>
                </c:pt>
                <c:pt idx="1399">
                  <c:v>1400</c:v>
                </c:pt>
                <c:pt idx="1400">
                  <c:v>1401</c:v>
                </c:pt>
                <c:pt idx="1401">
                  <c:v>1402</c:v>
                </c:pt>
                <c:pt idx="1402">
                  <c:v>1403</c:v>
                </c:pt>
                <c:pt idx="1403">
                  <c:v>1404</c:v>
                </c:pt>
                <c:pt idx="1404">
                  <c:v>1405</c:v>
                </c:pt>
                <c:pt idx="1405">
                  <c:v>1406</c:v>
                </c:pt>
                <c:pt idx="1406">
                  <c:v>1407</c:v>
                </c:pt>
                <c:pt idx="1407">
                  <c:v>1408</c:v>
                </c:pt>
                <c:pt idx="1408">
                  <c:v>1409</c:v>
                </c:pt>
                <c:pt idx="1409">
                  <c:v>1410</c:v>
                </c:pt>
                <c:pt idx="1410">
                  <c:v>1411</c:v>
                </c:pt>
                <c:pt idx="1411">
                  <c:v>1412</c:v>
                </c:pt>
                <c:pt idx="1412">
                  <c:v>1413</c:v>
                </c:pt>
                <c:pt idx="1413">
                  <c:v>1414</c:v>
                </c:pt>
                <c:pt idx="1414">
                  <c:v>1415</c:v>
                </c:pt>
                <c:pt idx="1415">
                  <c:v>1416</c:v>
                </c:pt>
                <c:pt idx="1416">
                  <c:v>1417</c:v>
                </c:pt>
                <c:pt idx="1417">
                  <c:v>1418</c:v>
                </c:pt>
                <c:pt idx="1418">
                  <c:v>1419</c:v>
                </c:pt>
                <c:pt idx="1419">
                  <c:v>1420</c:v>
                </c:pt>
                <c:pt idx="1420">
                  <c:v>1421</c:v>
                </c:pt>
                <c:pt idx="1421">
                  <c:v>1422</c:v>
                </c:pt>
                <c:pt idx="1422">
                  <c:v>1423</c:v>
                </c:pt>
                <c:pt idx="1423">
                  <c:v>1424</c:v>
                </c:pt>
                <c:pt idx="1424">
                  <c:v>1425</c:v>
                </c:pt>
                <c:pt idx="1425">
                  <c:v>1426</c:v>
                </c:pt>
                <c:pt idx="1426">
                  <c:v>1427</c:v>
                </c:pt>
                <c:pt idx="1427">
                  <c:v>1428</c:v>
                </c:pt>
                <c:pt idx="1428">
                  <c:v>1429</c:v>
                </c:pt>
                <c:pt idx="1429">
                  <c:v>1430</c:v>
                </c:pt>
                <c:pt idx="1430">
                  <c:v>1431</c:v>
                </c:pt>
                <c:pt idx="1431">
                  <c:v>1432</c:v>
                </c:pt>
                <c:pt idx="1432">
                  <c:v>1433</c:v>
                </c:pt>
                <c:pt idx="1433">
                  <c:v>1434</c:v>
                </c:pt>
                <c:pt idx="1434">
                  <c:v>1435</c:v>
                </c:pt>
                <c:pt idx="1435">
                  <c:v>1436</c:v>
                </c:pt>
                <c:pt idx="1436">
                  <c:v>1437</c:v>
                </c:pt>
                <c:pt idx="1437">
                  <c:v>1438</c:v>
                </c:pt>
                <c:pt idx="1438">
                  <c:v>1439</c:v>
                </c:pt>
                <c:pt idx="1439">
                  <c:v>1440</c:v>
                </c:pt>
                <c:pt idx="1440">
                  <c:v>1441</c:v>
                </c:pt>
                <c:pt idx="1441">
                  <c:v>1442</c:v>
                </c:pt>
                <c:pt idx="1442">
                  <c:v>1443</c:v>
                </c:pt>
                <c:pt idx="1443">
                  <c:v>1444</c:v>
                </c:pt>
                <c:pt idx="1444">
                  <c:v>1445</c:v>
                </c:pt>
                <c:pt idx="1445">
                  <c:v>1446</c:v>
                </c:pt>
                <c:pt idx="1446">
                  <c:v>1447</c:v>
                </c:pt>
                <c:pt idx="1447">
                  <c:v>1448</c:v>
                </c:pt>
                <c:pt idx="1448">
                  <c:v>1449</c:v>
                </c:pt>
                <c:pt idx="1449">
                  <c:v>1450</c:v>
                </c:pt>
                <c:pt idx="1450">
                  <c:v>1451</c:v>
                </c:pt>
                <c:pt idx="1451">
                  <c:v>1452</c:v>
                </c:pt>
                <c:pt idx="1452">
                  <c:v>1453</c:v>
                </c:pt>
                <c:pt idx="1453">
                  <c:v>1454</c:v>
                </c:pt>
                <c:pt idx="1454">
                  <c:v>1455</c:v>
                </c:pt>
                <c:pt idx="1455">
                  <c:v>1456</c:v>
                </c:pt>
                <c:pt idx="1456">
                  <c:v>1457</c:v>
                </c:pt>
                <c:pt idx="1457">
                  <c:v>1458</c:v>
                </c:pt>
                <c:pt idx="1458">
                  <c:v>1459</c:v>
                </c:pt>
                <c:pt idx="1459">
                  <c:v>1460</c:v>
                </c:pt>
                <c:pt idx="1460">
                  <c:v>1461</c:v>
                </c:pt>
                <c:pt idx="1461">
                  <c:v>1462</c:v>
                </c:pt>
                <c:pt idx="1462">
                  <c:v>1463</c:v>
                </c:pt>
                <c:pt idx="1463">
                  <c:v>1464</c:v>
                </c:pt>
                <c:pt idx="1464">
                  <c:v>1465</c:v>
                </c:pt>
                <c:pt idx="1465">
                  <c:v>1466</c:v>
                </c:pt>
                <c:pt idx="1466">
                  <c:v>1467</c:v>
                </c:pt>
                <c:pt idx="1467">
                  <c:v>1468</c:v>
                </c:pt>
                <c:pt idx="1468">
                  <c:v>1469</c:v>
                </c:pt>
                <c:pt idx="1469">
                  <c:v>1470</c:v>
                </c:pt>
                <c:pt idx="1470">
                  <c:v>1471</c:v>
                </c:pt>
                <c:pt idx="1471">
                  <c:v>1472</c:v>
                </c:pt>
                <c:pt idx="1472">
                  <c:v>1473</c:v>
                </c:pt>
                <c:pt idx="1473">
                  <c:v>1474</c:v>
                </c:pt>
                <c:pt idx="1474">
                  <c:v>1475</c:v>
                </c:pt>
                <c:pt idx="1475">
                  <c:v>1476</c:v>
                </c:pt>
                <c:pt idx="1476">
                  <c:v>1477</c:v>
                </c:pt>
                <c:pt idx="1477">
                  <c:v>1478</c:v>
                </c:pt>
                <c:pt idx="1478">
                  <c:v>1479</c:v>
                </c:pt>
                <c:pt idx="1479">
                  <c:v>1480</c:v>
                </c:pt>
                <c:pt idx="1480">
                  <c:v>1481</c:v>
                </c:pt>
                <c:pt idx="1481">
                  <c:v>1482</c:v>
                </c:pt>
                <c:pt idx="1482">
                  <c:v>1483</c:v>
                </c:pt>
                <c:pt idx="1483">
                  <c:v>1484</c:v>
                </c:pt>
                <c:pt idx="1484">
                  <c:v>1485</c:v>
                </c:pt>
                <c:pt idx="1485">
                  <c:v>1486</c:v>
                </c:pt>
                <c:pt idx="1486">
                  <c:v>1487</c:v>
                </c:pt>
                <c:pt idx="1487">
                  <c:v>1488</c:v>
                </c:pt>
                <c:pt idx="1488">
                  <c:v>1489</c:v>
                </c:pt>
                <c:pt idx="1489">
                  <c:v>1490</c:v>
                </c:pt>
                <c:pt idx="1490">
                  <c:v>1491</c:v>
                </c:pt>
                <c:pt idx="1491">
                  <c:v>1492</c:v>
                </c:pt>
                <c:pt idx="1492">
                  <c:v>1493</c:v>
                </c:pt>
                <c:pt idx="1493">
                  <c:v>1494</c:v>
                </c:pt>
                <c:pt idx="1494">
                  <c:v>1495</c:v>
                </c:pt>
                <c:pt idx="1495">
                  <c:v>1496</c:v>
                </c:pt>
                <c:pt idx="1496">
                  <c:v>1497</c:v>
                </c:pt>
                <c:pt idx="1497">
                  <c:v>1498</c:v>
                </c:pt>
                <c:pt idx="1498">
                  <c:v>1499</c:v>
                </c:pt>
                <c:pt idx="1499">
                  <c:v>1500</c:v>
                </c:pt>
                <c:pt idx="1500">
                  <c:v>1501</c:v>
                </c:pt>
                <c:pt idx="1501">
                  <c:v>1502</c:v>
                </c:pt>
                <c:pt idx="1502">
                  <c:v>1503</c:v>
                </c:pt>
                <c:pt idx="1503">
                  <c:v>1504</c:v>
                </c:pt>
                <c:pt idx="1504">
                  <c:v>1505</c:v>
                </c:pt>
                <c:pt idx="1505">
                  <c:v>1506</c:v>
                </c:pt>
                <c:pt idx="1506">
                  <c:v>1507</c:v>
                </c:pt>
                <c:pt idx="1507">
                  <c:v>1508</c:v>
                </c:pt>
                <c:pt idx="1508">
                  <c:v>1509</c:v>
                </c:pt>
                <c:pt idx="1509">
                  <c:v>1510</c:v>
                </c:pt>
                <c:pt idx="1510">
                  <c:v>1511</c:v>
                </c:pt>
                <c:pt idx="1511">
                  <c:v>1512</c:v>
                </c:pt>
                <c:pt idx="1512">
                  <c:v>1513</c:v>
                </c:pt>
                <c:pt idx="1513">
                  <c:v>1514</c:v>
                </c:pt>
                <c:pt idx="1514">
                  <c:v>1515</c:v>
                </c:pt>
                <c:pt idx="1515">
                  <c:v>1516</c:v>
                </c:pt>
                <c:pt idx="1516">
                  <c:v>1517</c:v>
                </c:pt>
                <c:pt idx="1517">
                  <c:v>1518</c:v>
                </c:pt>
                <c:pt idx="1518">
                  <c:v>1519</c:v>
                </c:pt>
                <c:pt idx="1519">
                  <c:v>1520</c:v>
                </c:pt>
                <c:pt idx="1520">
                  <c:v>1521</c:v>
                </c:pt>
                <c:pt idx="1521">
                  <c:v>1522</c:v>
                </c:pt>
                <c:pt idx="1522">
                  <c:v>1523</c:v>
                </c:pt>
                <c:pt idx="1523">
                  <c:v>1524</c:v>
                </c:pt>
                <c:pt idx="1524">
                  <c:v>1525</c:v>
                </c:pt>
                <c:pt idx="1525">
                  <c:v>1526</c:v>
                </c:pt>
                <c:pt idx="1526">
                  <c:v>1527</c:v>
                </c:pt>
                <c:pt idx="1527">
                  <c:v>1528</c:v>
                </c:pt>
                <c:pt idx="1528">
                  <c:v>1529</c:v>
                </c:pt>
                <c:pt idx="1529">
                  <c:v>1530</c:v>
                </c:pt>
                <c:pt idx="1530">
                  <c:v>1531</c:v>
                </c:pt>
                <c:pt idx="1531">
                  <c:v>1532</c:v>
                </c:pt>
                <c:pt idx="1532">
                  <c:v>1533</c:v>
                </c:pt>
                <c:pt idx="1533">
                  <c:v>1534</c:v>
                </c:pt>
                <c:pt idx="1534">
                  <c:v>1535</c:v>
                </c:pt>
                <c:pt idx="1535">
                  <c:v>1536</c:v>
                </c:pt>
                <c:pt idx="1536">
                  <c:v>1537</c:v>
                </c:pt>
                <c:pt idx="1537">
                  <c:v>1538</c:v>
                </c:pt>
                <c:pt idx="1538">
                  <c:v>1539</c:v>
                </c:pt>
                <c:pt idx="1539">
                  <c:v>1540</c:v>
                </c:pt>
                <c:pt idx="1540">
                  <c:v>1541</c:v>
                </c:pt>
                <c:pt idx="1541">
                  <c:v>1542</c:v>
                </c:pt>
                <c:pt idx="1542">
                  <c:v>1543</c:v>
                </c:pt>
                <c:pt idx="1543">
                  <c:v>1544</c:v>
                </c:pt>
                <c:pt idx="1544">
                  <c:v>1545</c:v>
                </c:pt>
                <c:pt idx="1545">
                  <c:v>1546</c:v>
                </c:pt>
                <c:pt idx="1546">
                  <c:v>1547</c:v>
                </c:pt>
                <c:pt idx="1547">
                  <c:v>1548</c:v>
                </c:pt>
                <c:pt idx="1548">
                  <c:v>1549</c:v>
                </c:pt>
                <c:pt idx="1549">
                  <c:v>1550</c:v>
                </c:pt>
                <c:pt idx="1550">
                  <c:v>1551</c:v>
                </c:pt>
                <c:pt idx="1551">
                  <c:v>1552</c:v>
                </c:pt>
                <c:pt idx="1552">
                  <c:v>1553</c:v>
                </c:pt>
                <c:pt idx="1553">
                  <c:v>1554</c:v>
                </c:pt>
                <c:pt idx="1554">
                  <c:v>1555</c:v>
                </c:pt>
                <c:pt idx="1555">
                  <c:v>1556</c:v>
                </c:pt>
                <c:pt idx="1556">
                  <c:v>1557</c:v>
                </c:pt>
                <c:pt idx="1557">
                  <c:v>1558</c:v>
                </c:pt>
                <c:pt idx="1558">
                  <c:v>1559</c:v>
                </c:pt>
                <c:pt idx="1559">
                  <c:v>1560</c:v>
                </c:pt>
                <c:pt idx="1560">
                  <c:v>1561</c:v>
                </c:pt>
                <c:pt idx="1561">
                  <c:v>1562</c:v>
                </c:pt>
                <c:pt idx="1562">
                  <c:v>1563</c:v>
                </c:pt>
                <c:pt idx="1563">
                  <c:v>1564</c:v>
                </c:pt>
                <c:pt idx="1564">
                  <c:v>1565</c:v>
                </c:pt>
                <c:pt idx="1565">
                  <c:v>1566</c:v>
                </c:pt>
                <c:pt idx="1566">
                  <c:v>1567</c:v>
                </c:pt>
                <c:pt idx="1567">
                  <c:v>1568</c:v>
                </c:pt>
                <c:pt idx="1568">
                  <c:v>1569</c:v>
                </c:pt>
                <c:pt idx="1569">
                  <c:v>1570</c:v>
                </c:pt>
                <c:pt idx="1570">
                  <c:v>1571</c:v>
                </c:pt>
                <c:pt idx="1571">
                  <c:v>1572</c:v>
                </c:pt>
                <c:pt idx="1572">
                  <c:v>1573</c:v>
                </c:pt>
                <c:pt idx="1573">
                  <c:v>1574</c:v>
                </c:pt>
                <c:pt idx="1574">
                  <c:v>1575</c:v>
                </c:pt>
                <c:pt idx="1575">
                  <c:v>1576</c:v>
                </c:pt>
                <c:pt idx="1576">
                  <c:v>1577</c:v>
                </c:pt>
                <c:pt idx="1577">
                  <c:v>1578</c:v>
                </c:pt>
                <c:pt idx="1578">
                  <c:v>1579</c:v>
                </c:pt>
                <c:pt idx="1579">
                  <c:v>1580</c:v>
                </c:pt>
                <c:pt idx="1580">
                  <c:v>1581</c:v>
                </c:pt>
                <c:pt idx="1581">
                  <c:v>1582</c:v>
                </c:pt>
                <c:pt idx="1582">
                  <c:v>1583</c:v>
                </c:pt>
                <c:pt idx="1583">
                  <c:v>1584</c:v>
                </c:pt>
                <c:pt idx="1584">
                  <c:v>1585</c:v>
                </c:pt>
                <c:pt idx="1585">
                  <c:v>1586</c:v>
                </c:pt>
                <c:pt idx="1586">
                  <c:v>1587</c:v>
                </c:pt>
                <c:pt idx="1587">
                  <c:v>1588</c:v>
                </c:pt>
                <c:pt idx="1588">
                  <c:v>1589</c:v>
                </c:pt>
                <c:pt idx="1589">
                  <c:v>1590</c:v>
                </c:pt>
                <c:pt idx="1590">
                  <c:v>1591</c:v>
                </c:pt>
                <c:pt idx="1591">
                  <c:v>1592</c:v>
                </c:pt>
                <c:pt idx="1592">
                  <c:v>1593</c:v>
                </c:pt>
                <c:pt idx="1593">
                  <c:v>1594</c:v>
                </c:pt>
                <c:pt idx="1594">
                  <c:v>1595</c:v>
                </c:pt>
                <c:pt idx="1595">
                  <c:v>1596</c:v>
                </c:pt>
                <c:pt idx="1596">
                  <c:v>1597</c:v>
                </c:pt>
                <c:pt idx="1597">
                  <c:v>1598</c:v>
                </c:pt>
                <c:pt idx="1598">
                  <c:v>1599</c:v>
                </c:pt>
                <c:pt idx="1599">
                  <c:v>1600</c:v>
                </c:pt>
                <c:pt idx="1600">
                  <c:v>1601</c:v>
                </c:pt>
                <c:pt idx="1601">
                  <c:v>1602</c:v>
                </c:pt>
                <c:pt idx="1602">
                  <c:v>1603</c:v>
                </c:pt>
                <c:pt idx="1603">
                  <c:v>1604</c:v>
                </c:pt>
                <c:pt idx="1604">
                  <c:v>1605</c:v>
                </c:pt>
                <c:pt idx="1605">
                  <c:v>1606</c:v>
                </c:pt>
                <c:pt idx="1606">
                  <c:v>1607</c:v>
                </c:pt>
                <c:pt idx="1607">
                  <c:v>1608</c:v>
                </c:pt>
                <c:pt idx="1608">
                  <c:v>1609</c:v>
                </c:pt>
                <c:pt idx="1609">
                  <c:v>1610</c:v>
                </c:pt>
                <c:pt idx="1610">
                  <c:v>1611</c:v>
                </c:pt>
                <c:pt idx="1611">
                  <c:v>1612</c:v>
                </c:pt>
                <c:pt idx="1612">
                  <c:v>1613</c:v>
                </c:pt>
                <c:pt idx="1613">
                  <c:v>1614</c:v>
                </c:pt>
                <c:pt idx="1614">
                  <c:v>1615</c:v>
                </c:pt>
                <c:pt idx="1615">
                  <c:v>1616</c:v>
                </c:pt>
                <c:pt idx="1616">
                  <c:v>1617</c:v>
                </c:pt>
                <c:pt idx="1617">
                  <c:v>1618</c:v>
                </c:pt>
                <c:pt idx="1618">
                  <c:v>1619</c:v>
                </c:pt>
                <c:pt idx="1619">
                  <c:v>1620</c:v>
                </c:pt>
                <c:pt idx="1620">
                  <c:v>1621</c:v>
                </c:pt>
                <c:pt idx="1621">
                  <c:v>1622</c:v>
                </c:pt>
                <c:pt idx="1622">
                  <c:v>1623</c:v>
                </c:pt>
                <c:pt idx="1623">
                  <c:v>1624</c:v>
                </c:pt>
                <c:pt idx="1624">
                  <c:v>1625</c:v>
                </c:pt>
                <c:pt idx="1625">
                  <c:v>1626</c:v>
                </c:pt>
                <c:pt idx="1626">
                  <c:v>1627</c:v>
                </c:pt>
                <c:pt idx="1627">
                  <c:v>1628</c:v>
                </c:pt>
                <c:pt idx="1628">
                  <c:v>1629</c:v>
                </c:pt>
                <c:pt idx="1629">
                  <c:v>1630</c:v>
                </c:pt>
                <c:pt idx="1630">
                  <c:v>1631</c:v>
                </c:pt>
                <c:pt idx="1631">
                  <c:v>1632</c:v>
                </c:pt>
                <c:pt idx="1632">
                  <c:v>1633</c:v>
                </c:pt>
                <c:pt idx="1633">
                  <c:v>1634</c:v>
                </c:pt>
                <c:pt idx="1634">
                  <c:v>1635</c:v>
                </c:pt>
                <c:pt idx="1635">
                  <c:v>1636</c:v>
                </c:pt>
                <c:pt idx="1636">
                  <c:v>1637</c:v>
                </c:pt>
                <c:pt idx="1637">
                  <c:v>1638</c:v>
                </c:pt>
                <c:pt idx="1638">
                  <c:v>1639</c:v>
                </c:pt>
                <c:pt idx="1639">
                  <c:v>1640</c:v>
                </c:pt>
                <c:pt idx="1640">
                  <c:v>1641</c:v>
                </c:pt>
                <c:pt idx="1641">
                  <c:v>1642</c:v>
                </c:pt>
                <c:pt idx="1642">
                  <c:v>1643</c:v>
                </c:pt>
                <c:pt idx="1643">
                  <c:v>1644</c:v>
                </c:pt>
                <c:pt idx="1644">
                  <c:v>1645</c:v>
                </c:pt>
                <c:pt idx="1645">
                  <c:v>1646</c:v>
                </c:pt>
                <c:pt idx="1646">
                  <c:v>1647</c:v>
                </c:pt>
                <c:pt idx="1647">
                  <c:v>1648</c:v>
                </c:pt>
                <c:pt idx="1648">
                  <c:v>1649</c:v>
                </c:pt>
                <c:pt idx="1649">
                  <c:v>1650</c:v>
                </c:pt>
                <c:pt idx="1650">
                  <c:v>1651</c:v>
                </c:pt>
                <c:pt idx="1651">
                  <c:v>1652</c:v>
                </c:pt>
                <c:pt idx="1652">
                  <c:v>1653</c:v>
                </c:pt>
                <c:pt idx="1653">
                  <c:v>1654</c:v>
                </c:pt>
                <c:pt idx="1654">
                  <c:v>1655</c:v>
                </c:pt>
                <c:pt idx="1655">
                  <c:v>1656</c:v>
                </c:pt>
                <c:pt idx="1656">
                  <c:v>1657</c:v>
                </c:pt>
                <c:pt idx="1657">
                  <c:v>1658</c:v>
                </c:pt>
                <c:pt idx="1658">
                  <c:v>1659</c:v>
                </c:pt>
                <c:pt idx="1659">
                  <c:v>1660</c:v>
                </c:pt>
                <c:pt idx="1660">
                  <c:v>1661</c:v>
                </c:pt>
                <c:pt idx="1661">
                  <c:v>1662</c:v>
                </c:pt>
                <c:pt idx="1662">
                  <c:v>1663</c:v>
                </c:pt>
                <c:pt idx="1663">
                  <c:v>1664</c:v>
                </c:pt>
                <c:pt idx="1664">
                  <c:v>1665</c:v>
                </c:pt>
                <c:pt idx="1665">
                  <c:v>1666</c:v>
                </c:pt>
                <c:pt idx="1666">
                  <c:v>1667</c:v>
                </c:pt>
                <c:pt idx="1667">
                  <c:v>1668</c:v>
                </c:pt>
                <c:pt idx="1668">
                  <c:v>1669</c:v>
                </c:pt>
                <c:pt idx="1669">
                  <c:v>1670</c:v>
                </c:pt>
                <c:pt idx="1670">
                  <c:v>1671</c:v>
                </c:pt>
                <c:pt idx="1671">
                  <c:v>1672</c:v>
                </c:pt>
                <c:pt idx="1672">
                  <c:v>1673</c:v>
                </c:pt>
                <c:pt idx="1673">
                  <c:v>1674</c:v>
                </c:pt>
                <c:pt idx="1674">
                  <c:v>1675</c:v>
                </c:pt>
                <c:pt idx="1675">
                  <c:v>1676</c:v>
                </c:pt>
                <c:pt idx="1676">
                  <c:v>1677</c:v>
                </c:pt>
                <c:pt idx="1677">
                  <c:v>1678</c:v>
                </c:pt>
                <c:pt idx="1678">
                  <c:v>1679</c:v>
                </c:pt>
                <c:pt idx="1679">
                  <c:v>1680</c:v>
                </c:pt>
                <c:pt idx="1680">
                  <c:v>1681</c:v>
                </c:pt>
                <c:pt idx="1681">
                  <c:v>1682</c:v>
                </c:pt>
                <c:pt idx="1682">
                  <c:v>1683</c:v>
                </c:pt>
                <c:pt idx="1683">
                  <c:v>1684</c:v>
                </c:pt>
                <c:pt idx="1684">
                  <c:v>1685</c:v>
                </c:pt>
                <c:pt idx="1685">
                  <c:v>1686</c:v>
                </c:pt>
                <c:pt idx="1686">
                  <c:v>1687</c:v>
                </c:pt>
                <c:pt idx="1687">
                  <c:v>1688</c:v>
                </c:pt>
                <c:pt idx="1688">
                  <c:v>1689</c:v>
                </c:pt>
                <c:pt idx="1689">
                  <c:v>1690</c:v>
                </c:pt>
                <c:pt idx="1690">
                  <c:v>1691</c:v>
                </c:pt>
                <c:pt idx="1691">
                  <c:v>1692</c:v>
                </c:pt>
                <c:pt idx="1692">
                  <c:v>1693</c:v>
                </c:pt>
                <c:pt idx="1693">
                  <c:v>1694</c:v>
                </c:pt>
                <c:pt idx="1694">
                  <c:v>1695</c:v>
                </c:pt>
                <c:pt idx="1695">
                  <c:v>1696</c:v>
                </c:pt>
                <c:pt idx="1696">
                  <c:v>1697</c:v>
                </c:pt>
                <c:pt idx="1697">
                  <c:v>1698</c:v>
                </c:pt>
                <c:pt idx="1698">
                  <c:v>1699</c:v>
                </c:pt>
                <c:pt idx="1699">
                  <c:v>1700</c:v>
                </c:pt>
                <c:pt idx="1700">
                  <c:v>1701</c:v>
                </c:pt>
                <c:pt idx="1701">
                  <c:v>1702</c:v>
                </c:pt>
                <c:pt idx="1702">
                  <c:v>1703</c:v>
                </c:pt>
                <c:pt idx="1703">
                  <c:v>1704</c:v>
                </c:pt>
                <c:pt idx="1704">
                  <c:v>1705</c:v>
                </c:pt>
                <c:pt idx="1705">
                  <c:v>1706</c:v>
                </c:pt>
                <c:pt idx="1706">
                  <c:v>1707</c:v>
                </c:pt>
                <c:pt idx="1707">
                  <c:v>1708</c:v>
                </c:pt>
                <c:pt idx="1708">
                  <c:v>1709</c:v>
                </c:pt>
                <c:pt idx="1709">
                  <c:v>1710</c:v>
                </c:pt>
                <c:pt idx="1710">
                  <c:v>1711</c:v>
                </c:pt>
                <c:pt idx="1711">
                  <c:v>1712</c:v>
                </c:pt>
                <c:pt idx="1712">
                  <c:v>1713</c:v>
                </c:pt>
                <c:pt idx="1713">
                  <c:v>1714</c:v>
                </c:pt>
                <c:pt idx="1714">
                  <c:v>1715</c:v>
                </c:pt>
                <c:pt idx="1715">
                  <c:v>1716</c:v>
                </c:pt>
                <c:pt idx="1716">
                  <c:v>1717</c:v>
                </c:pt>
                <c:pt idx="1717">
                  <c:v>1718</c:v>
                </c:pt>
                <c:pt idx="1718">
                  <c:v>1719</c:v>
                </c:pt>
                <c:pt idx="1719">
                  <c:v>1720</c:v>
                </c:pt>
                <c:pt idx="1720">
                  <c:v>1721</c:v>
                </c:pt>
                <c:pt idx="1721">
                  <c:v>1722</c:v>
                </c:pt>
                <c:pt idx="1722">
                  <c:v>1723</c:v>
                </c:pt>
                <c:pt idx="1723">
                  <c:v>1724</c:v>
                </c:pt>
                <c:pt idx="1724">
                  <c:v>1725</c:v>
                </c:pt>
                <c:pt idx="1725">
                  <c:v>1726</c:v>
                </c:pt>
                <c:pt idx="1726">
                  <c:v>1727</c:v>
                </c:pt>
                <c:pt idx="1727">
                  <c:v>1728</c:v>
                </c:pt>
                <c:pt idx="1728">
                  <c:v>1729</c:v>
                </c:pt>
                <c:pt idx="1729">
                  <c:v>1730</c:v>
                </c:pt>
                <c:pt idx="1730">
                  <c:v>1731</c:v>
                </c:pt>
                <c:pt idx="1731">
                  <c:v>1732</c:v>
                </c:pt>
                <c:pt idx="1732">
                  <c:v>1733</c:v>
                </c:pt>
                <c:pt idx="1733">
                  <c:v>1734</c:v>
                </c:pt>
                <c:pt idx="1734">
                  <c:v>1735</c:v>
                </c:pt>
                <c:pt idx="1735">
                  <c:v>1736</c:v>
                </c:pt>
                <c:pt idx="1736">
                  <c:v>1737</c:v>
                </c:pt>
                <c:pt idx="1737">
                  <c:v>1738</c:v>
                </c:pt>
                <c:pt idx="1738">
                  <c:v>1739</c:v>
                </c:pt>
                <c:pt idx="1739">
                  <c:v>1740</c:v>
                </c:pt>
                <c:pt idx="1740">
                  <c:v>1741</c:v>
                </c:pt>
                <c:pt idx="1741">
                  <c:v>1742</c:v>
                </c:pt>
                <c:pt idx="1742">
                  <c:v>1743</c:v>
                </c:pt>
                <c:pt idx="1743">
                  <c:v>1744</c:v>
                </c:pt>
                <c:pt idx="1744">
                  <c:v>1745</c:v>
                </c:pt>
                <c:pt idx="1745">
                  <c:v>1746</c:v>
                </c:pt>
                <c:pt idx="1746">
                  <c:v>1747</c:v>
                </c:pt>
                <c:pt idx="1747">
                  <c:v>1748</c:v>
                </c:pt>
                <c:pt idx="1748">
                  <c:v>1749</c:v>
                </c:pt>
                <c:pt idx="1749">
                  <c:v>1750</c:v>
                </c:pt>
                <c:pt idx="1750">
                  <c:v>1751</c:v>
                </c:pt>
                <c:pt idx="1751">
                  <c:v>1752</c:v>
                </c:pt>
                <c:pt idx="1752">
                  <c:v>1753</c:v>
                </c:pt>
                <c:pt idx="1753">
                  <c:v>1754</c:v>
                </c:pt>
                <c:pt idx="1754">
                  <c:v>1755</c:v>
                </c:pt>
                <c:pt idx="1755">
                  <c:v>1756</c:v>
                </c:pt>
                <c:pt idx="1756">
                  <c:v>1757</c:v>
                </c:pt>
                <c:pt idx="1757">
                  <c:v>1758</c:v>
                </c:pt>
                <c:pt idx="1758">
                  <c:v>1759</c:v>
                </c:pt>
                <c:pt idx="1759">
                  <c:v>1760</c:v>
                </c:pt>
                <c:pt idx="1760">
                  <c:v>1761</c:v>
                </c:pt>
                <c:pt idx="1761">
                  <c:v>1762</c:v>
                </c:pt>
                <c:pt idx="1762">
                  <c:v>1763</c:v>
                </c:pt>
                <c:pt idx="1763">
                  <c:v>1764</c:v>
                </c:pt>
                <c:pt idx="1764">
                  <c:v>1765</c:v>
                </c:pt>
                <c:pt idx="1765">
                  <c:v>1766</c:v>
                </c:pt>
                <c:pt idx="1766">
                  <c:v>1767</c:v>
                </c:pt>
                <c:pt idx="1767">
                  <c:v>1768</c:v>
                </c:pt>
                <c:pt idx="1768">
                  <c:v>1769</c:v>
                </c:pt>
                <c:pt idx="1769">
                  <c:v>1770</c:v>
                </c:pt>
                <c:pt idx="1770">
                  <c:v>1771</c:v>
                </c:pt>
                <c:pt idx="1771">
                  <c:v>1772</c:v>
                </c:pt>
                <c:pt idx="1772">
                  <c:v>1773</c:v>
                </c:pt>
                <c:pt idx="1773">
                  <c:v>1774</c:v>
                </c:pt>
                <c:pt idx="1774">
                  <c:v>1775</c:v>
                </c:pt>
                <c:pt idx="1775">
                  <c:v>1776</c:v>
                </c:pt>
                <c:pt idx="1776">
                  <c:v>1777</c:v>
                </c:pt>
                <c:pt idx="1777">
                  <c:v>1778</c:v>
                </c:pt>
                <c:pt idx="1778">
                  <c:v>1779</c:v>
                </c:pt>
                <c:pt idx="1779">
                  <c:v>1780</c:v>
                </c:pt>
                <c:pt idx="1780">
                  <c:v>1781</c:v>
                </c:pt>
                <c:pt idx="1781">
                  <c:v>1782</c:v>
                </c:pt>
                <c:pt idx="1782">
                  <c:v>1783</c:v>
                </c:pt>
                <c:pt idx="1783">
                  <c:v>1784</c:v>
                </c:pt>
                <c:pt idx="1784">
                  <c:v>1785</c:v>
                </c:pt>
                <c:pt idx="1785">
                  <c:v>1786</c:v>
                </c:pt>
                <c:pt idx="1786">
                  <c:v>1787</c:v>
                </c:pt>
                <c:pt idx="1787">
                  <c:v>1788</c:v>
                </c:pt>
                <c:pt idx="1788">
                  <c:v>1789</c:v>
                </c:pt>
                <c:pt idx="1789">
                  <c:v>1790</c:v>
                </c:pt>
                <c:pt idx="1790">
                  <c:v>1791</c:v>
                </c:pt>
                <c:pt idx="1791">
                  <c:v>1792</c:v>
                </c:pt>
                <c:pt idx="1792">
                  <c:v>1793</c:v>
                </c:pt>
                <c:pt idx="1793">
                  <c:v>1794</c:v>
                </c:pt>
                <c:pt idx="1794">
                  <c:v>1795</c:v>
                </c:pt>
                <c:pt idx="1795">
                  <c:v>1796</c:v>
                </c:pt>
                <c:pt idx="1796">
                  <c:v>1797</c:v>
                </c:pt>
                <c:pt idx="1797">
                  <c:v>1798</c:v>
                </c:pt>
                <c:pt idx="1798">
                  <c:v>1799</c:v>
                </c:pt>
                <c:pt idx="1799">
                  <c:v>1800</c:v>
                </c:pt>
                <c:pt idx="1800">
                  <c:v>1801</c:v>
                </c:pt>
                <c:pt idx="1801">
                  <c:v>1802</c:v>
                </c:pt>
                <c:pt idx="1802">
                  <c:v>1803</c:v>
                </c:pt>
                <c:pt idx="1803">
                  <c:v>1804</c:v>
                </c:pt>
                <c:pt idx="1804">
                  <c:v>1805</c:v>
                </c:pt>
                <c:pt idx="1805">
                  <c:v>1806</c:v>
                </c:pt>
                <c:pt idx="1806">
                  <c:v>1807</c:v>
                </c:pt>
                <c:pt idx="1807">
                  <c:v>1808</c:v>
                </c:pt>
                <c:pt idx="1808">
                  <c:v>1809</c:v>
                </c:pt>
                <c:pt idx="1809">
                  <c:v>1810</c:v>
                </c:pt>
                <c:pt idx="1810">
                  <c:v>1811</c:v>
                </c:pt>
                <c:pt idx="1811">
                  <c:v>1812</c:v>
                </c:pt>
                <c:pt idx="1812">
                  <c:v>1813</c:v>
                </c:pt>
                <c:pt idx="1813">
                  <c:v>1814</c:v>
                </c:pt>
                <c:pt idx="1814">
                  <c:v>1815</c:v>
                </c:pt>
                <c:pt idx="1815">
                  <c:v>1816</c:v>
                </c:pt>
                <c:pt idx="1816">
                  <c:v>1817</c:v>
                </c:pt>
                <c:pt idx="1817">
                  <c:v>1818</c:v>
                </c:pt>
                <c:pt idx="1818">
                  <c:v>1819</c:v>
                </c:pt>
                <c:pt idx="1819">
                  <c:v>1820</c:v>
                </c:pt>
                <c:pt idx="1820">
                  <c:v>1821</c:v>
                </c:pt>
                <c:pt idx="1821">
                  <c:v>1822</c:v>
                </c:pt>
                <c:pt idx="1822">
                  <c:v>1823</c:v>
                </c:pt>
                <c:pt idx="1823">
                  <c:v>1824</c:v>
                </c:pt>
                <c:pt idx="1824">
                  <c:v>1825</c:v>
                </c:pt>
                <c:pt idx="1825">
                  <c:v>1826</c:v>
                </c:pt>
                <c:pt idx="1826">
                  <c:v>1827</c:v>
                </c:pt>
                <c:pt idx="1827">
                  <c:v>1828</c:v>
                </c:pt>
                <c:pt idx="1828">
                  <c:v>1829</c:v>
                </c:pt>
                <c:pt idx="1829">
                  <c:v>1830</c:v>
                </c:pt>
                <c:pt idx="1830">
                  <c:v>1831</c:v>
                </c:pt>
                <c:pt idx="1831">
                  <c:v>1832</c:v>
                </c:pt>
                <c:pt idx="1832">
                  <c:v>1833</c:v>
                </c:pt>
                <c:pt idx="1833">
                  <c:v>1834</c:v>
                </c:pt>
                <c:pt idx="1834">
                  <c:v>1835</c:v>
                </c:pt>
                <c:pt idx="1835">
                  <c:v>1836</c:v>
                </c:pt>
                <c:pt idx="1836">
                  <c:v>1837</c:v>
                </c:pt>
                <c:pt idx="1837">
                  <c:v>1838</c:v>
                </c:pt>
                <c:pt idx="1838">
                  <c:v>1839</c:v>
                </c:pt>
                <c:pt idx="1839">
                  <c:v>1840</c:v>
                </c:pt>
                <c:pt idx="1840">
                  <c:v>1841</c:v>
                </c:pt>
                <c:pt idx="1841">
                  <c:v>1842</c:v>
                </c:pt>
                <c:pt idx="1842">
                  <c:v>1843</c:v>
                </c:pt>
                <c:pt idx="1843">
                  <c:v>1844</c:v>
                </c:pt>
                <c:pt idx="1844">
                  <c:v>1845</c:v>
                </c:pt>
                <c:pt idx="1845">
                  <c:v>1846</c:v>
                </c:pt>
                <c:pt idx="1846">
                  <c:v>1847</c:v>
                </c:pt>
                <c:pt idx="1847">
                  <c:v>1848</c:v>
                </c:pt>
                <c:pt idx="1848">
                  <c:v>1849</c:v>
                </c:pt>
                <c:pt idx="1849">
                  <c:v>1850</c:v>
                </c:pt>
                <c:pt idx="1850">
                  <c:v>1851</c:v>
                </c:pt>
                <c:pt idx="1851">
                  <c:v>1852</c:v>
                </c:pt>
                <c:pt idx="1852">
                  <c:v>1853</c:v>
                </c:pt>
                <c:pt idx="1853">
                  <c:v>1854</c:v>
                </c:pt>
                <c:pt idx="1854">
                  <c:v>1855</c:v>
                </c:pt>
                <c:pt idx="1855">
                  <c:v>1856</c:v>
                </c:pt>
                <c:pt idx="1856">
                  <c:v>1857</c:v>
                </c:pt>
                <c:pt idx="1857">
                  <c:v>1858</c:v>
                </c:pt>
                <c:pt idx="1858">
                  <c:v>1859</c:v>
                </c:pt>
                <c:pt idx="1859">
                  <c:v>1860</c:v>
                </c:pt>
                <c:pt idx="1860">
                  <c:v>1861</c:v>
                </c:pt>
                <c:pt idx="1861">
                  <c:v>1862</c:v>
                </c:pt>
                <c:pt idx="1862">
                  <c:v>1863</c:v>
                </c:pt>
                <c:pt idx="1863">
                  <c:v>1864</c:v>
                </c:pt>
                <c:pt idx="1864">
                  <c:v>1865</c:v>
                </c:pt>
                <c:pt idx="1865">
                  <c:v>1866</c:v>
                </c:pt>
                <c:pt idx="1866">
                  <c:v>1867</c:v>
                </c:pt>
                <c:pt idx="1867">
                  <c:v>1868</c:v>
                </c:pt>
                <c:pt idx="1868">
                  <c:v>1869</c:v>
                </c:pt>
                <c:pt idx="1869">
                  <c:v>1870</c:v>
                </c:pt>
                <c:pt idx="1870">
                  <c:v>1871</c:v>
                </c:pt>
                <c:pt idx="1871">
                  <c:v>1872</c:v>
                </c:pt>
                <c:pt idx="1872">
                  <c:v>1873</c:v>
                </c:pt>
                <c:pt idx="1873">
                  <c:v>1874</c:v>
                </c:pt>
                <c:pt idx="1874">
                  <c:v>1875</c:v>
                </c:pt>
                <c:pt idx="1875">
                  <c:v>1876</c:v>
                </c:pt>
                <c:pt idx="1876">
                  <c:v>1877</c:v>
                </c:pt>
                <c:pt idx="1877">
                  <c:v>1878</c:v>
                </c:pt>
                <c:pt idx="1878">
                  <c:v>1879</c:v>
                </c:pt>
                <c:pt idx="1879">
                  <c:v>1880</c:v>
                </c:pt>
                <c:pt idx="1880">
                  <c:v>1881</c:v>
                </c:pt>
                <c:pt idx="1881">
                  <c:v>1882</c:v>
                </c:pt>
                <c:pt idx="1882">
                  <c:v>1883</c:v>
                </c:pt>
                <c:pt idx="1883">
                  <c:v>1884</c:v>
                </c:pt>
                <c:pt idx="1884">
                  <c:v>1885</c:v>
                </c:pt>
                <c:pt idx="1885">
                  <c:v>1886</c:v>
                </c:pt>
                <c:pt idx="1886">
                  <c:v>1887</c:v>
                </c:pt>
                <c:pt idx="1887">
                  <c:v>1888</c:v>
                </c:pt>
                <c:pt idx="1888">
                  <c:v>1889</c:v>
                </c:pt>
                <c:pt idx="1889">
                  <c:v>1890</c:v>
                </c:pt>
                <c:pt idx="1890">
                  <c:v>1891</c:v>
                </c:pt>
                <c:pt idx="1891">
                  <c:v>1892</c:v>
                </c:pt>
                <c:pt idx="1892">
                  <c:v>1893</c:v>
                </c:pt>
                <c:pt idx="1893">
                  <c:v>1894</c:v>
                </c:pt>
                <c:pt idx="1894">
                  <c:v>1895</c:v>
                </c:pt>
                <c:pt idx="1895">
                  <c:v>1896</c:v>
                </c:pt>
                <c:pt idx="1896">
                  <c:v>1897</c:v>
                </c:pt>
                <c:pt idx="1897">
                  <c:v>1898</c:v>
                </c:pt>
                <c:pt idx="1898">
                  <c:v>1899</c:v>
                </c:pt>
                <c:pt idx="1899">
                  <c:v>1900</c:v>
                </c:pt>
                <c:pt idx="1900">
                  <c:v>1901</c:v>
                </c:pt>
                <c:pt idx="1901">
                  <c:v>1902</c:v>
                </c:pt>
                <c:pt idx="1902">
                  <c:v>1903</c:v>
                </c:pt>
                <c:pt idx="1903">
                  <c:v>1904</c:v>
                </c:pt>
                <c:pt idx="1904">
                  <c:v>1905</c:v>
                </c:pt>
                <c:pt idx="1905">
                  <c:v>1906</c:v>
                </c:pt>
                <c:pt idx="1906">
                  <c:v>1907</c:v>
                </c:pt>
                <c:pt idx="1907">
                  <c:v>1908</c:v>
                </c:pt>
                <c:pt idx="1908">
                  <c:v>1909</c:v>
                </c:pt>
                <c:pt idx="1909">
                  <c:v>1910</c:v>
                </c:pt>
                <c:pt idx="1910">
                  <c:v>1911</c:v>
                </c:pt>
                <c:pt idx="1911">
                  <c:v>1912</c:v>
                </c:pt>
                <c:pt idx="1912">
                  <c:v>1913</c:v>
                </c:pt>
                <c:pt idx="1913">
                  <c:v>1914</c:v>
                </c:pt>
                <c:pt idx="1914">
                  <c:v>1915</c:v>
                </c:pt>
                <c:pt idx="1915">
                  <c:v>1916</c:v>
                </c:pt>
                <c:pt idx="1916">
                  <c:v>1917</c:v>
                </c:pt>
                <c:pt idx="1917">
                  <c:v>1918</c:v>
                </c:pt>
                <c:pt idx="1918">
                  <c:v>1919</c:v>
                </c:pt>
                <c:pt idx="1919">
                  <c:v>1920</c:v>
                </c:pt>
                <c:pt idx="1920">
                  <c:v>1921</c:v>
                </c:pt>
                <c:pt idx="1921">
                  <c:v>1922</c:v>
                </c:pt>
                <c:pt idx="1922">
                  <c:v>1923</c:v>
                </c:pt>
                <c:pt idx="1923">
                  <c:v>1924</c:v>
                </c:pt>
                <c:pt idx="1924">
                  <c:v>1925</c:v>
                </c:pt>
                <c:pt idx="1925">
                  <c:v>1926</c:v>
                </c:pt>
                <c:pt idx="1926">
                  <c:v>1927</c:v>
                </c:pt>
                <c:pt idx="1927">
                  <c:v>1928</c:v>
                </c:pt>
                <c:pt idx="1928">
                  <c:v>1929</c:v>
                </c:pt>
                <c:pt idx="1929">
                  <c:v>1930</c:v>
                </c:pt>
                <c:pt idx="1930">
                  <c:v>1931</c:v>
                </c:pt>
                <c:pt idx="1931">
                  <c:v>1932</c:v>
                </c:pt>
                <c:pt idx="1932">
                  <c:v>1933</c:v>
                </c:pt>
                <c:pt idx="1933">
                  <c:v>1934</c:v>
                </c:pt>
                <c:pt idx="1934">
                  <c:v>1935</c:v>
                </c:pt>
                <c:pt idx="1935">
                  <c:v>1936</c:v>
                </c:pt>
                <c:pt idx="1936">
                  <c:v>1937</c:v>
                </c:pt>
                <c:pt idx="1937">
                  <c:v>1938</c:v>
                </c:pt>
                <c:pt idx="1938">
                  <c:v>1939</c:v>
                </c:pt>
                <c:pt idx="1939">
                  <c:v>1940</c:v>
                </c:pt>
                <c:pt idx="1940">
                  <c:v>1941</c:v>
                </c:pt>
                <c:pt idx="1941">
                  <c:v>1942</c:v>
                </c:pt>
                <c:pt idx="1942">
                  <c:v>1943</c:v>
                </c:pt>
                <c:pt idx="1943">
                  <c:v>1944</c:v>
                </c:pt>
                <c:pt idx="1944">
                  <c:v>1945</c:v>
                </c:pt>
                <c:pt idx="1945">
                  <c:v>1946</c:v>
                </c:pt>
                <c:pt idx="1946">
                  <c:v>1947</c:v>
                </c:pt>
                <c:pt idx="1947">
                  <c:v>1948</c:v>
                </c:pt>
                <c:pt idx="1948">
                  <c:v>1949</c:v>
                </c:pt>
                <c:pt idx="1949">
                  <c:v>1950</c:v>
                </c:pt>
                <c:pt idx="1950">
                  <c:v>1951</c:v>
                </c:pt>
                <c:pt idx="1951">
                  <c:v>1952</c:v>
                </c:pt>
                <c:pt idx="1952">
                  <c:v>1953</c:v>
                </c:pt>
                <c:pt idx="1953">
                  <c:v>1954</c:v>
                </c:pt>
                <c:pt idx="1954">
                  <c:v>1955</c:v>
                </c:pt>
                <c:pt idx="1955">
                  <c:v>1956</c:v>
                </c:pt>
                <c:pt idx="1956">
                  <c:v>1957</c:v>
                </c:pt>
                <c:pt idx="1957">
                  <c:v>1958</c:v>
                </c:pt>
                <c:pt idx="1958">
                  <c:v>1959</c:v>
                </c:pt>
                <c:pt idx="1959">
                  <c:v>1960</c:v>
                </c:pt>
                <c:pt idx="1960">
                  <c:v>1961</c:v>
                </c:pt>
                <c:pt idx="1961">
                  <c:v>1962</c:v>
                </c:pt>
                <c:pt idx="1962">
                  <c:v>1963</c:v>
                </c:pt>
                <c:pt idx="1963">
                  <c:v>1964</c:v>
                </c:pt>
                <c:pt idx="1964">
                  <c:v>1965</c:v>
                </c:pt>
                <c:pt idx="1965">
                  <c:v>1966</c:v>
                </c:pt>
                <c:pt idx="1966">
                  <c:v>1967</c:v>
                </c:pt>
                <c:pt idx="1967">
                  <c:v>1968</c:v>
                </c:pt>
                <c:pt idx="1968">
                  <c:v>1969</c:v>
                </c:pt>
                <c:pt idx="1969">
                  <c:v>1970</c:v>
                </c:pt>
                <c:pt idx="1970">
                  <c:v>1971</c:v>
                </c:pt>
                <c:pt idx="1971">
                  <c:v>1972</c:v>
                </c:pt>
                <c:pt idx="1972">
                  <c:v>1973</c:v>
                </c:pt>
                <c:pt idx="1973">
                  <c:v>1974</c:v>
                </c:pt>
                <c:pt idx="1974">
                  <c:v>1975</c:v>
                </c:pt>
                <c:pt idx="1975">
                  <c:v>1976</c:v>
                </c:pt>
                <c:pt idx="1976">
                  <c:v>1977</c:v>
                </c:pt>
                <c:pt idx="1977">
                  <c:v>1978</c:v>
                </c:pt>
                <c:pt idx="1978">
                  <c:v>1979</c:v>
                </c:pt>
                <c:pt idx="1979">
                  <c:v>1980</c:v>
                </c:pt>
                <c:pt idx="1980">
                  <c:v>1981</c:v>
                </c:pt>
                <c:pt idx="1981">
                  <c:v>1982</c:v>
                </c:pt>
                <c:pt idx="1982">
                  <c:v>1983</c:v>
                </c:pt>
                <c:pt idx="1983">
                  <c:v>1984</c:v>
                </c:pt>
                <c:pt idx="1984">
                  <c:v>1985</c:v>
                </c:pt>
                <c:pt idx="1985">
                  <c:v>1986</c:v>
                </c:pt>
                <c:pt idx="1986">
                  <c:v>1987</c:v>
                </c:pt>
                <c:pt idx="1987">
                  <c:v>1988</c:v>
                </c:pt>
                <c:pt idx="1988">
                  <c:v>1989</c:v>
                </c:pt>
                <c:pt idx="1989">
                  <c:v>1990</c:v>
                </c:pt>
                <c:pt idx="1990">
                  <c:v>1991</c:v>
                </c:pt>
                <c:pt idx="1991">
                  <c:v>1992</c:v>
                </c:pt>
                <c:pt idx="1992">
                  <c:v>1993</c:v>
                </c:pt>
                <c:pt idx="1993">
                  <c:v>1994</c:v>
                </c:pt>
                <c:pt idx="1994">
                  <c:v>1995</c:v>
                </c:pt>
                <c:pt idx="1995">
                  <c:v>1996</c:v>
                </c:pt>
                <c:pt idx="1996">
                  <c:v>1997</c:v>
                </c:pt>
                <c:pt idx="1997">
                  <c:v>1998</c:v>
                </c:pt>
                <c:pt idx="1998">
                  <c:v>1999</c:v>
                </c:pt>
                <c:pt idx="1999">
                  <c:v>2000</c:v>
                </c:pt>
                <c:pt idx="2000">
                  <c:v>2001</c:v>
                </c:pt>
                <c:pt idx="2001">
                  <c:v>2002</c:v>
                </c:pt>
                <c:pt idx="2002">
                  <c:v>2003</c:v>
                </c:pt>
                <c:pt idx="2003">
                  <c:v>2004</c:v>
                </c:pt>
                <c:pt idx="2004">
                  <c:v>2005</c:v>
                </c:pt>
                <c:pt idx="2005">
                  <c:v>2006</c:v>
                </c:pt>
                <c:pt idx="2006">
                  <c:v>2007</c:v>
                </c:pt>
                <c:pt idx="2007">
                  <c:v>2008</c:v>
                </c:pt>
                <c:pt idx="2008">
                  <c:v>2009</c:v>
                </c:pt>
                <c:pt idx="2009">
                  <c:v>2010</c:v>
                </c:pt>
                <c:pt idx="2010">
                  <c:v>2011</c:v>
                </c:pt>
                <c:pt idx="2011">
                  <c:v>2012</c:v>
                </c:pt>
                <c:pt idx="2012">
                  <c:v>2013</c:v>
                </c:pt>
                <c:pt idx="2013">
                  <c:v>2014</c:v>
                </c:pt>
                <c:pt idx="2014">
                  <c:v>2015</c:v>
                </c:pt>
                <c:pt idx="2015">
                  <c:v>2016</c:v>
                </c:pt>
                <c:pt idx="2016">
                  <c:v>2017</c:v>
                </c:pt>
                <c:pt idx="2017">
                  <c:v>2018</c:v>
                </c:pt>
                <c:pt idx="2018">
                  <c:v>2019</c:v>
                </c:pt>
                <c:pt idx="2019">
                  <c:v>2020</c:v>
                </c:pt>
                <c:pt idx="2020">
                  <c:v>2021</c:v>
                </c:pt>
                <c:pt idx="2021">
                  <c:v>2022</c:v>
                </c:pt>
                <c:pt idx="2022">
                  <c:v>2023</c:v>
                </c:pt>
                <c:pt idx="2023">
                  <c:v>2024</c:v>
                </c:pt>
                <c:pt idx="2024">
                  <c:v>2025</c:v>
                </c:pt>
                <c:pt idx="2025">
                  <c:v>2026</c:v>
                </c:pt>
                <c:pt idx="2026">
                  <c:v>2027</c:v>
                </c:pt>
                <c:pt idx="2027">
                  <c:v>2028</c:v>
                </c:pt>
                <c:pt idx="2028">
                  <c:v>2029</c:v>
                </c:pt>
                <c:pt idx="2029">
                  <c:v>2030</c:v>
                </c:pt>
                <c:pt idx="2030">
                  <c:v>2031</c:v>
                </c:pt>
                <c:pt idx="2031">
                  <c:v>2032</c:v>
                </c:pt>
                <c:pt idx="2032">
                  <c:v>2033</c:v>
                </c:pt>
                <c:pt idx="2033">
                  <c:v>2034</c:v>
                </c:pt>
                <c:pt idx="2034">
                  <c:v>2035</c:v>
                </c:pt>
                <c:pt idx="2035">
                  <c:v>2036</c:v>
                </c:pt>
                <c:pt idx="2036">
                  <c:v>2037</c:v>
                </c:pt>
                <c:pt idx="2037">
                  <c:v>2038</c:v>
                </c:pt>
                <c:pt idx="2038">
                  <c:v>2039</c:v>
                </c:pt>
                <c:pt idx="2039">
                  <c:v>2040</c:v>
                </c:pt>
                <c:pt idx="2040">
                  <c:v>2041</c:v>
                </c:pt>
                <c:pt idx="2041">
                  <c:v>2042</c:v>
                </c:pt>
                <c:pt idx="2042">
                  <c:v>2043</c:v>
                </c:pt>
                <c:pt idx="2043">
                  <c:v>2044</c:v>
                </c:pt>
                <c:pt idx="2044">
                  <c:v>2045</c:v>
                </c:pt>
                <c:pt idx="2045">
                  <c:v>2046</c:v>
                </c:pt>
                <c:pt idx="2046">
                  <c:v>2047</c:v>
                </c:pt>
                <c:pt idx="2047">
                  <c:v>2048</c:v>
                </c:pt>
                <c:pt idx="2048">
                  <c:v>2049</c:v>
                </c:pt>
                <c:pt idx="2049">
                  <c:v>2050</c:v>
                </c:pt>
                <c:pt idx="2050">
                  <c:v>2051</c:v>
                </c:pt>
                <c:pt idx="2051">
                  <c:v>2052</c:v>
                </c:pt>
                <c:pt idx="2052">
                  <c:v>2053</c:v>
                </c:pt>
                <c:pt idx="2053">
                  <c:v>2054</c:v>
                </c:pt>
                <c:pt idx="2054">
                  <c:v>2055</c:v>
                </c:pt>
                <c:pt idx="2055">
                  <c:v>2056</c:v>
                </c:pt>
                <c:pt idx="2056">
                  <c:v>2057</c:v>
                </c:pt>
                <c:pt idx="2057">
                  <c:v>2058</c:v>
                </c:pt>
                <c:pt idx="2058">
                  <c:v>2059</c:v>
                </c:pt>
                <c:pt idx="2059">
                  <c:v>2060</c:v>
                </c:pt>
                <c:pt idx="2060">
                  <c:v>2061</c:v>
                </c:pt>
                <c:pt idx="2061">
                  <c:v>2062</c:v>
                </c:pt>
                <c:pt idx="2062">
                  <c:v>2063</c:v>
                </c:pt>
                <c:pt idx="2063">
                  <c:v>2064</c:v>
                </c:pt>
                <c:pt idx="2064">
                  <c:v>2065</c:v>
                </c:pt>
                <c:pt idx="2065">
                  <c:v>2066</c:v>
                </c:pt>
                <c:pt idx="2066">
                  <c:v>2067</c:v>
                </c:pt>
                <c:pt idx="2067">
                  <c:v>2068</c:v>
                </c:pt>
                <c:pt idx="2068">
                  <c:v>2069</c:v>
                </c:pt>
                <c:pt idx="2069">
                  <c:v>2070</c:v>
                </c:pt>
                <c:pt idx="2070">
                  <c:v>2071</c:v>
                </c:pt>
                <c:pt idx="2071">
                  <c:v>2072</c:v>
                </c:pt>
                <c:pt idx="2072">
                  <c:v>2073</c:v>
                </c:pt>
                <c:pt idx="2073">
                  <c:v>2074</c:v>
                </c:pt>
                <c:pt idx="2074">
                  <c:v>2075</c:v>
                </c:pt>
                <c:pt idx="2075">
                  <c:v>2076</c:v>
                </c:pt>
                <c:pt idx="2076">
                  <c:v>2077</c:v>
                </c:pt>
                <c:pt idx="2077">
                  <c:v>2078</c:v>
                </c:pt>
                <c:pt idx="2078">
                  <c:v>2079</c:v>
                </c:pt>
                <c:pt idx="2079">
                  <c:v>2080</c:v>
                </c:pt>
                <c:pt idx="2080">
                  <c:v>2081</c:v>
                </c:pt>
                <c:pt idx="2081">
                  <c:v>2082</c:v>
                </c:pt>
                <c:pt idx="2082">
                  <c:v>2083</c:v>
                </c:pt>
                <c:pt idx="2083">
                  <c:v>2084</c:v>
                </c:pt>
                <c:pt idx="2084">
                  <c:v>2085</c:v>
                </c:pt>
                <c:pt idx="2085">
                  <c:v>2086</c:v>
                </c:pt>
                <c:pt idx="2086">
                  <c:v>2087</c:v>
                </c:pt>
                <c:pt idx="2087">
                  <c:v>2088</c:v>
                </c:pt>
                <c:pt idx="2088">
                  <c:v>2089</c:v>
                </c:pt>
                <c:pt idx="2089">
                  <c:v>2090</c:v>
                </c:pt>
                <c:pt idx="2090">
                  <c:v>2091</c:v>
                </c:pt>
                <c:pt idx="2091">
                  <c:v>2092</c:v>
                </c:pt>
                <c:pt idx="2092">
                  <c:v>2093</c:v>
                </c:pt>
                <c:pt idx="2093">
                  <c:v>2094</c:v>
                </c:pt>
                <c:pt idx="2094">
                  <c:v>2095</c:v>
                </c:pt>
                <c:pt idx="2095">
                  <c:v>2096</c:v>
                </c:pt>
                <c:pt idx="2096">
                  <c:v>2097</c:v>
                </c:pt>
                <c:pt idx="2097">
                  <c:v>2098</c:v>
                </c:pt>
                <c:pt idx="2098">
                  <c:v>2099</c:v>
                </c:pt>
                <c:pt idx="2099">
                  <c:v>2100</c:v>
                </c:pt>
                <c:pt idx="2100">
                  <c:v>2101</c:v>
                </c:pt>
                <c:pt idx="2101">
                  <c:v>2102</c:v>
                </c:pt>
                <c:pt idx="2102">
                  <c:v>2103</c:v>
                </c:pt>
                <c:pt idx="2103">
                  <c:v>2104</c:v>
                </c:pt>
                <c:pt idx="2104">
                  <c:v>2105</c:v>
                </c:pt>
                <c:pt idx="2105">
                  <c:v>2106</c:v>
                </c:pt>
                <c:pt idx="2106">
                  <c:v>2107</c:v>
                </c:pt>
                <c:pt idx="2107">
                  <c:v>2108</c:v>
                </c:pt>
                <c:pt idx="2108">
                  <c:v>2109</c:v>
                </c:pt>
                <c:pt idx="2109">
                  <c:v>2110</c:v>
                </c:pt>
                <c:pt idx="2110">
                  <c:v>2111</c:v>
                </c:pt>
                <c:pt idx="2111">
                  <c:v>2112</c:v>
                </c:pt>
                <c:pt idx="2112">
                  <c:v>2113</c:v>
                </c:pt>
                <c:pt idx="2113">
                  <c:v>2114</c:v>
                </c:pt>
                <c:pt idx="2114">
                  <c:v>2115</c:v>
                </c:pt>
                <c:pt idx="2115">
                  <c:v>2116</c:v>
                </c:pt>
                <c:pt idx="2116">
                  <c:v>2117</c:v>
                </c:pt>
                <c:pt idx="2117">
                  <c:v>2118</c:v>
                </c:pt>
                <c:pt idx="2118">
                  <c:v>2119</c:v>
                </c:pt>
                <c:pt idx="2119">
                  <c:v>2120</c:v>
                </c:pt>
                <c:pt idx="2120">
                  <c:v>2121</c:v>
                </c:pt>
                <c:pt idx="2121">
                  <c:v>2122</c:v>
                </c:pt>
                <c:pt idx="2122">
                  <c:v>2123</c:v>
                </c:pt>
                <c:pt idx="2123">
                  <c:v>2124</c:v>
                </c:pt>
                <c:pt idx="2124">
                  <c:v>2125</c:v>
                </c:pt>
                <c:pt idx="2125">
                  <c:v>2126</c:v>
                </c:pt>
                <c:pt idx="2126">
                  <c:v>2127</c:v>
                </c:pt>
                <c:pt idx="2127">
                  <c:v>2128</c:v>
                </c:pt>
                <c:pt idx="2128">
                  <c:v>2129</c:v>
                </c:pt>
                <c:pt idx="2129">
                  <c:v>2130</c:v>
                </c:pt>
                <c:pt idx="2130">
                  <c:v>2131</c:v>
                </c:pt>
                <c:pt idx="2131">
                  <c:v>2132</c:v>
                </c:pt>
                <c:pt idx="2132">
                  <c:v>2133</c:v>
                </c:pt>
                <c:pt idx="2133">
                  <c:v>2134</c:v>
                </c:pt>
                <c:pt idx="2134">
                  <c:v>2135</c:v>
                </c:pt>
                <c:pt idx="2135">
                  <c:v>2136</c:v>
                </c:pt>
                <c:pt idx="2136">
                  <c:v>2137</c:v>
                </c:pt>
                <c:pt idx="2137">
                  <c:v>2138</c:v>
                </c:pt>
                <c:pt idx="2138">
                  <c:v>2139</c:v>
                </c:pt>
                <c:pt idx="2139">
                  <c:v>2140</c:v>
                </c:pt>
                <c:pt idx="2140">
                  <c:v>2141</c:v>
                </c:pt>
                <c:pt idx="2141">
                  <c:v>2142</c:v>
                </c:pt>
                <c:pt idx="2142">
                  <c:v>2143</c:v>
                </c:pt>
                <c:pt idx="2143">
                  <c:v>2144</c:v>
                </c:pt>
                <c:pt idx="2144">
                  <c:v>2145</c:v>
                </c:pt>
                <c:pt idx="2145">
                  <c:v>2146</c:v>
                </c:pt>
                <c:pt idx="2146">
                  <c:v>2147</c:v>
                </c:pt>
                <c:pt idx="2147">
                  <c:v>2148</c:v>
                </c:pt>
                <c:pt idx="2148">
                  <c:v>2149</c:v>
                </c:pt>
                <c:pt idx="2149">
                  <c:v>2150</c:v>
                </c:pt>
                <c:pt idx="2150">
                  <c:v>2151</c:v>
                </c:pt>
                <c:pt idx="2151">
                  <c:v>2152</c:v>
                </c:pt>
                <c:pt idx="2152">
                  <c:v>2153</c:v>
                </c:pt>
                <c:pt idx="2153">
                  <c:v>2154</c:v>
                </c:pt>
                <c:pt idx="2154">
                  <c:v>2155</c:v>
                </c:pt>
                <c:pt idx="2155">
                  <c:v>2156</c:v>
                </c:pt>
                <c:pt idx="2156">
                  <c:v>2157</c:v>
                </c:pt>
                <c:pt idx="2157">
                  <c:v>2158</c:v>
                </c:pt>
                <c:pt idx="2158">
                  <c:v>2159</c:v>
                </c:pt>
                <c:pt idx="2159">
                  <c:v>2160</c:v>
                </c:pt>
                <c:pt idx="2160">
                  <c:v>2161</c:v>
                </c:pt>
                <c:pt idx="2161">
                  <c:v>2162</c:v>
                </c:pt>
                <c:pt idx="2162">
                  <c:v>2163</c:v>
                </c:pt>
                <c:pt idx="2163">
                  <c:v>2164</c:v>
                </c:pt>
                <c:pt idx="2164">
                  <c:v>2165</c:v>
                </c:pt>
                <c:pt idx="2165">
                  <c:v>2166</c:v>
                </c:pt>
                <c:pt idx="2166">
                  <c:v>2167</c:v>
                </c:pt>
                <c:pt idx="2167">
                  <c:v>2168</c:v>
                </c:pt>
                <c:pt idx="2168">
                  <c:v>2169</c:v>
                </c:pt>
                <c:pt idx="2169">
                  <c:v>2170</c:v>
                </c:pt>
                <c:pt idx="2170">
                  <c:v>2171</c:v>
                </c:pt>
                <c:pt idx="2171">
                  <c:v>2172</c:v>
                </c:pt>
                <c:pt idx="2172">
                  <c:v>2173</c:v>
                </c:pt>
                <c:pt idx="2173">
                  <c:v>2174</c:v>
                </c:pt>
                <c:pt idx="2174">
                  <c:v>2175</c:v>
                </c:pt>
                <c:pt idx="2175">
                  <c:v>2176</c:v>
                </c:pt>
                <c:pt idx="2176">
                  <c:v>2177</c:v>
                </c:pt>
                <c:pt idx="2177">
                  <c:v>2178</c:v>
                </c:pt>
                <c:pt idx="2178">
                  <c:v>2179</c:v>
                </c:pt>
                <c:pt idx="2179">
                  <c:v>2180</c:v>
                </c:pt>
                <c:pt idx="2180">
                  <c:v>2181</c:v>
                </c:pt>
                <c:pt idx="2181">
                  <c:v>2182</c:v>
                </c:pt>
                <c:pt idx="2182">
                  <c:v>2183</c:v>
                </c:pt>
                <c:pt idx="2183">
                  <c:v>2184</c:v>
                </c:pt>
                <c:pt idx="2184">
                  <c:v>2185</c:v>
                </c:pt>
                <c:pt idx="2185">
                  <c:v>2186</c:v>
                </c:pt>
                <c:pt idx="2186">
                  <c:v>2187</c:v>
                </c:pt>
                <c:pt idx="2187">
                  <c:v>2188</c:v>
                </c:pt>
                <c:pt idx="2188">
                  <c:v>2189</c:v>
                </c:pt>
                <c:pt idx="2189">
                  <c:v>2190</c:v>
                </c:pt>
                <c:pt idx="2190">
                  <c:v>2191</c:v>
                </c:pt>
                <c:pt idx="2191">
                  <c:v>2192</c:v>
                </c:pt>
                <c:pt idx="2192">
                  <c:v>2193</c:v>
                </c:pt>
                <c:pt idx="2193">
                  <c:v>2194</c:v>
                </c:pt>
                <c:pt idx="2194">
                  <c:v>2195</c:v>
                </c:pt>
                <c:pt idx="2195">
                  <c:v>2196</c:v>
                </c:pt>
                <c:pt idx="2196">
                  <c:v>2197</c:v>
                </c:pt>
                <c:pt idx="2197">
                  <c:v>2198</c:v>
                </c:pt>
                <c:pt idx="2198">
                  <c:v>2199</c:v>
                </c:pt>
                <c:pt idx="2199">
                  <c:v>2200</c:v>
                </c:pt>
                <c:pt idx="2200">
                  <c:v>2201</c:v>
                </c:pt>
                <c:pt idx="2201">
                  <c:v>2202</c:v>
                </c:pt>
                <c:pt idx="2202">
                  <c:v>2203</c:v>
                </c:pt>
                <c:pt idx="2203">
                  <c:v>2204</c:v>
                </c:pt>
                <c:pt idx="2204">
                  <c:v>2205</c:v>
                </c:pt>
                <c:pt idx="2205">
                  <c:v>2206</c:v>
                </c:pt>
                <c:pt idx="2206">
                  <c:v>2207</c:v>
                </c:pt>
                <c:pt idx="2207">
                  <c:v>2208</c:v>
                </c:pt>
                <c:pt idx="2208">
                  <c:v>2209</c:v>
                </c:pt>
                <c:pt idx="2209">
                  <c:v>2210</c:v>
                </c:pt>
                <c:pt idx="2210">
                  <c:v>2211</c:v>
                </c:pt>
                <c:pt idx="2211">
                  <c:v>2212</c:v>
                </c:pt>
                <c:pt idx="2212">
                  <c:v>2213</c:v>
                </c:pt>
                <c:pt idx="2213">
                  <c:v>2214</c:v>
                </c:pt>
                <c:pt idx="2214">
                  <c:v>2215</c:v>
                </c:pt>
                <c:pt idx="2215">
                  <c:v>2216</c:v>
                </c:pt>
                <c:pt idx="2216">
                  <c:v>2217</c:v>
                </c:pt>
                <c:pt idx="2217">
                  <c:v>2218</c:v>
                </c:pt>
                <c:pt idx="2218">
                  <c:v>2219</c:v>
                </c:pt>
                <c:pt idx="2219">
                  <c:v>2220</c:v>
                </c:pt>
                <c:pt idx="2220">
                  <c:v>2221</c:v>
                </c:pt>
                <c:pt idx="2221">
                  <c:v>2222</c:v>
                </c:pt>
                <c:pt idx="2222">
                  <c:v>2223</c:v>
                </c:pt>
                <c:pt idx="2223">
                  <c:v>2224</c:v>
                </c:pt>
                <c:pt idx="2224">
                  <c:v>2225</c:v>
                </c:pt>
                <c:pt idx="2225">
                  <c:v>2226</c:v>
                </c:pt>
                <c:pt idx="2226">
                  <c:v>2227</c:v>
                </c:pt>
                <c:pt idx="2227">
                  <c:v>2228</c:v>
                </c:pt>
                <c:pt idx="2228">
                  <c:v>2229</c:v>
                </c:pt>
                <c:pt idx="2229">
                  <c:v>2230</c:v>
                </c:pt>
                <c:pt idx="2230">
                  <c:v>2231</c:v>
                </c:pt>
                <c:pt idx="2231">
                  <c:v>2232</c:v>
                </c:pt>
                <c:pt idx="2232">
                  <c:v>2233</c:v>
                </c:pt>
                <c:pt idx="2233">
                  <c:v>2234</c:v>
                </c:pt>
                <c:pt idx="2234">
                  <c:v>2235</c:v>
                </c:pt>
                <c:pt idx="2235">
                  <c:v>2236</c:v>
                </c:pt>
                <c:pt idx="2236">
                  <c:v>2237</c:v>
                </c:pt>
                <c:pt idx="2237">
                  <c:v>2238</c:v>
                </c:pt>
                <c:pt idx="2238">
                  <c:v>2239</c:v>
                </c:pt>
                <c:pt idx="2239">
                  <c:v>2240</c:v>
                </c:pt>
                <c:pt idx="2240">
                  <c:v>2241</c:v>
                </c:pt>
                <c:pt idx="2241">
                  <c:v>2242</c:v>
                </c:pt>
                <c:pt idx="2242">
                  <c:v>2243</c:v>
                </c:pt>
                <c:pt idx="2243">
                  <c:v>2244</c:v>
                </c:pt>
                <c:pt idx="2244">
                  <c:v>2245</c:v>
                </c:pt>
                <c:pt idx="2245">
                  <c:v>2246</c:v>
                </c:pt>
                <c:pt idx="2246">
                  <c:v>2247</c:v>
                </c:pt>
                <c:pt idx="2247">
                  <c:v>2248</c:v>
                </c:pt>
                <c:pt idx="2248">
                  <c:v>2249</c:v>
                </c:pt>
                <c:pt idx="2249">
                  <c:v>2250</c:v>
                </c:pt>
                <c:pt idx="2250">
                  <c:v>2251</c:v>
                </c:pt>
                <c:pt idx="2251">
                  <c:v>2252</c:v>
                </c:pt>
                <c:pt idx="2252">
                  <c:v>2253</c:v>
                </c:pt>
                <c:pt idx="2253">
                  <c:v>2254</c:v>
                </c:pt>
                <c:pt idx="2254">
                  <c:v>2255</c:v>
                </c:pt>
                <c:pt idx="2255">
                  <c:v>2256</c:v>
                </c:pt>
                <c:pt idx="2256">
                  <c:v>2257</c:v>
                </c:pt>
                <c:pt idx="2257">
                  <c:v>2258</c:v>
                </c:pt>
                <c:pt idx="2258">
                  <c:v>2259</c:v>
                </c:pt>
                <c:pt idx="2259">
                  <c:v>2260</c:v>
                </c:pt>
                <c:pt idx="2260">
                  <c:v>2261</c:v>
                </c:pt>
                <c:pt idx="2261">
                  <c:v>2262</c:v>
                </c:pt>
                <c:pt idx="2262">
                  <c:v>2263</c:v>
                </c:pt>
                <c:pt idx="2263">
                  <c:v>2264</c:v>
                </c:pt>
                <c:pt idx="2264">
                  <c:v>2265</c:v>
                </c:pt>
                <c:pt idx="2265">
                  <c:v>2266</c:v>
                </c:pt>
                <c:pt idx="2266">
                  <c:v>2267</c:v>
                </c:pt>
                <c:pt idx="2267">
                  <c:v>2268</c:v>
                </c:pt>
                <c:pt idx="2268">
                  <c:v>2269</c:v>
                </c:pt>
                <c:pt idx="2269">
                  <c:v>2270</c:v>
                </c:pt>
                <c:pt idx="2270">
                  <c:v>2271</c:v>
                </c:pt>
                <c:pt idx="2271">
                  <c:v>2272</c:v>
                </c:pt>
                <c:pt idx="2272">
                  <c:v>2273</c:v>
                </c:pt>
                <c:pt idx="2273">
                  <c:v>2274</c:v>
                </c:pt>
                <c:pt idx="2274">
                  <c:v>2275</c:v>
                </c:pt>
                <c:pt idx="2275">
                  <c:v>2276</c:v>
                </c:pt>
                <c:pt idx="2276">
                  <c:v>2277</c:v>
                </c:pt>
                <c:pt idx="2277">
                  <c:v>2278</c:v>
                </c:pt>
                <c:pt idx="2278">
                  <c:v>2279</c:v>
                </c:pt>
                <c:pt idx="2279">
                  <c:v>2280</c:v>
                </c:pt>
                <c:pt idx="2280">
                  <c:v>2281</c:v>
                </c:pt>
                <c:pt idx="2281">
                  <c:v>2282</c:v>
                </c:pt>
                <c:pt idx="2282">
                  <c:v>2283</c:v>
                </c:pt>
                <c:pt idx="2283">
                  <c:v>2284</c:v>
                </c:pt>
                <c:pt idx="2284">
                  <c:v>2285</c:v>
                </c:pt>
                <c:pt idx="2285">
                  <c:v>2286</c:v>
                </c:pt>
                <c:pt idx="2286">
                  <c:v>2287</c:v>
                </c:pt>
                <c:pt idx="2287">
                  <c:v>2288</c:v>
                </c:pt>
                <c:pt idx="2288">
                  <c:v>2289</c:v>
                </c:pt>
                <c:pt idx="2289">
                  <c:v>2290</c:v>
                </c:pt>
                <c:pt idx="2290">
                  <c:v>2291</c:v>
                </c:pt>
                <c:pt idx="2291">
                  <c:v>2292</c:v>
                </c:pt>
                <c:pt idx="2292">
                  <c:v>2293</c:v>
                </c:pt>
                <c:pt idx="2293">
                  <c:v>2294</c:v>
                </c:pt>
                <c:pt idx="2294">
                  <c:v>2295</c:v>
                </c:pt>
                <c:pt idx="2295">
                  <c:v>2296</c:v>
                </c:pt>
                <c:pt idx="2296">
                  <c:v>2297</c:v>
                </c:pt>
                <c:pt idx="2297">
                  <c:v>2298</c:v>
                </c:pt>
                <c:pt idx="2298">
                  <c:v>2299</c:v>
                </c:pt>
                <c:pt idx="2299">
                  <c:v>2300</c:v>
                </c:pt>
                <c:pt idx="2300">
                  <c:v>2301</c:v>
                </c:pt>
                <c:pt idx="2301">
                  <c:v>2302</c:v>
                </c:pt>
                <c:pt idx="2302">
                  <c:v>2303</c:v>
                </c:pt>
                <c:pt idx="2303">
                  <c:v>2304</c:v>
                </c:pt>
                <c:pt idx="2304">
                  <c:v>2305</c:v>
                </c:pt>
                <c:pt idx="2305">
                  <c:v>2306</c:v>
                </c:pt>
                <c:pt idx="2306">
                  <c:v>2307</c:v>
                </c:pt>
                <c:pt idx="2307">
                  <c:v>2308</c:v>
                </c:pt>
                <c:pt idx="2308">
                  <c:v>2309</c:v>
                </c:pt>
                <c:pt idx="2309">
                  <c:v>2310</c:v>
                </c:pt>
                <c:pt idx="2310">
                  <c:v>2311</c:v>
                </c:pt>
                <c:pt idx="2311">
                  <c:v>2312</c:v>
                </c:pt>
                <c:pt idx="2312">
                  <c:v>2313</c:v>
                </c:pt>
                <c:pt idx="2313">
                  <c:v>2314</c:v>
                </c:pt>
                <c:pt idx="2314">
                  <c:v>2315</c:v>
                </c:pt>
                <c:pt idx="2315">
                  <c:v>2316</c:v>
                </c:pt>
                <c:pt idx="2316">
                  <c:v>2317</c:v>
                </c:pt>
                <c:pt idx="2317">
                  <c:v>2318</c:v>
                </c:pt>
                <c:pt idx="2318">
                  <c:v>2319</c:v>
                </c:pt>
                <c:pt idx="2319">
                  <c:v>2320</c:v>
                </c:pt>
                <c:pt idx="2320">
                  <c:v>2321</c:v>
                </c:pt>
                <c:pt idx="2321">
                  <c:v>2322</c:v>
                </c:pt>
                <c:pt idx="2322">
                  <c:v>2323</c:v>
                </c:pt>
                <c:pt idx="2323">
                  <c:v>2324</c:v>
                </c:pt>
                <c:pt idx="2324">
                  <c:v>2325</c:v>
                </c:pt>
                <c:pt idx="2325">
                  <c:v>2326</c:v>
                </c:pt>
                <c:pt idx="2326">
                  <c:v>2327</c:v>
                </c:pt>
                <c:pt idx="2327">
                  <c:v>2328</c:v>
                </c:pt>
                <c:pt idx="2328">
                  <c:v>2329</c:v>
                </c:pt>
                <c:pt idx="2329">
                  <c:v>2330</c:v>
                </c:pt>
                <c:pt idx="2330">
                  <c:v>2331</c:v>
                </c:pt>
                <c:pt idx="2331">
                  <c:v>2332</c:v>
                </c:pt>
                <c:pt idx="2332">
                  <c:v>2333</c:v>
                </c:pt>
                <c:pt idx="2333">
                  <c:v>2334</c:v>
                </c:pt>
                <c:pt idx="2334">
                  <c:v>2335</c:v>
                </c:pt>
                <c:pt idx="2335">
                  <c:v>2336</c:v>
                </c:pt>
                <c:pt idx="2336">
                  <c:v>2337</c:v>
                </c:pt>
                <c:pt idx="2337">
                  <c:v>2338</c:v>
                </c:pt>
                <c:pt idx="2338">
                  <c:v>2339</c:v>
                </c:pt>
                <c:pt idx="2339">
                  <c:v>2340</c:v>
                </c:pt>
                <c:pt idx="2340">
                  <c:v>2341</c:v>
                </c:pt>
                <c:pt idx="2341">
                  <c:v>2342</c:v>
                </c:pt>
                <c:pt idx="2342">
                  <c:v>2343</c:v>
                </c:pt>
                <c:pt idx="2343">
                  <c:v>2344</c:v>
                </c:pt>
                <c:pt idx="2344">
                  <c:v>2345</c:v>
                </c:pt>
                <c:pt idx="2345">
                  <c:v>2346</c:v>
                </c:pt>
                <c:pt idx="2346">
                  <c:v>2347</c:v>
                </c:pt>
                <c:pt idx="2347">
                  <c:v>2348</c:v>
                </c:pt>
                <c:pt idx="2348">
                  <c:v>2349</c:v>
                </c:pt>
                <c:pt idx="2349">
                  <c:v>2350</c:v>
                </c:pt>
                <c:pt idx="2350">
                  <c:v>2351</c:v>
                </c:pt>
                <c:pt idx="2351">
                  <c:v>2352</c:v>
                </c:pt>
                <c:pt idx="2352">
                  <c:v>2353</c:v>
                </c:pt>
                <c:pt idx="2353">
                  <c:v>2354</c:v>
                </c:pt>
                <c:pt idx="2354">
                  <c:v>2355</c:v>
                </c:pt>
                <c:pt idx="2355">
                  <c:v>2356</c:v>
                </c:pt>
                <c:pt idx="2356">
                  <c:v>2357</c:v>
                </c:pt>
                <c:pt idx="2357">
                  <c:v>2358</c:v>
                </c:pt>
                <c:pt idx="2358">
                  <c:v>2359</c:v>
                </c:pt>
                <c:pt idx="2359">
                  <c:v>2360</c:v>
                </c:pt>
                <c:pt idx="2360">
                  <c:v>2361</c:v>
                </c:pt>
                <c:pt idx="2361">
                  <c:v>2362</c:v>
                </c:pt>
                <c:pt idx="2362">
                  <c:v>2363</c:v>
                </c:pt>
                <c:pt idx="2363">
                  <c:v>2364</c:v>
                </c:pt>
                <c:pt idx="2364">
                  <c:v>2365</c:v>
                </c:pt>
                <c:pt idx="2365">
                  <c:v>2366</c:v>
                </c:pt>
                <c:pt idx="2366">
                  <c:v>2367</c:v>
                </c:pt>
                <c:pt idx="2367">
                  <c:v>2368</c:v>
                </c:pt>
                <c:pt idx="2368">
                  <c:v>2369</c:v>
                </c:pt>
                <c:pt idx="2369">
                  <c:v>2370</c:v>
                </c:pt>
                <c:pt idx="2370">
                  <c:v>2371</c:v>
                </c:pt>
                <c:pt idx="2371">
                  <c:v>2372</c:v>
                </c:pt>
                <c:pt idx="2372">
                  <c:v>2373</c:v>
                </c:pt>
                <c:pt idx="2373">
                  <c:v>2374</c:v>
                </c:pt>
                <c:pt idx="2374">
                  <c:v>2375</c:v>
                </c:pt>
                <c:pt idx="2375">
                  <c:v>2376</c:v>
                </c:pt>
                <c:pt idx="2376">
                  <c:v>2377</c:v>
                </c:pt>
                <c:pt idx="2377">
                  <c:v>2378</c:v>
                </c:pt>
                <c:pt idx="2378">
                  <c:v>2379</c:v>
                </c:pt>
                <c:pt idx="2379">
                  <c:v>2380</c:v>
                </c:pt>
                <c:pt idx="2380">
                  <c:v>2381</c:v>
                </c:pt>
                <c:pt idx="2381">
                  <c:v>2382</c:v>
                </c:pt>
                <c:pt idx="2382">
                  <c:v>2383</c:v>
                </c:pt>
                <c:pt idx="2383">
                  <c:v>2384</c:v>
                </c:pt>
                <c:pt idx="2384">
                  <c:v>2385</c:v>
                </c:pt>
                <c:pt idx="2385">
                  <c:v>2386</c:v>
                </c:pt>
                <c:pt idx="2386">
                  <c:v>2387</c:v>
                </c:pt>
                <c:pt idx="2387">
                  <c:v>2388</c:v>
                </c:pt>
                <c:pt idx="2388">
                  <c:v>2389</c:v>
                </c:pt>
                <c:pt idx="2389">
                  <c:v>2390</c:v>
                </c:pt>
                <c:pt idx="2390">
                  <c:v>2391</c:v>
                </c:pt>
                <c:pt idx="2391">
                  <c:v>2392</c:v>
                </c:pt>
                <c:pt idx="2392">
                  <c:v>2393</c:v>
                </c:pt>
                <c:pt idx="2393">
                  <c:v>2394</c:v>
                </c:pt>
                <c:pt idx="2394">
                  <c:v>2395</c:v>
                </c:pt>
                <c:pt idx="2395">
                  <c:v>2396</c:v>
                </c:pt>
                <c:pt idx="2396">
                  <c:v>2397</c:v>
                </c:pt>
                <c:pt idx="2397">
                  <c:v>2398</c:v>
                </c:pt>
                <c:pt idx="2398">
                  <c:v>2399</c:v>
                </c:pt>
                <c:pt idx="2399">
                  <c:v>2400</c:v>
                </c:pt>
                <c:pt idx="2400">
                  <c:v>2401</c:v>
                </c:pt>
                <c:pt idx="2401">
                  <c:v>2402</c:v>
                </c:pt>
                <c:pt idx="2402">
                  <c:v>2403</c:v>
                </c:pt>
                <c:pt idx="2403">
                  <c:v>2404</c:v>
                </c:pt>
                <c:pt idx="2404">
                  <c:v>2405</c:v>
                </c:pt>
                <c:pt idx="2405">
                  <c:v>2406</c:v>
                </c:pt>
                <c:pt idx="2406">
                  <c:v>2407</c:v>
                </c:pt>
                <c:pt idx="2407">
                  <c:v>2408</c:v>
                </c:pt>
                <c:pt idx="2408">
                  <c:v>2409</c:v>
                </c:pt>
                <c:pt idx="2409">
                  <c:v>2410</c:v>
                </c:pt>
                <c:pt idx="2410">
                  <c:v>2411</c:v>
                </c:pt>
                <c:pt idx="2411">
                  <c:v>2412</c:v>
                </c:pt>
                <c:pt idx="2412">
                  <c:v>2413</c:v>
                </c:pt>
                <c:pt idx="2413">
                  <c:v>2414</c:v>
                </c:pt>
                <c:pt idx="2414">
                  <c:v>2415</c:v>
                </c:pt>
                <c:pt idx="2415">
                  <c:v>2416</c:v>
                </c:pt>
                <c:pt idx="2416">
                  <c:v>2417</c:v>
                </c:pt>
                <c:pt idx="2417">
                  <c:v>2418</c:v>
                </c:pt>
                <c:pt idx="2418">
                  <c:v>2419</c:v>
                </c:pt>
                <c:pt idx="2419">
                  <c:v>2420</c:v>
                </c:pt>
                <c:pt idx="2420">
                  <c:v>2421</c:v>
                </c:pt>
                <c:pt idx="2421">
                  <c:v>2422</c:v>
                </c:pt>
                <c:pt idx="2422">
                  <c:v>2423</c:v>
                </c:pt>
                <c:pt idx="2423">
                  <c:v>2424</c:v>
                </c:pt>
                <c:pt idx="2424">
                  <c:v>2425</c:v>
                </c:pt>
                <c:pt idx="2425">
                  <c:v>2426</c:v>
                </c:pt>
                <c:pt idx="2426">
                  <c:v>2427</c:v>
                </c:pt>
                <c:pt idx="2427">
                  <c:v>2428</c:v>
                </c:pt>
                <c:pt idx="2428">
                  <c:v>2429</c:v>
                </c:pt>
                <c:pt idx="2429">
                  <c:v>2430</c:v>
                </c:pt>
                <c:pt idx="2430">
                  <c:v>2431</c:v>
                </c:pt>
                <c:pt idx="2431">
                  <c:v>2432</c:v>
                </c:pt>
                <c:pt idx="2432">
                  <c:v>2433</c:v>
                </c:pt>
                <c:pt idx="2433">
                  <c:v>2434</c:v>
                </c:pt>
                <c:pt idx="2434">
                  <c:v>2435</c:v>
                </c:pt>
                <c:pt idx="2435">
                  <c:v>2436</c:v>
                </c:pt>
                <c:pt idx="2436">
                  <c:v>2437</c:v>
                </c:pt>
                <c:pt idx="2437">
                  <c:v>2438</c:v>
                </c:pt>
                <c:pt idx="2438">
                  <c:v>2439</c:v>
                </c:pt>
                <c:pt idx="2439">
                  <c:v>2440</c:v>
                </c:pt>
                <c:pt idx="2440">
                  <c:v>2441</c:v>
                </c:pt>
                <c:pt idx="2441">
                  <c:v>2442</c:v>
                </c:pt>
                <c:pt idx="2442">
                  <c:v>2443</c:v>
                </c:pt>
                <c:pt idx="2443">
                  <c:v>2444</c:v>
                </c:pt>
                <c:pt idx="2444">
                  <c:v>2445</c:v>
                </c:pt>
                <c:pt idx="2445">
                  <c:v>2446</c:v>
                </c:pt>
                <c:pt idx="2446">
                  <c:v>2447</c:v>
                </c:pt>
                <c:pt idx="2447">
                  <c:v>2448</c:v>
                </c:pt>
                <c:pt idx="2448">
                  <c:v>2449</c:v>
                </c:pt>
                <c:pt idx="2449">
                  <c:v>2450</c:v>
                </c:pt>
                <c:pt idx="2450">
                  <c:v>2451</c:v>
                </c:pt>
                <c:pt idx="2451">
                  <c:v>2452</c:v>
                </c:pt>
                <c:pt idx="2452">
                  <c:v>2453</c:v>
                </c:pt>
                <c:pt idx="2453">
                  <c:v>2454</c:v>
                </c:pt>
                <c:pt idx="2454">
                  <c:v>2455</c:v>
                </c:pt>
                <c:pt idx="2455">
                  <c:v>2456</c:v>
                </c:pt>
                <c:pt idx="2456">
                  <c:v>2457</c:v>
                </c:pt>
                <c:pt idx="2457">
                  <c:v>2458</c:v>
                </c:pt>
                <c:pt idx="2458">
                  <c:v>2459</c:v>
                </c:pt>
                <c:pt idx="2459">
                  <c:v>2460</c:v>
                </c:pt>
                <c:pt idx="2460">
                  <c:v>2461</c:v>
                </c:pt>
                <c:pt idx="2461">
                  <c:v>2462</c:v>
                </c:pt>
                <c:pt idx="2462">
                  <c:v>2463</c:v>
                </c:pt>
                <c:pt idx="2463">
                  <c:v>2464</c:v>
                </c:pt>
                <c:pt idx="2464">
                  <c:v>2465</c:v>
                </c:pt>
                <c:pt idx="2465">
                  <c:v>2466</c:v>
                </c:pt>
                <c:pt idx="2466">
                  <c:v>2467</c:v>
                </c:pt>
                <c:pt idx="2467">
                  <c:v>2468</c:v>
                </c:pt>
                <c:pt idx="2468">
                  <c:v>2469</c:v>
                </c:pt>
                <c:pt idx="2469">
                  <c:v>2470</c:v>
                </c:pt>
                <c:pt idx="2470">
                  <c:v>2471</c:v>
                </c:pt>
                <c:pt idx="2471">
                  <c:v>2472</c:v>
                </c:pt>
                <c:pt idx="2472">
                  <c:v>2473</c:v>
                </c:pt>
                <c:pt idx="2473">
                  <c:v>2474</c:v>
                </c:pt>
                <c:pt idx="2474">
                  <c:v>2475</c:v>
                </c:pt>
                <c:pt idx="2475">
                  <c:v>2476</c:v>
                </c:pt>
                <c:pt idx="2476">
                  <c:v>2477</c:v>
                </c:pt>
                <c:pt idx="2477">
                  <c:v>2478</c:v>
                </c:pt>
                <c:pt idx="2478">
                  <c:v>2479</c:v>
                </c:pt>
                <c:pt idx="2479">
                  <c:v>2480</c:v>
                </c:pt>
                <c:pt idx="2480">
                  <c:v>2481</c:v>
                </c:pt>
                <c:pt idx="2481">
                  <c:v>2482</c:v>
                </c:pt>
                <c:pt idx="2482">
                  <c:v>2483</c:v>
                </c:pt>
                <c:pt idx="2483">
                  <c:v>2484</c:v>
                </c:pt>
                <c:pt idx="2484">
                  <c:v>2485</c:v>
                </c:pt>
                <c:pt idx="2485">
                  <c:v>2486</c:v>
                </c:pt>
                <c:pt idx="2486">
                  <c:v>2487</c:v>
                </c:pt>
                <c:pt idx="2487">
                  <c:v>2488</c:v>
                </c:pt>
                <c:pt idx="2488">
                  <c:v>2489</c:v>
                </c:pt>
                <c:pt idx="2489">
                  <c:v>2490</c:v>
                </c:pt>
                <c:pt idx="2490">
                  <c:v>2491</c:v>
                </c:pt>
                <c:pt idx="2491">
                  <c:v>2492</c:v>
                </c:pt>
                <c:pt idx="2492">
                  <c:v>2493</c:v>
                </c:pt>
                <c:pt idx="2493">
                  <c:v>2494</c:v>
                </c:pt>
                <c:pt idx="2494">
                  <c:v>2495</c:v>
                </c:pt>
                <c:pt idx="2495">
                  <c:v>2496</c:v>
                </c:pt>
                <c:pt idx="2496">
                  <c:v>2497</c:v>
                </c:pt>
                <c:pt idx="2497">
                  <c:v>2498</c:v>
                </c:pt>
                <c:pt idx="2498">
                  <c:v>2499</c:v>
                </c:pt>
                <c:pt idx="2499">
                  <c:v>2500</c:v>
                </c:pt>
                <c:pt idx="2500">
                  <c:v>2501</c:v>
                </c:pt>
                <c:pt idx="2501">
                  <c:v>2502</c:v>
                </c:pt>
                <c:pt idx="2502">
                  <c:v>2503</c:v>
                </c:pt>
                <c:pt idx="2503">
                  <c:v>2504</c:v>
                </c:pt>
                <c:pt idx="2504">
                  <c:v>2505</c:v>
                </c:pt>
                <c:pt idx="2505">
                  <c:v>2506</c:v>
                </c:pt>
                <c:pt idx="2506">
                  <c:v>2507</c:v>
                </c:pt>
                <c:pt idx="2507">
                  <c:v>2508</c:v>
                </c:pt>
                <c:pt idx="2508">
                  <c:v>2509</c:v>
                </c:pt>
                <c:pt idx="2509">
                  <c:v>2510</c:v>
                </c:pt>
                <c:pt idx="2510">
                  <c:v>2511</c:v>
                </c:pt>
                <c:pt idx="2511">
                  <c:v>2512</c:v>
                </c:pt>
                <c:pt idx="2512">
                  <c:v>2513</c:v>
                </c:pt>
                <c:pt idx="2513">
                  <c:v>2514</c:v>
                </c:pt>
                <c:pt idx="2514">
                  <c:v>2515</c:v>
                </c:pt>
                <c:pt idx="2515">
                  <c:v>2516</c:v>
                </c:pt>
                <c:pt idx="2516">
                  <c:v>2517</c:v>
                </c:pt>
                <c:pt idx="2517">
                  <c:v>2518</c:v>
                </c:pt>
                <c:pt idx="2518">
                  <c:v>2519</c:v>
                </c:pt>
                <c:pt idx="2519">
                  <c:v>2520</c:v>
                </c:pt>
                <c:pt idx="2520">
                  <c:v>2521</c:v>
                </c:pt>
                <c:pt idx="2521">
                  <c:v>2522</c:v>
                </c:pt>
                <c:pt idx="2522">
                  <c:v>2523</c:v>
                </c:pt>
                <c:pt idx="2523">
                  <c:v>2524</c:v>
                </c:pt>
                <c:pt idx="2524">
                  <c:v>2525</c:v>
                </c:pt>
                <c:pt idx="2525">
                  <c:v>2526</c:v>
                </c:pt>
                <c:pt idx="2526">
                  <c:v>2527</c:v>
                </c:pt>
                <c:pt idx="2527">
                  <c:v>2528</c:v>
                </c:pt>
                <c:pt idx="2528">
                  <c:v>2529</c:v>
                </c:pt>
                <c:pt idx="2529">
                  <c:v>2530</c:v>
                </c:pt>
                <c:pt idx="2530">
                  <c:v>2531</c:v>
                </c:pt>
                <c:pt idx="2531">
                  <c:v>2532</c:v>
                </c:pt>
                <c:pt idx="2532">
                  <c:v>2533</c:v>
                </c:pt>
                <c:pt idx="2533">
                  <c:v>2534</c:v>
                </c:pt>
                <c:pt idx="2534">
                  <c:v>2535</c:v>
                </c:pt>
                <c:pt idx="2535">
                  <c:v>2536</c:v>
                </c:pt>
                <c:pt idx="2536">
                  <c:v>2537</c:v>
                </c:pt>
                <c:pt idx="2537">
                  <c:v>2538</c:v>
                </c:pt>
                <c:pt idx="2538">
                  <c:v>2539</c:v>
                </c:pt>
                <c:pt idx="2539">
                  <c:v>2540</c:v>
                </c:pt>
                <c:pt idx="2540">
                  <c:v>2541</c:v>
                </c:pt>
                <c:pt idx="2541">
                  <c:v>2542</c:v>
                </c:pt>
                <c:pt idx="2542">
                  <c:v>2543</c:v>
                </c:pt>
                <c:pt idx="2543">
                  <c:v>2544</c:v>
                </c:pt>
                <c:pt idx="2544">
                  <c:v>2545</c:v>
                </c:pt>
                <c:pt idx="2545">
                  <c:v>2546</c:v>
                </c:pt>
                <c:pt idx="2546">
                  <c:v>2547</c:v>
                </c:pt>
                <c:pt idx="2547">
                  <c:v>2548</c:v>
                </c:pt>
                <c:pt idx="2548">
                  <c:v>2549</c:v>
                </c:pt>
                <c:pt idx="2549">
                  <c:v>2550</c:v>
                </c:pt>
                <c:pt idx="2550">
                  <c:v>2551</c:v>
                </c:pt>
                <c:pt idx="2551">
                  <c:v>2552</c:v>
                </c:pt>
                <c:pt idx="2552">
                  <c:v>2553</c:v>
                </c:pt>
                <c:pt idx="2553">
                  <c:v>2554</c:v>
                </c:pt>
                <c:pt idx="2554">
                  <c:v>2555</c:v>
                </c:pt>
                <c:pt idx="2555">
                  <c:v>2556</c:v>
                </c:pt>
                <c:pt idx="2556">
                  <c:v>2557</c:v>
                </c:pt>
                <c:pt idx="2557">
                  <c:v>2558</c:v>
                </c:pt>
                <c:pt idx="2558">
                  <c:v>2559</c:v>
                </c:pt>
                <c:pt idx="2559">
                  <c:v>2560</c:v>
                </c:pt>
                <c:pt idx="2560">
                  <c:v>2561</c:v>
                </c:pt>
                <c:pt idx="2561">
                  <c:v>2562</c:v>
                </c:pt>
                <c:pt idx="2562">
                  <c:v>2563</c:v>
                </c:pt>
                <c:pt idx="2563">
                  <c:v>2564</c:v>
                </c:pt>
                <c:pt idx="2564">
                  <c:v>2565</c:v>
                </c:pt>
                <c:pt idx="2565">
                  <c:v>2566</c:v>
                </c:pt>
                <c:pt idx="2566">
                  <c:v>2567</c:v>
                </c:pt>
                <c:pt idx="2567">
                  <c:v>2568</c:v>
                </c:pt>
                <c:pt idx="2568">
                  <c:v>2569</c:v>
                </c:pt>
                <c:pt idx="2569">
                  <c:v>2570</c:v>
                </c:pt>
                <c:pt idx="2570">
                  <c:v>2571</c:v>
                </c:pt>
                <c:pt idx="2571">
                  <c:v>2572</c:v>
                </c:pt>
                <c:pt idx="2572">
                  <c:v>2573</c:v>
                </c:pt>
                <c:pt idx="2573">
                  <c:v>2574</c:v>
                </c:pt>
                <c:pt idx="2574">
                  <c:v>2575</c:v>
                </c:pt>
                <c:pt idx="2575">
                  <c:v>2576</c:v>
                </c:pt>
                <c:pt idx="2576">
                  <c:v>2577</c:v>
                </c:pt>
                <c:pt idx="2577">
                  <c:v>2578</c:v>
                </c:pt>
                <c:pt idx="2578">
                  <c:v>2579</c:v>
                </c:pt>
                <c:pt idx="2579">
                  <c:v>2580</c:v>
                </c:pt>
                <c:pt idx="2580">
                  <c:v>2581</c:v>
                </c:pt>
                <c:pt idx="2581">
                  <c:v>2582</c:v>
                </c:pt>
                <c:pt idx="2582">
                  <c:v>2583</c:v>
                </c:pt>
                <c:pt idx="2583">
                  <c:v>2584</c:v>
                </c:pt>
                <c:pt idx="2584">
                  <c:v>2585</c:v>
                </c:pt>
                <c:pt idx="2585">
                  <c:v>2586</c:v>
                </c:pt>
                <c:pt idx="2586">
                  <c:v>2587</c:v>
                </c:pt>
                <c:pt idx="2587">
                  <c:v>2588</c:v>
                </c:pt>
                <c:pt idx="2588">
                  <c:v>2589</c:v>
                </c:pt>
                <c:pt idx="2589">
                  <c:v>2590</c:v>
                </c:pt>
                <c:pt idx="2590">
                  <c:v>2591</c:v>
                </c:pt>
                <c:pt idx="2591">
                  <c:v>2592</c:v>
                </c:pt>
                <c:pt idx="2592">
                  <c:v>2593</c:v>
                </c:pt>
                <c:pt idx="2593">
                  <c:v>2594</c:v>
                </c:pt>
                <c:pt idx="2594">
                  <c:v>2595</c:v>
                </c:pt>
                <c:pt idx="2595">
                  <c:v>2596</c:v>
                </c:pt>
                <c:pt idx="2596">
                  <c:v>2597</c:v>
                </c:pt>
                <c:pt idx="2597">
                  <c:v>2598</c:v>
                </c:pt>
                <c:pt idx="2598">
                  <c:v>2599</c:v>
                </c:pt>
                <c:pt idx="2599">
                  <c:v>2600</c:v>
                </c:pt>
                <c:pt idx="2600">
                  <c:v>2601</c:v>
                </c:pt>
                <c:pt idx="2601">
                  <c:v>2602</c:v>
                </c:pt>
                <c:pt idx="2602">
                  <c:v>2603</c:v>
                </c:pt>
                <c:pt idx="2603">
                  <c:v>2604</c:v>
                </c:pt>
                <c:pt idx="2604">
                  <c:v>2605</c:v>
                </c:pt>
                <c:pt idx="2605">
                  <c:v>2606</c:v>
                </c:pt>
                <c:pt idx="2606">
                  <c:v>2607</c:v>
                </c:pt>
                <c:pt idx="2607">
                  <c:v>2608</c:v>
                </c:pt>
                <c:pt idx="2608">
                  <c:v>2609</c:v>
                </c:pt>
                <c:pt idx="2609">
                  <c:v>2610</c:v>
                </c:pt>
                <c:pt idx="2610">
                  <c:v>2611</c:v>
                </c:pt>
                <c:pt idx="2611">
                  <c:v>2612</c:v>
                </c:pt>
                <c:pt idx="2612">
                  <c:v>2613</c:v>
                </c:pt>
                <c:pt idx="2613">
                  <c:v>2614</c:v>
                </c:pt>
                <c:pt idx="2614">
                  <c:v>2615</c:v>
                </c:pt>
                <c:pt idx="2615">
                  <c:v>2616</c:v>
                </c:pt>
                <c:pt idx="2616">
                  <c:v>2617</c:v>
                </c:pt>
                <c:pt idx="2617">
                  <c:v>2618</c:v>
                </c:pt>
                <c:pt idx="2618">
                  <c:v>2619</c:v>
                </c:pt>
                <c:pt idx="2619">
                  <c:v>2620</c:v>
                </c:pt>
                <c:pt idx="2620">
                  <c:v>2621</c:v>
                </c:pt>
                <c:pt idx="2621">
                  <c:v>2622</c:v>
                </c:pt>
                <c:pt idx="2622">
                  <c:v>2623</c:v>
                </c:pt>
                <c:pt idx="2623">
                  <c:v>2624</c:v>
                </c:pt>
                <c:pt idx="2624">
                  <c:v>2625</c:v>
                </c:pt>
                <c:pt idx="2625">
                  <c:v>2626</c:v>
                </c:pt>
                <c:pt idx="2626">
                  <c:v>2627</c:v>
                </c:pt>
                <c:pt idx="2627">
                  <c:v>2628</c:v>
                </c:pt>
                <c:pt idx="2628">
                  <c:v>2629</c:v>
                </c:pt>
                <c:pt idx="2629">
                  <c:v>2630</c:v>
                </c:pt>
                <c:pt idx="2630">
                  <c:v>2631</c:v>
                </c:pt>
                <c:pt idx="2631">
                  <c:v>2632</c:v>
                </c:pt>
                <c:pt idx="2632">
                  <c:v>2633</c:v>
                </c:pt>
                <c:pt idx="2633">
                  <c:v>2634</c:v>
                </c:pt>
                <c:pt idx="2634">
                  <c:v>2635</c:v>
                </c:pt>
                <c:pt idx="2635">
                  <c:v>2636</c:v>
                </c:pt>
                <c:pt idx="2636">
                  <c:v>2637</c:v>
                </c:pt>
                <c:pt idx="2637">
                  <c:v>2638</c:v>
                </c:pt>
                <c:pt idx="2638">
                  <c:v>2639</c:v>
                </c:pt>
                <c:pt idx="2639">
                  <c:v>2640</c:v>
                </c:pt>
                <c:pt idx="2640">
                  <c:v>2641</c:v>
                </c:pt>
                <c:pt idx="2641">
                  <c:v>2642</c:v>
                </c:pt>
                <c:pt idx="2642">
                  <c:v>2643</c:v>
                </c:pt>
                <c:pt idx="2643">
                  <c:v>2644</c:v>
                </c:pt>
                <c:pt idx="2644">
                  <c:v>2645</c:v>
                </c:pt>
                <c:pt idx="2645">
                  <c:v>2646</c:v>
                </c:pt>
                <c:pt idx="2646">
                  <c:v>2647</c:v>
                </c:pt>
                <c:pt idx="2647">
                  <c:v>2648</c:v>
                </c:pt>
                <c:pt idx="2648">
                  <c:v>2649</c:v>
                </c:pt>
                <c:pt idx="2649">
                  <c:v>2650</c:v>
                </c:pt>
                <c:pt idx="2650">
                  <c:v>2651</c:v>
                </c:pt>
                <c:pt idx="2651">
                  <c:v>2652</c:v>
                </c:pt>
                <c:pt idx="2652">
                  <c:v>2653</c:v>
                </c:pt>
                <c:pt idx="2653">
                  <c:v>2654</c:v>
                </c:pt>
                <c:pt idx="2654">
                  <c:v>2655</c:v>
                </c:pt>
                <c:pt idx="2655">
                  <c:v>2656</c:v>
                </c:pt>
                <c:pt idx="2656">
                  <c:v>2657</c:v>
                </c:pt>
                <c:pt idx="2657">
                  <c:v>2658</c:v>
                </c:pt>
                <c:pt idx="2658">
                  <c:v>2659</c:v>
                </c:pt>
                <c:pt idx="2659">
                  <c:v>2660</c:v>
                </c:pt>
                <c:pt idx="2660">
                  <c:v>2661</c:v>
                </c:pt>
                <c:pt idx="2661">
                  <c:v>2662</c:v>
                </c:pt>
                <c:pt idx="2662">
                  <c:v>2663</c:v>
                </c:pt>
                <c:pt idx="2663">
                  <c:v>2664</c:v>
                </c:pt>
                <c:pt idx="2664">
                  <c:v>2665</c:v>
                </c:pt>
                <c:pt idx="2665">
                  <c:v>2666</c:v>
                </c:pt>
                <c:pt idx="2666">
                  <c:v>2667</c:v>
                </c:pt>
                <c:pt idx="2667">
                  <c:v>2668</c:v>
                </c:pt>
                <c:pt idx="2668">
                  <c:v>2669</c:v>
                </c:pt>
                <c:pt idx="2669">
                  <c:v>2670</c:v>
                </c:pt>
                <c:pt idx="2670">
                  <c:v>2671</c:v>
                </c:pt>
                <c:pt idx="2671">
                  <c:v>2672</c:v>
                </c:pt>
                <c:pt idx="2672">
                  <c:v>2673</c:v>
                </c:pt>
                <c:pt idx="2673">
                  <c:v>2674</c:v>
                </c:pt>
                <c:pt idx="2674">
                  <c:v>2675</c:v>
                </c:pt>
                <c:pt idx="2675">
                  <c:v>2676</c:v>
                </c:pt>
                <c:pt idx="2676">
                  <c:v>2677</c:v>
                </c:pt>
                <c:pt idx="2677">
                  <c:v>2678</c:v>
                </c:pt>
                <c:pt idx="2678">
                  <c:v>2679</c:v>
                </c:pt>
                <c:pt idx="2679">
                  <c:v>2680</c:v>
                </c:pt>
                <c:pt idx="2680">
                  <c:v>2681</c:v>
                </c:pt>
                <c:pt idx="2681">
                  <c:v>2682</c:v>
                </c:pt>
                <c:pt idx="2682">
                  <c:v>2683</c:v>
                </c:pt>
                <c:pt idx="2683">
                  <c:v>2684</c:v>
                </c:pt>
                <c:pt idx="2684">
                  <c:v>2685</c:v>
                </c:pt>
                <c:pt idx="2685">
                  <c:v>2686</c:v>
                </c:pt>
                <c:pt idx="2686">
                  <c:v>2687</c:v>
                </c:pt>
                <c:pt idx="2687">
                  <c:v>2688</c:v>
                </c:pt>
                <c:pt idx="2688">
                  <c:v>2689</c:v>
                </c:pt>
                <c:pt idx="2689">
                  <c:v>2690</c:v>
                </c:pt>
                <c:pt idx="2690">
                  <c:v>2691</c:v>
                </c:pt>
                <c:pt idx="2691">
                  <c:v>2692</c:v>
                </c:pt>
                <c:pt idx="2692">
                  <c:v>2693</c:v>
                </c:pt>
                <c:pt idx="2693">
                  <c:v>2694</c:v>
                </c:pt>
                <c:pt idx="2694">
                  <c:v>2695</c:v>
                </c:pt>
                <c:pt idx="2695">
                  <c:v>2696</c:v>
                </c:pt>
                <c:pt idx="2696">
                  <c:v>2697</c:v>
                </c:pt>
                <c:pt idx="2697">
                  <c:v>2698</c:v>
                </c:pt>
                <c:pt idx="2698">
                  <c:v>2699</c:v>
                </c:pt>
                <c:pt idx="2699">
                  <c:v>2700</c:v>
                </c:pt>
                <c:pt idx="2700">
                  <c:v>2701</c:v>
                </c:pt>
                <c:pt idx="2701">
                  <c:v>2702</c:v>
                </c:pt>
                <c:pt idx="2702">
                  <c:v>2703</c:v>
                </c:pt>
                <c:pt idx="2703">
                  <c:v>2704</c:v>
                </c:pt>
                <c:pt idx="2704">
                  <c:v>2705</c:v>
                </c:pt>
                <c:pt idx="2705">
                  <c:v>2706</c:v>
                </c:pt>
                <c:pt idx="2706">
                  <c:v>2707</c:v>
                </c:pt>
                <c:pt idx="2707">
                  <c:v>2708</c:v>
                </c:pt>
                <c:pt idx="2708">
                  <c:v>2709</c:v>
                </c:pt>
                <c:pt idx="2709">
                  <c:v>2710</c:v>
                </c:pt>
                <c:pt idx="2710">
                  <c:v>2711</c:v>
                </c:pt>
                <c:pt idx="2711">
                  <c:v>2712</c:v>
                </c:pt>
                <c:pt idx="2712">
                  <c:v>2713</c:v>
                </c:pt>
                <c:pt idx="2713">
                  <c:v>2714</c:v>
                </c:pt>
                <c:pt idx="2714">
                  <c:v>2715</c:v>
                </c:pt>
                <c:pt idx="2715">
                  <c:v>2716</c:v>
                </c:pt>
                <c:pt idx="2716">
                  <c:v>2717</c:v>
                </c:pt>
                <c:pt idx="2717">
                  <c:v>2718</c:v>
                </c:pt>
                <c:pt idx="2718">
                  <c:v>2719</c:v>
                </c:pt>
                <c:pt idx="2719">
                  <c:v>2720</c:v>
                </c:pt>
                <c:pt idx="2720">
                  <c:v>2721</c:v>
                </c:pt>
                <c:pt idx="2721">
                  <c:v>2722</c:v>
                </c:pt>
                <c:pt idx="2722">
                  <c:v>2723</c:v>
                </c:pt>
                <c:pt idx="2723">
                  <c:v>2724</c:v>
                </c:pt>
                <c:pt idx="2724">
                  <c:v>2725</c:v>
                </c:pt>
                <c:pt idx="2725">
                  <c:v>2726</c:v>
                </c:pt>
                <c:pt idx="2726">
                  <c:v>2727</c:v>
                </c:pt>
                <c:pt idx="2727">
                  <c:v>2728</c:v>
                </c:pt>
                <c:pt idx="2728">
                  <c:v>2729</c:v>
                </c:pt>
                <c:pt idx="2729">
                  <c:v>2730</c:v>
                </c:pt>
                <c:pt idx="2730">
                  <c:v>2731</c:v>
                </c:pt>
                <c:pt idx="2731">
                  <c:v>2732</c:v>
                </c:pt>
                <c:pt idx="2732">
                  <c:v>2733</c:v>
                </c:pt>
                <c:pt idx="2733">
                  <c:v>2734</c:v>
                </c:pt>
                <c:pt idx="2734">
                  <c:v>2735</c:v>
                </c:pt>
                <c:pt idx="2735">
                  <c:v>2736</c:v>
                </c:pt>
                <c:pt idx="2736">
                  <c:v>2737</c:v>
                </c:pt>
                <c:pt idx="2737">
                  <c:v>2738</c:v>
                </c:pt>
                <c:pt idx="2738">
                  <c:v>2739</c:v>
                </c:pt>
                <c:pt idx="2739">
                  <c:v>2740</c:v>
                </c:pt>
                <c:pt idx="2740">
                  <c:v>2741</c:v>
                </c:pt>
                <c:pt idx="2741">
                  <c:v>2742</c:v>
                </c:pt>
                <c:pt idx="2742">
                  <c:v>2743</c:v>
                </c:pt>
                <c:pt idx="2743">
                  <c:v>2744</c:v>
                </c:pt>
                <c:pt idx="2744">
                  <c:v>2745</c:v>
                </c:pt>
                <c:pt idx="2745">
                  <c:v>2746</c:v>
                </c:pt>
                <c:pt idx="2746">
                  <c:v>2747</c:v>
                </c:pt>
                <c:pt idx="2747">
                  <c:v>2748</c:v>
                </c:pt>
                <c:pt idx="2748">
                  <c:v>2749</c:v>
                </c:pt>
                <c:pt idx="2749">
                  <c:v>2750</c:v>
                </c:pt>
                <c:pt idx="2750">
                  <c:v>2751</c:v>
                </c:pt>
                <c:pt idx="2751">
                  <c:v>2752</c:v>
                </c:pt>
                <c:pt idx="2752">
                  <c:v>2753</c:v>
                </c:pt>
                <c:pt idx="2753">
                  <c:v>2754</c:v>
                </c:pt>
                <c:pt idx="2754">
                  <c:v>2755</c:v>
                </c:pt>
                <c:pt idx="2755">
                  <c:v>2756</c:v>
                </c:pt>
                <c:pt idx="2756">
                  <c:v>2757</c:v>
                </c:pt>
                <c:pt idx="2757">
                  <c:v>2758</c:v>
                </c:pt>
                <c:pt idx="2758">
                  <c:v>2759</c:v>
                </c:pt>
                <c:pt idx="2759">
                  <c:v>2760</c:v>
                </c:pt>
                <c:pt idx="2760">
                  <c:v>2761</c:v>
                </c:pt>
                <c:pt idx="2761">
                  <c:v>2762</c:v>
                </c:pt>
                <c:pt idx="2762">
                  <c:v>2763</c:v>
                </c:pt>
                <c:pt idx="2763">
                  <c:v>2764</c:v>
                </c:pt>
                <c:pt idx="2764">
                  <c:v>2765</c:v>
                </c:pt>
                <c:pt idx="2765">
                  <c:v>2766</c:v>
                </c:pt>
                <c:pt idx="2766">
                  <c:v>2767</c:v>
                </c:pt>
                <c:pt idx="2767">
                  <c:v>2768</c:v>
                </c:pt>
                <c:pt idx="2768">
                  <c:v>2769</c:v>
                </c:pt>
                <c:pt idx="2769">
                  <c:v>2770</c:v>
                </c:pt>
                <c:pt idx="2770">
                  <c:v>2771</c:v>
                </c:pt>
                <c:pt idx="2771">
                  <c:v>2772</c:v>
                </c:pt>
                <c:pt idx="2772">
                  <c:v>2773</c:v>
                </c:pt>
                <c:pt idx="2773">
                  <c:v>2774</c:v>
                </c:pt>
                <c:pt idx="2774">
                  <c:v>2775</c:v>
                </c:pt>
                <c:pt idx="2775">
                  <c:v>2776</c:v>
                </c:pt>
                <c:pt idx="2776">
                  <c:v>2777</c:v>
                </c:pt>
                <c:pt idx="2777">
                  <c:v>2778</c:v>
                </c:pt>
                <c:pt idx="2778">
                  <c:v>2779</c:v>
                </c:pt>
                <c:pt idx="2779">
                  <c:v>2780</c:v>
                </c:pt>
                <c:pt idx="2780">
                  <c:v>2781</c:v>
                </c:pt>
                <c:pt idx="2781">
                  <c:v>2782</c:v>
                </c:pt>
                <c:pt idx="2782">
                  <c:v>2783</c:v>
                </c:pt>
                <c:pt idx="2783">
                  <c:v>2784</c:v>
                </c:pt>
                <c:pt idx="2784">
                  <c:v>2785</c:v>
                </c:pt>
                <c:pt idx="2785">
                  <c:v>2786</c:v>
                </c:pt>
                <c:pt idx="2786">
                  <c:v>2787</c:v>
                </c:pt>
                <c:pt idx="2787">
                  <c:v>2788</c:v>
                </c:pt>
                <c:pt idx="2788">
                  <c:v>2789</c:v>
                </c:pt>
                <c:pt idx="2789">
                  <c:v>2790</c:v>
                </c:pt>
                <c:pt idx="2790">
                  <c:v>2791</c:v>
                </c:pt>
                <c:pt idx="2791">
                  <c:v>2792</c:v>
                </c:pt>
                <c:pt idx="2792">
                  <c:v>2793</c:v>
                </c:pt>
                <c:pt idx="2793">
                  <c:v>2794</c:v>
                </c:pt>
                <c:pt idx="2794">
                  <c:v>2795</c:v>
                </c:pt>
                <c:pt idx="2795">
                  <c:v>2796</c:v>
                </c:pt>
                <c:pt idx="2796">
                  <c:v>2797</c:v>
                </c:pt>
                <c:pt idx="2797">
                  <c:v>2798</c:v>
                </c:pt>
                <c:pt idx="2798">
                  <c:v>2799</c:v>
                </c:pt>
                <c:pt idx="2799">
                  <c:v>2800</c:v>
                </c:pt>
                <c:pt idx="2800">
                  <c:v>2801</c:v>
                </c:pt>
                <c:pt idx="2801">
                  <c:v>2802</c:v>
                </c:pt>
                <c:pt idx="2802">
                  <c:v>2803</c:v>
                </c:pt>
                <c:pt idx="2803">
                  <c:v>2804</c:v>
                </c:pt>
                <c:pt idx="2804">
                  <c:v>2805</c:v>
                </c:pt>
                <c:pt idx="2805">
                  <c:v>2806</c:v>
                </c:pt>
                <c:pt idx="2806">
                  <c:v>2807</c:v>
                </c:pt>
                <c:pt idx="2807">
                  <c:v>2808</c:v>
                </c:pt>
                <c:pt idx="2808">
                  <c:v>2809</c:v>
                </c:pt>
                <c:pt idx="2809">
                  <c:v>2810</c:v>
                </c:pt>
                <c:pt idx="2810">
                  <c:v>2811</c:v>
                </c:pt>
                <c:pt idx="2811">
                  <c:v>2812</c:v>
                </c:pt>
                <c:pt idx="2812">
                  <c:v>2813</c:v>
                </c:pt>
                <c:pt idx="2813">
                  <c:v>2814</c:v>
                </c:pt>
                <c:pt idx="2814">
                  <c:v>2815</c:v>
                </c:pt>
                <c:pt idx="2815">
                  <c:v>2816</c:v>
                </c:pt>
                <c:pt idx="2816">
                  <c:v>2817</c:v>
                </c:pt>
                <c:pt idx="2817">
                  <c:v>2818</c:v>
                </c:pt>
                <c:pt idx="2818">
                  <c:v>2819</c:v>
                </c:pt>
                <c:pt idx="2819">
                  <c:v>2820</c:v>
                </c:pt>
                <c:pt idx="2820">
                  <c:v>2821</c:v>
                </c:pt>
                <c:pt idx="2821">
                  <c:v>2822</c:v>
                </c:pt>
                <c:pt idx="2822">
                  <c:v>2823</c:v>
                </c:pt>
                <c:pt idx="2823">
                  <c:v>2824</c:v>
                </c:pt>
                <c:pt idx="2824">
                  <c:v>2825</c:v>
                </c:pt>
                <c:pt idx="2825">
                  <c:v>2826</c:v>
                </c:pt>
                <c:pt idx="2826">
                  <c:v>2827</c:v>
                </c:pt>
                <c:pt idx="2827">
                  <c:v>2828</c:v>
                </c:pt>
                <c:pt idx="2828">
                  <c:v>2829</c:v>
                </c:pt>
                <c:pt idx="2829">
                  <c:v>2830</c:v>
                </c:pt>
                <c:pt idx="2830">
                  <c:v>2831</c:v>
                </c:pt>
                <c:pt idx="2831">
                  <c:v>2832</c:v>
                </c:pt>
                <c:pt idx="2832">
                  <c:v>2833</c:v>
                </c:pt>
                <c:pt idx="2833">
                  <c:v>2834</c:v>
                </c:pt>
                <c:pt idx="2834">
                  <c:v>2835</c:v>
                </c:pt>
                <c:pt idx="2835">
                  <c:v>2836</c:v>
                </c:pt>
                <c:pt idx="2836">
                  <c:v>2837</c:v>
                </c:pt>
                <c:pt idx="2837">
                  <c:v>2838</c:v>
                </c:pt>
                <c:pt idx="2838">
                  <c:v>2839</c:v>
                </c:pt>
                <c:pt idx="2839">
                  <c:v>2840</c:v>
                </c:pt>
                <c:pt idx="2840">
                  <c:v>2841</c:v>
                </c:pt>
                <c:pt idx="2841">
                  <c:v>2842</c:v>
                </c:pt>
                <c:pt idx="2842">
                  <c:v>2843</c:v>
                </c:pt>
                <c:pt idx="2843">
                  <c:v>2844</c:v>
                </c:pt>
                <c:pt idx="2844">
                  <c:v>2845</c:v>
                </c:pt>
                <c:pt idx="2845">
                  <c:v>2846</c:v>
                </c:pt>
                <c:pt idx="2846">
                  <c:v>2847</c:v>
                </c:pt>
                <c:pt idx="2847">
                  <c:v>2848</c:v>
                </c:pt>
                <c:pt idx="2848">
                  <c:v>2849</c:v>
                </c:pt>
                <c:pt idx="2849">
                  <c:v>2850</c:v>
                </c:pt>
                <c:pt idx="2850">
                  <c:v>2851</c:v>
                </c:pt>
                <c:pt idx="2851">
                  <c:v>2852</c:v>
                </c:pt>
                <c:pt idx="2852">
                  <c:v>2853</c:v>
                </c:pt>
                <c:pt idx="2853">
                  <c:v>2854</c:v>
                </c:pt>
                <c:pt idx="2854">
                  <c:v>2855</c:v>
                </c:pt>
                <c:pt idx="2855">
                  <c:v>2856</c:v>
                </c:pt>
                <c:pt idx="2856">
                  <c:v>2857</c:v>
                </c:pt>
                <c:pt idx="2857">
                  <c:v>2858</c:v>
                </c:pt>
                <c:pt idx="2858">
                  <c:v>2859</c:v>
                </c:pt>
                <c:pt idx="2859">
                  <c:v>2860</c:v>
                </c:pt>
                <c:pt idx="2860">
                  <c:v>2861</c:v>
                </c:pt>
                <c:pt idx="2861">
                  <c:v>2862</c:v>
                </c:pt>
                <c:pt idx="2862">
                  <c:v>2863</c:v>
                </c:pt>
                <c:pt idx="2863">
                  <c:v>2864</c:v>
                </c:pt>
                <c:pt idx="2864">
                  <c:v>2865</c:v>
                </c:pt>
                <c:pt idx="2865">
                  <c:v>2866</c:v>
                </c:pt>
                <c:pt idx="2866">
                  <c:v>2867</c:v>
                </c:pt>
                <c:pt idx="2867">
                  <c:v>2868</c:v>
                </c:pt>
                <c:pt idx="2868">
                  <c:v>2869</c:v>
                </c:pt>
                <c:pt idx="2869">
                  <c:v>2870</c:v>
                </c:pt>
                <c:pt idx="2870">
                  <c:v>2871</c:v>
                </c:pt>
                <c:pt idx="2871">
                  <c:v>2872</c:v>
                </c:pt>
                <c:pt idx="2872">
                  <c:v>2873</c:v>
                </c:pt>
                <c:pt idx="2873">
                  <c:v>2874</c:v>
                </c:pt>
                <c:pt idx="2874">
                  <c:v>2875</c:v>
                </c:pt>
                <c:pt idx="2875">
                  <c:v>2876</c:v>
                </c:pt>
                <c:pt idx="2876">
                  <c:v>2877</c:v>
                </c:pt>
                <c:pt idx="2877">
                  <c:v>2878</c:v>
                </c:pt>
                <c:pt idx="2878">
                  <c:v>2879</c:v>
                </c:pt>
                <c:pt idx="2879">
                  <c:v>2880</c:v>
                </c:pt>
                <c:pt idx="2880">
                  <c:v>2881</c:v>
                </c:pt>
                <c:pt idx="2881">
                  <c:v>2882</c:v>
                </c:pt>
                <c:pt idx="2882">
                  <c:v>2883</c:v>
                </c:pt>
                <c:pt idx="2883">
                  <c:v>2884</c:v>
                </c:pt>
                <c:pt idx="2884">
                  <c:v>2885</c:v>
                </c:pt>
                <c:pt idx="2885">
                  <c:v>2886</c:v>
                </c:pt>
                <c:pt idx="2886">
                  <c:v>2887</c:v>
                </c:pt>
                <c:pt idx="2887">
                  <c:v>2888</c:v>
                </c:pt>
                <c:pt idx="2888">
                  <c:v>2889</c:v>
                </c:pt>
                <c:pt idx="2889">
                  <c:v>2890</c:v>
                </c:pt>
                <c:pt idx="2890">
                  <c:v>2891</c:v>
                </c:pt>
                <c:pt idx="2891">
                  <c:v>2892</c:v>
                </c:pt>
                <c:pt idx="2892">
                  <c:v>2893</c:v>
                </c:pt>
                <c:pt idx="2893">
                  <c:v>2894</c:v>
                </c:pt>
                <c:pt idx="2894">
                  <c:v>2895</c:v>
                </c:pt>
                <c:pt idx="2895">
                  <c:v>2896</c:v>
                </c:pt>
                <c:pt idx="2896">
                  <c:v>2897</c:v>
                </c:pt>
                <c:pt idx="2897">
                  <c:v>2898</c:v>
                </c:pt>
                <c:pt idx="2898">
                  <c:v>2899</c:v>
                </c:pt>
                <c:pt idx="2899">
                  <c:v>2900</c:v>
                </c:pt>
                <c:pt idx="2900">
                  <c:v>2901</c:v>
                </c:pt>
                <c:pt idx="2901">
                  <c:v>2902</c:v>
                </c:pt>
                <c:pt idx="2902">
                  <c:v>2903</c:v>
                </c:pt>
                <c:pt idx="2903">
                  <c:v>2904</c:v>
                </c:pt>
                <c:pt idx="2904">
                  <c:v>2905</c:v>
                </c:pt>
                <c:pt idx="2905">
                  <c:v>2906</c:v>
                </c:pt>
                <c:pt idx="2906">
                  <c:v>2907</c:v>
                </c:pt>
                <c:pt idx="2907">
                  <c:v>2908</c:v>
                </c:pt>
                <c:pt idx="2908">
                  <c:v>2909</c:v>
                </c:pt>
                <c:pt idx="2909">
                  <c:v>2910</c:v>
                </c:pt>
                <c:pt idx="2910">
                  <c:v>2911</c:v>
                </c:pt>
                <c:pt idx="2911">
                  <c:v>2912</c:v>
                </c:pt>
                <c:pt idx="2912">
                  <c:v>2913</c:v>
                </c:pt>
                <c:pt idx="2913">
                  <c:v>2914</c:v>
                </c:pt>
                <c:pt idx="2914">
                  <c:v>2915</c:v>
                </c:pt>
                <c:pt idx="2915">
                  <c:v>2916</c:v>
                </c:pt>
                <c:pt idx="2916">
                  <c:v>2917</c:v>
                </c:pt>
                <c:pt idx="2917">
                  <c:v>2918</c:v>
                </c:pt>
                <c:pt idx="2918">
                  <c:v>2919</c:v>
                </c:pt>
                <c:pt idx="2919">
                  <c:v>2920</c:v>
                </c:pt>
                <c:pt idx="2920">
                  <c:v>2921</c:v>
                </c:pt>
                <c:pt idx="2921">
                  <c:v>2922</c:v>
                </c:pt>
                <c:pt idx="2922">
                  <c:v>2923</c:v>
                </c:pt>
                <c:pt idx="2923">
                  <c:v>2924</c:v>
                </c:pt>
                <c:pt idx="2924">
                  <c:v>2925</c:v>
                </c:pt>
                <c:pt idx="2925">
                  <c:v>2926</c:v>
                </c:pt>
                <c:pt idx="2926">
                  <c:v>2927</c:v>
                </c:pt>
                <c:pt idx="2927">
                  <c:v>2928</c:v>
                </c:pt>
                <c:pt idx="2928">
                  <c:v>2929</c:v>
                </c:pt>
                <c:pt idx="2929">
                  <c:v>2930</c:v>
                </c:pt>
                <c:pt idx="2930">
                  <c:v>2931</c:v>
                </c:pt>
                <c:pt idx="2931">
                  <c:v>2932</c:v>
                </c:pt>
                <c:pt idx="2932">
                  <c:v>2933</c:v>
                </c:pt>
                <c:pt idx="2933">
                  <c:v>2934</c:v>
                </c:pt>
                <c:pt idx="2934">
                  <c:v>2935</c:v>
                </c:pt>
                <c:pt idx="2935">
                  <c:v>2936</c:v>
                </c:pt>
                <c:pt idx="2936">
                  <c:v>2937</c:v>
                </c:pt>
                <c:pt idx="2937">
                  <c:v>2938</c:v>
                </c:pt>
                <c:pt idx="2938">
                  <c:v>2939</c:v>
                </c:pt>
                <c:pt idx="2939">
                  <c:v>2940</c:v>
                </c:pt>
                <c:pt idx="2940">
                  <c:v>2941</c:v>
                </c:pt>
                <c:pt idx="2941">
                  <c:v>2942</c:v>
                </c:pt>
                <c:pt idx="2942">
                  <c:v>2943</c:v>
                </c:pt>
                <c:pt idx="2943">
                  <c:v>2944</c:v>
                </c:pt>
                <c:pt idx="2944">
                  <c:v>2945</c:v>
                </c:pt>
                <c:pt idx="2945">
                  <c:v>2946</c:v>
                </c:pt>
                <c:pt idx="2946">
                  <c:v>2947</c:v>
                </c:pt>
                <c:pt idx="2947">
                  <c:v>2948</c:v>
                </c:pt>
                <c:pt idx="2948">
                  <c:v>2949</c:v>
                </c:pt>
                <c:pt idx="2949">
                  <c:v>2950</c:v>
                </c:pt>
                <c:pt idx="2950">
                  <c:v>2951</c:v>
                </c:pt>
                <c:pt idx="2951">
                  <c:v>2952</c:v>
                </c:pt>
                <c:pt idx="2952">
                  <c:v>2953</c:v>
                </c:pt>
                <c:pt idx="2953">
                  <c:v>2954</c:v>
                </c:pt>
                <c:pt idx="2954">
                  <c:v>2955</c:v>
                </c:pt>
                <c:pt idx="2955">
                  <c:v>2956</c:v>
                </c:pt>
                <c:pt idx="2956">
                  <c:v>2957</c:v>
                </c:pt>
                <c:pt idx="2957">
                  <c:v>2958</c:v>
                </c:pt>
                <c:pt idx="2958">
                  <c:v>2959</c:v>
                </c:pt>
                <c:pt idx="2959">
                  <c:v>2960</c:v>
                </c:pt>
                <c:pt idx="2960">
                  <c:v>2961</c:v>
                </c:pt>
                <c:pt idx="2961">
                  <c:v>2962</c:v>
                </c:pt>
                <c:pt idx="2962">
                  <c:v>2963</c:v>
                </c:pt>
                <c:pt idx="2963">
                  <c:v>2964</c:v>
                </c:pt>
                <c:pt idx="2964">
                  <c:v>2965</c:v>
                </c:pt>
                <c:pt idx="2965">
                  <c:v>2966</c:v>
                </c:pt>
                <c:pt idx="2966">
                  <c:v>2967</c:v>
                </c:pt>
                <c:pt idx="2967">
                  <c:v>2968</c:v>
                </c:pt>
                <c:pt idx="2968">
                  <c:v>2969</c:v>
                </c:pt>
                <c:pt idx="2969">
                  <c:v>2970</c:v>
                </c:pt>
                <c:pt idx="2970">
                  <c:v>2971</c:v>
                </c:pt>
                <c:pt idx="2971">
                  <c:v>2972</c:v>
                </c:pt>
                <c:pt idx="2972">
                  <c:v>2973</c:v>
                </c:pt>
                <c:pt idx="2973">
                  <c:v>2974</c:v>
                </c:pt>
                <c:pt idx="2974">
                  <c:v>2975</c:v>
                </c:pt>
                <c:pt idx="2975">
                  <c:v>2976</c:v>
                </c:pt>
                <c:pt idx="2976">
                  <c:v>2977</c:v>
                </c:pt>
                <c:pt idx="2977">
                  <c:v>2978</c:v>
                </c:pt>
                <c:pt idx="2978">
                  <c:v>2979</c:v>
                </c:pt>
                <c:pt idx="2979">
                  <c:v>2980</c:v>
                </c:pt>
                <c:pt idx="2980">
                  <c:v>2981</c:v>
                </c:pt>
                <c:pt idx="2981">
                  <c:v>2982</c:v>
                </c:pt>
                <c:pt idx="2982">
                  <c:v>2983</c:v>
                </c:pt>
                <c:pt idx="2983">
                  <c:v>2984</c:v>
                </c:pt>
                <c:pt idx="2984">
                  <c:v>2985</c:v>
                </c:pt>
                <c:pt idx="2985">
                  <c:v>2986</c:v>
                </c:pt>
                <c:pt idx="2986">
                  <c:v>2987</c:v>
                </c:pt>
                <c:pt idx="2987">
                  <c:v>2988</c:v>
                </c:pt>
                <c:pt idx="2988">
                  <c:v>2989</c:v>
                </c:pt>
                <c:pt idx="2989">
                  <c:v>2990</c:v>
                </c:pt>
                <c:pt idx="2990">
                  <c:v>2991</c:v>
                </c:pt>
                <c:pt idx="2991">
                  <c:v>2992</c:v>
                </c:pt>
                <c:pt idx="2992">
                  <c:v>2993</c:v>
                </c:pt>
                <c:pt idx="2993">
                  <c:v>2994</c:v>
                </c:pt>
                <c:pt idx="2994">
                  <c:v>2995</c:v>
                </c:pt>
                <c:pt idx="2995">
                  <c:v>2996</c:v>
                </c:pt>
                <c:pt idx="2996">
                  <c:v>2997</c:v>
                </c:pt>
                <c:pt idx="2997">
                  <c:v>2998</c:v>
                </c:pt>
                <c:pt idx="2998">
                  <c:v>2999</c:v>
                </c:pt>
                <c:pt idx="2999">
                  <c:v>3000</c:v>
                </c:pt>
                <c:pt idx="3000">
                  <c:v>3001</c:v>
                </c:pt>
                <c:pt idx="3001">
                  <c:v>3002</c:v>
                </c:pt>
                <c:pt idx="3002">
                  <c:v>3003</c:v>
                </c:pt>
                <c:pt idx="3003">
                  <c:v>3004</c:v>
                </c:pt>
                <c:pt idx="3004">
                  <c:v>3005</c:v>
                </c:pt>
                <c:pt idx="3005">
                  <c:v>3006</c:v>
                </c:pt>
                <c:pt idx="3006">
                  <c:v>3007</c:v>
                </c:pt>
                <c:pt idx="3007">
                  <c:v>3008</c:v>
                </c:pt>
                <c:pt idx="3008">
                  <c:v>3009</c:v>
                </c:pt>
                <c:pt idx="3009">
                  <c:v>3010</c:v>
                </c:pt>
                <c:pt idx="3010">
                  <c:v>3011</c:v>
                </c:pt>
                <c:pt idx="3011">
                  <c:v>3012</c:v>
                </c:pt>
                <c:pt idx="3012">
                  <c:v>3013</c:v>
                </c:pt>
                <c:pt idx="3013">
                  <c:v>3014</c:v>
                </c:pt>
                <c:pt idx="3014">
                  <c:v>3015</c:v>
                </c:pt>
                <c:pt idx="3015">
                  <c:v>3016</c:v>
                </c:pt>
                <c:pt idx="3016">
                  <c:v>3017</c:v>
                </c:pt>
                <c:pt idx="3017">
                  <c:v>3018</c:v>
                </c:pt>
                <c:pt idx="3018">
                  <c:v>3019</c:v>
                </c:pt>
                <c:pt idx="3019">
                  <c:v>3020</c:v>
                </c:pt>
                <c:pt idx="3020">
                  <c:v>3021</c:v>
                </c:pt>
                <c:pt idx="3021">
                  <c:v>3022</c:v>
                </c:pt>
                <c:pt idx="3022">
                  <c:v>3023</c:v>
                </c:pt>
                <c:pt idx="3023">
                  <c:v>3024</c:v>
                </c:pt>
                <c:pt idx="3024">
                  <c:v>3025</c:v>
                </c:pt>
                <c:pt idx="3025">
                  <c:v>3026</c:v>
                </c:pt>
                <c:pt idx="3026">
                  <c:v>3027</c:v>
                </c:pt>
                <c:pt idx="3027">
                  <c:v>3028</c:v>
                </c:pt>
                <c:pt idx="3028">
                  <c:v>3029</c:v>
                </c:pt>
                <c:pt idx="3029">
                  <c:v>3030</c:v>
                </c:pt>
                <c:pt idx="3030">
                  <c:v>3031</c:v>
                </c:pt>
                <c:pt idx="3031">
                  <c:v>3032</c:v>
                </c:pt>
                <c:pt idx="3032">
                  <c:v>3033</c:v>
                </c:pt>
                <c:pt idx="3033">
                  <c:v>3034</c:v>
                </c:pt>
                <c:pt idx="3034">
                  <c:v>3035</c:v>
                </c:pt>
                <c:pt idx="3035">
                  <c:v>3036</c:v>
                </c:pt>
                <c:pt idx="3036">
                  <c:v>3037</c:v>
                </c:pt>
                <c:pt idx="3037">
                  <c:v>3038</c:v>
                </c:pt>
                <c:pt idx="3038">
                  <c:v>3039</c:v>
                </c:pt>
                <c:pt idx="3039">
                  <c:v>3040</c:v>
                </c:pt>
                <c:pt idx="3040">
                  <c:v>3041</c:v>
                </c:pt>
                <c:pt idx="3041">
                  <c:v>3042</c:v>
                </c:pt>
                <c:pt idx="3042">
                  <c:v>3043</c:v>
                </c:pt>
                <c:pt idx="3043">
                  <c:v>3044</c:v>
                </c:pt>
                <c:pt idx="3044">
                  <c:v>3045</c:v>
                </c:pt>
                <c:pt idx="3045">
                  <c:v>3046</c:v>
                </c:pt>
                <c:pt idx="3046">
                  <c:v>3047</c:v>
                </c:pt>
                <c:pt idx="3047">
                  <c:v>3048</c:v>
                </c:pt>
                <c:pt idx="3048">
                  <c:v>3049</c:v>
                </c:pt>
                <c:pt idx="3049">
                  <c:v>3050</c:v>
                </c:pt>
                <c:pt idx="3050">
                  <c:v>3051</c:v>
                </c:pt>
                <c:pt idx="3051">
                  <c:v>3052</c:v>
                </c:pt>
                <c:pt idx="3052">
                  <c:v>3053</c:v>
                </c:pt>
                <c:pt idx="3053">
                  <c:v>3054</c:v>
                </c:pt>
                <c:pt idx="3054">
                  <c:v>3055</c:v>
                </c:pt>
                <c:pt idx="3055">
                  <c:v>3056</c:v>
                </c:pt>
                <c:pt idx="3056">
                  <c:v>3057</c:v>
                </c:pt>
                <c:pt idx="3057">
                  <c:v>3058</c:v>
                </c:pt>
                <c:pt idx="3058">
                  <c:v>3059</c:v>
                </c:pt>
                <c:pt idx="3059">
                  <c:v>3060</c:v>
                </c:pt>
                <c:pt idx="3060">
                  <c:v>3061</c:v>
                </c:pt>
                <c:pt idx="3061">
                  <c:v>3062</c:v>
                </c:pt>
                <c:pt idx="3062">
                  <c:v>3063</c:v>
                </c:pt>
                <c:pt idx="3063">
                  <c:v>3064</c:v>
                </c:pt>
                <c:pt idx="3064">
                  <c:v>3065</c:v>
                </c:pt>
                <c:pt idx="3065">
                  <c:v>3066</c:v>
                </c:pt>
                <c:pt idx="3066">
                  <c:v>3067</c:v>
                </c:pt>
                <c:pt idx="3067">
                  <c:v>3068</c:v>
                </c:pt>
                <c:pt idx="3068">
                  <c:v>3069</c:v>
                </c:pt>
                <c:pt idx="3069">
                  <c:v>3070</c:v>
                </c:pt>
                <c:pt idx="3070">
                  <c:v>3071</c:v>
                </c:pt>
                <c:pt idx="3071">
                  <c:v>3072</c:v>
                </c:pt>
                <c:pt idx="3072">
                  <c:v>3073</c:v>
                </c:pt>
                <c:pt idx="3073">
                  <c:v>3074</c:v>
                </c:pt>
                <c:pt idx="3074">
                  <c:v>3075</c:v>
                </c:pt>
                <c:pt idx="3075">
                  <c:v>3076</c:v>
                </c:pt>
                <c:pt idx="3076">
                  <c:v>3077</c:v>
                </c:pt>
                <c:pt idx="3077">
                  <c:v>3078</c:v>
                </c:pt>
                <c:pt idx="3078">
                  <c:v>3079</c:v>
                </c:pt>
                <c:pt idx="3079">
                  <c:v>3080</c:v>
                </c:pt>
                <c:pt idx="3080">
                  <c:v>3081</c:v>
                </c:pt>
                <c:pt idx="3081">
                  <c:v>3082</c:v>
                </c:pt>
                <c:pt idx="3082">
                  <c:v>3083</c:v>
                </c:pt>
                <c:pt idx="3083">
                  <c:v>3084</c:v>
                </c:pt>
                <c:pt idx="3084">
                  <c:v>3085</c:v>
                </c:pt>
                <c:pt idx="3085">
                  <c:v>3086</c:v>
                </c:pt>
                <c:pt idx="3086">
                  <c:v>3087</c:v>
                </c:pt>
                <c:pt idx="3087">
                  <c:v>3088</c:v>
                </c:pt>
                <c:pt idx="3088">
                  <c:v>3089</c:v>
                </c:pt>
                <c:pt idx="3089">
                  <c:v>3090</c:v>
                </c:pt>
                <c:pt idx="3090">
                  <c:v>3091</c:v>
                </c:pt>
                <c:pt idx="3091">
                  <c:v>3092</c:v>
                </c:pt>
                <c:pt idx="3092">
                  <c:v>3093</c:v>
                </c:pt>
                <c:pt idx="3093">
                  <c:v>3094</c:v>
                </c:pt>
                <c:pt idx="3094">
                  <c:v>3095</c:v>
                </c:pt>
                <c:pt idx="3095">
                  <c:v>3096</c:v>
                </c:pt>
                <c:pt idx="3096">
                  <c:v>3097</c:v>
                </c:pt>
                <c:pt idx="3097">
                  <c:v>3098</c:v>
                </c:pt>
                <c:pt idx="3098">
                  <c:v>3099</c:v>
                </c:pt>
                <c:pt idx="3099">
                  <c:v>3100</c:v>
                </c:pt>
                <c:pt idx="3100">
                  <c:v>3101</c:v>
                </c:pt>
                <c:pt idx="3101">
                  <c:v>3102</c:v>
                </c:pt>
                <c:pt idx="3102">
                  <c:v>3103</c:v>
                </c:pt>
                <c:pt idx="3103">
                  <c:v>3104</c:v>
                </c:pt>
                <c:pt idx="3104">
                  <c:v>3105</c:v>
                </c:pt>
                <c:pt idx="3105">
                  <c:v>3106</c:v>
                </c:pt>
                <c:pt idx="3106">
                  <c:v>3107</c:v>
                </c:pt>
                <c:pt idx="3107">
                  <c:v>3108</c:v>
                </c:pt>
                <c:pt idx="3108">
                  <c:v>3109</c:v>
                </c:pt>
                <c:pt idx="3109">
                  <c:v>3110</c:v>
                </c:pt>
                <c:pt idx="3110">
                  <c:v>3111</c:v>
                </c:pt>
                <c:pt idx="3111">
                  <c:v>3112</c:v>
                </c:pt>
                <c:pt idx="3112">
                  <c:v>3113</c:v>
                </c:pt>
                <c:pt idx="3113">
                  <c:v>3114</c:v>
                </c:pt>
                <c:pt idx="3114">
                  <c:v>3115</c:v>
                </c:pt>
                <c:pt idx="3115">
                  <c:v>3116</c:v>
                </c:pt>
                <c:pt idx="3116">
                  <c:v>3117</c:v>
                </c:pt>
                <c:pt idx="3117">
                  <c:v>3118</c:v>
                </c:pt>
                <c:pt idx="3118">
                  <c:v>3119</c:v>
                </c:pt>
                <c:pt idx="3119">
                  <c:v>3120</c:v>
                </c:pt>
                <c:pt idx="3120">
                  <c:v>3121</c:v>
                </c:pt>
                <c:pt idx="3121">
                  <c:v>3122</c:v>
                </c:pt>
                <c:pt idx="3122">
                  <c:v>3123</c:v>
                </c:pt>
                <c:pt idx="3123">
                  <c:v>3124</c:v>
                </c:pt>
                <c:pt idx="3124">
                  <c:v>3125</c:v>
                </c:pt>
                <c:pt idx="3125">
                  <c:v>3126</c:v>
                </c:pt>
                <c:pt idx="3126">
                  <c:v>3127</c:v>
                </c:pt>
                <c:pt idx="3127">
                  <c:v>3128</c:v>
                </c:pt>
                <c:pt idx="3128">
                  <c:v>3129</c:v>
                </c:pt>
                <c:pt idx="3129">
                  <c:v>3130</c:v>
                </c:pt>
                <c:pt idx="3130">
                  <c:v>3131</c:v>
                </c:pt>
                <c:pt idx="3131">
                  <c:v>3132</c:v>
                </c:pt>
                <c:pt idx="3132">
                  <c:v>3133</c:v>
                </c:pt>
                <c:pt idx="3133">
                  <c:v>3134</c:v>
                </c:pt>
                <c:pt idx="3134">
                  <c:v>3135</c:v>
                </c:pt>
                <c:pt idx="3135">
                  <c:v>3136</c:v>
                </c:pt>
                <c:pt idx="3136">
                  <c:v>3137</c:v>
                </c:pt>
                <c:pt idx="3137">
                  <c:v>3138</c:v>
                </c:pt>
                <c:pt idx="3138">
                  <c:v>3139</c:v>
                </c:pt>
                <c:pt idx="3139">
                  <c:v>3140</c:v>
                </c:pt>
                <c:pt idx="3140">
                  <c:v>3141</c:v>
                </c:pt>
                <c:pt idx="3141">
                  <c:v>3142</c:v>
                </c:pt>
                <c:pt idx="3142">
                  <c:v>3143</c:v>
                </c:pt>
                <c:pt idx="3143">
                  <c:v>3144</c:v>
                </c:pt>
                <c:pt idx="3144">
                  <c:v>3145</c:v>
                </c:pt>
                <c:pt idx="3145">
                  <c:v>3146</c:v>
                </c:pt>
                <c:pt idx="3146">
                  <c:v>3147</c:v>
                </c:pt>
                <c:pt idx="3147">
                  <c:v>3148</c:v>
                </c:pt>
                <c:pt idx="3148">
                  <c:v>3149</c:v>
                </c:pt>
                <c:pt idx="3149">
                  <c:v>3150</c:v>
                </c:pt>
                <c:pt idx="3150">
                  <c:v>3151</c:v>
                </c:pt>
                <c:pt idx="3151">
                  <c:v>3152</c:v>
                </c:pt>
                <c:pt idx="3152">
                  <c:v>3153</c:v>
                </c:pt>
                <c:pt idx="3153">
                  <c:v>3154</c:v>
                </c:pt>
                <c:pt idx="3154">
                  <c:v>3155</c:v>
                </c:pt>
                <c:pt idx="3155">
                  <c:v>3156</c:v>
                </c:pt>
                <c:pt idx="3156">
                  <c:v>3157</c:v>
                </c:pt>
                <c:pt idx="3157">
                  <c:v>3158</c:v>
                </c:pt>
                <c:pt idx="3158">
                  <c:v>3159</c:v>
                </c:pt>
                <c:pt idx="3159">
                  <c:v>3160</c:v>
                </c:pt>
                <c:pt idx="3160">
                  <c:v>3161</c:v>
                </c:pt>
                <c:pt idx="3161">
                  <c:v>3162</c:v>
                </c:pt>
                <c:pt idx="3162">
                  <c:v>3163</c:v>
                </c:pt>
                <c:pt idx="3163">
                  <c:v>3164</c:v>
                </c:pt>
                <c:pt idx="3164">
                  <c:v>3165</c:v>
                </c:pt>
                <c:pt idx="3165">
                  <c:v>3166</c:v>
                </c:pt>
                <c:pt idx="3166">
                  <c:v>3167</c:v>
                </c:pt>
                <c:pt idx="3167">
                  <c:v>3168</c:v>
                </c:pt>
                <c:pt idx="3168">
                  <c:v>3169</c:v>
                </c:pt>
                <c:pt idx="3169">
                  <c:v>3170</c:v>
                </c:pt>
                <c:pt idx="3170">
                  <c:v>3171</c:v>
                </c:pt>
                <c:pt idx="3171">
                  <c:v>3172</c:v>
                </c:pt>
                <c:pt idx="3172">
                  <c:v>3173</c:v>
                </c:pt>
                <c:pt idx="3173">
                  <c:v>3174</c:v>
                </c:pt>
                <c:pt idx="3174">
                  <c:v>3175</c:v>
                </c:pt>
                <c:pt idx="3175">
                  <c:v>3176</c:v>
                </c:pt>
                <c:pt idx="3176">
                  <c:v>3177</c:v>
                </c:pt>
                <c:pt idx="3177">
                  <c:v>3178</c:v>
                </c:pt>
                <c:pt idx="3178">
                  <c:v>3179</c:v>
                </c:pt>
                <c:pt idx="3179">
                  <c:v>3180</c:v>
                </c:pt>
                <c:pt idx="3180">
                  <c:v>3181</c:v>
                </c:pt>
                <c:pt idx="3181">
                  <c:v>3182</c:v>
                </c:pt>
                <c:pt idx="3182">
                  <c:v>3183</c:v>
                </c:pt>
                <c:pt idx="3183">
                  <c:v>3184</c:v>
                </c:pt>
                <c:pt idx="3184">
                  <c:v>3185</c:v>
                </c:pt>
                <c:pt idx="3185">
                  <c:v>3186</c:v>
                </c:pt>
                <c:pt idx="3186">
                  <c:v>3187</c:v>
                </c:pt>
                <c:pt idx="3187">
                  <c:v>3188</c:v>
                </c:pt>
                <c:pt idx="3188">
                  <c:v>3189</c:v>
                </c:pt>
                <c:pt idx="3189">
                  <c:v>3190</c:v>
                </c:pt>
                <c:pt idx="3190">
                  <c:v>3191</c:v>
                </c:pt>
                <c:pt idx="3191">
                  <c:v>3192</c:v>
                </c:pt>
                <c:pt idx="3192">
                  <c:v>3193</c:v>
                </c:pt>
                <c:pt idx="3193">
                  <c:v>3194</c:v>
                </c:pt>
                <c:pt idx="3194">
                  <c:v>3195</c:v>
                </c:pt>
                <c:pt idx="3195">
                  <c:v>3196</c:v>
                </c:pt>
                <c:pt idx="3196">
                  <c:v>3197</c:v>
                </c:pt>
                <c:pt idx="3197">
                  <c:v>3198</c:v>
                </c:pt>
                <c:pt idx="3198">
                  <c:v>3199</c:v>
                </c:pt>
                <c:pt idx="3199">
                  <c:v>3200</c:v>
                </c:pt>
                <c:pt idx="3200">
                  <c:v>3201</c:v>
                </c:pt>
                <c:pt idx="3201">
                  <c:v>3202</c:v>
                </c:pt>
                <c:pt idx="3202">
                  <c:v>3203</c:v>
                </c:pt>
                <c:pt idx="3203">
                  <c:v>3204</c:v>
                </c:pt>
                <c:pt idx="3204">
                  <c:v>3205</c:v>
                </c:pt>
                <c:pt idx="3205">
                  <c:v>3206</c:v>
                </c:pt>
                <c:pt idx="3206">
                  <c:v>3207</c:v>
                </c:pt>
                <c:pt idx="3207">
                  <c:v>3208</c:v>
                </c:pt>
                <c:pt idx="3208">
                  <c:v>3209</c:v>
                </c:pt>
                <c:pt idx="3209">
                  <c:v>3210</c:v>
                </c:pt>
                <c:pt idx="3210">
                  <c:v>3211</c:v>
                </c:pt>
                <c:pt idx="3211">
                  <c:v>3212</c:v>
                </c:pt>
                <c:pt idx="3212">
                  <c:v>3213</c:v>
                </c:pt>
                <c:pt idx="3213">
                  <c:v>3214</c:v>
                </c:pt>
                <c:pt idx="3214">
                  <c:v>3215</c:v>
                </c:pt>
                <c:pt idx="3215">
                  <c:v>3216</c:v>
                </c:pt>
                <c:pt idx="3216">
                  <c:v>3217</c:v>
                </c:pt>
                <c:pt idx="3217">
                  <c:v>3218</c:v>
                </c:pt>
                <c:pt idx="3218">
                  <c:v>3219</c:v>
                </c:pt>
                <c:pt idx="3219">
                  <c:v>3220</c:v>
                </c:pt>
                <c:pt idx="3220">
                  <c:v>3221</c:v>
                </c:pt>
                <c:pt idx="3221">
                  <c:v>3222</c:v>
                </c:pt>
                <c:pt idx="3222">
                  <c:v>3223</c:v>
                </c:pt>
                <c:pt idx="3223">
                  <c:v>3224</c:v>
                </c:pt>
                <c:pt idx="3224">
                  <c:v>3225</c:v>
                </c:pt>
                <c:pt idx="3225">
                  <c:v>3226</c:v>
                </c:pt>
                <c:pt idx="3226">
                  <c:v>3227</c:v>
                </c:pt>
                <c:pt idx="3227">
                  <c:v>3228</c:v>
                </c:pt>
                <c:pt idx="3228">
                  <c:v>3229</c:v>
                </c:pt>
                <c:pt idx="3229">
                  <c:v>3230</c:v>
                </c:pt>
                <c:pt idx="3230">
                  <c:v>3231</c:v>
                </c:pt>
                <c:pt idx="3231">
                  <c:v>3232</c:v>
                </c:pt>
                <c:pt idx="3232">
                  <c:v>3233</c:v>
                </c:pt>
                <c:pt idx="3233">
                  <c:v>3234</c:v>
                </c:pt>
                <c:pt idx="3234">
                  <c:v>3235</c:v>
                </c:pt>
                <c:pt idx="3235">
                  <c:v>3236</c:v>
                </c:pt>
                <c:pt idx="3236">
                  <c:v>3237</c:v>
                </c:pt>
                <c:pt idx="3237">
                  <c:v>3238</c:v>
                </c:pt>
                <c:pt idx="3238">
                  <c:v>3239</c:v>
                </c:pt>
                <c:pt idx="3239">
                  <c:v>3240</c:v>
                </c:pt>
                <c:pt idx="3240">
                  <c:v>3241</c:v>
                </c:pt>
                <c:pt idx="3241">
                  <c:v>3242</c:v>
                </c:pt>
                <c:pt idx="3242">
                  <c:v>3243</c:v>
                </c:pt>
                <c:pt idx="3243">
                  <c:v>3244</c:v>
                </c:pt>
                <c:pt idx="3244">
                  <c:v>3245</c:v>
                </c:pt>
                <c:pt idx="3245">
                  <c:v>3246</c:v>
                </c:pt>
                <c:pt idx="3246">
                  <c:v>3247</c:v>
                </c:pt>
                <c:pt idx="3247">
                  <c:v>3248</c:v>
                </c:pt>
                <c:pt idx="3248">
                  <c:v>3249</c:v>
                </c:pt>
                <c:pt idx="3249">
                  <c:v>3250</c:v>
                </c:pt>
                <c:pt idx="3250">
                  <c:v>3251</c:v>
                </c:pt>
                <c:pt idx="3251">
                  <c:v>3252</c:v>
                </c:pt>
                <c:pt idx="3252">
                  <c:v>3253</c:v>
                </c:pt>
                <c:pt idx="3253">
                  <c:v>3254</c:v>
                </c:pt>
                <c:pt idx="3254">
                  <c:v>3255</c:v>
                </c:pt>
                <c:pt idx="3255">
                  <c:v>3256</c:v>
                </c:pt>
                <c:pt idx="3256">
                  <c:v>3257</c:v>
                </c:pt>
                <c:pt idx="3257">
                  <c:v>3258</c:v>
                </c:pt>
                <c:pt idx="3258">
                  <c:v>3259</c:v>
                </c:pt>
                <c:pt idx="3259">
                  <c:v>3260</c:v>
                </c:pt>
                <c:pt idx="3260">
                  <c:v>3261</c:v>
                </c:pt>
                <c:pt idx="3261">
                  <c:v>3262</c:v>
                </c:pt>
                <c:pt idx="3262">
                  <c:v>3263</c:v>
                </c:pt>
                <c:pt idx="3263">
                  <c:v>3264</c:v>
                </c:pt>
                <c:pt idx="3264">
                  <c:v>3265</c:v>
                </c:pt>
                <c:pt idx="3265">
                  <c:v>3266</c:v>
                </c:pt>
                <c:pt idx="3266">
                  <c:v>3267</c:v>
                </c:pt>
                <c:pt idx="3267">
                  <c:v>3268</c:v>
                </c:pt>
                <c:pt idx="3268">
                  <c:v>3269</c:v>
                </c:pt>
                <c:pt idx="3269">
                  <c:v>3270</c:v>
                </c:pt>
                <c:pt idx="3270">
                  <c:v>3271</c:v>
                </c:pt>
                <c:pt idx="3271">
                  <c:v>3272</c:v>
                </c:pt>
                <c:pt idx="3272">
                  <c:v>3273</c:v>
                </c:pt>
                <c:pt idx="3273">
                  <c:v>3274</c:v>
                </c:pt>
                <c:pt idx="3274">
                  <c:v>3275</c:v>
                </c:pt>
                <c:pt idx="3275">
                  <c:v>3276</c:v>
                </c:pt>
                <c:pt idx="3276">
                  <c:v>3277</c:v>
                </c:pt>
                <c:pt idx="3277">
                  <c:v>3278</c:v>
                </c:pt>
                <c:pt idx="3278">
                  <c:v>3279</c:v>
                </c:pt>
                <c:pt idx="3279">
                  <c:v>3280</c:v>
                </c:pt>
                <c:pt idx="3280">
                  <c:v>3281</c:v>
                </c:pt>
                <c:pt idx="3281">
                  <c:v>3282</c:v>
                </c:pt>
                <c:pt idx="3282">
                  <c:v>3283</c:v>
                </c:pt>
                <c:pt idx="3283">
                  <c:v>3284</c:v>
                </c:pt>
                <c:pt idx="3284">
                  <c:v>3285</c:v>
                </c:pt>
                <c:pt idx="3285">
                  <c:v>3286</c:v>
                </c:pt>
                <c:pt idx="3286">
                  <c:v>3287</c:v>
                </c:pt>
                <c:pt idx="3287">
                  <c:v>3288</c:v>
                </c:pt>
                <c:pt idx="3288">
                  <c:v>3289</c:v>
                </c:pt>
                <c:pt idx="3289">
                  <c:v>3290</c:v>
                </c:pt>
                <c:pt idx="3290">
                  <c:v>3291</c:v>
                </c:pt>
                <c:pt idx="3291">
                  <c:v>3292</c:v>
                </c:pt>
                <c:pt idx="3292">
                  <c:v>3293</c:v>
                </c:pt>
                <c:pt idx="3293">
                  <c:v>3294</c:v>
                </c:pt>
                <c:pt idx="3294">
                  <c:v>3295</c:v>
                </c:pt>
                <c:pt idx="3295">
                  <c:v>3296</c:v>
                </c:pt>
                <c:pt idx="3296">
                  <c:v>3297</c:v>
                </c:pt>
                <c:pt idx="3297">
                  <c:v>3298</c:v>
                </c:pt>
                <c:pt idx="3298">
                  <c:v>3299</c:v>
                </c:pt>
                <c:pt idx="3299">
                  <c:v>3300</c:v>
                </c:pt>
                <c:pt idx="3300">
                  <c:v>3301</c:v>
                </c:pt>
                <c:pt idx="3301">
                  <c:v>3302</c:v>
                </c:pt>
                <c:pt idx="3302">
                  <c:v>3303</c:v>
                </c:pt>
                <c:pt idx="3303">
                  <c:v>3304</c:v>
                </c:pt>
                <c:pt idx="3304">
                  <c:v>3305</c:v>
                </c:pt>
                <c:pt idx="3305">
                  <c:v>3306</c:v>
                </c:pt>
                <c:pt idx="3306">
                  <c:v>3307</c:v>
                </c:pt>
                <c:pt idx="3307">
                  <c:v>3308</c:v>
                </c:pt>
                <c:pt idx="3308">
                  <c:v>3309</c:v>
                </c:pt>
                <c:pt idx="3309">
                  <c:v>3310</c:v>
                </c:pt>
                <c:pt idx="3310">
                  <c:v>3311</c:v>
                </c:pt>
                <c:pt idx="3311">
                  <c:v>3312</c:v>
                </c:pt>
                <c:pt idx="3312">
                  <c:v>3313</c:v>
                </c:pt>
                <c:pt idx="3313">
                  <c:v>3314</c:v>
                </c:pt>
                <c:pt idx="3314">
                  <c:v>3315</c:v>
                </c:pt>
                <c:pt idx="3315">
                  <c:v>3316</c:v>
                </c:pt>
                <c:pt idx="3316">
                  <c:v>3317</c:v>
                </c:pt>
                <c:pt idx="3317">
                  <c:v>3318</c:v>
                </c:pt>
                <c:pt idx="3318">
                  <c:v>3319</c:v>
                </c:pt>
                <c:pt idx="3319">
                  <c:v>3320</c:v>
                </c:pt>
                <c:pt idx="3320">
                  <c:v>3321</c:v>
                </c:pt>
                <c:pt idx="3321">
                  <c:v>3322</c:v>
                </c:pt>
                <c:pt idx="3322">
                  <c:v>3323</c:v>
                </c:pt>
                <c:pt idx="3323">
                  <c:v>3324</c:v>
                </c:pt>
                <c:pt idx="3324">
                  <c:v>3325</c:v>
                </c:pt>
                <c:pt idx="3325">
                  <c:v>3326</c:v>
                </c:pt>
                <c:pt idx="3326">
                  <c:v>3327</c:v>
                </c:pt>
                <c:pt idx="3327">
                  <c:v>3328</c:v>
                </c:pt>
                <c:pt idx="3328">
                  <c:v>3329</c:v>
                </c:pt>
                <c:pt idx="3329">
                  <c:v>3330</c:v>
                </c:pt>
                <c:pt idx="3330">
                  <c:v>3331</c:v>
                </c:pt>
                <c:pt idx="3331">
                  <c:v>3332</c:v>
                </c:pt>
                <c:pt idx="3332">
                  <c:v>3333</c:v>
                </c:pt>
                <c:pt idx="3333">
                  <c:v>3334</c:v>
                </c:pt>
                <c:pt idx="3334">
                  <c:v>3335</c:v>
                </c:pt>
                <c:pt idx="3335">
                  <c:v>3336</c:v>
                </c:pt>
                <c:pt idx="3336">
                  <c:v>3337</c:v>
                </c:pt>
                <c:pt idx="3337">
                  <c:v>3338</c:v>
                </c:pt>
                <c:pt idx="3338">
                  <c:v>3339</c:v>
                </c:pt>
                <c:pt idx="3339">
                  <c:v>3340</c:v>
                </c:pt>
                <c:pt idx="3340">
                  <c:v>3341</c:v>
                </c:pt>
                <c:pt idx="3341">
                  <c:v>3342</c:v>
                </c:pt>
                <c:pt idx="3342">
                  <c:v>3343</c:v>
                </c:pt>
                <c:pt idx="3343">
                  <c:v>3344</c:v>
                </c:pt>
                <c:pt idx="3344">
                  <c:v>3345</c:v>
                </c:pt>
                <c:pt idx="3345">
                  <c:v>3346</c:v>
                </c:pt>
                <c:pt idx="3346">
                  <c:v>3347</c:v>
                </c:pt>
                <c:pt idx="3347">
                  <c:v>3348</c:v>
                </c:pt>
                <c:pt idx="3348">
                  <c:v>3349</c:v>
                </c:pt>
                <c:pt idx="3349">
                  <c:v>3350</c:v>
                </c:pt>
                <c:pt idx="3350">
                  <c:v>3351</c:v>
                </c:pt>
                <c:pt idx="3351">
                  <c:v>3352</c:v>
                </c:pt>
                <c:pt idx="3352">
                  <c:v>3353</c:v>
                </c:pt>
                <c:pt idx="3353">
                  <c:v>3354</c:v>
                </c:pt>
                <c:pt idx="3354">
                  <c:v>3355</c:v>
                </c:pt>
                <c:pt idx="3355">
                  <c:v>3356</c:v>
                </c:pt>
                <c:pt idx="3356">
                  <c:v>3357</c:v>
                </c:pt>
                <c:pt idx="3357">
                  <c:v>3358</c:v>
                </c:pt>
                <c:pt idx="3358">
                  <c:v>3359</c:v>
                </c:pt>
                <c:pt idx="3359">
                  <c:v>3360</c:v>
                </c:pt>
                <c:pt idx="3360">
                  <c:v>3361</c:v>
                </c:pt>
                <c:pt idx="3361">
                  <c:v>3362</c:v>
                </c:pt>
                <c:pt idx="3362">
                  <c:v>3363</c:v>
                </c:pt>
                <c:pt idx="3363">
                  <c:v>3364</c:v>
                </c:pt>
                <c:pt idx="3364">
                  <c:v>3365</c:v>
                </c:pt>
                <c:pt idx="3365">
                  <c:v>3366</c:v>
                </c:pt>
                <c:pt idx="3366">
                  <c:v>3367</c:v>
                </c:pt>
                <c:pt idx="3367">
                  <c:v>3368</c:v>
                </c:pt>
                <c:pt idx="3368">
                  <c:v>3369</c:v>
                </c:pt>
                <c:pt idx="3369">
                  <c:v>3370</c:v>
                </c:pt>
                <c:pt idx="3370">
                  <c:v>3371</c:v>
                </c:pt>
                <c:pt idx="3371">
                  <c:v>3372</c:v>
                </c:pt>
                <c:pt idx="3372">
                  <c:v>3373</c:v>
                </c:pt>
                <c:pt idx="3373">
                  <c:v>3374</c:v>
                </c:pt>
                <c:pt idx="3374">
                  <c:v>3375</c:v>
                </c:pt>
                <c:pt idx="3375">
                  <c:v>3376</c:v>
                </c:pt>
                <c:pt idx="3376">
                  <c:v>3377</c:v>
                </c:pt>
                <c:pt idx="3377">
                  <c:v>3378</c:v>
                </c:pt>
                <c:pt idx="3378">
                  <c:v>3379</c:v>
                </c:pt>
                <c:pt idx="3379">
                  <c:v>3380</c:v>
                </c:pt>
                <c:pt idx="3380">
                  <c:v>3381</c:v>
                </c:pt>
                <c:pt idx="3381">
                  <c:v>3382</c:v>
                </c:pt>
                <c:pt idx="3382">
                  <c:v>3383</c:v>
                </c:pt>
                <c:pt idx="3383">
                  <c:v>3384</c:v>
                </c:pt>
                <c:pt idx="3384">
                  <c:v>3385</c:v>
                </c:pt>
                <c:pt idx="3385">
                  <c:v>3386</c:v>
                </c:pt>
                <c:pt idx="3386">
                  <c:v>3387</c:v>
                </c:pt>
                <c:pt idx="3387">
                  <c:v>3388</c:v>
                </c:pt>
                <c:pt idx="3388">
                  <c:v>3389</c:v>
                </c:pt>
                <c:pt idx="3389">
                  <c:v>3390</c:v>
                </c:pt>
                <c:pt idx="3390">
                  <c:v>3391</c:v>
                </c:pt>
                <c:pt idx="3391">
                  <c:v>3392</c:v>
                </c:pt>
                <c:pt idx="3392">
                  <c:v>3393</c:v>
                </c:pt>
                <c:pt idx="3393">
                  <c:v>3394</c:v>
                </c:pt>
                <c:pt idx="3394">
                  <c:v>3395</c:v>
                </c:pt>
                <c:pt idx="3395">
                  <c:v>3396</c:v>
                </c:pt>
                <c:pt idx="3396">
                  <c:v>3397</c:v>
                </c:pt>
                <c:pt idx="3397">
                  <c:v>3398</c:v>
                </c:pt>
                <c:pt idx="3398">
                  <c:v>3399</c:v>
                </c:pt>
                <c:pt idx="3399">
                  <c:v>3400</c:v>
                </c:pt>
                <c:pt idx="3400">
                  <c:v>3401</c:v>
                </c:pt>
                <c:pt idx="3401">
                  <c:v>3402</c:v>
                </c:pt>
                <c:pt idx="3402">
                  <c:v>3403</c:v>
                </c:pt>
                <c:pt idx="3403">
                  <c:v>3404</c:v>
                </c:pt>
                <c:pt idx="3404">
                  <c:v>3405</c:v>
                </c:pt>
                <c:pt idx="3405">
                  <c:v>3406</c:v>
                </c:pt>
                <c:pt idx="3406">
                  <c:v>3407</c:v>
                </c:pt>
                <c:pt idx="3407">
                  <c:v>3408</c:v>
                </c:pt>
                <c:pt idx="3408">
                  <c:v>3409</c:v>
                </c:pt>
                <c:pt idx="3409">
                  <c:v>3410</c:v>
                </c:pt>
                <c:pt idx="3410">
                  <c:v>3411</c:v>
                </c:pt>
                <c:pt idx="3411">
                  <c:v>3412</c:v>
                </c:pt>
                <c:pt idx="3412">
                  <c:v>3413</c:v>
                </c:pt>
                <c:pt idx="3413">
                  <c:v>3414</c:v>
                </c:pt>
                <c:pt idx="3414">
                  <c:v>3415</c:v>
                </c:pt>
                <c:pt idx="3415">
                  <c:v>3416</c:v>
                </c:pt>
                <c:pt idx="3416">
                  <c:v>3417</c:v>
                </c:pt>
                <c:pt idx="3417">
                  <c:v>3418</c:v>
                </c:pt>
                <c:pt idx="3418">
                  <c:v>3419</c:v>
                </c:pt>
                <c:pt idx="3419">
                  <c:v>3420</c:v>
                </c:pt>
                <c:pt idx="3420">
                  <c:v>3421</c:v>
                </c:pt>
                <c:pt idx="3421">
                  <c:v>3422</c:v>
                </c:pt>
                <c:pt idx="3422">
                  <c:v>3423</c:v>
                </c:pt>
                <c:pt idx="3423">
                  <c:v>3424</c:v>
                </c:pt>
                <c:pt idx="3424">
                  <c:v>3425</c:v>
                </c:pt>
                <c:pt idx="3425">
                  <c:v>3426</c:v>
                </c:pt>
                <c:pt idx="3426">
                  <c:v>3427</c:v>
                </c:pt>
                <c:pt idx="3427">
                  <c:v>3428</c:v>
                </c:pt>
                <c:pt idx="3428">
                  <c:v>3429</c:v>
                </c:pt>
                <c:pt idx="3429">
                  <c:v>3430</c:v>
                </c:pt>
                <c:pt idx="3430">
                  <c:v>3431</c:v>
                </c:pt>
                <c:pt idx="3431">
                  <c:v>3432</c:v>
                </c:pt>
                <c:pt idx="3432">
                  <c:v>3433</c:v>
                </c:pt>
                <c:pt idx="3433">
                  <c:v>3434</c:v>
                </c:pt>
                <c:pt idx="3434">
                  <c:v>3435</c:v>
                </c:pt>
                <c:pt idx="3435">
                  <c:v>3436</c:v>
                </c:pt>
                <c:pt idx="3436">
                  <c:v>3437</c:v>
                </c:pt>
                <c:pt idx="3437">
                  <c:v>3438</c:v>
                </c:pt>
                <c:pt idx="3438">
                  <c:v>3439</c:v>
                </c:pt>
                <c:pt idx="3439">
                  <c:v>3440</c:v>
                </c:pt>
                <c:pt idx="3440">
                  <c:v>3441</c:v>
                </c:pt>
                <c:pt idx="3441">
                  <c:v>3442</c:v>
                </c:pt>
                <c:pt idx="3442">
                  <c:v>3443</c:v>
                </c:pt>
                <c:pt idx="3443">
                  <c:v>3444</c:v>
                </c:pt>
                <c:pt idx="3444">
                  <c:v>3445</c:v>
                </c:pt>
                <c:pt idx="3445">
                  <c:v>3446</c:v>
                </c:pt>
                <c:pt idx="3446">
                  <c:v>3447</c:v>
                </c:pt>
                <c:pt idx="3447">
                  <c:v>3448</c:v>
                </c:pt>
                <c:pt idx="3448">
                  <c:v>3449</c:v>
                </c:pt>
                <c:pt idx="3449">
                  <c:v>3450</c:v>
                </c:pt>
                <c:pt idx="3450">
                  <c:v>3451</c:v>
                </c:pt>
                <c:pt idx="3451">
                  <c:v>3452</c:v>
                </c:pt>
                <c:pt idx="3452">
                  <c:v>3453</c:v>
                </c:pt>
                <c:pt idx="3453">
                  <c:v>3454</c:v>
                </c:pt>
                <c:pt idx="3454">
                  <c:v>3455</c:v>
                </c:pt>
                <c:pt idx="3455">
                  <c:v>3456</c:v>
                </c:pt>
                <c:pt idx="3456">
                  <c:v>3457</c:v>
                </c:pt>
                <c:pt idx="3457">
                  <c:v>3458</c:v>
                </c:pt>
                <c:pt idx="3458">
                  <c:v>3459</c:v>
                </c:pt>
                <c:pt idx="3459">
                  <c:v>3460</c:v>
                </c:pt>
                <c:pt idx="3460">
                  <c:v>3461</c:v>
                </c:pt>
                <c:pt idx="3461">
                  <c:v>3462</c:v>
                </c:pt>
                <c:pt idx="3462">
                  <c:v>3463</c:v>
                </c:pt>
                <c:pt idx="3463">
                  <c:v>3464</c:v>
                </c:pt>
                <c:pt idx="3464">
                  <c:v>3465</c:v>
                </c:pt>
                <c:pt idx="3465">
                  <c:v>3466</c:v>
                </c:pt>
                <c:pt idx="3466">
                  <c:v>3467</c:v>
                </c:pt>
                <c:pt idx="3467">
                  <c:v>3468</c:v>
                </c:pt>
                <c:pt idx="3468">
                  <c:v>3469</c:v>
                </c:pt>
                <c:pt idx="3469">
                  <c:v>3470</c:v>
                </c:pt>
                <c:pt idx="3470">
                  <c:v>3471</c:v>
                </c:pt>
                <c:pt idx="3471">
                  <c:v>3472</c:v>
                </c:pt>
                <c:pt idx="3472">
                  <c:v>3473</c:v>
                </c:pt>
                <c:pt idx="3473">
                  <c:v>3474</c:v>
                </c:pt>
                <c:pt idx="3474">
                  <c:v>3475</c:v>
                </c:pt>
                <c:pt idx="3475">
                  <c:v>3476</c:v>
                </c:pt>
                <c:pt idx="3476">
                  <c:v>3477</c:v>
                </c:pt>
                <c:pt idx="3477">
                  <c:v>3478</c:v>
                </c:pt>
                <c:pt idx="3478">
                  <c:v>3479</c:v>
                </c:pt>
                <c:pt idx="3479">
                  <c:v>3480</c:v>
                </c:pt>
                <c:pt idx="3480">
                  <c:v>3481</c:v>
                </c:pt>
                <c:pt idx="3481">
                  <c:v>3482</c:v>
                </c:pt>
                <c:pt idx="3482">
                  <c:v>3483</c:v>
                </c:pt>
                <c:pt idx="3483">
                  <c:v>3484</c:v>
                </c:pt>
                <c:pt idx="3484">
                  <c:v>3485</c:v>
                </c:pt>
                <c:pt idx="3485">
                  <c:v>3486</c:v>
                </c:pt>
                <c:pt idx="3486">
                  <c:v>3487</c:v>
                </c:pt>
                <c:pt idx="3487">
                  <c:v>3488</c:v>
                </c:pt>
                <c:pt idx="3488">
                  <c:v>3489</c:v>
                </c:pt>
                <c:pt idx="3489">
                  <c:v>3490</c:v>
                </c:pt>
                <c:pt idx="3490">
                  <c:v>3491</c:v>
                </c:pt>
                <c:pt idx="3491">
                  <c:v>3492</c:v>
                </c:pt>
                <c:pt idx="3492">
                  <c:v>3493</c:v>
                </c:pt>
                <c:pt idx="3493">
                  <c:v>3494</c:v>
                </c:pt>
                <c:pt idx="3494">
                  <c:v>3495</c:v>
                </c:pt>
                <c:pt idx="3495">
                  <c:v>3496</c:v>
                </c:pt>
                <c:pt idx="3496">
                  <c:v>3497</c:v>
                </c:pt>
                <c:pt idx="3497">
                  <c:v>3498</c:v>
                </c:pt>
                <c:pt idx="3498">
                  <c:v>3499</c:v>
                </c:pt>
                <c:pt idx="3499">
                  <c:v>3500</c:v>
                </c:pt>
                <c:pt idx="3500">
                  <c:v>3501</c:v>
                </c:pt>
                <c:pt idx="3501">
                  <c:v>3502</c:v>
                </c:pt>
                <c:pt idx="3502">
                  <c:v>3503</c:v>
                </c:pt>
                <c:pt idx="3503">
                  <c:v>3504</c:v>
                </c:pt>
                <c:pt idx="3504">
                  <c:v>3505</c:v>
                </c:pt>
                <c:pt idx="3505">
                  <c:v>3506</c:v>
                </c:pt>
                <c:pt idx="3506">
                  <c:v>3507</c:v>
                </c:pt>
                <c:pt idx="3507">
                  <c:v>3508</c:v>
                </c:pt>
                <c:pt idx="3508">
                  <c:v>3509</c:v>
                </c:pt>
                <c:pt idx="3509">
                  <c:v>3510</c:v>
                </c:pt>
                <c:pt idx="3510">
                  <c:v>3511</c:v>
                </c:pt>
                <c:pt idx="3511">
                  <c:v>3512</c:v>
                </c:pt>
                <c:pt idx="3512">
                  <c:v>3513</c:v>
                </c:pt>
                <c:pt idx="3513">
                  <c:v>3514</c:v>
                </c:pt>
                <c:pt idx="3514">
                  <c:v>3515</c:v>
                </c:pt>
                <c:pt idx="3515">
                  <c:v>3516</c:v>
                </c:pt>
                <c:pt idx="3516">
                  <c:v>3517</c:v>
                </c:pt>
                <c:pt idx="3517">
                  <c:v>3518</c:v>
                </c:pt>
                <c:pt idx="3518">
                  <c:v>3519</c:v>
                </c:pt>
                <c:pt idx="3519">
                  <c:v>3520</c:v>
                </c:pt>
                <c:pt idx="3520">
                  <c:v>3521</c:v>
                </c:pt>
                <c:pt idx="3521">
                  <c:v>3522</c:v>
                </c:pt>
                <c:pt idx="3522">
                  <c:v>3523</c:v>
                </c:pt>
                <c:pt idx="3523">
                  <c:v>3524</c:v>
                </c:pt>
                <c:pt idx="3524">
                  <c:v>3525</c:v>
                </c:pt>
                <c:pt idx="3525">
                  <c:v>3526</c:v>
                </c:pt>
                <c:pt idx="3526">
                  <c:v>3527</c:v>
                </c:pt>
                <c:pt idx="3527">
                  <c:v>3528</c:v>
                </c:pt>
                <c:pt idx="3528">
                  <c:v>3529</c:v>
                </c:pt>
                <c:pt idx="3529">
                  <c:v>3530</c:v>
                </c:pt>
                <c:pt idx="3530">
                  <c:v>3531</c:v>
                </c:pt>
                <c:pt idx="3531">
                  <c:v>3532</c:v>
                </c:pt>
                <c:pt idx="3532">
                  <c:v>3533</c:v>
                </c:pt>
                <c:pt idx="3533">
                  <c:v>3534</c:v>
                </c:pt>
                <c:pt idx="3534">
                  <c:v>3535</c:v>
                </c:pt>
                <c:pt idx="3535">
                  <c:v>3536</c:v>
                </c:pt>
                <c:pt idx="3536">
                  <c:v>3537</c:v>
                </c:pt>
                <c:pt idx="3537">
                  <c:v>3538</c:v>
                </c:pt>
                <c:pt idx="3538">
                  <c:v>3539</c:v>
                </c:pt>
                <c:pt idx="3539">
                  <c:v>3540</c:v>
                </c:pt>
                <c:pt idx="3540">
                  <c:v>3541</c:v>
                </c:pt>
                <c:pt idx="3541">
                  <c:v>3542</c:v>
                </c:pt>
                <c:pt idx="3542">
                  <c:v>3543</c:v>
                </c:pt>
                <c:pt idx="3543">
                  <c:v>3544</c:v>
                </c:pt>
                <c:pt idx="3544">
                  <c:v>3545</c:v>
                </c:pt>
                <c:pt idx="3545">
                  <c:v>3546</c:v>
                </c:pt>
                <c:pt idx="3546">
                  <c:v>3547</c:v>
                </c:pt>
                <c:pt idx="3547">
                  <c:v>3548</c:v>
                </c:pt>
                <c:pt idx="3548">
                  <c:v>3549</c:v>
                </c:pt>
                <c:pt idx="3549">
                  <c:v>3550</c:v>
                </c:pt>
                <c:pt idx="3550">
                  <c:v>3551</c:v>
                </c:pt>
                <c:pt idx="3551">
                  <c:v>3552</c:v>
                </c:pt>
                <c:pt idx="3552">
                  <c:v>3553</c:v>
                </c:pt>
                <c:pt idx="3553">
                  <c:v>3554</c:v>
                </c:pt>
                <c:pt idx="3554">
                  <c:v>3555</c:v>
                </c:pt>
                <c:pt idx="3555">
                  <c:v>3556</c:v>
                </c:pt>
                <c:pt idx="3556">
                  <c:v>3557</c:v>
                </c:pt>
                <c:pt idx="3557">
                  <c:v>3558</c:v>
                </c:pt>
                <c:pt idx="3558">
                  <c:v>3559</c:v>
                </c:pt>
                <c:pt idx="3559">
                  <c:v>3560</c:v>
                </c:pt>
                <c:pt idx="3560">
                  <c:v>3561</c:v>
                </c:pt>
                <c:pt idx="3561">
                  <c:v>3562</c:v>
                </c:pt>
                <c:pt idx="3562">
                  <c:v>3563</c:v>
                </c:pt>
                <c:pt idx="3563">
                  <c:v>3564</c:v>
                </c:pt>
                <c:pt idx="3564">
                  <c:v>3565</c:v>
                </c:pt>
                <c:pt idx="3565">
                  <c:v>3566</c:v>
                </c:pt>
                <c:pt idx="3566">
                  <c:v>3567</c:v>
                </c:pt>
                <c:pt idx="3567">
                  <c:v>3568</c:v>
                </c:pt>
                <c:pt idx="3568">
                  <c:v>3569</c:v>
                </c:pt>
                <c:pt idx="3569">
                  <c:v>3570</c:v>
                </c:pt>
                <c:pt idx="3570">
                  <c:v>3571</c:v>
                </c:pt>
                <c:pt idx="3571">
                  <c:v>3572</c:v>
                </c:pt>
                <c:pt idx="3572">
                  <c:v>3573</c:v>
                </c:pt>
                <c:pt idx="3573">
                  <c:v>3574</c:v>
                </c:pt>
                <c:pt idx="3574">
                  <c:v>3575</c:v>
                </c:pt>
                <c:pt idx="3575">
                  <c:v>3576</c:v>
                </c:pt>
                <c:pt idx="3576">
                  <c:v>3577</c:v>
                </c:pt>
                <c:pt idx="3577">
                  <c:v>3578</c:v>
                </c:pt>
                <c:pt idx="3578">
                  <c:v>3579</c:v>
                </c:pt>
                <c:pt idx="3579">
                  <c:v>3580</c:v>
                </c:pt>
                <c:pt idx="3580">
                  <c:v>3581</c:v>
                </c:pt>
                <c:pt idx="3581">
                  <c:v>3582</c:v>
                </c:pt>
                <c:pt idx="3582">
                  <c:v>3583</c:v>
                </c:pt>
                <c:pt idx="3583">
                  <c:v>3584</c:v>
                </c:pt>
                <c:pt idx="3584">
                  <c:v>3585</c:v>
                </c:pt>
                <c:pt idx="3585">
                  <c:v>3586</c:v>
                </c:pt>
                <c:pt idx="3586">
                  <c:v>3587</c:v>
                </c:pt>
                <c:pt idx="3587">
                  <c:v>3588</c:v>
                </c:pt>
                <c:pt idx="3588">
                  <c:v>3589</c:v>
                </c:pt>
                <c:pt idx="3589">
                  <c:v>3590</c:v>
                </c:pt>
                <c:pt idx="3590">
                  <c:v>3591</c:v>
                </c:pt>
                <c:pt idx="3591">
                  <c:v>3592</c:v>
                </c:pt>
                <c:pt idx="3592">
                  <c:v>3593</c:v>
                </c:pt>
                <c:pt idx="3593">
                  <c:v>3594</c:v>
                </c:pt>
                <c:pt idx="3594">
                  <c:v>3595</c:v>
                </c:pt>
                <c:pt idx="3595">
                  <c:v>3596</c:v>
                </c:pt>
                <c:pt idx="3596">
                  <c:v>3597</c:v>
                </c:pt>
                <c:pt idx="3597">
                  <c:v>3598</c:v>
                </c:pt>
                <c:pt idx="3598">
                  <c:v>3599</c:v>
                </c:pt>
                <c:pt idx="3599">
                  <c:v>3600</c:v>
                </c:pt>
                <c:pt idx="3600">
                  <c:v>3601</c:v>
                </c:pt>
                <c:pt idx="3601">
                  <c:v>3602</c:v>
                </c:pt>
                <c:pt idx="3602">
                  <c:v>3603</c:v>
                </c:pt>
                <c:pt idx="3603">
                  <c:v>3604</c:v>
                </c:pt>
                <c:pt idx="3604">
                  <c:v>3605</c:v>
                </c:pt>
                <c:pt idx="3605">
                  <c:v>3606</c:v>
                </c:pt>
                <c:pt idx="3606">
                  <c:v>3607</c:v>
                </c:pt>
                <c:pt idx="3607">
                  <c:v>3608</c:v>
                </c:pt>
                <c:pt idx="3608">
                  <c:v>3609</c:v>
                </c:pt>
                <c:pt idx="3609">
                  <c:v>3610</c:v>
                </c:pt>
                <c:pt idx="3610">
                  <c:v>3611</c:v>
                </c:pt>
                <c:pt idx="3611">
                  <c:v>3612</c:v>
                </c:pt>
                <c:pt idx="3612">
                  <c:v>3613</c:v>
                </c:pt>
                <c:pt idx="3613">
                  <c:v>3614</c:v>
                </c:pt>
                <c:pt idx="3614">
                  <c:v>3615</c:v>
                </c:pt>
                <c:pt idx="3615">
                  <c:v>3616</c:v>
                </c:pt>
                <c:pt idx="3616">
                  <c:v>3617</c:v>
                </c:pt>
                <c:pt idx="3617">
                  <c:v>3618</c:v>
                </c:pt>
                <c:pt idx="3618">
                  <c:v>3619</c:v>
                </c:pt>
                <c:pt idx="3619">
                  <c:v>3620</c:v>
                </c:pt>
                <c:pt idx="3620">
                  <c:v>3621</c:v>
                </c:pt>
                <c:pt idx="3621">
                  <c:v>3622</c:v>
                </c:pt>
                <c:pt idx="3622">
                  <c:v>3623</c:v>
                </c:pt>
                <c:pt idx="3623">
                  <c:v>3624</c:v>
                </c:pt>
                <c:pt idx="3624">
                  <c:v>3625</c:v>
                </c:pt>
                <c:pt idx="3625">
                  <c:v>3626</c:v>
                </c:pt>
                <c:pt idx="3626">
                  <c:v>3627</c:v>
                </c:pt>
                <c:pt idx="3627">
                  <c:v>3628</c:v>
                </c:pt>
                <c:pt idx="3628">
                  <c:v>3629</c:v>
                </c:pt>
                <c:pt idx="3629">
                  <c:v>3630</c:v>
                </c:pt>
                <c:pt idx="3630">
                  <c:v>3631</c:v>
                </c:pt>
                <c:pt idx="3631">
                  <c:v>3632</c:v>
                </c:pt>
                <c:pt idx="3632">
                  <c:v>3633</c:v>
                </c:pt>
                <c:pt idx="3633">
                  <c:v>3634</c:v>
                </c:pt>
                <c:pt idx="3634">
                  <c:v>3635</c:v>
                </c:pt>
                <c:pt idx="3635">
                  <c:v>3636</c:v>
                </c:pt>
                <c:pt idx="3636">
                  <c:v>3637</c:v>
                </c:pt>
                <c:pt idx="3637">
                  <c:v>3638</c:v>
                </c:pt>
                <c:pt idx="3638">
                  <c:v>3639</c:v>
                </c:pt>
                <c:pt idx="3639">
                  <c:v>3640</c:v>
                </c:pt>
                <c:pt idx="3640">
                  <c:v>3641</c:v>
                </c:pt>
                <c:pt idx="3641">
                  <c:v>3642</c:v>
                </c:pt>
                <c:pt idx="3642">
                  <c:v>3643</c:v>
                </c:pt>
                <c:pt idx="3643">
                  <c:v>3644</c:v>
                </c:pt>
                <c:pt idx="3644">
                  <c:v>3645</c:v>
                </c:pt>
                <c:pt idx="3645">
                  <c:v>3646</c:v>
                </c:pt>
                <c:pt idx="3646">
                  <c:v>3647</c:v>
                </c:pt>
                <c:pt idx="3647">
                  <c:v>3648</c:v>
                </c:pt>
                <c:pt idx="3648">
                  <c:v>3649</c:v>
                </c:pt>
                <c:pt idx="3649">
                  <c:v>3650</c:v>
                </c:pt>
                <c:pt idx="3650">
                  <c:v>3651</c:v>
                </c:pt>
                <c:pt idx="3651">
                  <c:v>3652</c:v>
                </c:pt>
                <c:pt idx="3652">
                  <c:v>3653</c:v>
                </c:pt>
                <c:pt idx="3653">
                  <c:v>3654</c:v>
                </c:pt>
                <c:pt idx="3654">
                  <c:v>3655</c:v>
                </c:pt>
                <c:pt idx="3655">
                  <c:v>3656</c:v>
                </c:pt>
                <c:pt idx="3656">
                  <c:v>3657</c:v>
                </c:pt>
                <c:pt idx="3657">
                  <c:v>3658</c:v>
                </c:pt>
                <c:pt idx="3658">
                  <c:v>3659</c:v>
                </c:pt>
                <c:pt idx="3659">
                  <c:v>3660</c:v>
                </c:pt>
                <c:pt idx="3660">
                  <c:v>3661</c:v>
                </c:pt>
                <c:pt idx="3661">
                  <c:v>3662</c:v>
                </c:pt>
                <c:pt idx="3662">
                  <c:v>3663</c:v>
                </c:pt>
                <c:pt idx="3663">
                  <c:v>3664</c:v>
                </c:pt>
                <c:pt idx="3664">
                  <c:v>3665</c:v>
                </c:pt>
                <c:pt idx="3665">
                  <c:v>3666</c:v>
                </c:pt>
                <c:pt idx="3666">
                  <c:v>3667</c:v>
                </c:pt>
                <c:pt idx="3667">
                  <c:v>3668</c:v>
                </c:pt>
                <c:pt idx="3668">
                  <c:v>3669</c:v>
                </c:pt>
                <c:pt idx="3669">
                  <c:v>3670</c:v>
                </c:pt>
                <c:pt idx="3670">
                  <c:v>3671</c:v>
                </c:pt>
                <c:pt idx="3671">
                  <c:v>3672</c:v>
                </c:pt>
                <c:pt idx="3672">
                  <c:v>3673</c:v>
                </c:pt>
                <c:pt idx="3673">
                  <c:v>3674</c:v>
                </c:pt>
                <c:pt idx="3674">
                  <c:v>3675</c:v>
                </c:pt>
                <c:pt idx="3675">
                  <c:v>3676</c:v>
                </c:pt>
                <c:pt idx="3676">
                  <c:v>3677</c:v>
                </c:pt>
                <c:pt idx="3677">
                  <c:v>3678</c:v>
                </c:pt>
                <c:pt idx="3678">
                  <c:v>3679</c:v>
                </c:pt>
                <c:pt idx="3679">
                  <c:v>3680</c:v>
                </c:pt>
                <c:pt idx="3680">
                  <c:v>3681</c:v>
                </c:pt>
                <c:pt idx="3681">
                  <c:v>3682</c:v>
                </c:pt>
                <c:pt idx="3682">
                  <c:v>3683</c:v>
                </c:pt>
                <c:pt idx="3683">
                  <c:v>3684</c:v>
                </c:pt>
                <c:pt idx="3684">
                  <c:v>3685</c:v>
                </c:pt>
                <c:pt idx="3685">
                  <c:v>3686</c:v>
                </c:pt>
                <c:pt idx="3686">
                  <c:v>3687</c:v>
                </c:pt>
                <c:pt idx="3687">
                  <c:v>3688</c:v>
                </c:pt>
                <c:pt idx="3688">
                  <c:v>3689</c:v>
                </c:pt>
                <c:pt idx="3689">
                  <c:v>3690</c:v>
                </c:pt>
                <c:pt idx="3690">
                  <c:v>3691</c:v>
                </c:pt>
                <c:pt idx="3691">
                  <c:v>3692</c:v>
                </c:pt>
                <c:pt idx="3692">
                  <c:v>3693</c:v>
                </c:pt>
                <c:pt idx="3693">
                  <c:v>3694</c:v>
                </c:pt>
                <c:pt idx="3694">
                  <c:v>3695</c:v>
                </c:pt>
                <c:pt idx="3695">
                  <c:v>3696</c:v>
                </c:pt>
                <c:pt idx="3696">
                  <c:v>3697</c:v>
                </c:pt>
                <c:pt idx="3697">
                  <c:v>3698</c:v>
                </c:pt>
                <c:pt idx="3698">
                  <c:v>3699</c:v>
                </c:pt>
                <c:pt idx="3699">
                  <c:v>3700</c:v>
                </c:pt>
                <c:pt idx="3700">
                  <c:v>3701</c:v>
                </c:pt>
                <c:pt idx="3701">
                  <c:v>3702</c:v>
                </c:pt>
                <c:pt idx="3702">
                  <c:v>3703</c:v>
                </c:pt>
                <c:pt idx="3703">
                  <c:v>3704</c:v>
                </c:pt>
                <c:pt idx="3704">
                  <c:v>3705</c:v>
                </c:pt>
                <c:pt idx="3705">
                  <c:v>3706</c:v>
                </c:pt>
                <c:pt idx="3706">
                  <c:v>3707</c:v>
                </c:pt>
                <c:pt idx="3707">
                  <c:v>3708</c:v>
                </c:pt>
                <c:pt idx="3708">
                  <c:v>3709</c:v>
                </c:pt>
                <c:pt idx="3709">
                  <c:v>3710</c:v>
                </c:pt>
                <c:pt idx="3710">
                  <c:v>3711</c:v>
                </c:pt>
                <c:pt idx="3711">
                  <c:v>3712</c:v>
                </c:pt>
                <c:pt idx="3712">
                  <c:v>3713</c:v>
                </c:pt>
                <c:pt idx="3713">
                  <c:v>3714</c:v>
                </c:pt>
                <c:pt idx="3714">
                  <c:v>3715</c:v>
                </c:pt>
                <c:pt idx="3715">
                  <c:v>3716</c:v>
                </c:pt>
                <c:pt idx="3716">
                  <c:v>3717</c:v>
                </c:pt>
                <c:pt idx="3717">
                  <c:v>3718</c:v>
                </c:pt>
                <c:pt idx="3718">
                  <c:v>3719</c:v>
                </c:pt>
                <c:pt idx="3719">
                  <c:v>3720</c:v>
                </c:pt>
                <c:pt idx="3720">
                  <c:v>3721</c:v>
                </c:pt>
                <c:pt idx="3721">
                  <c:v>3722</c:v>
                </c:pt>
                <c:pt idx="3722">
                  <c:v>3723</c:v>
                </c:pt>
                <c:pt idx="3723">
                  <c:v>3724</c:v>
                </c:pt>
                <c:pt idx="3724">
                  <c:v>3725</c:v>
                </c:pt>
                <c:pt idx="3725">
                  <c:v>3726</c:v>
                </c:pt>
                <c:pt idx="3726">
                  <c:v>3727</c:v>
                </c:pt>
                <c:pt idx="3727">
                  <c:v>3728</c:v>
                </c:pt>
                <c:pt idx="3728">
                  <c:v>3729</c:v>
                </c:pt>
                <c:pt idx="3729">
                  <c:v>3730</c:v>
                </c:pt>
                <c:pt idx="3730">
                  <c:v>3731</c:v>
                </c:pt>
                <c:pt idx="3731">
                  <c:v>3732</c:v>
                </c:pt>
                <c:pt idx="3732">
                  <c:v>3733</c:v>
                </c:pt>
                <c:pt idx="3733">
                  <c:v>3734</c:v>
                </c:pt>
                <c:pt idx="3734">
                  <c:v>3735</c:v>
                </c:pt>
                <c:pt idx="3735">
                  <c:v>3736</c:v>
                </c:pt>
                <c:pt idx="3736">
                  <c:v>3737</c:v>
                </c:pt>
                <c:pt idx="3737">
                  <c:v>3738</c:v>
                </c:pt>
                <c:pt idx="3738">
                  <c:v>3739</c:v>
                </c:pt>
                <c:pt idx="3739">
                  <c:v>3740</c:v>
                </c:pt>
                <c:pt idx="3740">
                  <c:v>3741</c:v>
                </c:pt>
                <c:pt idx="3741">
                  <c:v>3742</c:v>
                </c:pt>
                <c:pt idx="3742">
                  <c:v>3743</c:v>
                </c:pt>
                <c:pt idx="3743">
                  <c:v>3744</c:v>
                </c:pt>
                <c:pt idx="3744">
                  <c:v>3745</c:v>
                </c:pt>
                <c:pt idx="3745">
                  <c:v>3746</c:v>
                </c:pt>
                <c:pt idx="3746">
                  <c:v>3747</c:v>
                </c:pt>
                <c:pt idx="3747">
                  <c:v>3748</c:v>
                </c:pt>
                <c:pt idx="3748">
                  <c:v>3749</c:v>
                </c:pt>
                <c:pt idx="3749">
                  <c:v>3750</c:v>
                </c:pt>
                <c:pt idx="3750">
                  <c:v>3751</c:v>
                </c:pt>
                <c:pt idx="3751">
                  <c:v>3752</c:v>
                </c:pt>
                <c:pt idx="3752">
                  <c:v>3753</c:v>
                </c:pt>
                <c:pt idx="3753">
                  <c:v>3754</c:v>
                </c:pt>
                <c:pt idx="3754">
                  <c:v>3755</c:v>
                </c:pt>
                <c:pt idx="3755">
                  <c:v>3756</c:v>
                </c:pt>
                <c:pt idx="3756">
                  <c:v>3757</c:v>
                </c:pt>
                <c:pt idx="3757">
                  <c:v>3758</c:v>
                </c:pt>
                <c:pt idx="3758">
                  <c:v>3759</c:v>
                </c:pt>
                <c:pt idx="3759">
                  <c:v>3760</c:v>
                </c:pt>
                <c:pt idx="3760">
                  <c:v>3761</c:v>
                </c:pt>
                <c:pt idx="3761">
                  <c:v>3762</c:v>
                </c:pt>
                <c:pt idx="3762">
                  <c:v>3763</c:v>
                </c:pt>
                <c:pt idx="3763">
                  <c:v>3764</c:v>
                </c:pt>
                <c:pt idx="3764">
                  <c:v>3765</c:v>
                </c:pt>
                <c:pt idx="3765">
                  <c:v>3766</c:v>
                </c:pt>
                <c:pt idx="3766">
                  <c:v>3767</c:v>
                </c:pt>
                <c:pt idx="3767">
                  <c:v>3768</c:v>
                </c:pt>
                <c:pt idx="3768">
                  <c:v>3769</c:v>
                </c:pt>
                <c:pt idx="3769">
                  <c:v>3770</c:v>
                </c:pt>
                <c:pt idx="3770">
                  <c:v>3771</c:v>
                </c:pt>
                <c:pt idx="3771">
                  <c:v>3772</c:v>
                </c:pt>
                <c:pt idx="3772">
                  <c:v>3773</c:v>
                </c:pt>
                <c:pt idx="3773">
                  <c:v>3774</c:v>
                </c:pt>
                <c:pt idx="3774">
                  <c:v>3775</c:v>
                </c:pt>
                <c:pt idx="3775">
                  <c:v>3776</c:v>
                </c:pt>
                <c:pt idx="3776">
                  <c:v>3777</c:v>
                </c:pt>
                <c:pt idx="3777">
                  <c:v>3778</c:v>
                </c:pt>
                <c:pt idx="3778">
                  <c:v>3779</c:v>
                </c:pt>
                <c:pt idx="3779">
                  <c:v>3780</c:v>
                </c:pt>
                <c:pt idx="3780">
                  <c:v>3781</c:v>
                </c:pt>
                <c:pt idx="3781">
                  <c:v>3782</c:v>
                </c:pt>
                <c:pt idx="3782">
                  <c:v>3783</c:v>
                </c:pt>
                <c:pt idx="3783">
                  <c:v>3784</c:v>
                </c:pt>
                <c:pt idx="3784">
                  <c:v>3785</c:v>
                </c:pt>
                <c:pt idx="3785">
                  <c:v>3786</c:v>
                </c:pt>
                <c:pt idx="3786">
                  <c:v>3787</c:v>
                </c:pt>
                <c:pt idx="3787">
                  <c:v>3788</c:v>
                </c:pt>
                <c:pt idx="3788">
                  <c:v>3789</c:v>
                </c:pt>
                <c:pt idx="3789">
                  <c:v>3790</c:v>
                </c:pt>
                <c:pt idx="3790">
                  <c:v>3791</c:v>
                </c:pt>
                <c:pt idx="3791">
                  <c:v>3792</c:v>
                </c:pt>
                <c:pt idx="3792">
                  <c:v>3793</c:v>
                </c:pt>
                <c:pt idx="3793">
                  <c:v>3794</c:v>
                </c:pt>
                <c:pt idx="3794">
                  <c:v>3795</c:v>
                </c:pt>
                <c:pt idx="3795">
                  <c:v>3796</c:v>
                </c:pt>
                <c:pt idx="3796">
                  <c:v>3797</c:v>
                </c:pt>
                <c:pt idx="3797">
                  <c:v>3798</c:v>
                </c:pt>
                <c:pt idx="3798">
                  <c:v>3799</c:v>
                </c:pt>
                <c:pt idx="3799">
                  <c:v>3800</c:v>
                </c:pt>
                <c:pt idx="3800">
                  <c:v>3801</c:v>
                </c:pt>
                <c:pt idx="3801">
                  <c:v>3802</c:v>
                </c:pt>
                <c:pt idx="3802">
                  <c:v>3803</c:v>
                </c:pt>
                <c:pt idx="3803">
                  <c:v>3804</c:v>
                </c:pt>
                <c:pt idx="3804">
                  <c:v>3805</c:v>
                </c:pt>
                <c:pt idx="3805">
                  <c:v>3806</c:v>
                </c:pt>
                <c:pt idx="3806">
                  <c:v>3807</c:v>
                </c:pt>
                <c:pt idx="3807">
                  <c:v>3808</c:v>
                </c:pt>
                <c:pt idx="3808">
                  <c:v>3809</c:v>
                </c:pt>
                <c:pt idx="3809">
                  <c:v>3810</c:v>
                </c:pt>
                <c:pt idx="3810">
                  <c:v>3811</c:v>
                </c:pt>
                <c:pt idx="3811">
                  <c:v>3812</c:v>
                </c:pt>
                <c:pt idx="3812">
                  <c:v>3813</c:v>
                </c:pt>
                <c:pt idx="3813">
                  <c:v>3814</c:v>
                </c:pt>
                <c:pt idx="3814">
                  <c:v>3815</c:v>
                </c:pt>
                <c:pt idx="3815">
                  <c:v>3816</c:v>
                </c:pt>
                <c:pt idx="3816">
                  <c:v>3817</c:v>
                </c:pt>
                <c:pt idx="3817">
                  <c:v>3818</c:v>
                </c:pt>
                <c:pt idx="3818">
                  <c:v>3819</c:v>
                </c:pt>
                <c:pt idx="3819">
                  <c:v>3820</c:v>
                </c:pt>
                <c:pt idx="3820">
                  <c:v>3821</c:v>
                </c:pt>
                <c:pt idx="3821">
                  <c:v>3822</c:v>
                </c:pt>
                <c:pt idx="3822">
                  <c:v>3823</c:v>
                </c:pt>
                <c:pt idx="3823">
                  <c:v>3824</c:v>
                </c:pt>
                <c:pt idx="3824">
                  <c:v>3825</c:v>
                </c:pt>
                <c:pt idx="3825">
                  <c:v>3826</c:v>
                </c:pt>
                <c:pt idx="3826">
                  <c:v>3827</c:v>
                </c:pt>
                <c:pt idx="3827">
                  <c:v>3828</c:v>
                </c:pt>
                <c:pt idx="3828">
                  <c:v>3829</c:v>
                </c:pt>
                <c:pt idx="3829">
                  <c:v>3830</c:v>
                </c:pt>
                <c:pt idx="3830">
                  <c:v>3831</c:v>
                </c:pt>
                <c:pt idx="3831">
                  <c:v>3832</c:v>
                </c:pt>
                <c:pt idx="3832">
                  <c:v>3833</c:v>
                </c:pt>
                <c:pt idx="3833">
                  <c:v>3834</c:v>
                </c:pt>
                <c:pt idx="3834">
                  <c:v>3835</c:v>
                </c:pt>
                <c:pt idx="3835">
                  <c:v>3836</c:v>
                </c:pt>
                <c:pt idx="3836">
                  <c:v>3837</c:v>
                </c:pt>
                <c:pt idx="3837">
                  <c:v>3838</c:v>
                </c:pt>
                <c:pt idx="3838">
                  <c:v>3839</c:v>
                </c:pt>
                <c:pt idx="3839">
                  <c:v>3840</c:v>
                </c:pt>
                <c:pt idx="3840">
                  <c:v>3841</c:v>
                </c:pt>
                <c:pt idx="3841">
                  <c:v>3842</c:v>
                </c:pt>
                <c:pt idx="3842">
                  <c:v>3843</c:v>
                </c:pt>
                <c:pt idx="3843">
                  <c:v>3844</c:v>
                </c:pt>
                <c:pt idx="3844">
                  <c:v>3845</c:v>
                </c:pt>
                <c:pt idx="3845">
                  <c:v>3846</c:v>
                </c:pt>
                <c:pt idx="3846">
                  <c:v>3847</c:v>
                </c:pt>
                <c:pt idx="3847">
                  <c:v>3848</c:v>
                </c:pt>
                <c:pt idx="3848">
                  <c:v>3849</c:v>
                </c:pt>
                <c:pt idx="3849">
                  <c:v>3850</c:v>
                </c:pt>
                <c:pt idx="3850">
                  <c:v>3851</c:v>
                </c:pt>
                <c:pt idx="3851">
                  <c:v>3852</c:v>
                </c:pt>
                <c:pt idx="3852">
                  <c:v>3853</c:v>
                </c:pt>
                <c:pt idx="3853">
                  <c:v>3854</c:v>
                </c:pt>
                <c:pt idx="3854">
                  <c:v>3855</c:v>
                </c:pt>
                <c:pt idx="3855">
                  <c:v>3856</c:v>
                </c:pt>
                <c:pt idx="3856">
                  <c:v>3857</c:v>
                </c:pt>
                <c:pt idx="3857">
                  <c:v>3858</c:v>
                </c:pt>
                <c:pt idx="3858">
                  <c:v>3859</c:v>
                </c:pt>
                <c:pt idx="3859">
                  <c:v>3860</c:v>
                </c:pt>
                <c:pt idx="3860">
                  <c:v>3861</c:v>
                </c:pt>
                <c:pt idx="3861">
                  <c:v>3862</c:v>
                </c:pt>
                <c:pt idx="3862">
                  <c:v>3863</c:v>
                </c:pt>
                <c:pt idx="3863">
                  <c:v>3864</c:v>
                </c:pt>
                <c:pt idx="3864">
                  <c:v>3865</c:v>
                </c:pt>
                <c:pt idx="3865">
                  <c:v>3866</c:v>
                </c:pt>
                <c:pt idx="3866">
                  <c:v>3867</c:v>
                </c:pt>
                <c:pt idx="3867">
                  <c:v>3868</c:v>
                </c:pt>
                <c:pt idx="3868">
                  <c:v>3869</c:v>
                </c:pt>
                <c:pt idx="3869">
                  <c:v>3870</c:v>
                </c:pt>
                <c:pt idx="3870">
                  <c:v>3871</c:v>
                </c:pt>
                <c:pt idx="3871">
                  <c:v>3872</c:v>
                </c:pt>
                <c:pt idx="3872">
                  <c:v>3873</c:v>
                </c:pt>
                <c:pt idx="3873">
                  <c:v>3874</c:v>
                </c:pt>
                <c:pt idx="3874">
                  <c:v>3875</c:v>
                </c:pt>
                <c:pt idx="3875">
                  <c:v>3876</c:v>
                </c:pt>
                <c:pt idx="3876">
                  <c:v>3877</c:v>
                </c:pt>
                <c:pt idx="3877">
                  <c:v>3878</c:v>
                </c:pt>
                <c:pt idx="3878">
                  <c:v>3879</c:v>
                </c:pt>
                <c:pt idx="3879">
                  <c:v>3880</c:v>
                </c:pt>
                <c:pt idx="3880">
                  <c:v>3881</c:v>
                </c:pt>
                <c:pt idx="3881">
                  <c:v>3882</c:v>
                </c:pt>
                <c:pt idx="3882">
                  <c:v>3883</c:v>
                </c:pt>
                <c:pt idx="3883">
                  <c:v>3884</c:v>
                </c:pt>
                <c:pt idx="3884">
                  <c:v>3885</c:v>
                </c:pt>
                <c:pt idx="3885">
                  <c:v>3886</c:v>
                </c:pt>
                <c:pt idx="3886">
                  <c:v>3887</c:v>
                </c:pt>
                <c:pt idx="3887">
                  <c:v>3888</c:v>
                </c:pt>
                <c:pt idx="3888">
                  <c:v>3889</c:v>
                </c:pt>
                <c:pt idx="3889">
                  <c:v>3890</c:v>
                </c:pt>
                <c:pt idx="3890">
                  <c:v>3891</c:v>
                </c:pt>
                <c:pt idx="3891">
                  <c:v>3892</c:v>
                </c:pt>
                <c:pt idx="3892">
                  <c:v>3893</c:v>
                </c:pt>
                <c:pt idx="3893">
                  <c:v>3894</c:v>
                </c:pt>
                <c:pt idx="3894">
                  <c:v>3895</c:v>
                </c:pt>
                <c:pt idx="3895">
                  <c:v>3896</c:v>
                </c:pt>
                <c:pt idx="3896">
                  <c:v>3897</c:v>
                </c:pt>
                <c:pt idx="3897">
                  <c:v>3898</c:v>
                </c:pt>
                <c:pt idx="3898">
                  <c:v>3899</c:v>
                </c:pt>
                <c:pt idx="3899">
                  <c:v>3900</c:v>
                </c:pt>
                <c:pt idx="3900">
                  <c:v>3901</c:v>
                </c:pt>
                <c:pt idx="3901">
                  <c:v>3902</c:v>
                </c:pt>
                <c:pt idx="3902">
                  <c:v>3903</c:v>
                </c:pt>
                <c:pt idx="3903">
                  <c:v>3904</c:v>
                </c:pt>
                <c:pt idx="3904">
                  <c:v>3905</c:v>
                </c:pt>
                <c:pt idx="3905">
                  <c:v>3906</c:v>
                </c:pt>
                <c:pt idx="3906">
                  <c:v>3907</c:v>
                </c:pt>
                <c:pt idx="3907">
                  <c:v>3908</c:v>
                </c:pt>
                <c:pt idx="3908">
                  <c:v>3909</c:v>
                </c:pt>
                <c:pt idx="3909">
                  <c:v>3910</c:v>
                </c:pt>
                <c:pt idx="3910">
                  <c:v>3911</c:v>
                </c:pt>
                <c:pt idx="3911">
                  <c:v>3912</c:v>
                </c:pt>
                <c:pt idx="3912">
                  <c:v>3913</c:v>
                </c:pt>
                <c:pt idx="3913">
                  <c:v>3914</c:v>
                </c:pt>
                <c:pt idx="3914">
                  <c:v>3915</c:v>
                </c:pt>
                <c:pt idx="3915">
                  <c:v>3916</c:v>
                </c:pt>
                <c:pt idx="3916">
                  <c:v>3917</c:v>
                </c:pt>
                <c:pt idx="3917">
                  <c:v>3918</c:v>
                </c:pt>
                <c:pt idx="3918">
                  <c:v>3919</c:v>
                </c:pt>
                <c:pt idx="3919">
                  <c:v>3920</c:v>
                </c:pt>
                <c:pt idx="3920">
                  <c:v>3921</c:v>
                </c:pt>
                <c:pt idx="3921">
                  <c:v>3922</c:v>
                </c:pt>
                <c:pt idx="3922">
                  <c:v>3923</c:v>
                </c:pt>
                <c:pt idx="3923">
                  <c:v>3924</c:v>
                </c:pt>
                <c:pt idx="3924">
                  <c:v>3925</c:v>
                </c:pt>
                <c:pt idx="3925">
                  <c:v>3926</c:v>
                </c:pt>
                <c:pt idx="3926">
                  <c:v>3927</c:v>
                </c:pt>
                <c:pt idx="3927">
                  <c:v>3928</c:v>
                </c:pt>
                <c:pt idx="3928">
                  <c:v>3929</c:v>
                </c:pt>
                <c:pt idx="3929">
                  <c:v>3930</c:v>
                </c:pt>
                <c:pt idx="3930">
                  <c:v>3931</c:v>
                </c:pt>
                <c:pt idx="3931">
                  <c:v>3932</c:v>
                </c:pt>
                <c:pt idx="3932">
                  <c:v>3933</c:v>
                </c:pt>
                <c:pt idx="3933">
                  <c:v>3934</c:v>
                </c:pt>
                <c:pt idx="3934">
                  <c:v>3935</c:v>
                </c:pt>
                <c:pt idx="3935">
                  <c:v>3936</c:v>
                </c:pt>
                <c:pt idx="3936">
                  <c:v>3937</c:v>
                </c:pt>
                <c:pt idx="3937">
                  <c:v>3938</c:v>
                </c:pt>
                <c:pt idx="3938">
                  <c:v>3939</c:v>
                </c:pt>
                <c:pt idx="3939">
                  <c:v>3940</c:v>
                </c:pt>
                <c:pt idx="3940">
                  <c:v>3941</c:v>
                </c:pt>
                <c:pt idx="3941">
                  <c:v>3942</c:v>
                </c:pt>
                <c:pt idx="3942">
                  <c:v>3943</c:v>
                </c:pt>
                <c:pt idx="3943">
                  <c:v>3944</c:v>
                </c:pt>
                <c:pt idx="3944">
                  <c:v>3945</c:v>
                </c:pt>
                <c:pt idx="3945">
                  <c:v>3946</c:v>
                </c:pt>
                <c:pt idx="3946">
                  <c:v>3947</c:v>
                </c:pt>
                <c:pt idx="3947">
                  <c:v>3948</c:v>
                </c:pt>
                <c:pt idx="3948">
                  <c:v>3949</c:v>
                </c:pt>
                <c:pt idx="3949">
                  <c:v>3950</c:v>
                </c:pt>
                <c:pt idx="3950">
                  <c:v>3951</c:v>
                </c:pt>
                <c:pt idx="3951">
                  <c:v>3952</c:v>
                </c:pt>
                <c:pt idx="3952">
                  <c:v>3953</c:v>
                </c:pt>
                <c:pt idx="3953">
                  <c:v>3954</c:v>
                </c:pt>
                <c:pt idx="3954">
                  <c:v>3955</c:v>
                </c:pt>
                <c:pt idx="3955">
                  <c:v>3956</c:v>
                </c:pt>
                <c:pt idx="3956">
                  <c:v>3957</c:v>
                </c:pt>
                <c:pt idx="3957">
                  <c:v>3958</c:v>
                </c:pt>
                <c:pt idx="3958">
                  <c:v>3959</c:v>
                </c:pt>
                <c:pt idx="3959">
                  <c:v>3960</c:v>
                </c:pt>
                <c:pt idx="3960">
                  <c:v>3961</c:v>
                </c:pt>
                <c:pt idx="3961">
                  <c:v>3962</c:v>
                </c:pt>
                <c:pt idx="3962">
                  <c:v>3963</c:v>
                </c:pt>
                <c:pt idx="3963">
                  <c:v>3964</c:v>
                </c:pt>
                <c:pt idx="3964">
                  <c:v>3965</c:v>
                </c:pt>
                <c:pt idx="3965">
                  <c:v>3966</c:v>
                </c:pt>
                <c:pt idx="3966">
                  <c:v>3967</c:v>
                </c:pt>
                <c:pt idx="3967">
                  <c:v>3968</c:v>
                </c:pt>
                <c:pt idx="3968">
                  <c:v>3969</c:v>
                </c:pt>
                <c:pt idx="3969">
                  <c:v>3970</c:v>
                </c:pt>
                <c:pt idx="3970">
                  <c:v>3971</c:v>
                </c:pt>
                <c:pt idx="3971">
                  <c:v>3972</c:v>
                </c:pt>
                <c:pt idx="3972">
                  <c:v>3973</c:v>
                </c:pt>
                <c:pt idx="3973">
                  <c:v>3974</c:v>
                </c:pt>
                <c:pt idx="3974">
                  <c:v>3975</c:v>
                </c:pt>
                <c:pt idx="3975">
                  <c:v>3976</c:v>
                </c:pt>
                <c:pt idx="3976">
                  <c:v>3977</c:v>
                </c:pt>
                <c:pt idx="3977">
                  <c:v>3978</c:v>
                </c:pt>
                <c:pt idx="3978">
                  <c:v>3979</c:v>
                </c:pt>
                <c:pt idx="3979">
                  <c:v>3980</c:v>
                </c:pt>
                <c:pt idx="3980">
                  <c:v>3981</c:v>
                </c:pt>
                <c:pt idx="3981">
                  <c:v>3982</c:v>
                </c:pt>
                <c:pt idx="3982">
                  <c:v>3983</c:v>
                </c:pt>
                <c:pt idx="3983">
                  <c:v>3984</c:v>
                </c:pt>
                <c:pt idx="3984">
                  <c:v>3985</c:v>
                </c:pt>
                <c:pt idx="3985">
                  <c:v>3986</c:v>
                </c:pt>
                <c:pt idx="3986">
                  <c:v>3987</c:v>
                </c:pt>
                <c:pt idx="3987">
                  <c:v>3988</c:v>
                </c:pt>
                <c:pt idx="3988">
                  <c:v>3989</c:v>
                </c:pt>
                <c:pt idx="3989">
                  <c:v>3990</c:v>
                </c:pt>
                <c:pt idx="3990">
                  <c:v>3991</c:v>
                </c:pt>
                <c:pt idx="3991">
                  <c:v>3992</c:v>
                </c:pt>
                <c:pt idx="3992">
                  <c:v>3993</c:v>
                </c:pt>
                <c:pt idx="3993">
                  <c:v>3994</c:v>
                </c:pt>
                <c:pt idx="3994">
                  <c:v>3995</c:v>
                </c:pt>
                <c:pt idx="3995">
                  <c:v>3996</c:v>
                </c:pt>
                <c:pt idx="3996">
                  <c:v>3997</c:v>
                </c:pt>
                <c:pt idx="3997">
                  <c:v>3998</c:v>
                </c:pt>
                <c:pt idx="3998">
                  <c:v>3999</c:v>
                </c:pt>
                <c:pt idx="3999">
                  <c:v>4000</c:v>
                </c:pt>
                <c:pt idx="4000">
                  <c:v>4001</c:v>
                </c:pt>
                <c:pt idx="4001">
                  <c:v>4002</c:v>
                </c:pt>
                <c:pt idx="4002">
                  <c:v>4003</c:v>
                </c:pt>
                <c:pt idx="4003">
                  <c:v>4004</c:v>
                </c:pt>
                <c:pt idx="4004">
                  <c:v>4005</c:v>
                </c:pt>
                <c:pt idx="4005">
                  <c:v>4006</c:v>
                </c:pt>
                <c:pt idx="4006">
                  <c:v>4007</c:v>
                </c:pt>
                <c:pt idx="4007">
                  <c:v>4008</c:v>
                </c:pt>
                <c:pt idx="4008">
                  <c:v>4009</c:v>
                </c:pt>
                <c:pt idx="4009">
                  <c:v>4010</c:v>
                </c:pt>
                <c:pt idx="4010">
                  <c:v>4011</c:v>
                </c:pt>
                <c:pt idx="4011">
                  <c:v>4012</c:v>
                </c:pt>
                <c:pt idx="4012">
                  <c:v>4013</c:v>
                </c:pt>
                <c:pt idx="4013">
                  <c:v>4014</c:v>
                </c:pt>
                <c:pt idx="4014">
                  <c:v>4015</c:v>
                </c:pt>
                <c:pt idx="4015">
                  <c:v>4016</c:v>
                </c:pt>
                <c:pt idx="4016">
                  <c:v>4017</c:v>
                </c:pt>
                <c:pt idx="4017">
                  <c:v>4018</c:v>
                </c:pt>
                <c:pt idx="4018">
                  <c:v>4019</c:v>
                </c:pt>
                <c:pt idx="4019">
                  <c:v>4020</c:v>
                </c:pt>
                <c:pt idx="4020">
                  <c:v>4021</c:v>
                </c:pt>
                <c:pt idx="4021">
                  <c:v>4022</c:v>
                </c:pt>
                <c:pt idx="4022">
                  <c:v>4023</c:v>
                </c:pt>
                <c:pt idx="4023">
                  <c:v>4024</c:v>
                </c:pt>
                <c:pt idx="4024">
                  <c:v>4025</c:v>
                </c:pt>
                <c:pt idx="4025">
                  <c:v>4026</c:v>
                </c:pt>
                <c:pt idx="4026">
                  <c:v>4027</c:v>
                </c:pt>
                <c:pt idx="4027">
                  <c:v>4028</c:v>
                </c:pt>
                <c:pt idx="4028">
                  <c:v>4029</c:v>
                </c:pt>
                <c:pt idx="4029">
                  <c:v>4030</c:v>
                </c:pt>
                <c:pt idx="4030">
                  <c:v>4031</c:v>
                </c:pt>
                <c:pt idx="4031">
                  <c:v>4032</c:v>
                </c:pt>
                <c:pt idx="4032">
                  <c:v>4033</c:v>
                </c:pt>
                <c:pt idx="4033">
                  <c:v>4034</c:v>
                </c:pt>
                <c:pt idx="4034">
                  <c:v>4035</c:v>
                </c:pt>
                <c:pt idx="4035">
                  <c:v>4036</c:v>
                </c:pt>
                <c:pt idx="4036">
                  <c:v>4037</c:v>
                </c:pt>
                <c:pt idx="4037">
                  <c:v>4038</c:v>
                </c:pt>
                <c:pt idx="4038">
                  <c:v>4039</c:v>
                </c:pt>
                <c:pt idx="4039">
                  <c:v>4040</c:v>
                </c:pt>
                <c:pt idx="4040">
                  <c:v>4041</c:v>
                </c:pt>
                <c:pt idx="4041">
                  <c:v>4042</c:v>
                </c:pt>
                <c:pt idx="4042">
                  <c:v>4043</c:v>
                </c:pt>
                <c:pt idx="4043">
                  <c:v>4044</c:v>
                </c:pt>
                <c:pt idx="4044">
                  <c:v>4045</c:v>
                </c:pt>
                <c:pt idx="4045">
                  <c:v>4046</c:v>
                </c:pt>
                <c:pt idx="4046">
                  <c:v>4047</c:v>
                </c:pt>
                <c:pt idx="4047">
                  <c:v>4048</c:v>
                </c:pt>
                <c:pt idx="4048">
                  <c:v>4049</c:v>
                </c:pt>
                <c:pt idx="4049">
                  <c:v>4050</c:v>
                </c:pt>
                <c:pt idx="4050">
                  <c:v>4051</c:v>
                </c:pt>
                <c:pt idx="4051">
                  <c:v>4052</c:v>
                </c:pt>
                <c:pt idx="4052">
                  <c:v>4053</c:v>
                </c:pt>
                <c:pt idx="4053">
                  <c:v>4054</c:v>
                </c:pt>
                <c:pt idx="4054">
                  <c:v>4055</c:v>
                </c:pt>
                <c:pt idx="4055">
                  <c:v>4056</c:v>
                </c:pt>
                <c:pt idx="4056">
                  <c:v>4057</c:v>
                </c:pt>
                <c:pt idx="4057">
                  <c:v>4058</c:v>
                </c:pt>
                <c:pt idx="4058">
                  <c:v>4059</c:v>
                </c:pt>
                <c:pt idx="4059">
                  <c:v>4060</c:v>
                </c:pt>
                <c:pt idx="4060">
                  <c:v>4061</c:v>
                </c:pt>
                <c:pt idx="4061">
                  <c:v>4062</c:v>
                </c:pt>
                <c:pt idx="4062">
                  <c:v>4063</c:v>
                </c:pt>
                <c:pt idx="4063">
                  <c:v>4064</c:v>
                </c:pt>
                <c:pt idx="4064">
                  <c:v>4065</c:v>
                </c:pt>
                <c:pt idx="4065">
                  <c:v>4066</c:v>
                </c:pt>
                <c:pt idx="4066">
                  <c:v>4067</c:v>
                </c:pt>
                <c:pt idx="4067">
                  <c:v>4068</c:v>
                </c:pt>
                <c:pt idx="4068">
                  <c:v>4069</c:v>
                </c:pt>
                <c:pt idx="4069">
                  <c:v>4070</c:v>
                </c:pt>
                <c:pt idx="4070">
                  <c:v>4071</c:v>
                </c:pt>
                <c:pt idx="4071">
                  <c:v>4072</c:v>
                </c:pt>
                <c:pt idx="4072">
                  <c:v>4073</c:v>
                </c:pt>
                <c:pt idx="4073">
                  <c:v>4074</c:v>
                </c:pt>
                <c:pt idx="4074">
                  <c:v>4075</c:v>
                </c:pt>
                <c:pt idx="4075">
                  <c:v>4076</c:v>
                </c:pt>
                <c:pt idx="4076">
                  <c:v>4077</c:v>
                </c:pt>
                <c:pt idx="4077">
                  <c:v>4078</c:v>
                </c:pt>
                <c:pt idx="4078">
                  <c:v>4079</c:v>
                </c:pt>
                <c:pt idx="4079">
                  <c:v>4080</c:v>
                </c:pt>
                <c:pt idx="4080">
                  <c:v>4081</c:v>
                </c:pt>
                <c:pt idx="4081">
                  <c:v>4082</c:v>
                </c:pt>
                <c:pt idx="4082">
                  <c:v>4083</c:v>
                </c:pt>
                <c:pt idx="4083">
                  <c:v>4084</c:v>
                </c:pt>
                <c:pt idx="4084">
                  <c:v>4085</c:v>
                </c:pt>
                <c:pt idx="4085">
                  <c:v>4086</c:v>
                </c:pt>
                <c:pt idx="4086">
                  <c:v>4087</c:v>
                </c:pt>
                <c:pt idx="4087">
                  <c:v>4088</c:v>
                </c:pt>
                <c:pt idx="4088">
                  <c:v>4089</c:v>
                </c:pt>
                <c:pt idx="4089">
                  <c:v>4090</c:v>
                </c:pt>
                <c:pt idx="4090">
                  <c:v>4091</c:v>
                </c:pt>
                <c:pt idx="4091">
                  <c:v>4092</c:v>
                </c:pt>
                <c:pt idx="4092">
                  <c:v>4093</c:v>
                </c:pt>
                <c:pt idx="4093">
                  <c:v>4094</c:v>
                </c:pt>
                <c:pt idx="4094">
                  <c:v>4095</c:v>
                </c:pt>
                <c:pt idx="4095">
                  <c:v>4096</c:v>
                </c:pt>
                <c:pt idx="4096">
                  <c:v>4097</c:v>
                </c:pt>
                <c:pt idx="4097">
                  <c:v>4098</c:v>
                </c:pt>
                <c:pt idx="4098">
                  <c:v>4099</c:v>
                </c:pt>
                <c:pt idx="4099">
                  <c:v>4100</c:v>
                </c:pt>
                <c:pt idx="4100">
                  <c:v>4101</c:v>
                </c:pt>
                <c:pt idx="4101">
                  <c:v>4102</c:v>
                </c:pt>
                <c:pt idx="4102">
                  <c:v>4103</c:v>
                </c:pt>
                <c:pt idx="4103">
                  <c:v>4104</c:v>
                </c:pt>
                <c:pt idx="4104">
                  <c:v>4105</c:v>
                </c:pt>
                <c:pt idx="4105">
                  <c:v>4106</c:v>
                </c:pt>
                <c:pt idx="4106">
                  <c:v>4107</c:v>
                </c:pt>
                <c:pt idx="4107">
                  <c:v>4108</c:v>
                </c:pt>
                <c:pt idx="4108">
                  <c:v>4109</c:v>
                </c:pt>
                <c:pt idx="4109">
                  <c:v>4110</c:v>
                </c:pt>
                <c:pt idx="4110">
                  <c:v>4111</c:v>
                </c:pt>
                <c:pt idx="4111">
                  <c:v>4112</c:v>
                </c:pt>
                <c:pt idx="4112">
                  <c:v>4113</c:v>
                </c:pt>
                <c:pt idx="4113">
                  <c:v>4114</c:v>
                </c:pt>
                <c:pt idx="4114">
                  <c:v>4115</c:v>
                </c:pt>
                <c:pt idx="4115">
                  <c:v>4116</c:v>
                </c:pt>
                <c:pt idx="4116">
                  <c:v>4117</c:v>
                </c:pt>
                <c:pt idx="4117">
                  <c:v>4118</c:v>
                </c:pt>
                <c:pt idx="4118">
                  <c:v>4119</c:v>
                </c:pt>
                <c:pt idx="4119">
                  <c:v>4120</c:v>
                </c:pt>
                <c:pt idx="4120">
                  <c:v>4121</c:v>
                </c:pt>
                <c:pt idx="4121">
                  <c:v>4122</c:v>
                </c:pt>
                <c:pt idx="4122">
                  <c:v>4123</c:v>
                </c:pt>
                <c:pt idx="4123">
                  <c:v>4124</c:v>
                </c:pt>
                <c:pt idx="4124">
                  <c:v>4125</c:v>
                </c:pt>
                <c:pt idx="4125">
                  <c:v>4126</c:v>
                </c:pt>
                <c:pt idx="4126">
                  <c:v>4127</c:v>
                </c:pt>
                <c:pt idx="4127">
                  <c:v>4128</c:v>
                </c:pt>
                <c:pt idx="4128">
                  <c:v>4129</c:v>
                </c:pt>
                <c:pt idx="4129">
                  <c:v>4130</c:v>
                </c:pt>
                <c:pt idx="4130">
                  <c:v>4131</c:v>
                </c:pt>
                <c:pt idx="4131">
                  <c:v>4132</c:v>
                </c:pt>
                <c:pt idx="4132">
                  <c:v>4133</c:v>
                </c:pt>
                <c:pt idx="4133">
                  <c:v>4134</c:v>
                </c:pt>
                <c:pt idx="4134">
                  <c:v>4135</c:v>
                </c:pt>
                <c:pt idx="4135">
                  <c:v>4136</c:v>
                </c:pt>
                <c:pt idx="4136">
                  <c:v>4137</c:v>
                </c:pt>
                <c:pt idx="4137">
                  <c:v>4138</c:v>
                </c:pt>
                <c:pt idx="4138">
                  <c:v>4139</c:v>
                </c:pt>
                <c:pt idx="4139">
                  <c:v>4140</c:v>
                </c:pt>
                <c:pt idx="4140">
                  <c:v>4141</c:v>
                </c:pt>
                <c:pt idx="4141">
                  <c:v>4142</c:v>
                </c:pt>
                <c:pt idx="4142">
                  <c:v>4143</c:v>
                </c:pt>
                <c:pt idx="4143">
                  <c:v>4144</c:v>
                </c:pt>
                <c:pt idx="4144">
                  <c:v>4145</c:v>
                </c:pt>
                <c:pt idx="4145">
                  <c:v>4146</c:v>
                </c:pt>
                <c:pt idx="4146">
                  <c:v>4147</c:v>
                </c:pt>
                <c:pt idx="4147">
                  <c:v>4148</c:v>
                </c:pt>
                <c:pt idx="4148">
                  <c:v>4149</c:v>
                </c:pt>
                <c:pt idx="4149">
                  <c:v>4150</c:v>
                </c:pt>
                <c:pt idx="4150">
                  <c:v>4151</c:v>
                </c:pt>
                <c:pt idx="4151">
                  <c:v>4152</c:v>
                </c:pt>
                <c:pt idx="4152">
                  <c:v>4153</c:v>
                </c:pt>
                <c:pt idx="4153">
                  <c:v>4154</c:v>
                </c:pt>
                <c:pt idx="4154">
                  <c:v>4155</c:v>
                </c:pt>
                <c:pt idx="4155">
                  <c:v>4156</c:v>
                </c:pt>
                <c:pt idx="4156">
                  <c:v>4157</c:v>
                </c:pt>
                <c:pt idx="4157">
                  <c:v>4158</c:v>
                </c:pt>
                <c:pt idx="4158">
                  <c:v>4159</c:v>
                </c:pt>
                <c:pt idx="4159">
                  <c:v>4160</c:v>
                </c:pt>
                <c:pt idx="4160">
                  <c:v>4161</c:v>
                </c:pt>
                <c:pt idx="4161">
                  <c:v>4162</c:v>
                </c:pt>
                <c:pt idx="4162">
                  <c:v>4163</c:v>
                </c:pt>
                <c:pt idx="4163">
                  <c:v>4164</c:v>
                </c:pt>
                <c:pt idx="4164">
                  <c:v>4165</c:v>
                </c:pt>
                <c:pt idx="4165">
                  <c:v>4166</c:v>
                </c:pt>
                <c:pt idx="4166">
                  <c:v>4167</c:v>
                </c:pt>
                <c:pt idx="4167">
                  <c:v>4168</c:v>
                </c:pt>
                <c:pt idx="4168">
                  <c:v>4169</c:v>
                </c:pt>
                <c:pt idx="4169">
                  <c:v>4170</c:v>
                </c:pt>
                <c:pt idx="4170">
                  <c:v>4171</c:v>
                </c:pt>
                <c:pt idx="4171">
                  <c:v>4172</c:v>
                </c:pt>
                <c:pt idx="4172">
                  <c:v>4173</c:v>
                </c:pt>
                <c:pt idx="4173">
                  <c:v>4174</c:v>
                </c:pt>
                <c:pt idx="4174">
                  <c:v>4175</c:v>
                </c:pt>
                <c:pt idx="4175">
                  <c:v>4176</c:v>
                </c:pt>
                <c:pt idx="4176">
                  <c:v>4177</c:v>
                </c:pt>
                <c:pt idx="4177">
                  <c:v>4178</c:v>
                </c:pt>
                <c:pt idx="4178">
                  <c:v>4179</c:v>
                </c:pt>
                <c:pt idx="4179">
                  <c:v>4180</c:v>
                </c:pt>
                <c:pt idx="4180">
                  <c:v>4181</c:v>
                </c:pt>
                <c:pt idx="4181">
                  <c:v>4182</c:v>
                </c:pt>
                <c:pt idx="4182">
                  <c:v>4183</c:v>
                </c:pt>
                <c:pt idx="4183">
                  <c:v>4184</c:v>
                </c:pt>
                <c:pt idx="4184">
                  <c:v>4185</c:v>
                </c:pt>
                <c:pt idx="4185">
                  <c:v>4186</c:v>
                </c:pt>
                <c:pt idx="4186">
                  <c:v>4187</c:v>
                </c:pt>
                <c:pt idx="4187">
                  <c:v>4188</c:v>
                </c:pt>
                <c:pt idx="4188">
                  <c:v>4189</c:v>
                </c:pt>
                <c:pt idx="4189">
                  <c:v>4190</c:v>
                </c:pt>
                <c:pt idx="4190">
                  <c:v>4191</c:v>
                </c:pt>
                <c:pt idx="4191">
                  <c:v>4192</c:v>
                </c:pt>
                <c:pt idx="4192">
                  <c:v>4193</c:v>
                </c:pt>
                <c:pt idx="4193">
                  <c:v>4194</c:v>
                </c:pt>
                <c:pt idx="4194">
                  <c:v>4195</c:v>
                </c:pt>
                <c:pt idx="4195">
                  <c:v>4196</c:v>
                </c:pt>
                <c:pt idx="4196">
                  <c:v>4197</c:v>
                </c:pt>
                <c:pt idx="4197">
                  <c:v>4198</c:v>
                </c:pt>
                <c:pt idx="4198">
                  <c:v>4199</c:v>
                </c:pt>
                <c:pt idx="4199">
                  <c:v>4200</c:v>
                </c:pt>
                <c:pt idx="4200">
                  <c:v>4201</c:v>
                </c:pt>
                <c:pt idx="4201">
                  <c:v>4202</c:v>
                </c:pt>
                <c:pt idx="4202">
                  <c:v>4203</c:v>
                </c:pt>
                <c:pt idx="4203">
                  <c:v>4204</c:v>
                </c:pt>
                <c:pt idx="4204">
                  <c:v>4205</c:v>
                </c:pt>
                <c:pt idx="4205">
                  <c:v>4206</c:v>
                </c:pt>
                <c:pt idx="4206">
                  <c:v>4207</c:v>
                </c:pt>
                <c:pt idx="4207">
                  <c:v>4208</c:v>
                </c:pt>
                <c:pt idx="4208">
                  <c:v>4209</c:v>
                </c:pt>
                <c:pt idx="4209">
                  <c:v>4210</c:v>
                </c:pt>
                <c:pt idx="4210">
                  <c:v>4211</c:v>
                </c:pt>
                <c:pt idx="4211">
                  <c:v>4212</c:v>
                </c:pt>
                <c:pt idx="4212">
                  <c:v>4213</c:v>
                </c:pt>
                <c:pt idx="4213">
                  <c:v>4214</c:v>
                </c:pt>
                <c:pt idx="4214">
                  <c:v>4215</c:v>
                </c:pt>
                <c:pt idx="4215">
                  <c:v>4216</c:v>
                </c:pt>
                <c:pt idx="4216">
                  <c:v>4217</c:v>
                </c:pt>
                <c:pt idx="4217">
                  <c:v>4218</c:v>
                </c:pt>
                <c:pt idx="4218">
                  <c:v>4219</c:v>
                </c:pt>
                <c:pt idx="4219">
                  <c:v>4220</c:v>
                </c:pt>
                <c:pt idx="4220">
                  <c:v>4221</c:v>
                </c:pt>
                <c:pt idx="4221">
                  <c:v>4222</c:v>
                </c:pt>
                <c:pt idx="4222">
                  <c:v>4223</c:v>
                </c:pt>
                <c:pt idx="4223">
                  <c:v>4224</c:v>
                </c:pt>
                <c:pt idx="4224">
                  <c:v>4225</c:v>
                </c:pt>
                <c:pt idx="4225">
                  <c:v>4226</c:v>
                </c:pt>
                <c:pt idx="4226">
                  <c:v>4227</c:v>
                </c:pt>
                <c:pt idx="4227">
                  <c:v>4228</c:v>
                </c:pt>
                <c:pt idx="4228">
                  <c:v>4229</c:v>
                </c:pt>
                <c:pt idx="4229">
                  <c:v>4230</c:v>
                </c:pt>
                <c:pt idx="4230">
                  <c:v>4231</c:v>
                </c:pt>
                <c:pt idx="4231">
                  <c:v>4232</c:v>
                </c:pt>
                <c:pt idx="4232">
                  <c:v>4233</c:v>
                </c:pt>
                <c:pt idx="4233">
                  <c:v>4234</c:v>
                </c:pt>
                <c:pt idx="4234">
                  <c:v>4235</c:v>
                </c:pt>
                <c:pt idx="4235">
                  <c:v>4236</c:v>
                </c:pt>
                <c:pt idx="4236">
                  <c:v>4237</c:v>
                </c:pt>
                <c:pt idx="4237">
                  <c:v>4238</c:v>
                </c:pt>
                <c:pt idx="4238">
                  <c:v>4239</c:v>
                </c:pt>
                <c:pt idx="4239">
                  <c:v>4240</c:v>
                </c:pt>
                <c:pt idx="4240">
                  <c:v>4241</c:v>
                </c:pt>
                <c:pt idx="4241">
                  <c:v>4242</c:v>
                </c:pt>
                <c:pt idx="4242">
                  <c:v>4243</c:v>
                </c:pt>
                <c:pt idx="4243">
                  <c:v>4244</c:v>
                </c:pt>
                <c:pt idx="4244">
                  <c:v>4245</c:v>
                </c:pt>
                <c:pt idx="4245">
                  <c:v>4246</c:v>
                </c:pt>
                <c:pt idx="4246">
                  <c:v>4247</c:v>
                </c:pt>
                <c:pt idx="4247">
                  <c:v>4248</c:v>
                </c:pt>
                <c:pt idx="4248">
                  <c:v>4249</c:v>
                </c:pt>
                <c:pt idx="4249">
                  <c:v>4250</c:v>
                </c:pt>
                <c:pt idx="4250">
                  <c:v>4251</c:v>
                </c:pt>
                <c:pt idx="4251">
                  <c:v>4252</c:v>
                </c:pt>
                <c:pt idx="4252">
                  <c:v>4253</c:v>
                </c:pt>
                <c:pt idx="4253">
                  <c:v>4254</c:v>
                </c:pt>
                <c:pt idx="4254">
                  <c:v>4255</c:v>
                </c:pt>
                <c:pt idx="4255">
                  <c:v>4256</c:v>
                </c:pt>
                <c:pt idx="4256">
                  <c:v>4257</c:v>
                </c:pt>
                <c:pt idx="4257">
                  <c:v>4258</c:v>
                </c:pt>
                <c:pt idx="4258">
                  <c:v>4259</c:v>
                </c:pt>
                <c:pt idx="4259">
                  <c:v>4260</c:v>
                </c:pt>
                <c:pt idx="4260">
                  <c:v>4261</c:v>
                </c:pt>
                <c:pt idx="4261">
                  <c:v>4262</c:v>
                </c:pt>
                <c:pt idx="4262">
                  <c:v>4263</c:v>
                </c:pt>
                <c:pt idx="4263">
                  <c:v>4264</c:v>
                </c:pt>
                <c:pt idx="4264">
                  <c:v>4265</c:v>
                </c:pt>
                <c:pt idx="4265">
                  <c:v>4266</c:v>
                </c:pt>
                <c:pt idx="4266">
                  <c:v>4267</c:v>
                </c:pt>
                <c:pt idx="4267">
                  <c:v>4268</c:v>
                </c:pt>
                <c:pt idx="4268">
                  <c:v>4269</c:v>
                </c:pt>
                <c:pt idx="4269">
                  <c:v>4270</c:v>
                </c:pt>
                <c:pt idx="4270">
                  <c:v>4271</c:v>
                </c:pt>
                <c:pt idx="4271">
                  <c:v>4272</c:v>
                </c:pt>
                <c:pt idx="4272">
                  <c:v>4273</c:v>
                </c:pt>
                <c:pt idx="4273">
                  <c:v>4274</c:v>
                </c:pt>
                <c:pt idx="4274">
                  <c:v>4275</c:v>
                </c:pt>
                <c:pt idx="4275">
                  <c:v>4276</c:v>
                </c:pt>
                <c:pt idx="4276">
                  <c:v>4277</c:v>
                </c:pt>
                <c:pt idx="4277">
                  <c:v>4278</c:v>
                </c:pt>
                <c:pt idx="4278">
                  <c:v>4279</c:v>
                </c:pt>
                <c:pt idx="4279">
                  <c:v>4280</c:v>
                </c:pt>
                <c:pt idx="4280">
                  <c:v>4281</c:v>
                </c:pt>
                <c:pt idx="4281">
                  <c:v>4282</c:v>
                </c:pt>
                <c:pt idx="4282">
                  <c:v>4283</c:v>
                </c:pt>
                <c:pt idx="4283">
                  <c:v>4284</c:v>
                </c:pt>
                <c:pt idx="4284">
                  <c:v>4285</c:v>
                </c:pt>
                <c:pt idx="4285">
                  <c:v>4286</c:v>
                </c:pt>
                <c:pt idx="4286">
                  <c:v>4287</c:v>
                </c:pt>
                <c:pt idx="4287">
                  <c:v>4288</c:v>
                </c:pt>
                <c:pt idx="4288">
                  <c:v>4289</c:v>
                </c:pt>
                <c:pt idx="4289">
                  <c:v>4290</c:v>
                </c:pt>
                <c:pt idx="4290">
                  <c:v>4291</c:v>
                </c:pt>
                <c:pt idx="4291">
                  <c:v>4292</c:v>
                </c:pt>
                <c:pt idx="4292">
                  <c:v>4293</c:v>
                </c:pt>
                <c:pt idx="4293">
                  <c:v>4294</c:v>
                </c:pt>
                <c:pt idx="4294">
                  <c:v>4295</c:v>
                </c:pt>
                <c:pt idx="4295">
                  <c:v>4296</c:v>
                </c:pt>
                <c:pt idx="4296">
                  <c:v>4297</c:v>
                </c:pt>
                <c:pt idx="4297">
                  <c:v>4298</c:v>
                </c:pt>
                <c:pt idx="4298">
                  <c:v>4299</c:v>
                </c:pt>
                <c:pt idx="4299">
                  <c:v>4300</c:v>
                </c:pt>
                <c:pt idx="4300">
                  <c:v>4301</c:v>
                </c:pt>
                <c:pt idx="4301">
                  <c:v>4302</c:v>
                </c:pt>
                <c:pt idx="4302">
                  <c:v>4303</c:v>
                </c:pt>
                <c:pt idx="4303">
                  <c:v>4304</c:v>
                </c:pt>
                <c:pt idx="4304">
                  <c:v>4305</c:v>
                </c:pt>
                <c:pt idx="4305">
                  <c:v>4306</c:v>
                </c:pt>
                <c:pt idx="4306">
                  <c:v>4307</c:v>
                </c:pt>
                <c:pt idx="4307">
                  <c:v>4308</c:v>
                </c:pt>
                <c:pt idx="4308">
                  <c:v>4309</c:v>
                </c:pt>
                <c:pt idx="4309">
                  <c:v>4310</c:v>
                </c:pt>
                <c:pt idx="4310">
                  <c:v>4311</c:v>
                </c:pt>
                <c:pt idx="4311">
                  <c:v>4312</c:v>
                </c:pt>
                <c:pt idx="4312">
                  <c:v>4313</c:v>
                </c:pt>
                <c:pt idx="4313">
                  <c:v>4314</c:v>
                </c:pt>
                <c:pt idx="4314">
                  <c:v>4315</c:v>
                </c:pt>
                <c:pt idx="4315">
                  <c:v>4316</c:v>
                </c:pt>
                <c:pt idx="4316">
                  <c:v>4317</c:v>
                </c:pt>
                <c:pt idx="4317">
                  <c:v>4318</c:v>
                </c:pt>
                <c:pt idx="4318">
                  <c:v>4319</c:v>
                </c:pt>
                <c:pt idx="4319">
                  <c:v>4320</c:v>
                </c:pt>
                <c:pt idx="4320">
                  <c:v>4321</c:v>
                </c:pt>
                <c:pt idx="4321">
                  <c:v>4322</c:v>
                </c:pt>
                <c:pt idx="4322">
                  <c:v>4323</c:v>
                </c:pt>
                <c:pt idx="4323">
                  <c:v>4324</c:v>
                </c:pt>
                <c:pt idx="4324">
                  <c:v>4325</c:v>
                </c:pt>
                <c:pt idx="4325">
                  <c:v>4326</c:v>
                </c:pt>
                <c:pt idx="4326">
                  <c:v>4327</c:v>
                </c:pt>
                <c:pt idx="4327">
                  <c:v>4328</c:v>
                </c:pt>
                <c:pt idx="4328">
                  <c:v>4329</c:v>
                </c:pt>
                <c:pt idx="4329">
                  <c:v>4330</c:v>
                </c:pt>
                <c:pt idx="4330">
                  <c:v>4331</c:v>
                </c:pt>
                <c:pt idx="4331">
                  <c:v>4332</c:v>
                </c:pt>
                <c:pt idx="4332">
                  <c:v>4333</c:v>
                </c:pt>
                <c:pt idx="4333">
                  <c:v>4334</c:v>
                </c:pt>
                <c:pt idx="4334">
                  <c:v>4335</c:v>
                </c:pt>
                <c:pt idx="4335">
                  <c:v>4336</c:v>
                </c:pt>
                <c:pt idx="4336">
                  <c:v>4337</c:v>
                </c:pt>
                <c:pt idx="4337">
                  <c:v>4338</c:v>
                </c:pt>
                <c:pt idx="4338">
                  <c:v>4339</c:v>
                </c:pt>
                <c:pt idx="4339">
                  <c:v>4340</c:v>
                </c:pt>
                <c:pt idx="4340">
                  <c:v>4341</c:v>
                </c:pt>
                <c:pt idx="4341">
                  <c:v>4342</c:v>
                </c:pt>
                <c:pt idx="4342">
                  <c:v>4343</c:v>
                </c:pt>
                <c:pt idx="4343">
                  <c:v>4344</c:v>
                </c:pt>
                <c:pt idx="4344">
                  <c:v>4345</c:v>
                </c:pt>
                <c:pt idx="4345">
                  <c:v>4346</c:v>
                </c:pt>
                <c:pt idx="4346">
                  <c:v>4347</c:v>
                </c:pt>
                <c:pt idx="4347">
                  <c:v>4348</c:v>
                </c:pt>
                <c:pt idx="4348">
                  <c:v>4349</c:v>
                </c:pt>
                <c:pt idx="4349">
                  <c:v>4350</c:v>
                </c:pt>
                <c:pt idx="4350">
                  <c:v>4351</c:v>
                </c:pt>
                <c:pt idx="4351">
                  <c:v>4352</c:v>
                </c:pt>
                <c:pt idx="4352">
                  <c:v>4353</c:v>
                </c:pt>
                <c:pt idx="4353">
                  <c:v>4354</c:v>
                </c:pt>
                <c:pt idx="4354">
                  <c:v>4355</c:v>
                </c:pt>
                <c:pt idx="4355">
                  <c:v>4356</c:v>
                </c:pt>
                <c:pt idx="4356">
                  <c:v>4357</c:v>
                </c:pt>
                <c:pt idx="4357">
                  <c:v>4358</c:v>
                </c:pt>
                <c:pt idx="4358">
                  <c:v>4359</c:v>
                </c:pt>
                <c:pt idx="4359">
                  <c:v>4360</c:v>
                </c:pt>
                <c:pt idx="4360">
                  <c:v>4361</c:v>
                </c:pt>
                <c:pt idx="4361">
                  <c:v>4362</c:v>
                </c:pt>
                <c:pt idx="4362">
                  <c:v>4363</c:v>
                </c:pt>
                <c:pt idx="4363">
                  <c:v>4364</c:v>
                </c:pt>
                <c:pt idx="4364">
                  <c:v>4365</c:v>
                </c:pt>
                <c:pt idx="4365">
                  <c:v>4366</c:v>
                </c:pt>
                <c:pt idx="4366">
                  <c:v>4367</c:v>
                </c:pt>
                <c:pt idx="4367">
                  <c:v>4368</c:v>
                </c:pt>
                <c:pt idx="4368">
                  <c:v>4369</c:v>
                </c:pt>
                <c:pt idx="4369">
                  <c:v>4370</c:v>
                </c:pt>
                <c:pt idx="4370">
                  <c:v>4371</c:v>
                </c:pt>
                <c:pt idx="4371">
                  <c:v>4372</c:v>
                </c:pt>
                <c:pt idx="4372">
                  <c:v>4373</c:v>
                </c:pt>
                <c:pt idx="4373">
                  <c:v>4374</c:v>
                </c:pt>
                <c:pt idx="4374">
                  <c:v>4375</c:v>
                </c:pt>
                <c:pt idx="4375">
                  <c:v>4376</c:v>
                </c:pt>
                <c:pt idx="4376">
                  <c:v>4377</c:v>
                </c:pt>
                <c:pt idx="4377">
                  <c:v>4378</c:v>
                </c:pt>
                <c:pt idx="4378">
                  <c:v>4379</c:v>
                </c:pt>
                <c:pt idx="4379">
                  <c:v>4380</c:v>
                </c:pt>
                <c:pt idx="4380">
                  <c:v>4381</c:v>
                </c:pt>
                <c:pt idx="4381">
                  <c:v>4382</c:v>
                </c:pt>
                <c:pt idx="4382">
                  <c:v>4383</c:v>
                </c:pt>
                <c:pt idx="4383">
                  <c:v>4384</c:v>
                </c:pt>
                <c:pt idx="4384">
                  <c:v>4385</c:v>
                </c:pt>
                <c:pt idx="4385">
                  <c:v>4386</c:v>
                </c:pt>
                <c:pt idx="4386">
                  <c:v>4387</c:v>
                </c:pt>
                <c:pt idx="4387">
                  <c:v>4388</c:v>
                </c:pt>
                <c:pt idx="4388">
                  <c:v>4389</c:v>
                </c:pt>
                <c:pt idx="4389">
                  <c:v>4390</c:v>
                </c:pt>
                <c:pt idx="4390">
                  <c:v>4391</c:v>
                </c:pt>
                <c:pt idx="4391">
                  <c:v>4392</c:v>
                </c:pt>
                <c:pt idx="4392">
                  <c:v>4393</c:v>
                </c:pt>
                <c:pt idx="4393">
                  <c:v>4394</c:v>
                </c:pt>
                <c:pt idx="4394">
                  <c:v>4395</c:v>
                </c:pt>
                <c:pt idx="4395">
                  <c:v>4396</c:v>
                </c:pt>
                <c:pt idx="4396">
                  <c:v>4397</c:v>
                </c:pt>
                <c:pt idx="4397">
                  <c:v>4398</c:v>
                </c:pt>
                <c:pt idx="4398">
                  <c:v>4399</c:v>
                </c:pt>
                <c:pt idx="4399">
                  <c:v>4400</c:v>
                </c:pt>
                <c:pt idx="4400">
                  <c:v>4401</c:v>
                </c:pt>
                <c:pt idx="4401">
                  <c:v>4402</c:v>
                </c:pt>
                <c:pt idx="4402">
                  <c:v>4403</c:v>
                </c:pt>
                <c:pt idx="4403">
                  <c:v>4404</c:v>
                </c:pt>
                <c:pt idx="4404">
                  <c:v>4405</c:v>
                </c:pt>
                <c:pt idx="4405">
                  <c:v>4406</c:v>
                </c:pt>
                <c:pt idx="4406">
                  <c:v>4407</c:v>
                </c:pt>
                <c:pt idx="4407">
                  <c:v>4408</c:v>
                </c:pt>
                <c:pt idx="4408">
                  <c:v>4409</c:v>
                </c:pt>
                <c:pt idx="4409">
                  <c:v>4410</c:v>
                </c:pt>
                <c:pt idx="4410">
                  <c:v>4411</c:v>
                </c:pt>
                <c:pt idx="4411">
                  <c:v>4412</c:v>
                </c:pt>
                <c:pt idx="4412">
                  <c:v>4413</c:v>
                </c:pt>
                <c:pt idx="4413">
                  <c:v>4414</c:v>
                </c:pt>
                <c:pt idx="4414">
                  <c:v>4415</c:v>
                </c:pt>
                <c:pt idx="4415">
                  <c:v>4416</c:v>
                </c:pt>
                <c:pt idx="4416">
                  <c:v>4417</c:v>
                </c:pt>
                <c:pt idx="4417">
                  <c:v>4418</c:v>
                </c:pt>
                <c:pt idx="4418">
                  <c:v>4419</c:v>
                </c:pt>
                <c:pt idx="4419">
                  <c:v>4420</c:v>
                </c:pt>
                <c:pt idx="4420">
                  <c:v>4421</c:v>
                </c:pt>
                <c:pt idx="4421">
                  <c:v>4422</c:v>
                </c:pt>
                <c:pt idx="4422">
                  <c:v>4423</c:v>
                </c:pt>
                <c:pt idx="4423">
                  <c:v>4424</c:v>
                </c:pt>
                <c:pt idx="4424">
                  <c:v>4425</c:v>
                </c:pt>
                <c:pt idx="4425">
                  <c:v>4426</c:v>
                </c:pt>
                <c:pt idx="4426">
                  <c:v>4427</c:v>
                </c:pt>
                <c:pt idx="4427">
                  <c:v>4428</c:v>
                </c:pt>
                <c:pt idx="4428">
                  <c:v>4429</c:v>
                </c:pt>
                <c:pt idx="4429">
                  <c:v>4430</c:v>
                </c:pt>
                <c:pt idx="4430">
                  <c:v>4431</c:v>
                </c:pt>
                <c:pt idx="4431">
                  <c:v>4432</c:v>
                </c:pt>
                <c:pt idx="4432">
                  <c:v>4433</c:v>
                </c:pt>
                <c:pt idx="4433">
                  <c:v>4434</c:v>
                </c:pt>
                <c:pt idx="4434">
                  <c:v>4435</c:v>
                </c:pt>
                <c:pt idx="4435">
                  <c:v>4436</c:v>
                </c:pt>
                <c:pt idx="4436">
                  <c:v>4437</c:v>
                </c:pt>
                <c:pt idx="4437">
                  <c:v>4438</c:v>
                </c:pt>
                <c:pt idx="4438">
                  <c:v>4439</c:v>
                </c:pt>
                <c:pt idx="4439">
                  <c:v>4440</c:v>
                </c:pt>
                <c:pt idx="4440">
                  <c:v>4441</c:v>
                </c:pt>
                <c:pt idx="4441">
                  <c:v>4442</c:v>
                </c:pt>
                <c:pt idx="4442">
                  <c:v>4443</c:v>
                </c:pt>
                <c:pt idx="4443">
                  <c:v>4444</c:v>
                </c:pt>
                <c:pt idx="4444">
                  <c:v>4445</c:v>
                </c:pt>
                <c:pt idx="4445">
                  <c:v>4446</c:v>
                </c:pt>
                <c:pt idx="4446">
                  <c:v>4447</c:v>
                </c:pt>
                <c:pt idx="4447">
                  <c:v>4448</c:v>
                </c:pt>
                <c:pt idx="4448">
                  <c:v>4449</c:v>
                </c:pt>
                <c:pt idx="4449">
                  <c:v>4450</c:v>
                </c:pt>
                <c:pt idx="4450">
                  <c:v>4451</c:v>
                </c:pt>
                <c:pt idx="4451">
                  <c:v>4452</c:v>
                </c:pt>
                <c:pt idx="4452">
                  <c:v>4453</c:v>
                </c:pt>
                <c:pt idx="4453">
                  <c:v>4454</c:v>
                </c:pt>
                <c:pt idx="4454">
                  <c:v>4455</c:v>
                </c:pt>
                <c:pt idx="4455">
                  <c:v>4456</c:v>
                </c:pt>
                <c:pt idx="4456">
                  <c:v>4457</c:v>
                </c:pt>
                <c:pt idx="4457">
                  <c:v>4458</c:v>
                </c:pt>
                <c:pt idx="4458">
                  <c:v>4459</c:v>
                </c:pt>
                <c:pt idx="4459">
                  <c:v>4460</c:v>
                </c:pt>
                <c:pt idx="4460">
                  <c:v>4461</c:v>
                </c:pt>
                <c:pt idx="4461">
                  <c:v>4462</c:v>
                </c:pt>
                <c:pt idx="4462">
                  <c:v>4463</c:v>
                </c:pt>
                <c:pt idx="4463">
                  <c:v>4464</c:v>
                </c:pt>
                <c:pt idx="4464">
                  <c:v>4465</c:v>
                </c:pt>
                <c:pt idx="4465">
                  <c:v>4466</c:v>
                </c:pt>
                <c:pt idx="4466">
                  <c:v>4467</c:v>
                </c:pt>
                <c:pt idx="4467">
                  <c:v>4468</c:v>
                </c:pt>
                <c:pt idx="4468">
                  <c:v>4469</c:v>
                </c:pt>
                <c:pt idx="4469">
                  <c:v>4470</c:v>
                </c:pt>
                <c:pt idx="4470">
                  <c:v>4471</c:v>
                </c:pt>
                <c:pt idx="4471">
                  <c:v>4472</c:v>
                </c:pt>
                <c:pt idx="4472">
                  <c:v>4473</c:v>
                </c:pt>
                <c:pt idx="4473">
                  <c:v>4474</c:v>
                </c:pt>
                <c:pt idx="4474">
                  <c:v>4475</c:v>
                </c:pt>
                <c:pt idx="4475">
                  <c:v>4476</c:v>
                </c:pt>
                <c:pt idx="4476">
                  <c:v>4477</c:v>
                </c:pt>
                <c:pt idx="4477">
                  <c:v>4478</c:v>
                </c:pt>
                <c:pt idx="4478">
                  <c:v>4479</c:v>
                </c:pt>
                <c:pt idx="4479">
                  <c:v>4480</c:v>
                </c:pt>
                <c:pt idx="4480">
                  <c:v>4481</c:v>
                </c:pt>
                <c:pt idx="4481">
                  <c:v>4482</c:v>
                </c:pt>
                <c:pt idx="4482">
                  <c:v>4483</c:v>
                </c:pt>
                <c:pt idx="4483">
                  <c:v>4484</c:v>
                </c:pt>
                <c:pt idx="4484">
                  <c:v>4485</c:v>
                </c:pt>
                <c:pt idx="4485">
                  <c:v>4486</c:v>
                </c:pt>
                <c:pt idx="4486">
                  <c:v>4487</c:v>
                </c:pt>
                <c:pt idx="4487">
                  <c:v>4488</c:v>
                </c:pt>
                <c:pt idx="4488">
                  <c:v>4489</c:v>
                </c:pt>
                <c:pt idx="4489">
                  <c:v>4490</c:v>
                </c:pt>
                <c:pt idx="4490">
                  <c:v>4491</c:v>
                </c:pt>
                <c:pt idx="4491">
                  <c:v>4492</c:v>
                </c:pt>
                <c:pt idx="4492">
                  <c:v>4493</c:v>
                </c:pt>
                <c:pt idx="4493">
                  <c:v>4494</c:v>
                </c:pt>
                <c:pt idx="4494">
                  <c:v>4495</c:v>
                </c:pt>
                <c:pt idx="4495">
                  <c:v>4496</c:v>
                </c:pt>
                <c:pt idx="4496">
                  <c:v>4497</c:v>
                </c:pt>
                <c:pt idx="4497">
                  <c:v>4498</c:v>
                </c:pt>
                <c:pt idx="4498">
                  <c:v>4499</c:v>
                </c:pt>
                <c:pt idx="4499">
                  <c:v>4500</c:v>
                </c:pt>
                <c:pt idx="4500">
                  <c:v>4501</c:v>
                </c:pt>
                <c:pt idx="4501">
                  <c:v>4502</c:v>
                </c:pt>
                <c:pt idx="4502">
                  <c:v>4503</c:v>
                </c:pt>
                <c:pt idx="4503">
                  <c:v>4504</c:v>
                </c:pt>
                <c:pt idx="4504">
                  <c:v>4505</c:v>
                </c:pt>
                <c:pt idx="4505">
                  <c:v>4506</c:v>
                </c:pt>
                <c:pt idx="4506">
                  <c:v>4507</c:v>
                </c:pt>
                <c:pt idx="4507">
                  <c:v>4508</c:v>
                </c:pt>
                <c:pt idx="4508">
                  <c:v>4509</c:v>
                </c:pt>
                <c:pt idx="4509">
                  <c:v>4510</c:v>
                </c:pt>
                <c:pt idx="4510">
                  <c:v>4511</c:v>
                </c:pt>
                <c:pt idx="4511">
                  <c:v>4512</c:v>
                </c:pt>
                <c:pt idx="4512">
                  <c:v>4513</c:v>
                </c:pt>
                <c:pt idx="4513">
                  <c:v>4514</c:v>
                </c:pt>
                <c:pt idx="4514">
                  <c:v>4515</c:v>
                </c:pt>
                <c:pt idx="4515">
                  <c:v>4516</c:v>
                </c:pt>
                <c:pt idx="4516">
                  <c:v>4517</c:v>
                </c:pt>
                <c:pt idx="4517">
                  <c:v>4518</c:v>
                </c:pt>
                <c:pt idx="4518">
                  <c:v>4519</c:v>
                </c:pt>
                <c:pt idx="4519">
                  <c:v>4520</c:v>
                </c:pt>
                <c:pt idx="4520">
                  <c:v>4521</c:v>
                </c:pt>
                <c:pt idx="4521">
                  <c:v>4522</c:v>
                </c:pt>
                <c:pt idx="4522">
                  <c:v>4523</c:v>
                </c:pt>
                <c:pt idx="4523">
                  <c:v>4524</c:v>
                </c:pt>
                <c:pt idx="4524">
                  <c:v>4525</c:v>
                </c:pt>
                <c:pt idx="4525">
                  <c:v>4526</c:v>
                </c:pt>
                <c:pt idx="4526">
                  <c:v>4527</c:v>
                </c:pt>
                <c:pt idx="4527">
                  <c:v>4528</c:v>
                </c:pt>
                <c:pt idx="4528">
                  <c:v>4529</c:v>
                </c:pt>
                <c:pt idx="4529">
                  <c:v>4530</c:v>
                </c:pt>
                <c:pt idx="4530">
                  <c:v>4531</c:v>
                </c:pt>
                <c:pt idx="4531">
                  <c:v>4532</c:v>
                </c:pt>
                <c:pt idx="4532">
                  <c:v>4533</c:v>
                </c:pt>
                <c:pt idx="4533">
                  <c:v>4534</c:v>
                </c:pt>
                <c:pt idx="4534">
                  <c:v>4535</c:v>
                </c:pt>
                <c:pt idx="4535">
                  <c:v>4536</c:v>
                </c:pt>
                <c:pt idx="4536">
                  <c:v>4537</c:v>
                </c:pt>
                <c:pt idx="4537">
                  <c:v>4538</c:v>
                </c:pt>
                <c:pt idx="4538">
                  <c:v>4539</c:v>
                </c:pt>
                <c:pt idx="4539">
                  <c:v>4540</c:v>
                </c:pt>
                <c:pt idx="4540">
                  <c:v>4541</c:v>
                </c:pt>
                <c:pt idx="4541">
                  <c:v>4542</c:v>
                </c:pt>
                <c:pt idx="4542">
                  <c:v>4543</c:v>
                </c:pt>
                <c:pt idx="4543">
                  <c:v>4544</c:v>
                </c:pt>
                <c:pt idx="4544">
                  <c:v>4545</c:v>
                </c:pt>
                <c:pt idx="4545">
                  <c:v>4546</c:v>
                </c:pt>
                <c:pt idx="4546">
                  <c:v>4547</c:v>
                </c:pt>
                <c:pt idx="4547">
                  <c:v>4548</c:v>
                </c:pt>
                <c:pt idx="4548">
                  <c:v>4549</c:v>
                </c:pt>
                <c:pt idx="4549">
                  <c:v>4550</c:v>
                </c:pt>
                <c:pt idx="4550">
                  <c:v>4551</c:v>
                </c:pt>
                <c:pt idx="4551">
                  <c:v>4552</c:v>
                </c:pt>
                <c:pt idx="4552">
                  <c:v>4553</c:v>
                </c:pt>
                <c:pt idx="4553">
                  <c:v>4554</c:v>
                </c:pt>
                <c:pt idx="4554">
                  <c:v>4555</c:v>
                </c:pt>
                <c:pt idx="4555">
                  <c:v>4556</c:v>
                </c:pt>
                <c:pt idx="4556">
                  <c:v>4557</c:v>
                </c:pt>
                <c:pt idx="4557">
                  <c:v>4558</c:v>
                </c:pt>
                <c:pt idx="4558">
                  <c:v>4559</c:v>
                </c:pt>
                <c:pt idx="4559">
                  <c:v>4560</c:v>
                </c:pt>
                <c:pt idx="4560">
                  <c:v>4561</c:v>
                </c:pt>
                <c:pt idx="4561">
                  <c:v>4562</c:v>
                </c:pt>
                <c:pt idx="4562">
                  <c:v>4563</c:v>
                </c:pt>
                <c:pt idx="4563">
                  <c:v>4564</c:v>
                </c:pt>
                <c:pt idx="4564">
                  <c:v>4565</c:v>
                </c:pt>
                <c:pt idx="4565">
                  <c:v>4566</c:v>
                </c:pt>
                <c:pt idx="4566">
                  <c:v>4567</c:v>
                </c:pt>
                <c:pt idx="4567">
                  <c:v>4568</c:v>
                </c:pt>
                <c:pt idx="4568">
                  <c:v>4569</c:v>
                </c:pt>
                <c:pt idx="4569">
                  <c:v>4570</c:v>
                </c:pt>
                <c:pt idx="4570">
                  <c:v>4571</c:v>
                </c:pt>
                <c:pt idx="4571">
                  <c:v>4572</c:v>
                </c:pt>
                <c:pt idx="4572">
                  <c:v>4573</c:v>
                </c:pt>
                <c:pt idx="4573">
                  <c:v>4574</c:v>
                </c:pt>
                <c:pt idx="4574">
                  <c:v>4575</c:v>
                </c:pt>
                <c:pt idx="4575">
                  <c:v>4576</c:v>
                </c:pt>
                <c:pt idx="4576">
                  <c:v>4577</c:v>
                </c:pt>
                <c:pt idx="4577">
                  <c:v>4578</c:v>
                </c:pt>
                <c:pt idx="4578">
                  <c:v>4579</c:v>
                </c:pt>
                <c:pt idx="4579">
                  <c:v>4580</c:v>
                </c:pt>
                <c:pt idx="4580">
                  <c:v>4581</c:v>
                </c:pt>
                <c:pt idx="4581">
                  <c:v>4582</c:v>
                </c:pt>
                <c:pt idx="4582">
                  <c:v>4583</c:v>
                </c:pt>
                <c:pt idx="4583">
                  <c:v>4584</c:v>
                </c:pt>
                <c:pt idx="4584">
                  <c:v>4585</c:v>
                </c:pt>
                <c:pt idx="4585">
                  <c:v>4586</c:v>
                </c:pt>
                <c:pt idx="4586">
                  <c:v>4587</c:v>
                </c:pt>
                <c:pt idx="4587">
                  <c:v>4588</c:v>
                </c:pt>
                <c:pt idx="4588">
                  <c:v>4589</c:v>
                </c:pt>
                <c:pt idx="4589">
                  <c:v>4590</c:v>
                </c:pt>
                <c:pt idx="4590">
                  <c:v>4591</c:v>
                </c:pt>
                <c:pt idx="4591">
                  <c:v>4592</c:v>
                </c:pt>
                <c:pt idx="4592">
                  <c:v>4593</c:v>
                </c:pt>
                <c:pt idx="4593">
                  <c:v>4594</c:v>
                </c:pt>
                <c:pt idx="4594">
                  <c:v>4595</c:v>
                </c:pt>
                <c:pt idx="4595">
                  <c:v>4596</c:v>
                </c:pt>
                <c:pt idx="4596">
                  <c:v>4597</c:v>
                </c:pt>
                <c:pt idx="4597">
                  <c:v>4598</c:v>
                </c:pt>
                <c:pt idx="4598">
                  <c:v>4599</c:v>
                </c:pt>
                <c:pt idx="4599">
                  <c:v>4600</c:v>
                </c:pt>
                <c:pt idx="4600">
                  <c:v>4601</c:v>
                </c:pt>
                <c:pt idx="4601">
                  <c:v>4602</c:v>
                </c:pt>
                <c:pt idx="4602">
                  <c:v>4603</c:v>
                </c:pt>
                <c:pt idx="4603">
                  <c:v>4604</c:v>
                </c:pt>
                <c:pt idx="4604">
                  <c:v>4605</c:v>
                </c:pt>
                <c:pt idx="4605">
                  <c:v>4606</c:v>
                </c:pt>
                <c:pt idx="4606">
                  <c:v>4607</c:v>
                </c:pt>
                <c:pt idx="4607">
                  <c:v>4608</c:v>
                </c:pt>
                <c:pt idx="4608">
                  <c:v>4609</c:v>
                </c:pt>
                <c:pt idx="4609">
                  <c:v>4610</c:v>
                </c:pt>
                <c:pt idx="4610">
                  <c:v>4611</c:v>
                </c:pt>
                <c:pt idx="4611">
                  <c:v>4612</c:v>
                </c:pt>
                <c:pt idx="4612">
                  <c:v>4613</c:v>
                </c:pt>
                <c:pt idx="4613">
                  <c:v>4614</c:v>
                </c:pt>
                <c:pt idx="4614">
                  <c:v>4615</c:v>
                </c:pt>
                <c:pt idx="4615">
                  <c:v>4616</c:v>
                </c:pt>
                <c:pt idx="4616">
                  <c:v>4617</c:v>
                </c:pt>
                <c:pt idx="4617">
                  <c:v>4618</c:v>
                </c:pt>
                <c:pt idx="4618">
                  <c:v>4619</c:v>
                </c:pt>
                <c:pt idx="4619">
                  <c:v>4620</c:v>
                </c:pt>
                <c:pt idx="4620">
                  <c:v>4621</c:v>
                </c:pt>
                <c:pt idx="4621">
                  <c:v>4622</c:v>
                </c:pt>
                <c:pt idx="4622">
                  <c:v>4623</c:v>
                </c:pt>
                <c:pt idx="4623">
                  <c:v>4624</c:v>
                </c:pt>
                <c:pt idx="4624">
                  <c:v>4625</c:v>
                </c:pt>
                <c:pt idx="4625">
                  <c:v>4626</c:v>
                </c:pt>
                <c:pt idx="4626">
                  <c:v>4627</c:v>
                </c:pt>
                <c:pt idx="4627">
                  <c:v>4628</c:v>
                </c:pt>
                <c:pt idx="4628">
                  <c:v>4629</c:v>
                </c:pt>
                <c:pt idx="4629">
                  <c:v>4630</c:v>
                </c:pt>
                <c:pt idx="4630">
                  <c:v>4631</c:v>
                </c:pt>
                <c:pt idx="4631">
                  <c:v>4632</c:v>
                </c:pt>
                <c:pt idx="4632">
                  <c:v>4633</c:v>
                </c:pt>
                <c:pt idx="4633">
                  <c:v>4634</c:v>
                </c:pt>
                <c:pt idx="4634">
                  <c:v>4635</c:v>
                </c:pt>
                <c:pt idx="4635">
                  <c:v>4636</c:v>
                </c:pt>
                <c:pt idx="4636">
                  <c:v>4637</c:v>
                </c:pt>
                <c:pt idx="4637">
                  <c:v>4638</c:v>
                </c:pt>
                <c:pt idx="4638">
                  <c:v>4639</c:v>
                </c:pt>
                <c:pt idx="4639">
                  <c:v>4640</c:v>
                </c:pt>
                <c:pt idx="4640">
                  <c:v>4641</c:v>
                </c:pt>
                <c:pt idx="4641">
                  <c:v>4642</c:v>
                </c:pt>
                <c:pt idx="4642">
                  <c:v>4643</c:v>
                </c:pt>
                <c:pt idx="4643">
                  <c:v>4644</c:v>
                </c:pt>
                <c:pt idx="4644">
                  <c:v>4645</c:v>
                </c:pt>
                <c:pt idx="4645">
                  <c:v>4646</c:v>
                </c:pt>
                <c:pt idx="4646">
                  <c:v>4647</c:v>
                </c:pt>
                <c:pt idx="4647">
                  <c:v>4648</c:v>
                </c:pt>
                <c:pt idx="4648">
                  <c:v>4649</c:v>
                </c:pt>
                <c:pt idx="4649">
                  <c:v>4650</c:v>
                </c:pt>
                <c:pt idx="4650">
                  <c:v>4651</c:v>
                </c:pt>
                <c:pt idx="4651">
                  <c:v>4652</c:v>
                </c:pt>
                <c:pt idx="4652">
                  <c:v>4653</c:v>
                </c:pt>
                <c:pt idx="4653">
                  <c:v>4654</c:v>
                </c:pt>
                <c:pt idx="4654">
                  <c:v>4655</c:v>
                </c:pt>
                <c:pt idx="4655">
                  <c:v>4656</c:v>
                </c:pt>
                <c:pt idx="4656">
                  <c:v>4657</c:v>
                </c:pt>
                <c:pt idx="4657">
                  <c:v>4658</c:v>
                </c:pt>
                <c:pt idx="4658">
                  <c:v>4659</c:v>
                </c:pt>
                <c:pt idx="4659">
                  <c:v>4660</c:v>
                </c:pt>
                <c:pt idx="4660">
                  <c:v>4661</c:v>
                </c:pt>
                <c:pt idx="4661">
                  <c:v>4662</c:v>
                </c:pt>
                <c:pt idx="4662">
                  <c:v>4663</c:v>
                </c:pt>
                <c:pt idx="4663">
                  <c:v>4664</c:v>
                </c:pt>
                <c:pt idx="4664">
                  <c:v>4665</c:v>
                </c:pt>
                <c:pt idx="4665">
                  <c:v>4666</c:v>
                </c:pt>
                <c:pt idx="4666">
                  <c:v>4667</c:v>
                </c:pt>
                <c:pt idx="4667">
                  <c:v>4668</c:v>
                </c:pt>
                <c:pt idx="4668">
                  <c:v>4669</c:v>
                </c:pt>
                <c:pt idx="4669">
                  <c:v>4670</c:v>
                </c:pt>
                <c:pt idx="4670">
                  <c:v>4671</c:v>
                </c:pt>
                <c:pt idx="4671">
                  <c:v>4672</c:v>
                </c:pt>
                <c:pt idx="4672">
                  <c:v>4673</c:v>
                </c:pt>
                <c:pt idx="4673">
                  <c:v>4674</c:v>
                </c:pt>
                <c:pt idx="4674">
                  <c:v>4675</c:v>
                </c:pt>
                <c:pt idx="4675">
                  <c:v>4676</c:v>
                </c:pt>
                <c:pt idx="4676">
                  <c:v>4677</c:v>
                </c:pt>
                <c:pt idx="4677">
                  <c:v>4678</c:v>
                </c:pt>
                <c:pt idx="4678">
                  <c:v>4679</c:v>
                </c:pt>
                <c:pt idx="4679">
                  <c:v>4680</c:v>
                </c:pt>
                <c:pt idx="4680">
                  <c:v>4681</c:v>
                </c:pt>
                <c:pt idx="4681">
                  <c:v>4682</c:v>
                </c:pt>
                <c:pt idx="4682">
                  <c:v>4683</c:v>
                </c:pt>
                <c:pt idx="4683">
                  <c:v>4684</c:v>
                </c:pt>
                <c:pt idx="4684">
                  <c:v>4685</c:v>
                </c:pt>
                <c:pt idx="4685">
                  <c:v>4686</c:v>
                </c:pt>
                <c:pt idx="4686">
                  <c:v>4687</c:v>
                </c:pt>
                <c:pt idx="4687">
                  <c:v>4688</c:v>
                </c:pt>
                <c:pt idx="4688">
                  <c:v>4689</c:v>
                </c:pt>
                <c:pt idx="4689">
                  <c:v>4690</c:v>
                </c:pt>
                <c:pt idx="4690">
                  <c:v>4691</c:v>
                </c:pt>
                <c:pt idx="4691">
                  <c:v>4692</c:v>
                </c:pt>
                <c:pt idx="4692">
                  <c:v>4693</c:v>
                </c:pt>
                <c:pt idx="4693">
                  <c:v>4694</c:v>
                </c:pt>
                <c:pt idx="4694">
                  <c:v>4695</c:v>
                </c:pt>
                <c:pt idx="4695">
                  <c:v>4696</c:v>
                </c:pt>
                <c:pt idx="4696">
                  <c:v>4697</c:v>
                </c:pt>
                <c:pt idx="4697">
                  <c:v>4698</c:v>
                </c:pt>
                <c:pt idx="4698">
                  <c:v>4699</c:v>
                </c:pt>
                <c:pt idx="4699">
                  <c:v>4700</c:v>
                </c:pt>
                <c:pt idx="4700">
                  <c:v>4701</c:v>
                </c:pt>
                <c:pt idx="4701">
                  <c:v>4702</c:v>
                </c:pt>
                <c:pt idx="4702">
                  <c:v>4703</c:v>
                </c:pt>
                <c:pt idx="4703">
                  <c:v>4704</c:v>
                </c:pt>
                <c:pt idx="4704">
                  <c:v>4705</c:v>
                </c:pt>
                <c:pt idx="4705">
                  <c:v>4706</c:v>
                </c:pt>
                <c:pt idx="4706">
                  <c:v>4707</c:v>
                </c:pt>
                <c:pt idx="4707">
                  <c:v>4708</c:v>
                </c:pt>
                <c:pt idx="4708">
                  <c:v>4709</c:v>
                </c:pt>
                <c:pt idx="4709">
                  <c:v>4710</c:v>
                </c:pt>
                <c:pt idx="4710">
                  <c:v>4711</c:v>
                </c:pt>
                <c:pt idx="4711">
                  <c:v>4712</c:v>
                </c:pt>
                <c:pt idx="4712">
                  <c:v>4713</c:v>
                </c:pt>
                <c:pt idx="4713">
                  <c:v>4714</c:v>
                </c:pt>
                <c:pt idx="4714">
                  <c:v>4715</c:v>
                </c:pt>
                <c:pt idx="4715">
                  <c:v>4716</c:v>
                </c:pt>
                <c:pt idx="4716">
                  <c:v>4717</c:v>
                </c:pt>
                <c:pt idx="4717">
                  <c:v>4718</c:v>
                </c:pt>
                <c:pt idx="4718">
                  <c:v>4719</c:v>
                </c:pt>
                <c:pt idx="4719">
                  <c:v>4720</c:v>
                </c:pt>
                <c:pt idx="4720">
                  <c:v>4721</c:v>
                </c:pt>
                <c:pt idx="4721">
                  <c:v>4722</c:v>
                </c:pt>
                <c:pt idx="4722">
                  <c:v>4723</c:v>
                </c:pt>
                <c:pt idx="4723">
                  <c:v>4724</c:v>
                </c:pt>
                <c:pt idx="4724">
                  <c:v>4725</c:v>
                </c:pt>
                <c:pt idx="4725">
                  <c:v>4726</c:v>
                </c:pt>
                <c:pt idx="4726">
                  <c:v>4727</c:v>
                </c:pt>
                <c:pt idx="4727">
                  <c:v>4728</c:v>
                </c:pt>
                <c:pt idx="4728">
                  <c:v>4729</c:v>
                </c:pt>
                <c:pt idx="4729">
                  <c:v>4730</c:v>
                </c:pt>
                <c:pt idx="4730">
                  <c:v>4731</c:v>
                </c:pt>
                <c:pt idx="4731">
                  <c:v>4732</c:v>
                </c:pt>
                <c:pt idx="4732">
                  <c:v>4733</c:v>
                </c:pt>
                <c:pt idx="4733">
                  <c:v>4734</c:v>
                </c:pt>
                <c:pt idx="4734">
                  <c:v>4735</c:v>
                </c:pt>
                <c:pt idx="4735">
                  <c:v>4736</c:v>
                </c:pt>
                <c:pt idx="4736">
                  <c:v>4737</c:v>
                </c:pt>
                <c:pt idx="4737">
                  <c:v>4738</c:v>
                </c:pt>
                <c:pt idx="4738">
                  <c:v>4739</c:v>
                </c:pt>
                <c:pt idx="4739">
                  <c:v>4740</c:v>
                </c:pt>
                <c:pt idx="4740">
                  <c:v>4741</c:v>
                </c:pt>
                <c:pt idx="4741">
                  <c:v>4742</c:v>
                </c:pt>
                <c:pt idx="4742">
                  <c:v>4743</c:v>
                </c:pt>
                <c:pt idx="4743">
                  <c:v>4744</c:v>
                </c:pt>
                <c:pt idx="4744">
                  <c:v>4745</c:v>
                </c:pt>
                <c:pt idx="4745">
                  <c:v>4746</c:v>
                </c:pt>
                <c:pt idx="4746">
                  <c:v>4747</c:v>
                </c:pt>
                <c:pt idx="4747">
                  <c:v>4748</c:v>
                </c:pt>
                <c:pt idx="4748">
                  <c:v>4749</c:v>
                </c:pt>
                <c:pt idx="4749">
                  <c:v>4750</c:v>
                </c:pt>
                <c:pt idx="4750">
                  <c:v>4751</c:v>
                </c:pt>
                <c:pt idx="4751">
                  <c:v>4752</c:v>
                </c:pt>
                <c:pt idx="4752">
                  <c:v>4753</c:v>
                </c:pt>
                <c:pt idx="4753">
                  <c:v>4754</c:v>
                </c:pt>
                <c:pt idx="4754">
                  <c:v>4755</c:v>
                </c:pt>
                <c:pt idx="4755">
                  <c:v>4756</c:v>
                </c:pt>
                <c:pt idx="4756">
                  <c:v>4757</c:v>
                </c:pt>
                <c:pt idx="4757">
                  <c:v>4758</c:v>
                </c:pt>
                <c:pt idx="4758">
                  <c:v>4759</c:v>
                </c:pt>
                <c:pt idx="4759">
                  <c:v>4760</c:v>
                </c:pt>
                <c:pt idx="4760">
                  <c:v>4761</c:v>
                </c:pt>
                <c:pt idx="4761">
                  <c:v>4762</c:v>
                </c:pt>
                <c:pt idx="4762">
                  <c:v>4763</c:v>
                </c:pt>
                <c:pt idx="4763">
                  <c:v>4764</c:v>
                </c:pt>
                <c:pt idx="4764">
                  <c:v>4765</c:v>
                </c:pt>
                <c:pt idx="4765">
                  <c:v>4766</c:v>
                </c:pt>
                <c:pt idx="4766">
                  <c:v>4767</c:v>
                </c:pt>
                <c:pt idx="4767">
                  <c:v>4768</c:v>
                </c:pt>
                <c:pt idx="4768">
                  <c:v>4769</c:v>
                </c:pt>
                <c:pt idx="4769">
                  <c:v>4770</c:v>
                </c:pt>
                <c:pt idx="4770">
                  <c:v>4771</c:v>
                </c:pt>
                <c:pt idx="4771">
                  <c:v>4772</c:v>
                </c:pt>
                <c:pt idx="4772">
                  <c:v>4773</c:v>
                </c:pt>
                <c:pt idx="4773">
                  <c:v>4774</c:v>
                </c:pt>
                <c:pt idx="4774">
                  <c:v>4775</c:v>
                </c:pt>
                <c:pt idx="4775">
                  <c:v>4776</c:v>
                </c:pt>
                <c:pt idx="4776">
                  <c:v>4777</c:v>
                </c:pt>
                <c:pt idx="4777">
                  <c:v>4778</c:v>
                </c:pt>
                <c:pt idx="4778">
                  <c:v>4779</c:v>
                </c:pt>
                <c:pt idx="4779">
                  <c:v>4780</c:v>
                </c:pt>
                <c:pt idx="4780">
                  <c:v>4781</c:v>
                </c:pt>
                <c:pt idx="4781">
                  <c:v>4782</c:v>
                </c:pt>
                <c:pt idx="4782">
                  <c:v>4783</c:v>
                </c:pt>
                <c:pt idx="4783">
                  <c:v>4784</c:v>
                </c:pt>
                <c:pt idx="4784">
                  <c:v>4785</c:v>
                </c:pt>
                <c:pt idx="4785">
                  <c:v>4786</c:v>
                </c:pt>
                <c:pt idx="4786">
                  <c:v>4787</c:v>
                </c:pt>
                <c:pt idx="4787">
                  <c:v>4788</c:v>
                </c:pt>
                <c:pt idx="4788">
                  <c:v>4789</c:v>
                </c:pt>
                <c:pt idx="4789">
                  <c:v>4790</c:v>
                </c:pt>
                <c:pt idx="4790">
                  <c:v>4791</c:v>
                </c:pt>
                <c:pt idx="4791">
                  <c:v>4792</c:v>
                </c:pt>
                <c:pt idx="4792">
                  <c:v>4793</c:v>
                </c:pt>
                <c:pt idx="4793">
                  <c:v>4794</c:v>
                </c:pt>
                <c:pt idx="4794">
                  <c:v>4795</c:v>
                </c:pt>
                <c:pt idx="4795">
                  <c:v>4796</c:v>
                </c:pt>
                <c:pt idx="4796">
                  <c:v>4797</c:v>
                </c:pt>
                <c:pt idx="4797">
                  <c:v>4798</c:v>
                </c:pt>
                <c:pt idx="4798">
                  <c:v>4799</c:v>
                </c:pt>
                <c:pt idx="4799">
                  <c:v>4800</c:v>
                </c:pt>
                <c:pt idx="4800">
                  <c:v>4801</c:v>
                </c:pt>
                <c:pt idx="4801">
                  <c:v>4802</c:v>
                </c:pt>
                <c:pt idx="4802">
                  <c:v>4803</c:v>
                </c:pt>
                <c:pt idx="4803">
                  <c:v>4804</c:v>
                </c:pt>
                <c:pt idx="4804">
                  <c:v>4805</c:v>
                </c:pt>
                <c:pt idx="4805">
                  <c:v>4806</c:v>
                </c:pt>
                <c:pt idx="4806">
                  <c:v>4807</c:v>
                </c:pt>
                <c:pt idx="4807">
                  <c:v>4808</c:v>
                </c:pt>
                <c:pt idx="4808">
                  <c:v>4809</c:v>
                </c:pt>
                <c:pt idx="4809">
                  <c:v>4810</c:v>
                </c:pt>
                <c:pt idx="4810">
                  <c:v>4811</c:v>
                </c:pt>
                <c:pt idx="4811">
                  <c:v>4812</c:v>
                </c:pt>
                <c:pt idx="4812">
                  <c:v>4813</c:v>
                </c:pt>
                <c:pt idx="4813">
                  <c:v>4814</c:v>
                </c:pt>
                <c:pt idx="4814">
                  <c:v>4815</c:v>
                </c:pt>
                <c:pt idx="4815">
                  <c:v>4816</c:v>
                </c:pt>
                <c:pt idx="4816">
                  <c:v>4817</c:v>
                </c:pt>
                <c:pt idx="4817">
                  <c:v>4818</c:v>
                </c:pt>
                <c:pt idx="4818">
                  <c:v>4819</c:v>
                </c:pt>
                <c:pt idx="4819">
                  <c:v>4820</c:v>
                </c:pt>
                <c:pt idx="4820">
                  <c:v>4821</c:v>
                </c:pt>
                <c:pt idx="4821">
                  <c:v>4822</c:v>
                </c:pt>
                <c:pt idx="4822">
                  <c:v>4823</c:v>
                </c:pt>
                <c:pt idx="4823">
                  <c:v>4824</c:v>
                </c:pt>
                <c:pt idx="4824">
                  <c:v>4825</c:v>
                </c:pt>
                <c:pt idx="4825">
                  <c:v>4826</c:v>
                </c:pt>
                <c:pt idx="4826">
                  <c:v>4827</c:v>
                </c:pt>
                <c:pt idx="4827">
                  <c:v>4828</c:v>
                </c:pt>
                <c:pt idx="4828">
                  <c:v>4829</c:v>
                </c:pt>
                <c:pt idx="4829">
                  <c:v>4830</c:v>
                </c:pt>
                <c:pt idx="4830">
                  <c:v>4831</c:v>
                </c:pt>
                <c:pt idx="4831">
                  <c:v>4832</c:v>
                </c:pt>
                <c:pt idx="4832">
                  <c:v>4833</c:v>
                </c:pt>
                <c:pt idx="4833">
                  <c:v>4834</c:v>
                </c:pt>
                <c:pt idx="4834">
                  <c:v>4835</c:v>
                </c:pt>
                <c:pt idx="4835">
                  <c:v>4836</c:v>
                </c:pt>
                <c:pt idx="4836">
                  <c:v>4837</c:v>
                </c:pt>
                <c:pt idx="4837">
                  <c:v>4838</c:v>
                </c:pt>
                <c:pt idx="4838">
                  <c:v>4839</c:v>
                </c:pt>
                <c:pt idx="4839">
                  <c:v>4840</c:v>
                </c:pt>
                <c:pt idx="4840">
                  <c:v>4841</c:v>
                </c:pt>
                <c:pt idx="4841">
                  <c:v>4842</c:v>
                </c:pt>
                <c:pt idx="4842">
                  <c:v>4843</c:v>
                </c:pt>
                <c:pt idx="4843">
                  <c:v>4844</c:v>
                </c:pt>
                <c:pt idx="4844">
                  <c:v>4845</c:v>
                </c:pt>
                <c:pt idx="4845">
                  <c:v>4846</c:v>
                </c:pt>
                <c:pt idx="4846">
                  <c:v>4847</c:v>
                </c:pt>
                <c:pt idx="4847">
                  <c:v>4848</c:v>
                </c:pt>
                <c:pt idx="4848">
                  <c:v>4849</c:v>
                </c:pt>
                <c:pt idx="4849">
                  <c:v>4850</c:v>
                </c:pt>
                <c:pt idx="4850">
                  <c:v>4851</c:v>
                </c:pt>
                <c:pt idx="4851">
                  <c:v>4852</c:v>
                </c:pt>
                <c:pt idx="4852">
                  <c:v>4853</c:v>
                </c:pt>
                <c:pt idx="4853">
                  <c:v>4854</c:v>
                </c:pt>
                <c:pt idx="4854">
                  <c:v>4855</c:v>
                </c:pt>
                <c:pt idx="4855">
                  <c:v>4856</c:v>
                </c:pt>
                <c:pt idx="4856">
                  <c:v>4857</c:v>
                </c:pt>
                <c:pt idx="4857">
                  <c:v>4858</c:v>
                </c:pt>
                <c:pt idx="4858">
                  <c:v>4859</c:v>
                </c:pt>
                <c:pt idx="4859">
                  <c:v>4860</c:v>
                </c:pt>
                <c:pt idx="4860">
                  <c:v>4861</c:v>
                </c:pt>
                <c:pt idx="4861">
                  <c:v>4862</c:v>
                </c:pt>
                <c:pt idx="4862">
                  <c:v>4863</c:v>
                </c:pt>
                <c:pt idx="4863">
                  <c:v>4864</c:v>
                </c:pt>
                <c:pt idx="4864">
                  <c:v>4865</c:v>
                </c:pt>
                <c:pt idx="4865">
                  <c:v>4866</c:v>
                </c:pt>
                <c:pt idx="4866">
                  <c:v>4867</c:v>
                </c:pt>
                <c:pt idx="4867">
                  <c:v>4868</c:v>
                </c:pt>
                <c:pt idx="4868">
                  <c:v>4869</c:v>
                </c:pt>
                <c:pt idx="4869">
                  <c:v>4870</c:v>
                </c:pt>
                <c:pt idx="4870">
                  <c:v>4871</c:v>
                </c:pt>
                <c:pt idx="4871">
                  <c:v>4872</c:v>
                </c:pt>
                <c:pt idx="4872">
                  <c:v>4873</c:v>
                </c:pt>
                <c:pt idx="4873">
                  <c:v>4874</c:v>
                </c:pt>
                <c:pt idx="4874">
                  <c:v>4875</c:v>
                </c:pt>
                <c:pt idx="4875">
                  <c:v>4876</c:v>
                </c:pt>
                <c:pt idx="4876">
                  <c:v>4877</c:v>
                </c:pt>
                <c:pt idx="4877">
                  <c:v>4878</c:v>
                </c:pt>
                <c:pt idx="4878">
                  <c:v>4879</c:v>
                </c:pt>
                <c:pt idx="4879">
                  <c:v>4880</c:v>
                </c:pt>
                <c:pt idx="4880">
                  <c:v>4881</c:v>
                </c:pt>
                <c:pt idx="4881">
                  <c:v>4882</c:v>
                </c:pt>
                <c:pt idx="4882">
                  <c:v>4883</c:v>
                </c:pt>
                <c:pt idx="4883">
                  <c:v>4884</c:v>
                </c:pt>
                <c:pt idx="4884">
                  <c:v>4885</c:v>
                </c:pt>
                <c:pt idx="4885">
                  <c:v>4886</c:v>
                </c:pt>
                <c:pt idx="4886">
                  <c:v>4887</c:v>
                </c:pt>
                <c:pt idx="4887">
                  <c:v>4888</c:v>
                </c:pt>
                <c:pt idx="4888">
                  <c:v>4889</c:v>
                </c:pt>
                <c:pt idx="4889">
                  <c:v>4890</c:v>
                </c:pt>
                <c:pt idx="4890">
                  <c:v>4891</c:v>
                </c:pt>
                <c:pt idx="4891">
                  <c:v>4892</c:v>
                </c:pt>
                <c:pt idx="4892">
                  <c:v>4893</c:v>
                </c:pt>
                <c:pt idx="4893">
                  <c:v>4894</c:v>
                </c:pt>
                <c:pt idx="4894">
                  <c:v>4895</c:v>
                </c:pt>
                <c:pt idx="4895">
                  <c:v>4896</c:v>
                </c:pt>
                <c:pt idx="4896">
                  <c:v>4897</c:v>
                </c:pt>
                <c:pt idx="4897">
                  <c:v>4898</c:v>
                </c:pt>
                <c:pt idx="4898">
                  <c:v>4899</c:v>
                </c:pt>
                <c:pt idx="4899">
                  <c:v>4900</c:v>
                </c:pt>
                <c:pt idx="4900">
                  <c:v>4901</c:v>
                </c:pt>
                <c:pt idx="4901">
                  <c:v>4902</c:v>
                </c:pt>
                <c:pt idx="4902">
                  <c:v>4903</c:v>
                </c:pt>
                <c:pt idx="4903">
                  <c:v>4904</c:v>
                </c:pt>
                <c:pt idx="4904">
                  <c:v>4905</c:v>
                </c:pt>
                <c:pt idx="4905">
                  <c:v>4906</c:v>
                </c:pt>
                <c:pt idx="4906">
                  <c:v>4907</c:v>
                </c:pt>
                <c:pt idx="4907">
                  <c:v>4908</c:v>
                </c:pt>
                <c:pt idx="4908">
                  <c:v>4909</c:v>
                </c:pt>
                <c:pt idx="4909">
                  <c:v>4910</c:v>
                </c:pt>
                <c:pt idx="4910">
                  <c:v>4911</c:v>
                </c:pt>
                <c:pt idx="4911">
                  <c:v>4912</c:v>
                </c:pt>
                <c:pt idx="4912">
                  <c:v>4913</c:v>
                </c:pt>
                <c:pt idx="4913">
                  <c:v>4914</c:v>
                </c:pt>
                <c:pt idx="4914">
                  <c:v>4915</c:v>
                </c:pt>
                <c:pt idx="4915">
                  <c:v>4916</c:v>
                </c:pt>
                <c:pt idx="4916">
                  <c:v>4917</c:v>
                </c:pt>
                <c:pt idx="4917">
                  <c:v>4918</c:v>
                </c:pt>
                <c:pt idx="4918">
                  <c:v>4919</c:v>
                </c:pt>
                <c:pt idx="4919">
                  <c:v>4920</c:v>
                </c:pt>
                <c:pt idx="4920">
                  <c:v>4921</c:v>
                </c:pt>
                <c:pt idx="4921">
                  <c:v>4922</c:v>
                </c:pt>
                <c:pt idx="4922">
                  <c:v>4923</c:v>
                </c:pt>
                <c:pt idx="4923">
                  <c:v>4924</c:v>
                </c:pt>
                <c:pt idx="4924">
                  <c:v>4925</c:v>
                </c:pt>
                <c:pt idx="4925">
                  <c:v>4926</c:v>
                </c:pt>
                <c:pt idx="4926">
                  <c:v>4927</c:v>
                </c:pt>
                <c:pt idx="4927">
                  <c:v>4928</c:v>
                </c:pt>
                <c:pt idx="4928">
                  <c:v>4929</c:v>
                </c:pt>
                <c:pt idx="4929">
                  <c:v>4930</c:v>
                </c:pt>
                <c:pt idx="4930">
                  <c:v>4931</c:v>
                </c:pt>
                <c:pt idx="4931">
                  <c:v>4932</c:v>
                </c:pt>
                <c:pt idx="4932">
                  <c:v>4933</c:v>
                </c:pt>
                <c:pt idx="4933">
                  <c:v>4934</c:v>
                </c:pt>
                <c:pt idx="4934">
                  <c:v>4935</c:v>
                </c:pt>
                <c:pt idx="4935">
                  <c:v>4936</c:v>
                </c:pt>
                <c:pt idx="4936">
                  <c:v>4937</c:v>
                </c:pt>
                <c:pt idx="4937">
                  <c:v>4938</c:v>
                </c:pt>
                <c:pt idx="4938">
                  <c:v>4939</c:v>
                </c:pt>
                <c:pt idx="4939">
                  <c:v>4940</c:v>
                </c:pt>
                <c:pt idx="4940">
                  <c:v>4941</c:v>
                </c:pt>
                <c:pt idx="4941">
                  <c:v>4942</c:v>
                </c:pt>
                <c:pt idx="4942">
                  <c:v>4943</c:v>
                </c:pt>
                <c:pt idx="4943">
                  <c:v>4944</c:v>
                </c:pt>
                <c:pt idx="4944">
                  <c:v>4945</c:v>
                </c:pt>
                <c:pt idx="4945">
                  <c:v>4946</c:v>
                </c:pt>
                <c:pt idx="4946">
                  <c:v>4947</c:v>
                </c:pt>
                <c:pt idx="4947">
                  <c:v>4948</c:v>
                </c:pt>
                <c:pt idx="4948">
                  <c:v>4949</c:v>
                </c:pt>
                <c:pt idx="4949">
                  <c:v>4950</c:v>
                </c:pt>
                <c:pt idx="4950">
                  <c:v>4951</c:v>
                </c:pt>
                <c:pt idx="4951">
                  <c:v>4952</c:v>
                </c:pt>
                <c:pt idx="4952">
                  <c:v>4953</c:v>
                </c:pt>
                <c:pt idx="4953">
                  <c:v>4954</c:v>
                </c:pt>
                <c:pt idx="4954">
                  <c:v>4955</c:v>
                </c:pt>
                <c:pt idx="4955">
                  <c:v>4956</c:v>
                </c:pt>
                <c:pt idx="4956">
                  <c:v>4957</c:v>
                </c:pt>
                <c:pt idx="4957">
                  <c:v>4958</c:v>
                </c:pt>
                <c:pt idx="4958">
                  <c:v>4959</c:v>
                </c:pt>
                <c:pt idx="4959">
                  <c:v>4960</c:v>
                </c:pt>
                <c:pt idx="4960">
                  <c:v>4961</c:v>
                </c:pt>
                <c:pt idx="4961">
                  <c:v>4962</c:v>
                </c:pt>
                <c:pt idx="4962">
                  <c:v>4963</c:v>
                </c:pt>
                <c:pt idx="4963">
                  <c:v>4964</c:v>
                </c:pt>
                <c:pt idx="4964">
                  <c:v>4965</c:v>
                </c:pt>
                <c:pt idx="4965">
                  <c:v>4966</c:v>
                </c:pt>
                <c:pt idx="4966">
                  <c:v>4967</c:v>
                </c:pt>
                <c:pt idx="4967">
                  <c:v>4968</c:v>
                </c:pt>
                <c:pt idx="4968">
                  <c:v>4969</c:v>
                </c:pt>
                <c:pt idx="4969">
                  <c:v>4970</c:v>
                </c:pt>
                <c:pt idx="4970">
                  <c:v>4971</c:v>
                </c:pt>
                <c:pt idx="4971">
                  <c:v>4972</c:v>
                </c:pt>
                <c:pt idx="4972">
                  <c:v>4973</c:v>
                </c:pt>
                <c:pt idx="4973">
                  <c:v>4974</c:v>
                </c:pt>
                <c:pt idx="4974">
                  <c:v>4975</c:v>
                </c:pt>
                <c:pt idx="4975">
                  <c:v>4976</c:v>
                </c:pt>
                <c:pt idx="4976">
                  <c:v>4977</c:v>
                </c:pt>
                <c:pt idx="4977">
                  <c:v>4978</c:v>
                </c:pt>
                <c:pt idx="4978">
                  <c:v>4979</c:v>
                </c:pt>
                <c:pt idx="4979">
                  <c:v>4980</c:v>
                </c:pt>
                <c:pt idx="4980">
                  <c:v>4981</c:v>
                </c:pt>
                <c:pt idx="4981">
                  <c:v>4982</c:v>
                </c:pt>
                <c:pt idx="4982">
                  <c:v>4983</c:v>
                </c:pt>
                <c:pt idx="4983">
                  <c:v>4984</c:v>
                </c:pt>
                <c:pt idx="4984">
                  <c:v>4985</c:v>
                </c:pt>
                <c:pt idx="4985">
                  <c:v>4986</c:v>
                </c:pt>
                <c:pt idx="4986">
                  <c:v>4987</c:v>
                </c:pt>
                <c:pt idx="4987">
                  <c:v>4988</c:v>
                </c:pt>
                <c:pt idx="4988">
                  <c:v>4989</c:v>
                </c:pt>
                <c:pt idx="4989">
                  <c:v>4990</c:v>
                </c:pt>
                <c:pt idx="4990">
                  <c:v>4991</c:v>
                </c:pt>
                <c:pt idx="4991">
                  <c:v>4992</c:v>
                </c:pt>
                <c:pt idx="4992">
                  <c:v>4993</c:v>
                </c:pt>
                <c:pt idx="4993">
                  <c:v>4994</c:v>
                </c:pt>
                <c:pt idx="4994">
                  <c:v>4995</c:v>
                </c:pt>
                <c:pt idx="4995">
                  <c:v>4996</c:v>
                </c:pt>
                <c:pt idx="4996">
                  <c:v>4997</c:v>
                </c:pt>
                <c:pt idx="4997">
                  <c:v>4998</c:v>
                </c:pt>
                <c:pt idx="4998">
                  <c:v>4999</c:v>
                </c:pt>
                <c:pt idx="4999">
                  <c:v>5000</c:v>
                </c:pt>
                <c:pt idx="5000">
                  <c:v>5001</c:v>
                </c:pt>
                <c:pt idx="5001">
                  <c:v>5002</c:v>
                </c:pt>
                <c:pt idx="5002">
                  <c:v>5003</c:v>
                </c:pt>
                <c:pt idx="5003">
                  <c:v>5004</c:v>
                </c:pt>
                <c:pt idx="5004">
                  <c:v>5005</c:v>
                </c:pt>
                <c:pt idx="5005">
                  <c:v>5006</c:v>
                </c:pt>
                <c:pt idx="5006">
                  <c:v>5007</c:v>
                </c:pt>
                <c:pt idx="5007">
                  <c:v>5008</c:v>
                </c:pt>
                <c:pt idx="5008">
                  <c:v>5009</c:v>
                </c:pt>
                <c:pt idx="5009">
                  <c:v>5010</c:v>
                </c:pt>
                <c:pt idx="5010">
                  <c:v>5011</c:v>
                </c:pt>
                <c:pt idx="5011">
                  <c:v>5012</c:v>
                </c:pt>
                <c:pt idx="5012">
                  <c:v>5013</c:v>
                </c:pt>
                <c:pt idx="5013">
                  <c:v>5014</c:v>
                </c:pt>
                <c:pt idx="5014">
                  <c:v>5015</c:v>
                </c:pt>
                <c:pt idx="5015">
                  <c:v>5016</c:v>
                </c:pt>
                <c:pt idx="5016">
                  <c:v>5017</c:v>
                </c:pt>
                <c:pt idx="5017">
                  <c:v>5018</c:v>
                </c:pt>
                <c:pt idx="5018">
                  <c:v>5019</c:v>
                </c:pt>
                <c:pt idx="5019">
                  <c:v>5020</c:v>
                </c:pt>
                <c:pt idx="5020">
                  <c:v>5021</c:v>
                </c:pt>
                <c:pt idx="5021">
                  <c:v>5022</c:v>
                </c:pt>
                <c:pt idx="5022">
                  <c:v>5023</c:v>
                </c:pt>
                <c:pt idx="5023">
                  <c:v>5024</c:v>
                </c:pt>
                <c:pt idx="5024">
                  <c:v>5025</c:v>
                </c:pt>
                <c:pt idx="5025">
                  <c:v>5026</c:v>
                </c:pt>
                <c:pt idx="5026">
                  <c:v>5027</c:v>
                </c:pt>
                <c:pt idx="5027">
                  <c:v>5028</c:v>
                </c:pt>
                <c:pt idx="5028">
                  <c:v>5029</c:v>
                </c:pt>
                <c:pt idx="5029">
                  <c:v>5030</c:v>
                </c:pt>
                <c:pt idx="5030">
                  <c:v>5031</c:v>
                </c:pt>
                <c:pt idx="5031">
                  <c:v>5032</c:v>
                </c:pt>
                <c:pt idx="5032">
                  <c:v>5033</c:v>
                </c:pt>
                <c:pt idx="5033">
                  <c:v>5034</c:v>
                </c:pt>
                <c:pt idx="5034">
                  <c:v>5035</c:v>
                </c:pt>
                <c:pt idx="5035">
                  <c:v>5036</c:v>
                </c:pt>
                <c:pt idx="5036">
                  <c:v>5037</c:v>
                </c:pt>
                <c:pt idx="5037">
                  <c:v>5038</c:v>
                </c:pt>
                <c:pt idx="5038">
                  <c:v>5039</c:v>
                </c:pt>
                <c:pt idx="5039">
                  <c:v>5040</c:v>
                </c:pt>
                <c:pt idx="5040">
                  <c:v>5041</c:v>
                </c:pt>
                <c:pt idx="5041">
                  <c:v>5042</c:v>
                </c:pt>
                <c:pt idx="5042">
                  <c:v>5043</c:v>
                </c:pt>
                <c:pt idx="5043">
                  <c:v>5044</c:v>
                </c:pt>
                <c:pt idx="5044">
                  <c:v>5045</c:v>
                </c:pt>
                <c:pt idx="5045">
                  <c:v>5046</c:v>
                </c:pt>
                <c:pt idx="5046">
                  <c:v>5047</c:v>
                </c:pt>
                <c:pt idx="5047">
                  <c:v>5048</c:v>
                </c:pt>
                <c:pt idx="5048">
                  <c:v>5049</c:v>
                </c:pt>
                <c:pt idx="5049">
                  <c:v>5050</c:v>
                </c:pt>
                <c:pt idx="5050">
                  <c:v>5051</c:v>
                </c:pt>
                <c:pt idx="5051">
                  <c:v>5052</c:v>
                </c:pt>
                <c:pt idx="5052">
                  <c:v>5053</c:v>
                </c:pt>
                <c:pt idx="5053">
                  <c:v>5054</c:v>
                </c:pt>
                <c:pt idx="5054">
                  <c:v>5055</c:v>
                </c:pt>
                <c:pt idx="5055">
                  <c:v>5056</c:v>
                </c:pt>
                <c:pt idx="5056">
                  <c:v>5057</c:v>
                </c:pt>
                <c:pt idx="5057">
                  <c:v>5058</c:v>
                </c:pt>
                <c:pt idx="5058">
                  <c:v>5059</c:v>
                </c:pt>
                <c:pt idx="5059">
                  <c:v>5060</c:v>
                </c:pt>
                <c:pt idx="5060">
                  <c:v>5061</c:v>
                </c:pt>
                <c:pt idx="5061">
                  <c:v>5062</c:v>
                </c:pt>
                <c:pt idx="5062">
                  <c:v>5063</c:v>
                </c:pt>
                <c:pt idx="5063">
                  <c:v>5064</c:v>
                </c:pt>
                <c:pt idx="5064">
                  <c:v>5065</c:v>
                </c:pt>
                <c:pt idx="5065">
                  <c:v>5066</c:v>
                </c:pt>
                <c:pt idx="5066">
                  <c:v>5067</c:v>
                </c:pt>
                <c:pt idx="5067">
                  <c:v>5068</c:v>
                </c:pt>
                <c:pt idx="5068">
                  <c:v>5069</c:v>
                </c:pt>
                <c:pt idx="5069">
                  <c:v>5070</c:v>
                </c:pt>
                <c:pt idx="5070">
                  <c:v>5071</c:v>
                </c:pt>
                <c:pt idx="5071">
                  <c:v>5072</c:v>
                </c:pt>
                <c:pt idx="5072">
                  <c:v>5073</c:v>
                </c:pt>
                <c:pt idx="5073">
                  <c:v>5074</c:v>
                </c:pt>
                <c:pt idx="5074">
                  <c:v>5075</c:v>
                </c:pt>
                <c:pt idx="5075">
                  <c:v>5076</c:v>
                </c:pt>
                <c:pt idx="5076">
                  <c:v>5077</c:v>
                </c:pt>
                <c:pt idx="5077">
                  <c:v>5078</c:v>
                </c:pt>
                <c:pt idx="5078">
                  <c:v>5079</c:v>
                </c:pt>
                <c:pt idx="5079">
                  <c:v>5080</c:v>
                </c:pt>
                <c:pt idx="5080">
                  <c:v>5081</c:v>
                </c:pt>
                <c:pt idx="5081">
                  <c:v>5082</c:v>
                </c:pt>
                <c:pt idx="5082">
                  <c:v>5083</c:v>
                </c:pt>
                <c:pt idx="5083">
                  <c:v>5084</c:v>
                </c:pt>
                <c:pt idx="5084">
                  <c:v>5085</c:v>
                </c:pt>
                <c:pt idx="5085">
                  <c:v>5086</c:v>
                </c:pt>
                <c:pt idx="5086">
                  <c:v>5087</c:v>
                </c:pt>
                <c:pt idx="5087">
                  <c:v>5088</c:v>
                </c:pt>
                <c:pt idx="5088">
                  <c:v>5089</c:v>
                </c:pt>
                <c:pt idx="5089">
                  <c:v>5090</c:v>
                </c:pt>
                <c:pt idx="5090">
                  <c:v>5091</c:v>
                </c:pt>
                <c:pt idx="5091">
                  <c:v>5092</c:v>
                </c:pt>
                <c:pt idx="5092">
                  <c:v>5093</c:v>
                </c:pt>
                <c:pt idx="5093">
                  <c:v>5094</c:v>
                </c:pt>
                <c:pt idx="5094">
                  <c:v>5095</c:v>
                </c:pt>
                <c:pt idx="5095">
                  <c:v>5096</c:v>
                </c:pt>
                <c:pt idx="5096">
                  <c:v>5097</c:v>
                </c:pt>
                <c:pt idx="5097">
                  <c:v>5098</c:v>
                </c:pt>
                <c:pt idx="5098">
                  <c:v>5099</c:v>
                </c:pt>
                <c:pt idx="5099">
                  <c:v>5100</c:v>
                </c:pt>
                <c:pt idx="5100">
                  <c:v>5101</c:v>
                </c:pt>
                <c:pt idx="5101">
                  <c:v>5102</c:v>
                </c:pt>
                <c:pt idx="5102">
                  <c:v>5103</c:v>
                </c:pt>
                <c:pt idx="5103">
                  <c:v>5104</c:v>
                </c:pt>
                <c:pt idx="5104">
                  <c:v>5105</c:v>
                </c:pt>
                <c:pt idx="5105">
                  <c:v>5106</c:v>
                </c:pt>
                <c:pt idx="5106">
                  <c:v>5107</c:v>
                </c:pt>
                <c:pt idx="5107">
                  <c:v>5108</c:v>
                </c:pt>
                <c:pt idx="5108">
                  <c:v>5109</c:v>
                </c:pt>
                <c:pt idx="5109">
                  <c:v>5110</c:v>
                </c:pt>
                <c:pt idx="5110">
                  <c:v>5111</c:v>
                </c:pt>
                <c:pt idx="5111">
                  <c:v>5112</c:v>
                </c:pt>
                <c:pt idx="5112">
                  <c:v>5113</c:v>
                </c:pt>
                <c:pt idx="5113">
                  <c:v>5114</c:v>
                </c:pt>
                <c:pt idx="5114">
                  <c:v>5115</c:v>
                </c:pt>
                <c:pt idx="5115">
                  <c:v>5116</c:v>
                </c:pt>
                <c:pt idx="5116">
                  <c:v>5117</c:v>
                </c:pt>
                <c:pt idx="5117">
                  <c:v>5118</c:v>
                </c:pt>
                <c:pt idx="5118">
                  <c:v>5119</c:v>
                </c:pt>
                <c:pt idx="5119">
                  <c:v>5120</c:v>
                </c:pt>
                <c:pt idx="5120">
                  <c:v>5121</c:v>
                </c:pt>
                <c:pt idx="5121">
                  <c:v>5122</c:v>
                </c:pt>
                <c:pt idx="5122">
                  <c:v>5123</c:v>
                </c:pt>
                <c:pt idx="5123">
                  <c:v>5124</c:v>
                </c:pt>
                <c:pt idx="5124">
                  <c:v>5125</c:v>
                </c:pt>
                <c:pt idx="5125">
                  <c:v>5126</c:v>
                </c:pt>
                <c:pt idx="5126">
                  <c:v>5127</c:v>
                </c:pt>
                <c:pt idx="5127">
                  <c:v>5128</c:v>
                </c:pt>
                <c:pt idx="5128">
                  <c:v>5129</c:v>
                </c:pt>
                <c:pt idx="5129">
                  <c:v>5130</c:v>
                </c:pt>
                <c:pt idx="5130">
                  <c:v>5131</c:v>
                </c:pt>
                <c:pt idx="5131">
                  <c:v>5132</c:v>
                </c:pt>
                <c:pt idx="5132">
                  <c:v>5133</c:v>
                </c:pt>
                <c:pt idx="5133">
                  <c:v>5134</c:v>
                </c:pt>
                <c:pt idx="5134">
                  <c:v>5135</c:v>
                </c:pt>
                <c:pt idx="5135">
                  <c:v>5136</c:v>
                </c:pt>
                <c:pt idx="5136">
                  <c:v>5137</c:v>
                </c:pt>
                <c:pt idx="5137">
                  <c:v>5138</c:v>
                </c:pt>
                <c:pt idx="5138">
                  <c:v>5139</c:v>
                </c:pt>
                <c:pt idx="5139">
                  <c:v>5140</c:v>
                </c:pt>
                <c:pt idx="5140">
                  <c:v>5141</c:v>
                </c:pt>
                <c:pt idx="5141">
                  <c:v>5142</c:v>
                </c:pt>
                <c:pt idx="5142">
                  <c:v>5143</c:v>
                </c:pt>
                <c:pt idx="5143">
                  <c:v>5144</c:v>
                </c:pt>
                <c:pt idx="5144">
                  <c:v>5145</c:v>
                </c:pt>
                <c:pt idx="5145">
                  <c:v>5146</c:v>
                </c:pt>
                <c:pt idx="5146">
                  <c:v>5147</c:v>
                </c:pt>
                <c:pt idx="5147">
                  <c:v>5148</c:v>
                </c:pt>
                <c:pt idx="5148">
                  <c:v>5149</c:v>
                </c:pt>
                <c:pt idx="5149">
                  <c:v>5150</c:v>
                </c:pt>
                <c:pt idx="5150">
                  <c:v>5151</c:v>
                </c:pt>
                <c:pt idx="5151">
                  <c:v>5152</c:v>
                </c:pt>
                <c:pt idx="5152">
                  <c:v>5153</c:v>
                </c:pt>
                <c:pt idx="5153">
                  <c:v>5154</c:v>
                </c:pt>
                <c:pt idx="5154">
                  <c:v>5155</c:v>
                </c:pt>
                <c:pt idx="5155">
                  <c:v>5156</c:v>
                </c:pt>
                <c:pt idx="5156">
                  <c:v>5157</c:v>
                </c:pt>
                <c:pt idx="5157">
                  <c:v>5158</c:v>
                </c:pt>
                <c:pt idx="5158">
                  <c:v>5159</c:v>
                </c:pt>
                <c:pt idx="5159">
                  <c:v>5160</c:v>
                </c:pt>
                <c:pt idx="5160">
                  <c:v>5161</c:v>
                </c:pt>
                <c:pt idx="5161">
                  <c:v>5162</c:v>
                </c:pt>
                <c:pt idx="5162">
                  <c:v>5163</c:v>
                </c:pt>
                <c:pt idx="5163">
                  <c:v>5164</c:v>
                </c:pt>
                <c:pt idx="5164">
                  <c:v>5165</c:v>
                </c:pt>
                <c:pt idx="5165">
                  <c:v>5166</c:v>
                </c:pt>
                <c:pt idx="5166">
                  <c:v>5167</c:v>
                </c:pt>
                <c:pt idx="5167">
                  <c:v>5168</c:v>
                </c:pt>
                <c:pt idx="5168">
                  <c:v>5169</c:v>
                </c:pt>
                <c:pt idx="5169">
                  <c:v>5170</c:v>
                </c:pt>
                <c:pt idx="5170">
                  <c:v>5171</c:v>
                </c:pt>
                <c:pt idx="5171">
                  <c:v>5172</c:v>
                </c:pt>
                <c:pt idx="5172">
                  <c:v>5173</c:v>
                </c:pt>
                <c:pt idx="5173">
                  <c:v>5174</c:v>
                </c:pt>
                <c:pt idx="5174">
                  <c:v>5175</c:v>
                </c:pt>
                <c:pt idx="5175">
                  <c:v>5176</c:v>
                </c:pt>
                <c:pt idx="5176">
                  <c:v>5177</c:v>
                </c:pt>
                <c:pt idx="5177">
                  <c:v>5178</c:v>
                </c:pt>
                <c:pt idx="5178">
                  <c:v>5179</c:v>
                </c:pt>
                <c:pt idx="5179">
                  <c:v>5180</c:v>
                </c:pt>
                <c:pt idx="5180">
                  <c:v>5181</c:v>
                </c:pt>
                <c:pt idx="5181">
                  <c:v>5182</c:v>
                </c:pt>
                <c:pt idx="5182">
                  <c:v>5183</c:v>
                </c:pt>
                <c:pt idx="5183">
                  <c:v>5184</c:v>
                </c:pt>
                <c:pt idx="5184">
                  <c:v>5185</c:v>
                </c:pt>
                <c:pt idx="5185">
                  <c:v>5186</c:v>
                </c:pt>
                <c:pt idx="5186">
                  <c:v>5187</c:v>
                </c:pt>
                <c:pt idx="5187">
                  <c:v>5188</c:v>
                </c:pt>
                <c:pt idx="5188">
                  <c:v>5189</c:v>
                </c:pt>
                <c:pt idx="5189">
                  <c:v>5190</c:v>
                </c:pt>
                <c:pt idx="5190">
                  <c:v>5191</c:v>
                </c:pt>
                <c:pt idx="5191">
                  <c:v>5192</c:v>
                </c:pt>
                <c:pt idx="5192">
                  <c:v>5193</c:v>
                </c:pt>
                <c:pt idx="5193">
                  <c:v>5194</c:v>
                </c:pt>
                <c:pt idx="5194">
                  <c:v>5195</c:v>
                </c:pt>
                <c:pt idx="5195">
                  <c:v>5196</c:v>
                </c:pt>
                <c:pt idx="5196">
                  <c:v>5197</c:v>
                </c:pt>
                <c:pt idx="5197">
                  <c:v>5198</c:v>
                </c:pt>
                <c:pt idx="5198">
                  <c:v>5199</c:v>
                </c:pt>
                <c:pt idx="5199">
                  <c:v>5200</c:v>
                </c:pt>
                <c:pt idx="5200">
                  <c:v>5201</c:v>
                </c:pt>
                <c:pt idx="5201">
                  <c:v>5202</c:v>
                </c:pt>
                <c:pt idx="5202">
                  <c:v>5203</c:v>
                </c:pt>
                <c:pt idx="5203">
                  <c:v>5204</c:v>
                </c:pt>
                <c:pt idx="5204">
                  <c:v>5205</c:v>
                </c:pt>
                <c:pt idx="5205">
                  <c:v>5206</c:v>
                </c:pt>
                <c:pt idx="5206">
                  <c:v>5207</c:v>
                </c:pt>
                <c:pt idx="5207">
                  <c:v>5208</c:v>
                </c:pt>
                <c:pt idx="5208">
                  <c:v>5209</c:v>
                </c:pt>
                <c:pt idx="5209">
                  <c:v>5210</c:v>
                </c:pt>
                <c:pt idx="5210">
                  <c:v>5211</c:v>
                </c:pt>
                <c:pt idx="5211">
                  <c:v>5212</c:v>
                </c:pt>
                <c:pt idx="5212">
                  <c:v>5213</c:v>
                </c:pt>
                <c:pt idx="5213">
                  <c:v>5214</c:v>
                </c:pt>
                <c:pt idx="5214">
                  <c:v>5215</c:v>
                </c:pt>
                <c:pt idx="5215">
                  <c:v>5216</c:v>
                </c:pt>
                <c:pt idx="5216">
                  <c:v>5217</c:v>
                </c:pt>
                <c:pt idx="5217">
                  <c:v>5218</c:v>
                </c:pt>
                <c:pt idx="5218">
                  <c:v>5219</c:v>
                </c:pt>
                <c:pt idx="5219">
                  <c:v>5220</c:v>
                </c:pt>
                <c:pt idx="5220">
                  <c:v>5221</c:v>
                </c:pt>
                <c:pt idx="5221">
                  <c:v>5222</c:v>
                </c:pt>
                <c:pt idx="5222">
                  <c:v>5223</c:v>
                </c:pt>
                <c:pt idx="5223">
                  <c:v>5224</c:v>
                </c:pt>
                <c:pt idx="5224">
                  <c:v>5225</c:v>
                </c:pt>
                <c:pt idx="5225">
                  <c:v>5226</c:v>
                </c:pt>
                <c:pt idx="5226">
                  <c:v>5227</c:v>
                </c:pt>
                <c:pt idx="5227">
                  <c:v>5228</c:v>
                </c:pt>
                <c:pt idx="5228">
                  <c:v>5229</c:v>
                </c:pt>
                <c:pt idx="5229">
                  <c:v>5230</c:v>
                </c:pt>
                <c:pt idx="5230">
                  <c:v>5231</c:v>
                </c:pt>
                <c:pt idx="5231">
                  <c:v>5232</c:v>
                </c:pt>
                <c:pt idx="5232">
                  <c:v>5233</c:v>
                </c:pt>
                <c:pt idx="5233">
                  <c:v>5234</c:v>
                </c:pt>
                <c:pt idx="5234">
                  <c:v>5235</c:v>
                </c:pt>
                <c:pt idx="5235">
                  <c:v>5236</c:v>
                </c:pt>
                <c:pt idx="5236">
                  <c:v>5237</c:v>
                </c:pt>
                <c:pt idx="5237">
                  <c:v>5238</c:v>
                </c:pt>
                <c:pt idx="5238">
                  <c:v>5239</c:v>
                </c:pt>
                <c:pt idx="5239">
                  <c:v>5240</c:v>
                </c:pt>
                <c:pt idx="5240">
                  <c:v>5241</c:v>
                </c:pt>
                <c:pt idx="5241">
                  <c:v>5242</c:v>
                </c:pt>
                <c:pt idx="5242">
                  <c:v>5243</c:v>
                </c:pt>
                <c:pt idx="5243">
                  <c:v>5244</c:v>
                </c:pt>
                <c:pt idx="5244">
                  <c:v>5245</c:v>
                </c:pt>
                <c:pt idx="5245">
                  <c:v>5246</c:v>
                </c:pt>
                <c:pt idx="5246">
                  <c:v>5247</c:v>
                </c:pt>
                <c:pt idx="5247">
                  <c:v>5248</c:v>
                </c:pt>
                <c:pt idx="5248">
                  <c:v>5249</c:v>
                </c:pt>
                <c:pt idx="5249">
                  <c:v>5250</c:v>
                </c:pt>
                <c:pt idx="5250">
                  <c:v>5251</c:v>
                </c:pt>
                <c:pt idx="5251">
                  <c:v>5252</c:v>
                </c:pt>
                <c:pt idx="5252">
                  <c:v>5253</c:v>
                </c:pt>
                <c:pt idx="5253">
                  <c:v>5254</c:v>
                </c:pt>
                <c:pt idx="5254">
                  <c:v>5255</c:v>
                </c:pt>
                <c:pt idx="5255">
                  <c:v>5256</c:v>
                </c:pt>
                <c:pt idx="5256">
                  <c:v>5257</c:v>
                </c:pt>
                <c:pt idx="5257">
                  <c:v>5258</c:v>
                </c:pt>
                <c:pt idx="5258">
                  <c:v>5259</c:v>
                </c:pt>
                <c:pt idx="5259">
                  <c:v>5260</c:v>
                </c:pt>
                <c:pt idx="5260">
                  <c:v>5261</c:v>
                </c:pt>
                <c:pt idx="5261">
                  <c:v>5262</c:v>
                </c:pt>
                <c:pt idx="5262">
                  <c:v>5263</c:v>
                </c:pt>
                <c:pt idx="5263">
                  <c:v>5264</c:v>
                </c:pt>
                <c:pt idx="5264">
                  <c:v>5265</c:v>
                </c:pt>
                <c:pt idx="5265">
                  <c:v>5266</c:v>
                </c:pt>
                <c:pt idx="5266">
                  <c:v>5267</c:v>
                </c:pt>
                <c:pt idx="5267">
                  <c:v>5268</c:v>
                </c:pt>
                <c:pt idx="5268">
                  <c:v>5269</c:v>
                </c:pt>
                <c:pt idx="5269">
                  <c:v>5270</c:v>
                </c:pt>
                <c:pt idx="5270">
                  <c:v>5271</c:v>
                </c:pt>
                <c:pt idx="5271">
                  <c:v>5272</c:v>
                </c:pt>
                <c:pt idx="5272">
                  <c:v>5273</c:v>
                </c:pt>
                <c:pt idx="5273">
                  <c:v>5274</c:v>
                </c:pt>
                <c:pt idx="5274">
                  <c:v>5275</c:v>
                </c:pt>
                <c:pt idx="5275">
                  <c:v>5276</c:v>
                </c:pt>
                <c:pt idx="5276">
                  <c:v>5277</c:v>
                </c:pt>
                <c:pt idx="5277">
                  <c:v>5278</c:v>
                </c:pt>
                <c:pt idx="5278">
                  <c:v>5279</c:v>
                </c:pt>
                <c:pt idx="5279">
                  <c:v>5280</c:v>
                </c:pt>
                <c:pt idx="5280">
                  <c:v>5281</c:v>
                </c:pt>
                <c:pt idx="5281">
                  <c:v>5282</c:v>
                </c:pt>
                <c:pt idx="5282">
                  <c:v>5283</c:v>
                </c:pt>
                <c:pt idx="5283">
                  <c:v>5284</c:v>
                </c:pt>
                <c:pt idx="5284">
                  <c:v>5285</c:v>
                </c:pt>
                <c:pt idx="5285">
                  <c:v>5286</c:v>
                </c:pt>
                <c:pt idx="5286">
                  <c:v>5287</c:v>
                </c:pt>
                <c:pt idx="5287">
                  <c:v>5288</c:v>
                </c:pt>
                <c:pt idx="5288">
                  <c:v>5289</c:v>
                </c:pt>
                <c:pt idx="5289">
                  <c:v>5290</c:v>
                </c:pt>
                <c:pt idx="5290">
                  <c:v>5291</c:v>
                </c:pt>
                <c:pt idx="5291">
                  <c:v>5292</c:v>
                </c:pt>
                <c:pt idx="5292">
                  <c:v>5293</c:v>
                </c:pt>
                <c:pt idx="5293">
                  <c:v>5294</c:v>
                </c:pt>
                <c:pt idx="5294">
                  <c:v>5295</c:v>
                </c:pt>
                <c:pt idx="5295">
                  <c:v>5296</c:v>
                </c:pt>
                <c:pt idx="5296">
                  <c:v>5297</c:v>
                </c:pt>
                <c:pt idx="5297">
                  <c:v>5298</c:v>
                </c:pt>
                <c:pt idx="5298">
                  <c:v>5299</c:v>
                </c:pt>
                <c:pt idx="5299">
                  <c:v>5300</c:v>
                </c:pt>
                <c:pt idx="5300">
                  <c:v>5301</c:v>
                </c:pt>
                <c:pt idx="5301">
                  <c:v>5302</c:v>
                </c:pt>
                <c:pt idx="5302">
                  <c:v>5303</c:v>
                </c:pt>
                <c:pt idx="5303">
                  <c:v>5304</c:v>
                </c:pt>
                <c:pt idx="5304">
                  <c:v>5305</c:v>
                </c:pt>
                <c:pt idx="5305">
                  <c:v>5306</c:v>
                </c:pt>
                <c:pt idx="5306">
                  <c:v>5307</c:v>
                </c:pt>
                <c:pt idx="5307">
                  <c:v>5308</c:v>
                </c:pt>
                <c:pt idx="5308">
                  <c:v>5309</c:v>
                </c:pt>
                <c:pt idx="5309">
                  <c:v>5310</c:v>
                </c:pt>
                <c:pt idx="5310">
                  <c:v>5311</c:v>
                </c:pt>
                <c:pt idx="5311">
                  <c:v>5312</c:v>
                </c:pt>
                <c:pt idx="5312">
                  <c:v>5313</c:v>
                </c:pt>
                <c:pt idx="5313">
                  <c:v>5314</c:v>
                </c:pt>
                <c:pt idx="5314">
                  <c:v>5315</c:v>
                </c:pt>
                <c:pt idx="5315">
                  <c:v>5316</c:v>
                </c:pt>
                <c:pt idx="5316">
                  <c:v>5317</c:v>
                </c:pt>
                <c:pt idx="5317">
                  <c:v>5318</c:v>
                </c:pt>
                <c:pt idx="5318">
                  <c:v>5319</c:v>
                </c:pt>
                <c:pt idx="5319">
                  <c:v>5320</c:v>
                </c:pt>
                <c:pt idx="5320">
                  <c:v>5321</c:v>
                </c:pt>
                <c:pt idx="5321">
                  <c:v>5322</c:v>
                </c:pt>
                <c:pt idx="5322">
                  <c:v>5323</c:v>
                </c:pt>
                <c:pt idx="5323">
                  <c:v>5324</c:v>
                </c:pt>
                <c:pt idx="5324">
                  <c:v>5325</c:v>
                </c:pt>
                <c:pt idx="5325">
                  <c:v>5326</c:v>
                </c:pt>
                <c:pt idx="5326">
                  <c:v>5327</c:v>
                </c:pt>
                <c:pt idx="5327">
                  <c:v>5328</c:v>
                </c:pt>
                <c:pt idx="5328">
                  <c:v>5329</c:v>
                </c:pt>
                <c:pt idx="5329">
                  <c:v>5330</c:v>
                </c:pt>
                <c:pt idx="5330">
                  <c:v>5331</c:v>
                </c:pt>
                <c:pt idx="5331">
                  <c:v>5332</c:v>
                </c:pt>
                <c:pt idx="5332">
                  <c:v>5333</c:v>
                </c:pt>
                <c:pt idx="5333">
                  <c:v>5334</c:v>
                </c:pt>
                <c:pt idx="5334">
                  <c:v>5335</c:v>
                </c:pt>
                <c:pt idx="5335">
                  <c:v>5336</c:v>
                </c:pt>
                <c:pt idx="5336">
                  <c:v>5337</c:v>
                </c:pt>
                <c:pt idx="5337">
                  <c:v>5338</c:v>
                </c:pt>
                <c:pt idx="5338">
                  <c:v>5339</c:v>
                </c:pt>
                <c:pt idx="5339">
                  <c:v>5340</c:v>
                </c:pt>
                <c:pt idx="5340">
                  <c:v>5341</c:v>
                </c:pt>
                <c:pt idx="5341">
                  <c:v>5342</c:v>
                </c:pt>
                <c:pt idx="5342">
                  <c:v>5343</c:v>
                </c:pt>
                <c:pt idx="5343">
                  <c:v>5344</c:v>
                </c:pt>
                <c:pt idx="5344">
                  <c:v>5345</c:v>
                </c:pt>
                <c:pt idx="5345">
                  <c:v>5346</c:v>
                </c:pt>
                <c:pt idx="5346">
                  <c:v>5347</c:v>
                </c:pt>
                <c:pt idx="5347">
                  <c:v>5348</c:v>
                </c:pt>
                <c:pt idx="5348">
                  <c:v>5349</c:v>
                </c:pt>
                <c:pt idx="5349">
                  <c:v>5350</c:v>
                </c:pt>
                <c:pt idx="5350">
                  <c:v>5351</c:v>
                </c:pt>
                <c:pt idx="5351">
                  <c:v>5352</c:v>
                </c:pt>
                <c:pt idx="5352">
                  <c:v>5353</c:v>
                </c:pt>
                <c:pt idx="5353">
                  <c:v>5354</c:v>
                </c:pt>
                <c:pt idx="5354">
                  <c:v>5355</c:v>
                </c:pt>
                <c:pt idx="5355">
                  <c:v>5356</c:v>
                </c:pt>
                <c:pt idx="5356">
                  <c:v>5357</c:v>
                </c:pt>
                <c:pt idx="5357">
                  <c:v>5358</c:v>
                </c:pt>
                <c:pt idx="5358">
                  <c:v>5359</c:v>
                </c:pt>
                <c:pt idx="5359">
                  <c:v>5360</c:v>
                </c:pt>
                <c:pt idx="5360">
                  <c:v>5361</c:v>
                </c:pt>
                <c:pt idx="5361">
                  <c:v>5362</c:v>
                </c:pt>
                <c:pt idx="5362">
                  <c:v>5363</c:v>
                </c:pt>
                <c:pt idx="5363">
                  <c:v>5364</c:v>
                </c:pt>
                <c:pt idx="5364">
                  <c:v>5365</c:v>
                </c:pt>
                <c:pt idx="5365">
                  <c:v>5366</c:v>
                </c:pt>
                <c:pt idx="5366">
                  <c:v>5367</c:v>
                </c:pt>
                <c:pt idx="5367">
                  <c:v>5368</c:v>
                </c:pt>
                <c:pt idx="5368">
                  <c:v>5369</c:v>
                </c:pt>
                <c:pt idx="5369">
                  <c:v>5370</c:v>
                </c:pt>
                <c:pt idx="5370">
                  <c:v>5371</c:v>
                </c:pt>
                <c:pt idx="5371">
                  <c:v>5372</c:v>
                </c:pt>
                <c:pt idx="5372">
                  <c:v>5373</c:v>
                </c:pt>
                <c:pt idx="5373">
                  <c:v>5374</c:v>
                </c:pt>
                <c:pt idx="5374">
                  <c:v>5375</c:v>
                </c:pt>
                <c:pt idx="5375">
                  <c:v>5376</c:v>
                </c:pt>
                <c:pt idx="5376">
                  <c:v>5377</c:v>
                </c:pt>
                <c:pt idx="5377">
                  <c:v>5378</c:v>
                </c:pt>
                <c:pt idx="5378">
                  <c:v>5379</c:v>
                </c:pt>
                <c:pt idx="5379">
                  <c:v>5380</c:v>
                </c:pt>
                <c:pt idx="5380">
                  <c:v>5381</c:v>
                </c:pt>
                <c:pt idx="5381">
                  <c:v>5382</c:v>
                </c:pt>
                <c:pt idx="5382">
                  <c:v>5383</c:v>
                </c:pt>
                <c:pt idx="5383">
                  <c:v>5384</c:v>
                </c:pt>
                <c:pt idx="5384">
                  <c:v>5385</c:v>
                </c:pt>
                <c:pt idx="5385">
                  <c:v>5386</c:v>
                </c:pt>
                <c:pt idx="5386">
                  <c:v>5387</c:v>
                </c:pt>
                <c:pt idx="5387">
                  <c:v>5388</c:v>
                </c:pt>
                <c:pt idx="5388">
                  <c:v>5389</c:v>
                </c:pt>
                <c:pt idx="5389">
                  <c:v>5390</c:v>
                </c:pt>
                <c:pt idx="5390">
                  <c:v>5391</c:v>
                </c:pt>
                <c:pt idx="5391">
                  <c:v>5392</c:v>
                </c:pt>
                <c:pt idx="5392">
                  <c:v>5393</c:v>
                </c:pt>
                <c:pt idx="5393">
                  <c:v>5394</c:v>
                </c:pt>
                <c:pt idx="5394">
                  <c:v>5395</c:v>
                </c:pt>
                <c:pt idx="5395">
                  <c:v>5396</c:v>
                </c:pt>
                <c:pt idx="5396">
                  <c:v>5397</c:v>
                </c:pt>
                <c:pt idx="5397">
                  <c:v>5398</c:v>
                </c:pt>
                <c:pt idx="5398">
                  <c:v>5399</c:v>
                </c:pt>
                <c:pt idx="5399">
                  <c:v>5400</c:v>
                </c:pt>
                <c:pt idx="5400">
                  <c:v>5401</c:v>
                </c:pt>
                <c:pt idx="5401">
                  <c:v>5402</c:v>
                </c:pt>
                <c:pt idx="5402">
                  <c:v>5403</c:v>
                </c:pt>
                <c:pt idx="5403">
                  <c:v>5404</c:v>
                </c:pt>
                <c:pt idx="5404">
                  <c:v>5405</c:v>
                </c:pt>
                <c:pt idx="5405">
                  <c:v>5406</c:v>
                </c:pt>
                <c:pt idx="5406">
                  <c:v>5407</c:v>
                </c:pt>
                <c:pt idx="5407">
                  <c:v>5408</c:v>
                </c:pt>
                <c:pt idx="5408">
                  <c:v>5409</c:v>
                </c:pt>
                <c:pt idx="5409">
                  <c:v>5410</c:v>
                </c:pt>
                <c:pt idx="5410">
                  <c:v>5411</c:v>
                </c:pt>
                <c:pt idx="5411">
                  <c:v>5412</c:v>
                </c:pt>
                <c:pt idx="5412">
                  <c:v>5413</c:v>
                </c:pt>
                <c:pt idx="5413">
                  <c:v>5414</c:v>
                </c:pt>
                <c:pt idx="5414">
                  <c:v>5415</c:v>
                </c:pt>
                <c:pt idx="5415">
                  <c:v>5416</c:v>
                </c:pt>
                <c:pt idx="5416">
                  <c:v>5417</c:v>
                </c:pt>
                <c:pt idx="5417">
                  <c:v>5418</c:v>
                </c:pt>
                <c:pt idx="5418">
                  <c:v>5419</c:v>
                </c:pt>
                <c:pt idx="5419">
                  <c:v>5420</c:v>
                </c:pt>
                <c:pt idx="5420">
                  <c:v>5421</c:v>
                </c:pt>
                <c:pt idx="5421">
                  <c:v>5422</c:v>
                </c:pt>
                <c:pt idx="5422">
                  <c:v>5423</c:v>
                </c:pt>
                <c:pt idx="5423">
                  <c:v>5424</c:v>
                </c:pt>
                <c:pt idx="5424">
                  <c:v>5425</c:v>
                </c:pt>
                <c:pt idx="5425">
                  <c:v>5426</c:v>
                </c:pt>
                <c:pt idx="5426">
                  <c:v>5427</c:v>
                </c:pt>
                <c:pt idx="5427">
                  <c:v>5428</c:v>
                </c:pt>
                <c:pt idx="5428">
                  <c:v>5429</c:v>
                </c:pt>
                <c:pt idx="5429">
                  <c:v>5430</c:v>
                </c:pt>
                <c:pt idx="5430">
                  <c:v>5431</c:v>
                </c:pt>
                <c:pt idx="5431">
                  <c:v>5432</c:v>
                </c:pt>
                <c:pt idx="5432">
                  <c:v>5433</c:v>
                </c:pt>
                <c:pt idx="5433">
                  <c:v>5434</c:v>
                </c:pt>
                <c:pt idx="5434">
                  <c:v>5435</c:v>
                </c:pt>
                <c:pt idx="5435">
                  <c:v>5436</c:v>
                </c:pt>
                <c:pt idx="5436">
                  <c:v>5437</c:v>
                </c:pt>
                <c:pt idx="5437">
                  <c:v>5438</c:v>
                </c:pt>
                <c:pt idx="5438">
                  <c:v>5439</c:v>
                </c:pt>
                <c:pt idx="5439">
                  <c:v>5440</c:v>
                </c:pt>
                <c:pt idx="5440">
                  <c:v>5441</c:v>
                </c:pt>
                <c:pt idx="5441">
                  <c:v>5442</c:v>
                </c:pt>
                <c:pt idx="5442">
                  <c:v>5443</c:v>
                </c:pt>
                <c:pt idx="5443">
                  <c:v>5444</c:v>
                </c:pt>
                <c:pt idx="5444">
                  <c:v>5445</c:v>
                </c:pt>
                <c:pt idx="5445">
                  <c:v>5446</c:v>
                </c:pt>
                <c:pt idx="5446">
                  <c:v>5447</c:v>
                </c:pt>
                <c:pt idx="5447">
                  <c:v>5448</c:v>
                </c:pt>
                <c:pt idx="5448">
                  <c:v>5449</c:v>
                </c:pt>
                <c:pt idx="5449">
                  <c:v>5450</c:v>
                </c:pt>
                <c:pt idx="5450">
                  <c:v>5451</c:v>
                </c:pt>
                <c:pt idx="5451">
                  <c:v>5452</c:v>
                </c:pt>
                <c:pt idx="5452">
                  <c:v>5453</c:v>
                </c:pt>
                <c:pt idx="5453">
                  <c:v>5454</c:v>
                </c:pt>
                <c:pt idx="5454">
                  <c:v>5455</c:v>
                </c:pt>
                <c:pt idx="5455">
                  <c:v>5456</c:v>
                </c:pt>
                <c:pt idx="5456">
                  <c:v>5457</c:v>
                </c:pt>
                <c:pt idx="5457">
                  <c:v>5458</c:v>
                </c:pt>
                <c:pt idx="5458">
                  <c:v>5459</c:v>
                </c:pt>
                <c:pt idx="5459">
                  <c:v>5460</c:v>
                </c:pt>
                <c:pt idx="5460">
                  <c:v>5461</c:v>
                </c:pt>
                <c:pt idx="5461">
                  <c:v>5462</c:v>
                </c:pt>
                <c:pt idx="5462">
                  <c:v>5463</c:v>
                </c:pt>
                <c:pt idx="5463">
                  <c:v>5464</c:v>
                </c:pt>
                <c:pt idx="5464">
                  <c:v>5465</c:v>
                </c:pt>
                <c:pt idx="5465">
                  <c:v>5466</c:v>
                </c:pt>
                <c:pt idx="5466">
                  <c:v>5467</c:v>
                </c:pt>
                <c:pt idx="5467">
                  <c:v>5468</c:v>
                </c:pt>
                <c:pt idx="5468">
                  <c:v>5469</c:v>
                </c:pt>
                <c:pt idx="5469">
                  <c:v>5470</c:v>
                </c:pt>
                <c:pt idx="5470">
                  <c:v>5471</c:v>
                </c:pt>
                <c:pt idx="5471">
                  <c:v>5472</c:v>
                </c:pt>
                <c:pt idx="5472">
                  <c:v>5473</c:v>
                </c:pt>
                <c:pt idx="5473">
                  <c:v>5474</c:v>
                </c:pt>
                <c:pt idx="5474">
                  <c:v>5475</c:v>
                </c:pt>
                <c:pt idx="5475">
                  <c:v>5476</c:v>
                </c:pt>
                <c:pt idx="5476">
                  <c:v>5477</c:v>
                </c:pt>
                <c:pt idx="5477">
                  <c:v>5478</c:v>
                </c:pt>
                <c:pt idx="5478">
                  <c:v>5479</c:v>
                </c:pt>
                <c:pt idx="5479">
                  <c:v>5480</c:v>
                </c:pt>
                <c:pt idx="5480">
                  <c:v>5481</c:v>
                </c:pt>
                <c:pt idx="5481">
                  <c:v>5482</c:v>
                </c:pt>
                <c:pt idx="5482">
                  <c:v>5483</c:v>
                </c:pt>
                <c:pt idx="5483">
                  <c:v>5484</c:v>
                </c:pt>
                <c:pt idx="5484">
                  <c:v>5485</c:v>
                </c:pt>
                <c:pt idx="5485">
                  <c:v>5486</c:v>
                </c:pt>
                <c:pt idx="5486">
                  <c:v>5487</c:v>
                </c:pt>
                <c:pt idx="5487">
                  <c:v>5488</c:v>
                </c:pt>
                <c:pt idx="5488">
                  <c:v>5489</c:v>
                </c:pt>
                <c:pt idx="5489">
                  <c:v>5490</c:v>
                </c:pt>
                <c:pt idx="5490">
                  <c:v>5491</c:v>
                </c:pt>
                <c:pt idx="5491">
                  <c:v>5492</c:v>
                </c:pt>
                <c:pt idx="5492">
                  <c:v>5493</c:v>
                </c:pt>
                <c:pt idx="5493">
                  <c:v>5494</c:v>
                </c:pt>
                <c:pt idx="5494">
                  <c:v>5495</c:v>
                </c:pt>
                <c:pt idx="5495">
                  <c:v>5496</c:v>
                </c:pt>
                <c:pt idx="5496">
                  <c:v>5497</c:v>
                </c:pt>
                <c:pt idx="5497">
                  <c:v>5498</c:v>
                </c:pt>
                <c:pt idx="5498">
                  <c:v>5499</c:v>
                </c:pt>
                <c:pt idx="5499">
                  <c:v>5500</c:v>
                </c:pt>
                <c:pt idx="5500">
                  <c:v>5501</c:v>
                </c:pt>
                <c:pt idx="5501">
                  <c:v>5502</c:v>
                </c:pt>
                <c:pt idx="5502">
                  <c:v>5503</c:v>
                </c:pt>
                <c:pt idx="5503">
                  <c:v>5504</c:v>
                </c:pt>
                <c:pt idx="5504">
                  <c:v>5505</c:v>
                </c:pt>
                <c:pt idx="5505">
                  <c:v>5506</c:v>
                </c:pt>
                <c:pt idx="5506">
                  <c:v>5507</c:v>
                </c:pt>
                <c:pt idx="5507">
                  <c:v>5508</c:v>
                </c:pt>
                <c:pt idx="5508">
                  <c:v>5509</c:v>
                </c:pt>
                <c:pt idx="5509">
                  <c:v>5510</c:v>
                </c:pt>
                <c:pt idx="5510">
                  <c:v>5511</c:v>
                </c:pt>
                <c:pt idx="5511">
                  <c:v>5512</c:v>
                </c:pt>
                <c:pt idx="5512">
                  <c:v>5513</c:v>
                </c:pt>
                <c:pt idx="5513">
                  <c:v>5514</c:v>
                </c:pt>
                <c:pt idx="5514">
                  <c:v>5515</c:v>
                </c:pt>
                <c:pt idx="5515">
                  <c:v>5516</c:v>
                </c:pt>
                <c:pt idx="5516">
                  <c:v>5517</c:v>
                </c:pt>
                <c:pt idx="5517">
                  <c:v>5518</c:v>
                </c:pt>
                <c:pt idx="5518">
                  <c:v>5519</c:v>
                </c:pt>
                <c:pt idx="5519">
                  <c:v>5520</c:v>
                </c:pt>
                <c:pt idx="5520">
                  <c:v>5521</c:v>
                </c:pt>
                <c:pt idx="5521">
                  <c:v>5522</c:v>
                </c:pt>
                <c:pt idx="5522">
                  <c:v>5523</c:v>
                </c:pt>
                <c:pt idx="5523">
                  <c:v>5524</c:v>
                </c:pt>
                <c:pt idx="5524">
                  <c:v>5525</c:v>
                </c:pt>
                <c:pt idx="5525">
                  <c:v>5526</c:v>
                </c:pt>
                <c:pt idx="5526">
                  <c:v>5527</c:v>
                </c:pt>
                <c:pt idx="5527">
                  <c:v>5528</c:v>
                </c:pt>
                <c:pt idx="5528">
                  <c:v>5529</c:v>
                </c:pt>
                <c:pt idx="5529">
                  <c:v>5530</c:v>
                </c:pt>
                <c:pt idx="5530">
                  <c:v>5531</c:v>
                </c:pt>
                <c:pt idx="5531">
                  <c:v>5532</c:v>
                </c:pt>
                <c:pt idx="5532">
                  <c:v>5533</c:v>
                </c:pt>
                <c:pt idx="5533">
                  <c:v>5534</c:v>
                </c:pt>
                <c:pt idx="5534">
                  <c:v>5535</c:v>
                </c:pt>
                <c:pt idx="5535">
                  <c:v>5536</c:v>
                </c:pt>
                <c:pt idx="5536">
                  <c:v>5537</c:v>
                </c:pt>
                <c:pt idx="5537">
                  <c:v>5538</c:v>
                </c:pt>
                <c:pt idx="5538">
                  <c:v>5539</c:v>
                </c:pt>
                <c:pt idx="5539">
                  <c:v>5540</c:v>
                </c:pt>
                <c:pt idx="5540">
                  <c:v>5541</c:v>
                </c:pt>
                <c:pt idx="5541">
                  <c:v>5542</c:v>
                </c:pt>
                <c:pt idx="5542">
                  <c:v>5543</c:v>
                </c:pt>
                <c:pt idx="5543">
                  <c:v>5544</c:v>
                </c:pt>
                <c:pt idx="5544">
                  <c:v>5545</c:v>
                </c:pt>
                <c:pt idx="5545">
                  <c:v>5546</c:v>
                </c:pt>
                <c:pt idx="5546">
                  <c:v>5547</c:v>
                </c:pt>
                <c:pt idx="5547">
                  <c:v>5548</c:v>
                </c:pt>
                <c:pt idx="5548">
                  <c:v>5549</c:v>
                </c:pt>
                <c:pt idx="5549">
                  <c:v>5550</c:v>
                </c:pt>
                <c:pt idx="5550">
                  <c:v>5551</c:v>
                </c:pt>
                <c:pt idx="5551">
                  <c:v>5552</c:v>
                </c:pt>
                <c:pt idx="5552">
                  <c:v>5553</c:v>
                </c:pt>
                <c:pt idx="5553">
                  <c:v>5554</c:v>
                </c:pt>
                <c:pt idx="5554">
                  <c:v>5555</c:v>
                </c:pt>
                <c:pt idx="5555">
                  <c:v>5556</c:v>
                </c:pt>
                <c:pt idx="5556">
                  <c:v>5557</c:v>
                </c:pt>
                <c:pt idx="5557">
                  <c:v>5558</c:v>
                </c:pt>
                <c:pt idx="5558">
                  <c:v>5559</c:v>
                </c:pt>
                <c:pt idx="5559">
                  <c:v>5560</c:v>
                </c:pt>
                <c:pt idx="5560">
                  <c:v>5561</c:v>
                </c:pt>
                <c:pt idx="5561">
                  <c:v>5562</c:v>
                </c:pt>
                <c:pt idx="5562">
                  <c:v>5563</c:v>
                </c:pt>
                <c:pt idx="5563">
                  <c:v>5564</c:v>
                </c:pt>
                <c:pt idx="5564">
                  <c:v>5565</c:v>
                </c:pt>
                <c:pt idx="5565">
                  <c:v>5566</c:v>
                </c:pt>
                <c:pt idx="5566">
                  <c:v>5567</c:v>
                </c:pt>
                <c:pt idx="5567">
                  <c:v>5568</c:v>
                </c:pt>
                <c:pt idx="5568">
                  <c:v>5569</c:v>
                </c:pt>
                <c:pt idx="5569">
                  <c:v>5570</c:v>
                </c:pt>
                <c:pt idx="5570">
                  <c:v>5571</c:v>
                </c:pt>
                <c:pt idx="5571">
                  <c:v>5572</c:v>
                </c:pt>
                <c:pt idx="5572">
                  <c:v>5573</c:v>
                </c:pt>
                <c:pt idx="5573">
                  <c:v>5574</c:v>
                </c:pt>
                <c:pt idx="5574">
                  <c:v>5575</c:v>
                </c:pt>
                <c:pt idx="5575">
                  <c:v>5576</c:v>
                </c:pt>
                <c:pt idx="5576">
                  <c:v>5577</c:v>
                </c:pt>
                <c:pt idx="5577">
                  <c:v>5578</c:v>
                </c:pt>
                <c:pt idx="5578">
                  <c:v>5579</c:v>
                </c:pt>
                <c:pt idx="5579">
                  <c:v>5580</c:v>
                </c:pt>
                <c:pt idx="5580">
                  <c:v>5581</c:v>
                </c:pt>
                <c:pt idx="5581">
                  <c:v>5582</c:v>
                </c:pt>
                <c:pt idx="5582">
                  <c:v>5583</c:v>
                </c:pt>
                <c:pt idx="5583">
                  <c:v>5584</c:v>
                </c:pt>
                <c:pt idx="5584">
                  <c:v>5585</c:v>
                </c:pt>
                <c:pt idx="5585">
                  <c:v>5586</c:v>
                </c:pt>
                <c:pt idx="5586">
                  <c:v>5587</c:v>
                </c:pt>
                <c:pt idx="5587">
                  <c:v>5588</c:v>
                </c:pt>
                <c:pt idx="5588">
                  <c:v>5589</c:v>
                </c:pt>
                <c:pt idx="5589">
                  <c:v>5590</c:v>
                </c:pt>
                <c:pt idx="5590">
                  <c:v>5591</c:v>
                </c:pt>
                <c:pt idx="5591">
                  <c:v>5592</c:v>
                </c:pt>
                <c:pt idx="5592">
                  <c:v>5593</c:v>
                </c:pt>
                <c:pt idx="5593">
                  <c:v>5594</c:v>
                </c:pt>
                <c:pt idx="5594">
                  <c:v>5595</c:v>
                </c:pt>
                <c:pt idx="5595">
                  <c:v>5596</c:v>
                </c:pt>
                <c:pt idx="5596">
                  <c:v>5597</c:v>
                </c:pt>
                <c:pt idx="5597">
                  <c:v>5598</c:v>
                </c:pt>
                <c:pt idx="5598">
                  <c:v>5599</c:v>
                </c:pt>
                <c:pt idx="5599">
                  <c:v>5600</c:v>
                </c:pt>
                <c:pt idx="5600">
                  <c:v>5601</c:v>
                </c:pt>
                <c:pt idx="5601">
                  <c:v>5602</c:v>
                </c:pt>
                <c:pt idx="5602">
                  <c:v>5603</c:v>
                </c:pt>
                <c:pt idx="5603">
                  <c:v>5604</c:v>
                </c:pt>
                <c:pt idx="5604">
                  <c:v>5605</c:v>
                </c:pt>
                <c:pt idx="5605">
                  <c:v>5606</c:v>
                </c:pt>
                <c:pt idx="5606">
                  <c:v>5607</c:v>
                </c:pt>
                <c:pt idx="5607">
                  <c:v>5608</c:v>
                </c:pt>
                <c:pt idx="5608">
                  <c:v>5609</c:v>
                </c:pt>
                <c:pt idx="5609">
                  <c:v>5610</c:v>
                </c:pt>
                <c:pt idx="5610">
                  <c:v>5611</c:v>
                </c:pt>
                <c:pt idx="5611">
                  <c:v>5612</c:v>
                </c:pt>
                <c:pt idx="5612">
                  <c:v>5613</c:v>
                </c:pt>
                <c:pt idx="5613">
                  <c:v>5614</c:v>
                </c:pt>
                <c:pt idx="5614">
                  <c:v>5615</c:v>
                </c:pt>
                <c:pt idx="5615">
                  <c:v>5616</c:v>
                </c:pt>
                <c:pt idx="5616">
                  <c:v>5617</c:v>
                </c:pt>
                <c:pt idx="5617">
                  <c:v>5618</c:v>
                </c:pt>
                <c:pt idx="5618">
                  <c:v>5619</c:v>
                </c:pt>
                <c:pt idx="5619">
                  <c:v>5620</c:v>
                </c:pt>
                <c:pt idx="5620">
                  <c:v>5621</c:v>
                </c:pt>
                <c:pt idx="5621">
                  <c:v>5622</c:v>
                </c:pt>
                <c:pt idx="5622">
                  <c:v>5623</c:v>
                </c:pt>
                <c:pt idx="5623">
                  <c:v>5624</c:v>
                </c:pt>
                <c:pt idx="5624">
                  <c:v>5625</c:v>
                </c:pt>
                <c:pt idx="5625">
                  <c:v>5626</c:v>
                </c:pt>
                <c:pt idx="5626">
                  <c:v>5627</c:v>
                </c:pt>
                <c:pt idx="5627">
                  <c:v>5628</c:v>
                </c:pt>
                <c:pt idx="5628">
                  <c:v>5629</c:v>
                </c:pt>
                <c:pt idx="5629">
                  <c:v>5630</c:v>
                </c:pt>
                <c:pt idx="5630">
                  <c:v>5631</c:v>
                </c:pt>
                <c:pt idx="5631">
                  <c:v>5632</c:v>
                </c:pt>
                <c:pt idx="5632">
                  <c:v>5633</c:v>
                </c:pt>
                <c:pt idx="5633">
                  <c:v>5634</c:v>
                </c:pt>
                <c:pt idx="5634">
                  <c:v>5635</c:v>
                </c:pt>
                <c:pt idx="5635">
                  <c:v>5636</c:v>
                </c:pt>
                <c:pt idx="5636">
                  <c:v>5637</c:v>
                </c:pt>
                <c:pt idx="5637">
                  <c:v>5638</c:v>
                </c:pt>
                <c:pt idx="5638">
                  <c:v>5639</c:v>
                </c:pt>
                <c:pt idx="5639">
                  <c:v>5640</c:v>
                </c:pt>
                <c:pt idx="5640">
                  <c:v>5641</c:v>
                </c:pt>
                <c:pt idx="5641">
                  <c:v>5642</c:v>
                </c:pt>
                <c:pt idx="5642">
                  <c:v>5643</c:v>
                </c:pt>
                <c:pt idx="5643">
                  <c:v>5644</c:v>
                </c:pt>
                <c:pt idx="5644">
                  <c:v>5645</c:v>
                </c:pt>
                <c:pt idx="5645">
                  <c:v>5646</c:v>
                </c:pt>
                <c:pt idx="5646">
                  <c:v>5647</c:v>
                </c:pt>
                <c:pt idx="5647">
                  <c:v>5648</c:v>
                </c:pt>
                <c:pt idx="5648">
                  <c:v>5649</c:v>
                </c:pt>
                <c:pt idx="5649">
                  <c:v>5650</c:v>
                </c:pt>
                <c:pt idx="5650">
                  <c:v>5651</c:v>
                </c:pt>
                <c:pt idx="5651">
                  <c:v>5652</c:v>
                </c:pt>
                <c:pt idx="5652">
                  <c:v>5653</c:v>
                </c:pt>
                <c:pt idx="5653">
                  <c:v>5654</c:v>
                </c:pt>
                <c:pt idx="5654">
                  <c:v>5655</c:v>
                </c:pt>
                <c:pt idx="5655">
                  <c:v>5656</c:v>
                </c:pt>
                <c:pt idx="5656">
                  <c:v>5657</c:v>
                </c:pt>
                <c:pt idx="5657">
                  <c:v>5658</c:v>
                </c:pt>
                <c:pt idx="5658">
                  <c:v>5659</c:v>
                </c:pt>
                <c:pt idx="5659">
                  <c:v>5660</c:v>
                </c:pt>
                <c:pt idx="5660">
                  <c:v>5661</c:v>
                </c:pt>
                <c:pt idx="5661">
                  <c:v>5662</c:v>
                </c:pt>
                <c:pt idx="5662">
                  <c:v>5663</c:v>
                </c:pt>
                <c:pt idx="5663">
                  <c:v>5664</c:v>
                </c:pt>
                <c:pt idx="5664">
                  <c:v>5665</c:v>
                </c:pt>
                <c:pt idx="5665">
                  <c:v>5666</c:v>
                </c:pt>
                <c:pt idx="5666">
                  <c:v>5667</c:v>
                </c:pt>
                <c:pt idx="5667">
                  <c:v>5668</c:v>
                </c:pt>
                <c:pt idx="5668">
                  <c:v>5669</c:v>
                </c:pt>
                <c:pt idx="5669">
                  <c:v>5670</c:v>
                </c:pt>
                <c:pt idx="5670">
                  <c:v>5671</c:v>
                </c:pt>
                <c:pt idx="5671">
                  <c:v>5672</c:v>
                </c:pt>
                <c:pt idx="5672">
                  <c:v>5673</c:v>
                </c:pt>
                <c:pt idx="5673">
                  <c:v>5674</c:v>
                </c:pt>
                <c:pt idx="5674">
                  <c:v>5675</c:v>
                </c:pt>
                <c:pt idx="5675">
                  <c:v>5676</c:v>
                </c:pt>
                <c:pt idx="5676">
                  <c:v>5677</c:v>
                </c:pt>
                <c:pt idx="5677">
                  <c:v>5678</c:v>
                </c:pt>
                <c:pt idx="5678">
                  <c:v>5679</c:v>
                </c:pt>
                <c:pt idx="5679">
                  <c:v>5680</c:v>
                </c:pt>
                <c:pt idx="5680">
                  <c:v>5681</c:v>
                </c:pt>
                <c:pt idx="5681">
                  <c:v>5682</c:v>
                </c:pt>
                <c:pt idx="5682">
                  <c:v>5683</c:v>
                </c:pt>
                <c:pt idx="5683">
                  <c:v>5684</c:v>
                </c:pt>
                <c:pt idx="5684">
                  <c:v>5685</c:v>
                </c:pt>
                <c:pt idx="5685">
                  <c:v>5686</c:v>
                </c:pt>
                <c:pt idx="5686">
                  <c:v>5687</c:v>
                </c:pt>
                <c:pt idx="5687">
                  <c:v>5688</c:v>
                </c:pt>
                <c:pt idx="5688">
                  <c:v>5689</c:v>
                </c:pt>
                <c:pt idx="5689">
                  <c:v>5690</c:v>
                </c:pt>
                <c:pt idx="5690">
                  <c:v>5691</c:v>
                </c:pt>
                <c:pt idx="5691">
                  <c:v>5692</c:v>
                </c:pt>
                <c:pt idx="5692">
                  <c:v>5693</c:v>
                </c:pt>
                <c:pt idx="5693">
                  <c:v>5694</c:v>
                </c:pt>
                <c:pt idx="5694">
                  <c:v>5695</c:v>
                </c:pt>
                <c:pt idx="5695">
                  <c:v>5696</c:v>
                </c:pt>
                <c:pt idx="5696">
                  <c:v>5697</c:v>
                </c:pt>
                <c:pt idx="5697">
                  <c:v>5698</c:v>
                </c:pt>
                <c:pt idx="5698">
                  <c:v>5699</c:v>
                </c:pt>
                <c:pt idx="5699">
                  <c:v>5700</c:v>
                </c:pt>
                <c:pt idx="5700">
                  <c:v>5701</c:v>
                </c:pt>
                <c:pt idx="5701">
                  <c:v>5702</c:v>
                </c:pt>
                <c:pt idx="5702">
                  <c:v>5703</c:v>
                </c:pt>
                <c:pt idx="5703">
                  <c:v>5704</c:v>
                </c:pt>
                <c:pt idx="5704">
                  <c:v>5705</c:v>
                </c:pt>
                <c:pt idx="5705">
                  <c:v>5706</c:v>
                </c:pt>
                <c:pt idx="5706">
                  <c:v>5707</c:v>
                </c:pt>
                <c:pt idx="5707">
                  <c:v>5708</c:v>
                </c:pt>
                <c:pt idx="5708">
                  <c:v>5709</c:v>
                </c:pt>
                <c:pt idx="5709">
                  <c:v>5710</c:v>
                </c:pt>
                <c:pt idx="5710">
                  <c:v>5711</c:v>
                </c:pt>
                <c:pt idx="5711">
                  <c:v>5712</c:v>
                </c:pt>
                <c:pt idx="5712">
                  <c:v>5713</c:v>
                </c:pt>
                <c:pt idx="5713">
                  <c:v>5714</c:v>
                </c:pt>
                <c:pt idx="5714">
                  <c:v>5715</c:v>
                </c:pt>
                <c:pt idx="5715">
                  <c:v>5716</c:v>
                </c:pt>
                <c:pt idx="5716">
                  <c:v>5717</c:v>
                </c:pt>
                <c:pt idx="5717">
                  <c:v>5718</c:v>
                </c:pt>
                <c:pt idx="5718">
                  <c:v>5719</c:v>
                </c:pt>
                <c:pt idx="5719">
                  <c:v>5720</c:v>
                </c:pt>
                <c:pt idx="5720">
                  <c:v>5721</c:v>
                </c:pt>
                <c:pt idx="5721">
                  <c:v>5722</c:v>
                </c:pt>
                <c:pt idx="5722">
                  <c:v>5723</c:v>
                </c:pt>
                <c:pt idx="5723">
                  <c:v>5724</c:v>
                </c:pt>
                <c:pt idx="5724">
                  <c:v>5725</c:v>
                </c:pt>
                <c:pt idx="5725">
                  <c:v>5726</c:v>
                </c:pt>
                <c:pt idx="5726">
                  <c:v>5727</c:v>
                </c:pt>
                <c:pt idx="5727">
                  <c:v>5728</c:v>
                </c:pt>
                <c:pt idx="5728">
                  <c:v>5729</c:v>
                </c:pt>
                <c:pt idx="5729">
                  <c:v>5730</c:v>
                </c:pt>
                <c:pt idx="5730">
                  <c:v>5731</c:v>
                </c:pt>
                <c:pt idx="5731">
                  <c:v>5732</c:v>
                </c:pt>
                <c:pt idx="5732">
                  <c:v>5733</c:v>
                </c:pt>
                <c:pt idx="5733">
                  <c:v>5734</c:v>
                </c:pt>
                <c:pt idx="5734">
                  <c:v>5735</c:v>
                </c:pt>
                <c:pt idx="5735">
                  <c:v>5736</c:v>
                </c:pt>
                <c:pt idx="5736">
                  <c:v>5737</c:v>
                </c:pt>
                <c:pt idx="5737">
                  <c:v>5738</c:v>
                </c:pt>
                <c:pt idx="5738">
                  <c:v>5739</c:v>
                </c:pt>
                <c:pt idx="5739">
                  <c:v>5740</c:v>
                </c:pt>
                <c:pt idx="5740">
                  <c:v>5741</c:v>
                </c:pt>
                <c:pt idx="5741">
                  <c:v>5742</c:v>
                </c:pt>
                <c:pt idx="5742">
                  <c:v>5743</c:v>
                </c:pt>
                <c:pt idx="5743">
                  <c:v>5744</c:v>
                </c:pt>
                <c:pt idx="5744">
                  <c:v>5745</c:v>
                </c:pt>
                <c:pt idx="5745">
                  <c:v>5746</c:v>
                </c:pt>
                <c:pt idx="5746">
                  <c:v>5747</c:v>
                </c:pt>
                <c:pt idx="5747">
                  <c:v>5748</c:v>
                </c:pt>
                <c:pt idx="5748">
                  <c:v>5749</c:v>
                </c:pt>
                <c:pt idx="5749">
                  <c:v>5750</c:v>
                </c:pt>
                <c:pt idx="5750">
                  <c:v>5751</c:v>
                </c:pt>
                <c:pt idx="5751">
                  <c:v>5752</c:v>
                </c:pt>
                <c:pt idx="5752">
                  <c:v>5753</c:v>
                </c:pt>
                <c:pt idx="5753">
                  <c:v>5754</c:v>
                </c:pt>
                <c:pt idx="5754">
                  <c:v>5755</c:v>
                </c:pt>
                <c:pt idx="5755">
                  <c:v>5756</c:v>
                </c:pt>
                <c:pt idx="5756">
                  <c:v>5757</c:v>
                </c:pt>
                <c:pt idx="5757">
                  <c:v>5758</c:v>
                </c:pt>
                <c:pt idx="5758">
                  <c:v>5759</c:v>
                </c:pt>
                <c:pt idx="5759">
                  <c:v>5760</c:v>
                </c:pt>
                <c:pt idx="5760">
                  <c:v>5761</c:v>
                </c:pt>
                <c:pt idx="5761">
                  <c:v>5762</c:v>
                </c:pt>
                <c:pt idx="5762">
                  <c:v>5763</c:v>
                </c:pt>
                <c:pt idx="5763">
                  <c:v>5764</c:v>
                </c:pt>
                <c:pt idx="5764">
                  <c:v>5765</c:v>
                </c:pt>
                <c:pt idx="5765">
                  <c:v>5766</c:v>
                </c:pt>
                <c:pt idx="5766">
                  <c:v>5767</c:v>
                </c:pt>
                <c:pt idx="5767">
                  <c:v>5768</c:v>
                </c:pt>
                <c:pt idx="5768">
                  <c:v>5769</c:v>
                </c:pt>
                <c:pt idx="5769">
                  <c:v>5770</c:v>
                </c:pt>
                <c:pt idx="5770">
                  <c:v>5771</c:v>
                </c:pt>
                <c:pt idx="5771">
                  <c:v>5772</c:v>
                </c:pt>
                <c:pt idx="5772">
                  <c:v>5773</c:v>
                </c:pt>
                <c:pt idx="5773">
                  <c:v>5774</c:v>
                </c:pt>
                <c:pt idx="5774">
                  <c:v>5775</c:v>
                </c:pt>
                <c:pt idx="5775">
                  <c:v>5776</c:v>
                </c:pt>
                <c:pt idx="5776">
                  <c:v>5777</c:v>
                </c:pt>
                <c:pt idx="5777">
                  <c:v>5778</c:v>
                </c:pt>
                <c:pt idx="5778">
                  <c:v>5779</c:v>
                </c:pt>
                <c:pt idx="5779">
                  <c:v>5780</c:v>
                </c:pt>
                <c:pt idx="5780">
                  <c:v>5781</c:v>
                </c:pt>
                <c:pt idx="5781">
                  <c:v>5782</c:v>
                </c:pt>
                <c:pt idx="5782">
                  <c:v>5783</c:v>
                </c:pt>
                <c:pt idx="5783">
                  <c:v>5784</c:v>
                </c:pt>
                <c:pt idx="5784">
                  <c:v>5785</c:v>
                </c:pt>
                <c:pt idx="5785">
                  <c:v>5786</c:v>
                </c:pt>
                <c:pt idx="5786">
                  <c:v>5787</c:v>
                </c:pt>
                <c:pt idx="5787">
                  <c:v>5788</c:v>
                </c:pt>
                <c:pt idx="5788">
                  <c:v>5789</c:v>
                </c:pt>
                <c:pt idx="5789">
                  <c:v>5790</c:v>
                </c:pt>
                <c:pt idx="5790">
                  <c:v>5791</c:v>
                </c:pt>
                <c:pt idx="5791">
                  <c:v>5792</c:v>
                </c:pt>
                <c:pt idx="5792">
                  <c:v>5793</c:v>
                </c:pt>
                <c:pt idx="5793">
                  <c:v>5794</c:v>
                </c:pt>
                <c:pt idx="5794">
                  <c:v>5795</c:v>
                </c:pt>
                <c:pt idx="5795">
                  <c:v>5796</c:v>
                </c:pt>
                <c:pt idx="5796">
                  <c:v>5797</c:v>
                </c:pt>
                <c:pt idx="5797">
                  <c:v>5798</c:v>
                </c:pt>
                <c:pt idx="5798">
                  <c:v>5799</c:v>
                </c:pt>
                <c:pt idx="5799">
                  <c:v>5800</c:v>
                </c:pt>
                <c:pt idx="5800">
                  <c:v>5801</c:v>
                </c:pt>
                <c:pt idx="5801">
                  <c:v>5802</c:v>
                </c:pt>
                <c:pt idx="5802">
                  <c:v>5803</c:v>
                </c:pt>
                <c:pt idx="5803">
                  <c:v>5804</c:v>
                </c:pt>
                <c:pt idx="5804">
                  <c:v>5805</c:v>
                </c:pt>
                <c:pt idx="5805">
                  <c:v>5806</c:v>
                </c:pt>
                <c:pt idx="5806">
                  <c:v>5807</c:v>
                </c:pt>
                <c:pt idx="5807">
                  <c:v>5808</c:v>
                </c:pt>
                <c:pt idx="5808">
                  <c:v>5809</c:v>
                </c:pt>
                <c:pt idx="5809">
                  <c:v>5810</c:v>
                </c:pt>
                <c:pt idx="5810">
                  <c:v>5811</c:v>
                </c:pt>
                <c:pt idx="5811">
                  <c:v>5812</c:v>
                </c:pt>
                <c:pt idx="5812">
                  <c:v>5813</c:v>
                </c:pt>
                <c:pt idx="5813">
                  <c:v>5814</c:v>
                </c:pt>
                <c:pt idx="5814">
                  <c:v>5815</c:v>
                </c:pt>
                <c:pt idx="5815">
                  <c:v>5816</c:v>
                </c:pt>
                <c:pt idx="5816">
                  <c:v>5817</c:v>
                </c:pt>
                <c:pt idx="5817">
                  <c:v>5818</c:v>
                </c:pt>
                <c:pt idx="5818">
                  <c:v>5819</c:v>
                </c:pt>
                <c:pt idx="5819">
                  <c:v>5820</c:v>
                </c:pt>
                <c:pt idx="5820">
                  <c:v>5821</c:v>
                </c:pt>
                <c:pt idx="5821">
                  <c:v>5822</c:v>
                </c:pt>
                <c:pt idx="5822">
                  <c:v>5823</c:v>
                </c:pt>
                <c:pt idx="5823">
                  <c:v>5824</c:v>
                </c:pt>
                <c:pt idx="5824">
                  <c:v>5825</c:v>
                </c:pt>
                <c:pt idx="5825">
                  <c:v>5826</c:v>
                </c:pt>
                <c:pt idx="5826">
                  <c:v>5827</c:v>
                </c:pt>
                <c:pt idx="5827">
                  <c:v>5828</c:v>
                </c:pt>
                <c:pt idx="5828">
                  <c:v>5829</c:v>
                </c:pt>
                <c:pt idx="5829">
                  <c:v>5830</c:v>
                </c:pt>
                <c:pt idx="5830">
                  <c:v>5831</c:v>
                </c:pt>
                <c:pt idx="5831">
                  <c:v>5832</c:v>
                </c:pt>
                <c:pt idx="5832">
                  <c:v>5833</c:v>
                </c:pt>
                <c:pt idx="5833">
                  <c:v>5834</c:v>
                </c:pt>
                <c:pt idx="5834">
                  <c:v>5835</c:v>
                </c:pt>
                <c:pt idx="5835">
                  <c:v>5836</c:v>
                </c:pt>
                <c:pt idx="5836">
                  <c:v>5837</c:v>
                </c:pt>
                <c:pt idx="5837">
                  <c:v>5838</c:v>
                </c:pt>
                <c:pt idx="5838">
                  <c:v>5839</c:v>
                </c:pt>
                <c:pt idx="5839">
                  <c:v>5840</c:v>
                </c:pt>
                <c:pt idx="5840">
                  <c:v>5841</c:v>
                </c:pt>
                <c:pt idx="5841">
                  <c:v>5842</c:v>
                </c:pt>
                <c:pt idx="5842">
                  <c:v>5843</c:v>
                </c:pt>
                <c:pt idx="5843">
                  <c:v>5844</c:v>
                </c:pt>
                <c:pt idx="5844">
                  <c:v>5845</c:v>
                </c:pt>
                <c:pt idx="5845">
                  <c:v>5846</c:v>
                </c:pt>
                <c:pt idx="5846">
                  <c:v>5847</c:v>
                </c:pt>
                <c:pt idx="5847">
                  <c:v>5848</c:v>
                </c:pt>
                <c:pt idx="5848">
                  <c:v>5849</c:v>
                </c:pt>
                <c:pt idx="5849">
                  <c:v>5850</c:v>
                </c:pt>
                <c:pt idx="5850">
                  <c:v>5851</c:v>
                </c:pt>
                <c:pt idx="5851">
                  <c:v>5852</c:v>
                </c:pt>
                <c:pt idx="5852">
                  <c:v>5853</c:v>
                </c:pt>
                <c:pt idx="5853">
                  <c:v>5854</c:v>
                </c:pt>
                <c:pt idx="5854">
                  <c:v>5855</c:v>
                </c:pt>
                <c:pt idx="5855">
                  <c:v>5856</c:v>
                </c:pt>
                <c:pt idx="5856">
                  <c:v>5857</c:v>
                </c:pt>
                <c:pt idx="5857">
                  <c:v>5858</c:v>
                </c:pt>
                <c:pt idx="5858">
                  <c:v>5859</c:v>
                </c:pt>
                <c:pt idx="5859">
                  <c:v>5860</c:v>
                </c:pt>
                <c:pt idx="5860">
                  <c:v>5861</c:v>
                </c:pt>
                <c:pt idx="5861">
                  <c:v>5862</c:v>
                </c:pt>
                <c:pt idx="5862">
                  <c:v>5863</c:v>
                </c:pt>
                <c:pt idx="5863">
                  <c:v>5864</c:v>
                </c:pt>
                <c:pt idx="5864">
                  <c:v>5865</c:v>
                </c:pt>
                <c:pt idx="5865">
                  <c:v>5866</c:v>
                </c:pt>
                <c:pt idx="5866">
                  <c:v>5867</c:v>
                </c:pt>
                <c:pt idx="5867">
                  <c:v>5868</c:v>
                </c:pt>
                <c:pt idx="5868">
                  <c:v>5869</c:v>
                </c:pt>
                <c:pt idx="5869">
                  <c:v>5870</c:v>
                </c:pt>
                <c:pt idx="5870">
                  <c:v>5871</c:v>
                </c:pt>
                <c:pt idx="5871">
                  <c:v>5872</c:v>
                </c:pt>
                <c:pt idx="5872">
                  <c:v>5873</c:v>
                </c:pt>
                <c:pt idx="5873">
                  <c:v>5874</c:v>
                </c:pt>
                <c:pt idx="5874">
                  <c:v>5875</c:v>
                </c:pt>
                <c:pt idx="5875">
                  <c:v>5876</c:v>
                </c:pt>
                <c:pt idx="5876">
                  <c:v>5877</c:v>
                </c:pt>
                <c:pt idx="5877">
                  <c:v>5878</c:v>
                </c:pt>
                <c:pt idx="5878">
                  <c:v>5879</c:v>
                </c:pt>
                <c:pt idx="5879">
                  <c:v>5880</c:v>
                </c:pt>
                <c:pt idx="5880">
                  <c:v>5881</c:v>
                </c:pt>
                <c:pt idx="5881">
                  <c:v>5882</c:v>
                </c:pt>
                <c:pt idx="5882">
                  <c:v>5883</c:v>
                </c:pt>
                <c:pt idx="5883">
                  <c:v>5884</c:v>
                </c:pt>
                <c:pt idx="5884">
                  <c:v>5885</c:v>
                </c:pt>
                <c:pt idx="5885">
                  <c:v>5886</c:v>
                </c:pt>
                <c:pt idx="5886">
                  <c:v>5887</c:v>
                </c:pt>
                <c:pt idx="5887">
                  <c:v>5888</c:v>
                </c:pt>
                <c:pt idx="5888">
                  <c:v>5889</c:v>
                </c:pt>
                <c:pt idx="5889">
                  <c:v>5890</c:v>
                </c:pt>
                <c:pt idx="5890">
                  <c:v>5891</c:v>
                </c:pt>
                <c:pt idx="5891">
                  <c:v>5892</c:v>
                </c:pt>
                <c:pt idx="5892">
                  <c:v>5893</c:v>
                </c:pt>
                <c:pt idx="5893">
                  <c:v>5894</c:v>
                </c:pt>
                <c:pt idx="5894">
                  <c:v>5895</c:v>
                </c:pt>
                <c:pt idx="5895">
                  <c:v>5896</c:v>
                </c:pt>
                <c:pt idx="5896">
                  <c:v>5897</c:v>
                </c:pt>
                <c:pt idx="5897">
                  <c:v>5898</c:v>
                </c:pt>
                <c:pt idx="5898">
                  <c:v>5899</c:v>
                </c:pt>
                <c:pt idx="5899">
                  <c:v>5900</c:v>
                </c:pt>
                <c:pt idx="5900">
                  <c:v>5901</c:v>
                </c:pt>
                <c:pt idx="5901">
                  <c:v>5902</c:v>
                </c:pt>
                <c:pt idx="5902">
                  <c:v>5903</c:v>
                </c:pt>
                <c:pt idx="5903">
                  <c:v>5904</c:v>
                </c:pt>
                <c:pt idx="5904">
                  <c:v>5905</c:v>
                </c:pt>
                <c:pt idx="5905">
                  <c:v>5906</c:v>
                </c:pt>
                <c:pt idx="5906">
                  <c:v>5907</c:v>
                </c:pt>
                <c:pt idx="5907">
                  <c:v>5908</c:v>
                </c:pt>
                <c:pt idx="5908">
                  <c:v>5909</c:v>
                </c:pt>
                <c:pt idx="5909">
                  <c:v>5910</c:v>
                </c:pt>
                <c:pt idx="5910">
                  <c:v>5911</c:v>
                </c:pt>
                <c:pt idx="5911">
                  <c:v>5912</c:v>
                </c:pt>
                <c:pt idx="5912">
                  <c:v>5913</c:v>
                </c:pt>
                <c:pt idx="5913">
                  <c:v>5914</c:v>
                </c:pt>
                <c:pt idx="5914">
                  <c:v>5915</c:v>
                </c:pt>
                <c:pt idx="5915">
                  <c:v>5916</c:v>
                </c:pt>
                <c:pt idx="5916">
                  <c:v>5917</c:v>
                </c:pt>
                <c:pt idx="5917">
                  <c:v>5918</c:v>
                </c:pt>
                <c:pt idx="5918">
                  <c:v>5919</c:v>
                </c:pt>
                <c:pt idx="5919">
                  <c:v>5920</c:v>
                </c:pt>
                <c:pt idx="5920">
                  <c:v>5921</c:v>
                </c:pt>
                <c:pt idx="5921">
                  <c:v>5922</c:v>
                </c:pt>
                <c:pt idx="5922">
                  <c:v>5923</c:v>
                </c:pt>
                <c:pt idx="5923">
                  <c:v>5924</c:v>
                </c:pt>
                <c:pt idx="5924">
                  <c:v>5925</c:v>
                </c:pt>
                <c:pt idx="5925">
                  <c:v>5926</c:v>
                </c:pt>
                <c:pt idx="5926">
                  <c:v>5927</c:v>
                </c:pt>
                <c:pt idx="5927">
                  <c:v>5928</c:v>
                </c:pt>
                <c:pt idx="5928">
                  <c:v>5929</c:v>
                </c:pt>
                <c:pt idx="5929">
                  <c:v>5930</c:v>
                </c:pt>
                <c:pt idx="5930">
                  <c:v>5931</c:v>
                </c:pt>
                <c:pt idx="5931">
                  <c:v>5932</c:v>
                </c:pt>
                <c:pt idx="5932">
                  <c:v>5933</c:v>
                </c:pt>
                <c:pt idx="5933">
                  <c:v>5934</c:v>
                </c:pt>
                <c:pt idx="5934">
                  <c:v>5935</c:v>
                </c:pt>
                <c:pt idx="5935">
                  <c:v>5936</c:v>
                </c:pt>
                <c:pt idx="5936">
                  <c:v>5937</c:v>
                </c:pt>
                <c:pt idx="5937">
                  <c:v>5938</c:v>
                </c:pt>
                <c:pt idx="5938">
                  <c:v>5939</c:v>
                </c:pt>
                <c:pt idx="5939">
                  <c:v>5940</c:v>
                </c:pt>
                <c:pt idx="5940">
                  <c:v>5941</c:v>
                </c:pt>
                <c:pt idx="5941">
                  <c:v>5942</c:v>
                </c:pt>
                <c:pt idx="5942">
                  <c:v>5943</c:v>
                </c:pt>
                <c:pt idx="5943">
                  <c:v>5944</c:v>
                </c:pt>
                <c:pt idx="5944">
                  <c:v>5945</c:v>
                </c:pt>
                <c:pt idx="5945">
                  <c:v>5946</c:v>
                </c:pt>
                <c:pt idx="5946">
                  <c:v>5947</c:v>
                </c:pt>
                <c:pt idx="5947">
                  <c:v>5948</c:v>
                </c:pt>
                <c:pt idx="5948">
                  <c:v>5949</c:v>
                </c:pt>
                <c:pt idx="5949">
                  <c:v>5950</c:v>
                </c:pt>
                <c:pt idx="5950">
                  <c:v>5951</c:v>
                </c:pt>
                <c:pt idx="5951">
                  <c:v>5952</c:v>
                </c:pt>
                <c:pt idx="5952">
                  <c:v>5953</c:v>
                </c:pt>
                <c:pt idx="5953">
                  <c:v>5954</c:v>
                </c:pt>
                <c:pt idx="5954">
                  <c:v>5955</c:v>
                </c:pt>
                <c:pt idx="5955">
                  <c:v>5956</c:v>
                </c:pt>
                <c:pt idx="5956">
                  <c:v>5957</c:v>
                </c:pt>
                <c:pt idx="5957">
                  <c:v>5958</c:v>
                </c:pt>
                <c:pt idx="5958">
                  <c:v>5959</c:v>
                </c:pt>
                <c:pt idx="5959">
                  <c:v>5960</c:v>
                </c:pt>
                <c:pt idx="5960">
                  <c:v>5961</c:v>
                </c:pt>
                <c:pt idx="5961">
                  <c:v>5962</c:v>
                </c:pt>
                <c:pt idx="5962">
                  <c:v>5963</c:v>
                </c:pt>
                <c:pt idx="5963">
                  <c:v>5964</c:v>
                </c:pt>
                <c:pt idx="5964">
                  <c:v>5965</c:v>
                </c:pt>
                <c:pt idx="5965">
                  <c:v>5966</c:v>
                </c:pt>
                <c:pt idx="5966">
                  <c:v>5967</c:v>
                </c:pt>
                <c:pt idx="5967">
                  <c:v>5968</c:v>
                </c:pt>
                <c:pt idx="5968">
                  <c:v>5969</c:v>
                </c:pt>
                <c:pt idx="5969">
                  <c:v>5970</c:v>
                </c:pt>
                <c:pt idx="5970">
                  <c:v>5971</c:v>
                </c:pt>
                <c:pt idx="5971">
                  <c:v>5972</c:v>
                </c:pt>
                <c:pt idx="5972">
                  <c:v>5973</c:v>
                </c:pt>
                <c:pt idx="5973">
                  <c:v>5974</c:v>
                </c:pt>
                <c:pt idx="5974">
                  <c:v>5975</c:v>
                </c:pt>
                <c:pt idx="5975">
                  <c:v>5976</c:v>
                </c:pt>
                <c:pt idx="5976">
                  <c:v>5977</c:v>
                </c:pt>
                <c:pt idx="5977">
                  <c:v>5978</c:v>
                </c:pt>
                <c:pt idx="5978">
                  <c:v>5979</c:v>
                </c:pt>
                <c:pt idx="5979">
                  <c:v>5980</c:v>
                </c:pt>
                <c:pt idx="5980">
                  <c:v>5981</c:v>
                </c:pt>
                <c:pt idx="5981">
                  <c:v>5982</c:v>
                </c:pt>
                <c:pt idx="5982">
                  <c:v>5983</c:v>
                </c:pt>
                <c:pt idx="5983">
                  <c:v>5984</c:v>
                </c:pt>
                <c:pt idx="5984">
                  <c:v>5985</c:v>
                </c:pt>
                <c:pt idx="5985">
                  <c:v>5986</c:v>
                </c:pt>
                <c:pt idx="5986">
                  <c:v>5987</c:v>
                </c:pt>
                <c:pt idx="5987">
                  <c:v>5988</c:v>
                </c:pt>
                <c:pt idx="5988">
                  <c:v>5989</c:v>
                </c:pt>
                <c:pt idx="5989">
                  <c:v>5990</c:v>
                </c:pt>
                <c:pt idx="5990">
                  <c:v>5991</c:v>
                </c:pt>
                <c:pt idx="5991">
                  <c:v>5992</c:v>
                </c:pt>
                <c:pt idx="5992">
                  <c:v>5993</c:v>
                </c:pt>
                <c:pt idx="5993">
                  <c:v>5994</c:v>
                </c:pt>
                <c:pt idx="5994">
                  <c:v>5995</c:v>
                </c:pt>
                <c:pt idx="5995">
                  <c:v>5996</c:v>
                </c:pt>
                <c:pt idx="5996">
                  <c:v>5997</c:v>
                </c:pt>
                <c:pt idx="5997">
                  <c:v>5998</c:v>
                </c:pt>
                <c:pt idx="5998">
                  <c:v>5999</c:v>
                </c:pt>
                <c:pt idx="5999">
                  <c:v>6000</c:v>
                </c:pt>
                <c:pt idx="6000">
                  <c:v>6001</c:v>
                </c:pt>
                <c:pt idx="6001">
                  <c:v>6002</c:v>
                </c:pt>
                <c:pt idx="6002">
                  <c:v>6003</c:v>
                </c:pt>
                <c:pt idx="6003">
                  <c:v>6004</c:v>
                </c:pt>
                <c:pt idx="6004">
                  <c:v>6005</c:v>
                </c:pt>
                <c:pt idx="6005">
                  <c:v>6006</c:v>
                </c:pt>
                <c:pt idx="6006">
                  <c:v>6007</c:v>
                </c:pt>
                <c:pt idx="6007">
                  <c:v>6008</c:v>
                </c:pt>
                <c:pt idx="6008">
                  <c:v>6009</c:v>
                </c:pt>
                <c:pt idx="6009">
                  <c:v>6010</c:v>
                </c:pt>
                <c:pt idx="6010">
                  <c:v>6011</c:v>
                </c:pt>
                <c:pt idx="6011">
                  <c:v>6012</c:v>
                </c:pt>
                <c:pt idx="6012">
                  <c:v>6013</c:v>
                </c:pt>
                <c:pt idx="6013">
                  <c:v>6014</c:v>
                </c:pt>
                <c:pt idx="6014">
                  <c:v>6015</c:v>
                </c:pt>
                <c:pt idx="6015">
                  <c:v>6016</c:v>
                </c:pt>
                <c:pt idx="6016">
                  <c:v>6017</c:v>
                </c:pt>
                <c:pt idx="6017">
                  <c:v>6018</c:v>
                </c:pt>
                <c:pt idx="6018">
                  <c:v>6019</c:v>
                </c:pt>
                <c:pt idx="6019">
                  <c:v>6020</c:v>
                </c:pt>
                <c:pt idx="6020">
                  <c:v>6021</c:v>
                </c:pt>
                <c:pt idx="6021">
                  <c:v>6022</c:v>
                </c:pt>
                <c:pt idx="6022">
                  <c:v>6023</c:v>
                </c:pt>
                <c:pt idx="6023">
                  <c:v>6024</c:v>
                </c:pt>
                <c:pt idx="6024">
                  <c:v>6025</c:v>
                </c:pt>
                <c:pt idx="6025">
                  <c:v>6026</c:v>
                </c:pt>
                <c:pt idx="6026">
                  <c:v>6027</c:v>
                </c:pt>
                <c:pt idx="6027">
                  <c:v>6028</c:v>
                </c:pt>
                <c:pt idx="6028">
                  <c:v>6029</c:v>
                </c:pt>
                <c:pt idx="6029">
                  <c:v>6030</c:v>
                </c:pt>
                <c:pt idx="6030">
                  <c:v>6031</c:v>
                </c:pt>
                <c:pt idx="6031">
                  <c:v>6032</c:v>
                </c:pt>
                <c:pt idx="6032">
                  <c:v>6033</c:v>
                </c:pt>
                <c:pt idx="6033">
                  <c:v>6034</c:v>
                </c:pt>
                <c:pt idx="6034">
                  <c:v>6035</c:v>
                </c:pt>
                <c:pt idx="6035">
                  <c:v>6036</c:v>
                </c:pt>
                <c:pt idx="6036">
                  <c:v>6037</c:v>
                </c:pt>
                <c:pt idx="6037">
                  <c:v>6038</c:v>
                </c:pt>
                <c:pt idx="6038">
                  <c:v>6039</c:v>
                </c:pt>
                <c:pt idx="6039">
                  <c:v>6040</c:v>
                </c:pt>
                <c:pt idx="6040">
                  <c:v>6041</c:v>
                </c:pt>
                <c:pt idx="6041">
                  <c:v>6042</c:v>
                </c:pt>
                <c:pt idx="6042">
                  <c:v>6043</c:v>
                </c:pt>
                <c:pt idx="6043">
                  <c:v>6044</c:v>
                </c:pt>
                <c:pt idx="6044">
                  <c:v>6045</c:v>
                </c:pt>
                <c:pt idx="6045">
                  <c:v>6046</c:v>
                </c:pt>
                <c:pt idx="6046">
                  <c:v>6047</c:v>
                </c:pt>
                <c:pt idx="6047">
                  <c:v>6048</c:v>
                </c:pt>
                <c:pt idx="6048">
                  <c:v>6049</c:v>
                </c:pt>
                <c:pt idx="6049">
                  <c:v>6050</c:v>
                </c:pt>
                <c:pt idx="6050">
                  <c:v>6051</c:v>
                </c:pt>
                <c:pt idx="6051">
                  <c:v>6052</c:v>
                </c:pt>
                <c:pt idx="6052">
                  <c:v>6053</c:v>
                </c:pt>
                <c:pt idx="6053">
                  <c:v>6054</c:v>
                </c:pt>
                <c:pt idx="6054">
                  <c:v>6055</c:v>
                </c:pt>
                <c:pt idx="6055">
                  <c:v>6056</c:v>
                </c:pt>
                <c:pt idx="6056">
                  <c:v>6057</c:v>
                </c:pt>
                <c:pt idx="6057">
                  <c:v>6058</c:v>
                </c:pt>
                <c:pt idx="6058">
                  <c:v>6059</c:v>
                </c:pt>
                <c:pt idx="6059">
                  <c:v>6060</c:v>
                </c:pt>
                <c:pt idx="6060">
                  <c:v>6061</c:v>
                </c:pt>
                <c:pt idx="6061">
                  <c:v>6062</c:v>
                </c:pt>
                <c:pt idx="6062">
                  <c:v>6063</c:v>
                </c:pt>
                <c:pt idx="6063">
                  <c:v>6064</c:v>
                </c:pt>
                <c:pt idx="6064">
                  <c:v>6065</c:v>
                </c:pt>
                <c:pt idx="6065">
                  <c:v>6066</c:v>
                </c:pt>
                <c:pt idx="6066">
                  <c:v>6067</c:v>
                </c:pt>
                <c:pt idx="6067">
                  <c:v>6068</c:v>
                </c:pt>
                <c:pt idx="6068">
                  <c:v>6069</c:v>
                </c:pt>
                <c:pt idx="6069">
                  <c:v>6070</c:v>
                </c:pt>
                <c:pt idx="6070">
                  <c:v>6071</c:v>
                </c:pt>
                <c:pt idx="6071">
                  <c:v>6072</c:v>
                </c:pt>
                <c:pt idx="6072">
                  <c:v>6073</c:v>
                </c:pt>
                <c:pt idx="6073">
                  <c:v>6074</c:v>
                </c:pt>
                <c:pt idx="6074">
                  <c:v>6075</c:v>
                </c:pt>
                <c:pt idx="6075">
                  <c:v>6076</c:v>
                </c:pt>
                <c:pt idx="6076">
                  <c:v>6077</c:v>
                </c:pt>
                <c:pt idx="6077">
                  <c:v>6078</c:v>
                </c:pt>
                <c:pt idx="6078">
                  <c:v>6079</c:v>
                </c:pt>
                <c:pt idx="6079">
                  <c:v>6080</c:v>
                </c:pt>
                <c:pt idx="6080">
                  <c:v>6081</c:v>
                </c:pt>
                <c:pt idx="6081">
                  <c:v>6082</c:v>
                </c:pt>
                <c:pt idx="6082">
                  <c:v>6083</c:v>
                </c:pt>
                <c:pt idx="6083">
                  <c:v>6084</c:v>
                </c:pt>
                <c:pt idx="6084">
                  <c:v>6085</c:v>
                </c:pt>
                <c:pt idx="6085">
                  <c:v>6086</c:v>
                </c:pt>
                <c:pt idx="6086">
                  <c:v>6087</c:v>
                </c:pt>
                <c:pt idx="6087">
                  <c:v>6088</c:v>
                </c:pt>
                <c:pt idx="6088">
                  <c:v>6089</c:v>
                </c:pt>
                <c:pt idx="6089">
                  <c:v>6090</c:v>
                </c:pt>
                <c:pt idx="6090">
                  <c:v>6091</c:v>
                </c:pt>
                <c:pt idx="6091">
                  <c:v>6092</c:v>
                </c:pt>
                <c:pt idx="6092">
                  <c:v>6093</c:v>
                </c:pt>
                <c:pt idx="6093">
                  <c:v>6094</c:v>
                </c:pt>
                <c:pt idx="6094">
                  <c:v>6095</c:v>
                </c:pt>
                <c:pt idx="6095">
                  <c:v>6096</c:v>
                </c:pt>
                <c:pt idx="6096">
                  <c:v>6097</c:v>
                </c:pt>
                <c:pt idx="6097">
                  <c:v>6098</c:v>
                </c:pt>
                <c:pt idx="6098">
                  <c:v>6099</c:v>
                </c:pt>
                <c:pt idx="6099">
                  <c:v>6100</c:v>
                </c:pt>
                <c:pt idx="6100">
                  <c:v>6101</c:v>
                </c:pt>
                <c:pt idx="6101">
                  <c:v>6102</c:v>
                </c:pt>
                <c:pt idx="6102">
                  <c:v>6103</c:v>
                </c:pt>
                <c:pt idx="6103">
                  <c:v>6104</c:v>
                </c:pt>
                <c:pt idx="6104">
                  <c:v>6105</c:v>
                </c:pt>
                <c:pt idx="6105">
                  <c:v>6106</c:v>
                </c:pt>
                <c:pt idx="6106">
                  <c:v>6107</c:v>
                </c:pt>
                <c:pt idx="6107">
                  <c:v>6108</c:v>
                </c:pt>
                <c:pt idx="6108">
                  <c:v>6109</c:v>
                </c:pt>
                <c:pt idx="6109">
                  <c:v>6110</c:v>
                </c:pt>
                <c:pt idx="6110">
                  <c:v>6111</c:v>
                </c:pt>
                <c:pt idx="6111">
                  <c:v>6112</c:v>
                </c:pt>
                <c:pt idx="6112">
                  <c:v>6113</c:v>
                </c:pt>
                <c:pt idx="6113">
                  <c:v>6114</c:v>
                </c:pt>
                <c:pt idx="6114">
                  <c:v>6115</c:v>
                </c:pt>
                <c:pt idx="6115">
                  <c:v>6116</c:v>
                </c:pt>
                <c:pt idx="6116">
                  <c:v>6117</c:v>
                </c:pt>
                <c:pt idx="6117">
                  <c:v>6118</c:v>
                </c:pt>
                <c:pt idx="6118">
                  <c:v>6119</c:v>
                </c:pt>
                <c:pt idx="6119">
                  <c:v>6120</c:v>
                </c:pt>
                <c:pt idx="6120">
                  <c:v>6121</c:v>
                </c:pt>
                <c:pt idx="6121">
                  <c:v>6122</c:v>
                </c:pt>
                <c:pt idx="6122">
                  <c:v>6123</c:v>
                </c:pt>
                <c:pt idx="6123">
                  <c:v>6124</c:v>
                </c:pt>
                <c:pt idx="6124">
                  <c:v>6125</c:v>
                </c:pt>
                <c:pt idx="6125">
                  <c:v>6126</c:v>
                </c:pt>
                <c:pt idx="6126">
                  <c:v>6127</c:v>
                </c:pt>
                <c:pt idx="6127">
                  <c:v>6128</c:v>
                </c:pt>
                <c:pt idx="6128">
                  <c:v>6129</c:v>
                </c:pt>
                <c:pt idx="6129">
                  <c:v>6130</c:v>
                </c:pt>
                <c:pt idx="6130">
                  <c:v>6131</c:v>
                </c:pt>
                <c:pt idx="6131">
                  <c:v>6132</c:v>
                </c:pt>
                <c:pt idx="6132">
                  <c:v>6133</c:v>
                </c:pt>
                <c:pt idx="6133">
                  <c:v>6134</c:v>
                </c:pt>
                <c:pt idx="6134">
                  <c:v>6135</c:v>
                </c:pt>
                <c:pt idx="6135">
                  <c:v>6136</c:v>
                </c:pt>
                <c:pt idx="6136">
                  <c:v>6137</c:v>
                </c:pt>
                <c:pt idx="6137">
                  <c:v>6138</c:v>
                </c:pt>
                <c:pt idx="6138">
                  <c:v>6139</c:v>
                </c:pt>
                <c:pt idx="6139">
                  <c:v>6140</c:v>
                </c:pt>
                <c:pt idx="6140">
                  <c:v>6141</c:v>
                </c:pt>
                <c:pt idx="6141">
                  <c:v>6142</c:v>
                </c:pt>
                <c:pt idx="6142">
                  <c:v>6143</c:v>
                </c:pt>
                <c:pt idx="6143">
                  <c:v>6144</c:v>
                </c:pt>
                <c:pt idx="6144">
                  <c:v>6145</c:v>
                </c:pt>
                <c:pt idx="6145">
                  <c:v>6146</c:v>
                </c:pt>
                <c:pt idx="6146">
                  <c:v>6147</c:v>
                </c:pt>
                <c:pt idx="6147">
                  <c:v>6148</c:v>
                </c:pt>
                <c:pt idx="6148">
                  <c:v>6149</c:v>
                </c:pt>
                <c:pt idx="6149">
                  <c:v>6150</c:v>
                </c:pt>
                <c:pt idx="6150">
                  <c:v>6151</c:v>
                </c:pt>
                <c:pt idx="6151">
                  <c:v>6152</c:v>
                </c:pt>
                <c:pt idx="6152">
                  <c:v>6153</c:v>
                </c:pt>
                <c:pt idx="6153">
                  <c:v>6154</c:v>
                </c:pt>
                <c:pt idx="6154">
                  <c:v>6155</c:v>
                </c:pt>
                <c:pt idx="6155">
                  <c:v>6156</c:v>
                </c:pt>
                <c:pt idx="6156">
                  <c:v>6157</c:v>
                </c:pt>
                <c:pt idx="6157">
                  <c:v>6158</c:v>
                </c:pt>
                <c:pt idx="6158">
                  <c:v>6159</c:v>
                </c:pt>
                <c:pt idx="6159">
                  <c:v>6160</c:v>
                </c:pt>
                <c:pt idx="6160">
                  <c:v>6161</c:v>
                </c:pt>
                <c:pt idx="6161">
                  <c:v>6162</c:v>
                </c:pt>
                <c:pt idx="6162">
                  <c:v>6163</c:v>
                </c:pt>
                <c:pt idx="6163">
                  <c:v>6164</c:v>
                </c:pt>
                <c:pt idx="6164">
                  <c:v>6165</c:v>
                </c:pt>
                <c:pt idx="6165">
                  <c:v>6166</c:v>
                </c:pt>
                <c:pt idx="6166">
                  <c:v>6167</c:v>
                </c:pt>
                <c:pt idx="6167">
                  <c:v>6168</c:v>
                </c:pt>
                <c:pt idx="6168">
                  <c:v>6169</c:v>
                </c:pt>
                <c:pt idx="6169">
                  <c:v>6170</c:v>
                </c:pt>
                <c:pt idx="6170">
                  <c:v>6171</c:v>
                </c:pt>
                <c:pt idx="6171">
                  <c:v>6172</c:v>
                </c:pt>
                <c:pt idx="6172">
                  <c:v>6173</c:v>
                </c:pt>
                <c:pt idx="6173">
                  <c:v>6174</c:v>
                </c:pt>
                <c:pt idx="6174">
                  <c:v>6175</c:v>
                </c:pt>
                <c:pt idx="6175">
                  <c:v>6176</c:v>
                </c:pt>
                <c:pt idx="6176">
                  <c:v>6177</c:v>
                </c:pt>
                <c:pt idx="6177">
                  <c:v>6178</c:v>
                </c:pt>
                <c:pt idx="6178">
                  <c:v>6179</c:v>
                </c:pt>
                <c:pt idx="6179">
                  <c:v>6180</c:v>
                </c:pt>
                <c:pt idx="6180">
                  <c:v>6181</c:v>
                </c:pt>
                <c:pt idx="6181">
                  <c:v>6182</c:v>
                </c:pt>
                <c:pt idx="6182">
                  <c:v>6183</c:v>
                </c:pt>
                <c:pt idx="6183">
                  <c:v>6184</c:v>
                </c:pt>
                <c:pt idx="6184">
                  <c:v>6185</c:v>
                </c:pt>
                <c:pt idx="6185">
                  <c:v>6186</c:v>
                </c:pt>
                <c:pt idx="6186">
                  <c:v>6187</c:v>
                </c:pt>
                <c:pt idx="6187">
                  <c:v>6188</c:v>
                </c:pt>
                <c:pt idx="6188">
                  <c:v>6189</c:v>
                </c:pt>
                <c:pt idx="6189">
                  <c:v>6190</c:v>
                </c:pt>
                <c:pt idx="6190">
                  <c:v>6191</c:v>
                </c:pt>
                <c:pt idx="6191">
                  <c:v>6192</c:v>
                </c:pt>
                <c:pt idx="6192">
                  <c:v>6193</c:v>
                </c:pt>
                <c:pt idx="6193">
                  <c:v>6194</c:v>
                </c:pt>
                <c:pt idx="6194">
                  <c:v>6195</c:v>
                </c:pt>
                <c:pt idx="6195">
                  <c:v>6196</c:v>
                </c:pt>
                <c:pt idx="6196">
                  <c:v>6197</c:v>
                </c:pt>
                <c:pt idx="6197">
                  <c:v>6198</c:v>
                </c:pt>
                <c:pt idx="6198">
                  <c:v>6199</c:v>
                </c:pt>
                <c:pt idx="6199">
                  <c:v>6200</c:v>
                </c:pt>
                <c:pt idx="6200">
                  <c:v>6201</c:v>
                </c:pt>
                <c:pt idx="6201">
                  <c:v>6202</c:v>
                </c:pt>
                <c:pt idx="6202">
                  <c:v>6203</c:v>
                </c:pt>
                <c:pt idx="6203">
                  <c:v>6204</c:v>
                </c:pt>
                <c:pt idx="6204">
                  <c:v>6205</c:v>
                </c:pt>
                <c:pt idx="6205">
                  <c:v>6206</c:v>
                </c:pt>
                <c:pt idx="6206">
                  <c:v>6207</c:v>
                </c:pt>
                <c:pt idx="6207">
                  <c:v>6208</c:v>
                </c:pt>
                <c:pt idx="6208">
                  <c:v>6209</c:v>
                </c:pt>
                <c:pt idx="6209">
                  <c:v>6210</c:v>
                </c:pt>
                <c:pt idx="6210">
                  <c:v>6211</c:v>
                </c:pt>
                <c:pt idx="6211">
                  <c:v>6212</c:v>
                </c:pt>
                <c:pt idx="6212">
                  <c:v>6213</c:v>
                </c:pt>
                <c:pt idx="6213">
                  <c:v>6214</c:v>
                </c:pt>
                <c:pt idx="6214">
                  <c:v>6215</c:v>
                </c:pt>
                <c:pt idx="6215">
                  <c:v>6216</c:v>
                </c:pt>
                <c:pt idx="6216">
                  <c:v>6217</c:v>
                </c:pt>
                <c:pt idx="6217">
                  <c:v>6218</c:v>
                </c:pt>
                <c:pt idx="6218">
                  <c:v>6219</c:v>
                </c:pt>
                <c:pt idx="6219">
                  <c:v>6220</c:v>
                </c:pt>
                <c:pt idx="6220">
                  <c:v>6221</c:v>
                </c:pt>
                <c:pt idx="6221">
                  <c:v>6222</c:v>
                </c:pt>
                <c:pt idx="6222">
                  <c:v>6223</c:v>
                </c:pt>
                <c:pt idx="6223">
                  <c:v>6224</c:v>
                </c:pt>
                <c:pt idx="6224">
                  <c:v>6225</c:v>
                </c:pt>
                <c:pt idx="6225">
                  <c:v>6226</c:v>
                </c:pt>
                <c:pt idx="6226">
                  <c:v>6227</c:v>
                </c:pt>
                <c:pt idx="6227">
                  <c:v>6228</c:v>
                </c:pt>
                <c:pt idx="6228">
                  <c:v>6229</c:v>
                </c:pt>
                <c:pt idx="6229">
                  <c:v>6230</c:v>
                </c:pt>
                <c:pt idx="6230">
                  <c:v>6231</c:v>
                </c:pt>
                <c:pt idx="6231">
                  <c:v>6232</c:v>
                </c:pt>
                <c:pt idx="6232">
                  <c:v>6233</c:v>
                </c:pt>
                <c:pt idx="6233">
                  <c:v>6234</c:v>
                </c:pt>
                <c:pt idx="6234">
                  <c:v>6235</c:v>
                </c:pt>
                <c:pt idx="6235">
                  <c:v>6236</c:v>
                </c:pt>
                <c:pt idx="6236">
                  <c:v>6237</c:v>
                </c:pt>
                <c:pt idx="6237">
                  <c:v>6238</c:v>
                </c:pt>
                <c:pt idx="6238">
                  <c:v>6239</c:v>
                </c:pt>
                <c:pt idx="6239">
                  <c:v>6240</c:v>
                </c:pt>
                <c:pt idx="6240">
                  <c:v>6241</c:v>
                </c:pt>
                <c:pt idx="6241">
                  <c:v>6242</c:v>
                </c:pt>
                <c:pt idx="6242">
                  <c:v>6243</c:v>
                </c:pt>
                <c:pt idx="6243">
                  <c:v>6244</c:v>
                </c:pt>
                <c:pt idx="6244">
                  <c:v>6245</c:v>
                </c:pt>
                <c:pt idx="6245">
                  <c:v>6246</c:v>
                </c:pt>
                <c:pt idx="6246">
                  <c:v>6247</c:v>
                </c:pt>
                <c:pt idx="6247">
                  <c:v>6248</c:v>
                </c:pt>
                <c:pt idx="6248">
                  <c:v>6249</c:v>
                </c:pt>
                <c:pt idx="6249">
                  <c:v>6250</c:v>
                </c:pt>
                <c:pt idx="6250">
                  <c:v>6251</c:v>
                </c:pt>
                <c:pt idx="6251">
                  <c:v>6252</c:v>
                </c:pt>
                <c:pt idx="6252">
                  <c:v>6253</c:v>
                </c:pt>
                <c:pt idx="6253">
                  <c:v>6254</c:v>
                </c:pt>
                <c:pt idx="6254">
                  <c:v>6255</c:v>
                </c:pt>
                <c:pt idx="6255">
                  <c:v>6256</c:v>
                </c:pt>
                <c:pt idx="6256">
                  <c:v>6257</c:v>
                </c:pt>
                <c:pt idx="6257">
                  <c:v>6258</c:v>
                </c:pt>
                <c:pt idx="6258">
                  <c:v>6259</c:v>
                </c:pt>
                <c:pt idx="6259">
                  <c:v>6260</c:v>
                </c:pt>
                <c:pt idx="6260">
                  <c:v>6261</c:v>
                </c:pt>
                <c:pt idx="6261">
                  <c:v>6262</c:v>
                </c:pt>
                <c:pt idx="6262">
                  <c:v>6263</c:v>
                </c:pt>
                <c:pt idx="6263">
                  <c:v>6264</c:v>
                </c:pt>
                <c:pt idx="6264">
                  <c:v>6265</c:v>
                </c:pt>
                <c:pt idx="6265">
                  <c:v>6266</c:v>
                </c:pt>
                <c:pt idx="6266">
                  <c:v>6267</c:v>
                </c:pt>
                <c:pt idx="6267">
                  <c:v>6268</c:v>
                </c:pt>
                <c:pt idx="6268">
                  <c:v>6269</c:v>
                </c:pt>
                <c:pt idx="6269">
                  <c:v>6270</c:v>
                </c:pt>
                <c:pt idx="6270">
                  <c:v>6271</c:v>
                </c:pt>
                <c:pt idx="6271">
                  <c:v>6272</c:v>
                </c:pt>
                <c:pt idx="6272">
                  <c:v>6273</c:v>
                </c:pt>
                <c:pt idx="6273">
                  <c:v>6274</c:v>
                </c:pt>
                <c:pt idx="6274">
                  <c:v>6275</c:v>
                </c:pt>
                <c:pt idx="6275">
                  <c:v>6276</c:v>
                </c:pt>
                <c:pt idx="6276">
                  <c:v>6277</c:v>
                </c:pt>
                <c:pt idx="6277">
                  <c:v>6278</c:v>
                </c:pt>
                <c:pt idx="6278">
                  <c:v>6279</c:v>
                </c:pt>
                <c:pt idx="6279">
                  <c:v>6280</c:v>
                </c:pt>
                <c:pt idx="6280">
                  <c:v>6281</c:v>
                </c:pt>
                <c:pt idx="6281">
                  <c:v>6282</c:v>
                </c:pt>
                <c:pt idx="6282">
                  <c:v>6283</c:v>
                </c:pt>
                <c:pt idx="6283">
                  <c:v>6284</c:v>
                </c:pt>
                <c:pt idx="6284">
                  <c:v>6285</c:v>
                </c:pt>
                <c:pt idx="6285">
                  <c:v>6286</c:v>
                </c:pt>
                <c:pt idx="6286">
                  <c:v>6287</c:v>
                </c:pt>
                <c:pt idx="6287">
                  <c:v>6288</c:v>
                </c:pt>
                <c:pt idx="6288">
                  <c:v>6289</c:v>
                </c:pt>
                <c:pt idx="6289">
                  <c:v>6290</c:v>
                </c:pt>
                <c:pt idx="6290">
                  <c:v>6291</c:v>
                </c:pt>
                <c:pt idx="6291">
                  <c:v>6292</c:v>
                </c:pt>
                <c:pt idx="6292">
                  <c:v>6293</c:v>
                </c:pt>
                <c:pt idx="6293">
                  <c:v>6294</c:v>
                </c:pt>
                <c:pt idx="6294">
                  <c:v>6295</c:v>
                </c:pt>
                <c:pt idx="6295">
                  <c:v>6296</c:v>
                </c:pt>
                <c:pt idx="6296">
                  <c:v>6297</c:v>
                </c:pt>
                <c:pt idx="6297">
                  <c:v>6298</c:v>
                </c:pt>
                <c:pt idx="6298">
                  <c:v>6299</c:v>
                </c:pt>
                <c:pt idx="6299">
                  <c:v>6300</c:v>
                </c:pt>
                <c:pt idx="6300">
                  <c:v>6301</c:v>
                </c:pt>
                <c:pt idx="6301">
                  <c:v>6302</c:v>
                </c:pt>
                <c:pt idx="6302">
                  <c:v>6303</c:v>
                </c:pt>
                <c:pt idx="6303">
                  <c:v>6304</c:v>
                </c:pt>
                <c:pt idx="6304">
                  <c:v>6305</c:v>
                </c:pt>
                <c:pt idx="6305">
                  <c:v>6306</c:v>
                </c:pt>
                <c:pt idx="6306">
                  <c:v>6307</c:v>
                </c:pt>
                <c:pt idx="6307">
                  <c:v>6308</c:v>
                </c:pt>
                <c:pt idx="6308">
                  <c:v>6309</c:v>
                </c:pt>
                <c:pt idx="6309">
                  <c:v>6310</c:v>
                </c:pt>
                <c:pt idx="6310">
                  <c:v>6311</c:v>
                </c:pt>
                <c:pt idx="6311">
                  <c:v>6312</c:v>
                </c:pt>
                <c:pt idx="6312">
                  <c:v>6313</c:v>
                </c:pt>
                <c:pt idx="6313">
                  <c:v>6314</c:v>
                </c:pt>
                <c:pt idx="6314">
                  <c:v>6315</c:v>
                </c:pt>
                <c:pt idx="6315">
                  <c:v>6316</c:v>
                </c:pt>
                <c:pt idx="6316">
                  <c:v>6317</c:v>
                </c:pt>
                <c:pt idx="6317">
                  <c:v>6318</c:v>
                </c:pt>
                <c:pt idx="6318">
                  <c:v>6319</c:v>
                </c:pt>
                <c:pt idx="6319">
                  <c:v>6320</c:v>
                </c:pt>
                <c:pt idx="6320">
                  <c:v>6321</c:v>
                </c:pt>
                <c:pt idx="6321">
                  <c:v>6322</c:v>
                </c:pt>
                <c:pt idx="6322">
                  <c:v>6323</c:v>
                </c:pt>
                <c:pt idx="6323">
                  <c:v>6324</c:v>
                </c:pt>
                <c:pt idx="6324">
                  <c:v>6325</c:v>
                </c:pt>
                <c:pt idx="6325">
                  <c:v>6326</c:v>
                </c:pt>
                <c:pt idx="6326">
                  <c:v>6327</c:v>
                </c:pt>
                <c:pt idx="6327">
                  <c:v>6328</c:v>
                </c:pt>
                <c:pt idx="6328">
                  <c:v>6329</c:v>
                </c:pt>
                <c:pt idx="6329">
                  <c:v>6330</c:v>
                </c:pt>
                <c:pt idx="6330">
                  <c:v>6331</c:v>
                </c:pt>
                <c:pt idx="6331">
                  <c:v>6332</c:v>
                </c:pt>
                <c:pt idx="6332">
                  <c:v>6333</c:v>
                </c:pt>
                <c:pt idx="6333">
                  <c:v>6334</c:v>
                </c:pt>
                <c:pt idx="6334">
                  <c:v>6335</c:v>
                </c:pt>
                <c:pt idx="6335">
                  <c:v>6336</c:v>
                </c:pt>
                <c:pt idx="6336">
                  <c:v>6337</c:v>
                </c:pt>
                <c:pt idx="6337">
                  <c:v>6338</c:v>
                </c:pt>
                <c:pt idx="6338">
                  <c:v>6339</c:v>
                </c:pt>
                <c:pt idx="6339">
                  <c:v>6340</c:v>
                </c:pt>
                <c:pt idx="6340">
                  <c:v>6341</c:v>
                </c:pt>
                <c:pt idx="6341">
                  <c:v>6342</c:v>
                </c:pt>
                <c:pt idx="6342">
                  <c:v>6343</c:v>
                </c:pt>
                <c:pt idx="6343">
                  <c:v>6344</c:v>
                </c:pt>
                <c:pt idx="6344">
                  <c:v>6345</c:v>
                </c:pt>
                <c:pt idx="6345">
                  <c:v>6346</c:v>
                </c:pt>
                <c:pt idx="6346">
                  <c:v>6347</c:v>
                </c:pt>
                <c:pt idx="6347">
                  <c:v>6348</c:v>
                </c:pt>
                <c:pt idx="6348">
                  <c:v>6349</c:v>
                </c:pt>
                <c:pt idx="6349">
                  <c:v>6350</c:v>
                </c:pt>
                <c:pt idx="6350">
                  <c:v>6351</c:v>
                </c:pt>
                <c:pt idx="6351">
                  <c:v>6352</c:v>
                </c:pt>
                <c:pt idx="6352">
                  <c:v>6353</c:v>
                </c:pt>
                <c:pt idx="6353">
                  <c:v>6354</c:v>
                </c:pt>
                <c:pt idx="6354">
                  <c:v>6355</c:v>
                </c:pt>
                <c:pt idx="6355">
                  <c:v>6356</c:v>
                </c:pt>
                <c:pt idx="6356">
                  <c:v>6357</c:v>
                </c:pt>
                <c:pt idx="6357">
                  <c:v>6358</c:v>
                </c:pt>
                <c:pt idx="6358">
                  <c:v>6359</c:v>
                </c:pt>
                <c:pt idx="6359">
                  <c:v>6360</c:v>
                </c:pt>
                <c:pt idx="6360">
                  <c:v>6361</c:v>
                </c:pt>
                <c:pt idx="6361">
                  <c:v>6362</c:v>
                </c:pt>
                <c:pt idx="6362">
                  <c:v>6363</c:v>
                </c:pt>
                <c:pt idx="6363">
                  <c:v>6364</c:v>
                </c:pt>
                <c:pt idx="6364">
                  <c:v>6365</c:v>
                </c:pt>
                <c:pt idx="6365">
                  <c:v>6366</c:v>
                </c:pt>
                <c:pt idx="6366">
                  <c:v>6367</c:v>
                </c:pt>
                <c:pt idx="6367">
                  <c:v>6368</c:v>
                </c:pt>
                <c:pt idx="6368">
                  <c:v>6369</c:v>
                </c:pt>
                <c:pt idx="6369">
                  <c:v>6370</c:v>
                </c:pt>
                <c:pt idx="6370">
                  <c:v>6371</c:v>
                </c:pt>
                <c:pt idx="6371">
                  <c:v>6372</c:v>
                </c:pt>
                <c:pt idx="6372">
                  <c:v>6373</c:v>
                </c:pt>
                <c:pt idx="6373">
                  <c:v>6374</c:v>
                </c:pt>
                <c:pt idx="6374">
                  <c:v>6375</c:v>
                </c:pt>
                <c:pt idx="6375">
                  <c:v>6376</c:v>
                </c:pt>
                <c:pt idx="6376">
                  <c:v>6377</c:v>
                </c:pt>
                <c:pt idx="6377">
                  <c:v>6378</c:v>
                </c:pt>
                <c:pt idx="6378">
                  <c:v>6379</c:v>
                </c:pt>
                <c:pt idx="6379">
                  <c:v>6380</c:v>
                </c:pt>
                <c:pt idx="6380">
                  <c:v>6381</c:v>
                </c:pt>
                <c:pt idx="6381">
                  <c:v>6382</c:v>
                </c:pt>
                <c:pt idx="6382">
                  <c:v>6383</c:v>
                </c:pt>
                <c:pt idx="6383">
                  <c:v>6384</c:v>
                </c:pt>
                <c:pt idx="6384">
                  <c:v>6385</c:v>
                </c:pt>
                <c:pt idx="6385">
                  <c:v>6386</c:v>
                </c:pt>
                <c:pt idx="6386">
                  <c:v>6387</c:v>
                </c:pt>
                <c:pt idx="6387">
                  <c:v>6388</c:v>
                </c:pt>
                <c:pt idx="6388">
                  <c:v>6389</c:v>
                </c:pt>
                <c:pt idx="6389">
                  <c:v>6390</c:v>
                </c:pt>
                <c:pt idx="6390">
                  <c:v>6391</c:v>
                </c:pt>
                <c:pt idx="6391">
                  <c:v>6392</c:v>
                </c:pt>
                <c:pt idx="6392">
                  <c:v>6393</c:v>
                </c:pt>
                <c:pt idx="6393">
                  <c:v>6394</c:v>
                </c:pt>
                <c:pt idx="6394">
                  <c:v>6395</c:v>
                </c:pt>
                <c:pt idx="6395">
                  <c:v>6396</c:v>
                </c:pt>
                <c:pt idx="6396">
                  <c:v>6397</c:v>
                </c:pt>
                <c:pt idx="6397">
                  <c:v>6398</c:v>
                </c:pt>
                <c:pt idx="6398">
                  <c:v>6399</c:v>
                </c:pt>
                <c:pt idx="6399">
                  <c:v>6400</c:v>
                </c:pt>
                <c:pt idx="6400">
                  <c:v>6401</c:v>
                </c:pt>
                <c:pt idx="6401">
                  <c:v>6402</c:v>
                </c:pt>
                <c:pt idx="6402">
                  <c:v>6403</c:v>
                </c:pt>
                <c:pt idx="6403">
                  <c:v>6404</c:v>
                </c:pt>
                <c:pt idx="6404">
                  <c:v>6405</c:v>
                </c:pt>
                <c:pt idx="6405">
                  <c:v>6406</c:v>
                </c:pt>
                <c:pt idx="6406">
                  <c:v>6407</c:v>
                </c:pt>
                <c:pt idx="6407">
                  <c:v>6408</c:v>
                </c:pt>
                <c:pt idx="6408">
                  <c:v>6409</c:v>
                </c:pt>
                <c:pt idx="6409">
                  <c:v>6410</c:v>
                </c:pt>
                <c:pt idx="6410">
                  <c:v>6411</c:v>
                </c:pt>
                <c:pt idx="6411">
                  <c:v>6412</c:v>
                </c:pt>
                <c:pt idx="6412">
                  <c:v>6413</c:v>
                </c:pt>
                <c:pt idx="6413">
                  <c:v>6414</c:v>
                </c:pt>
                <c:pt idx="6414">
                  <c:v>6415</c:v>
                </c:pt>
                <c:pt idx="6415">
                  <c:v>6416</c:v>
                </c:pt>
                <c:pt idx="6416">
                  <c:v>6417</c:v>
                </c:pt>
                <c:pt idx="6417">
                  <c:v>6418</c:v>
                </c:pt>
                <c:pt idx="6418">
                  <c:v>6419</c:v>
                </c:pt>
                <c:pt idx="6419">
                  <c:v>6420</c:v>
                </c:pt>
                <c:pt idx="6420">
                  <c:v>6421</c:v>
                </c:pt>
                <c:pt idx="6421">
                  <c:v>6422</c:v>
                </c:pt>
                <c:pt idx="6422">
                  <c:v>6423</c:v>
                </c:pt>
                <c:pt idx="6423">
                  <c:v>6424</c:v>
                </c:pt>
                <c:pt idx="6424">
                  <c:v>6425</c:v>
                </c:pt>
                <c:pt idx="6425">
                  <c:v>6426</c:v>
                </c:pt>
                <c:pt idx="6426">
                  <c:v>6427</c:v>
                </c:pt>
                <c:pt idx="6427">
                  <c:v>6428</c:v>
                </c:pt>
                <c:pt idx="6428">
                  <c:v>6429</c:v>
                </c:pt>
                <c:pt idx="6429">
                  <c:v>6430</c:v>
                </c:pt>
                <c:pt idx="6430">
                  <c:v>6431</c:v>
                </c:pt>
                <c:pt idx="6431">
                  <c:v>6432</c:v>
                </c:pt>
                <c:pt idx="6432">
                  <c:v>6433</c:v>
                </c:pt>
                <c:pt idx="6433">
                  <c:v>6434</c:v>
                </c:pt>
                <c:pt idx="6434">
                  <c:v>6435</c:v>
                </c:pt>
                <c:pt idx="6435">
                  <c:v>6436</c:v>
                </c:pt>
                <c:pt idx="6436">
                  <c:v>6437</c:v>
                </c:pt>
                <c:pt idx="6437">
                  <c:v>6438</c:v>
                </c:pt>
                <c:pt idx="6438">
                  <c:v>6439</c:v>
                </c:pt>
                <c:pt idx="6439">
                  <c:v>6440</c:v>
                </c:pt>
                <c:pt idx="6440">
                  <c:v>6441</c:v>
                </c:pt>
                <c:pt idx="6441">
                  <c:v>6442</c:v>
                </c:pt>
                <c:pt idx="6442">
                  <c:v>6443</c:v>
                </c:pt>
                <c:pt idx="6443">
                  <c:v>6444</c:v>
                </c:pt>
                <c:pt idx="6444">
                  <c:v>6445</c:v>
                </c:pt>
                <c:pt idx="6445">
                  <c:v>6446</c:v>
                </c:pt>
                <c:pt idx="6446">
                  <c:v>6447</c:v>
                </c:pt>
                <c:pt idx="6447">
                  <c:v>6448</c:v>
                </c:pt>
                <c:pt idx="6448">
                  <c:v>6449</c:v>
                </c:pt>
                <c:pt idx="6449">
                  <c:v>6450</c:v>
                </c:pt>
                <c:pt idx="6450">
                  <c:v>6451</c:v>
                </c:pt>
                <c:pt idx="6451">
                  <c:v>6452</c:v>
                </c:pt>
                <c:pt idx="6452">
                  <c:v>6453</c:v>
                </c:pt>
                <c:pt idx="6453">
                  <c:v>6454</c:v>
                </c:pt>
                <c:pt idx="6454">
                  <c:v>6455</c:v>
                </c:pt>
                <c:pt idx="6455">
                  <c:v>6456</c:v>
                </c:pt>
                <c:pt idx="6456">
                  <c:v>6457</c:v>
                </c:pt>
                <c:pt idx="6457">
                  <c:v>6458</c:v>
                </c:pt>
                <c:pt idx="6458">
                  <c:v>6459</c:v>
                </c:pt>
                <c:pt idx="6459">
                  <c:v>6460</c:v>
                </c:pt>
                <c:pt idx="6460">
                  <c:v>6461</c:v>
                </c:pt>
                <c:pt idx="6461">
                  <c:v>6462</c:v>
                </c:pt>
                <c:pt idx="6462">
                  <c:v>6463</c:v>
                </c:pt>
                <c:pt idx="6463">
                  <c:v>6464</c:v>
                </c:pt>
                <c:pt idx="6464">
                  <c:v>6465</c:v>
                </c:pt>
                <c:pt idx="6465">
                  <c:v>6466</c:v>
                </c:pt>
                <c:pt idx="6466">
                  <c:v>6467</c:v>
                </c:pt>
                <c:pt idx="6467">
                  <c:v>6468</c:v>
                </c:pt>
                <c:pt idx="6468">
                  <c:v>6469</c:v>
                </c:pt>
                <c:pt idx="6469">
                  <c:v>6470</c:v>
                </c:pt>
                <c:pt idx="6470">
                  <c:v>6471</c:v>
                </c:pt>
                <c:pt idx="6471">
                  <c:v>6472</c:v>
                </c:pt>
                <c:pt idx="6472">
                  <c:v>6473</c:v>
                </c:pt>
                <c:pt idx="6473">
                  <c:v>6474</c:v>
                </c:pt>
                <c:pt idx="6474">
                  <c:v>6475</c:v>
                </c:pt>
                <c:pt idx="6475">
                  <c:v>6476</c:v>
                </c:pt>
                <c:pt idx="6476">
                  <c:v>6477</c:v>
                </c:pt>
                <c:pt idx="6477">
                  <c:v>6478</c:v>
                </c:pt>
                <c:pt idx="6478">
                  <c:v>6479</c:v>
                </c:pt>
                <c:pt idx="6479">
                  <c:v>6480</c:v>
                </c:pt>
                <c:pt idx="6480">
                  <c:v>6481</c:v>
                </c:pt>
                <c:pt idx="6481">
                  <c:v>6482</c:v>
                </c:pt>
                <c:pt idx="6482">
                  <c:v>6483</c:v>
                </c:pt>
                <c:pt idx="6483">
                  <c:v>6484</c:v>
                </c:pt>
                <c:pt idx="6484">
                  <c:v>6485</c:v>
                </c:pt>
                <c:pt idx="6485">
                  <c:v>6486</c:v>
                </c:pt>
                <c:pt idx="6486">
                  <c:v>6487</c:v>
                </c:pt>
                <c:pt idx="6487">
                  <c:v>6488</c:v>
                </c:pt>
                <c:pt idx="6488">
                  <c:v>6489</c:v>
                </c:pt>
                <c:pt idx="6489">
                  <c:v>6490</c:v>
                </c:pt>
                <c:pt idx="6490">
                  <c:v>6491</c:v>
                </c:pt>
                <c:pt idx="6491">
                  <c:v>6492</c:v>
                </c:pt>
                <c:pt idx="6492">
                  <c:v>6493</c:v>
                </c:pt>
                <c:pt idx="6493">
                  <c:v>6494</c:v>
                </c:pt>
                <c:pt idx="6494">
                  <c:v>6495</c:v>
                </c:pt>
                <c:pt idx="6495">
                  <c:v>6496</c:v>
                </c:pt>
                <c:pt idx="6496">
                  <c:v>6497</c:v>
                </c:pt>
                <c:pt idx="6497">
                  <c:v>6498</c:v>
                </c:pt>
                <c:pt idx="6498">
                  <c:v>6499</c:v>
                </c:pt>
                <c:pt idx="6499">
                  <c:v>6500</c:v>
                </c:pt>
                <c:pt idx="6500">
                  <c:v>6501</c:v>
                </c:pt>
                <c:pt idx="6501">
                  <c:v>6502</c:v>
                </c:pt>
                <c:pt idx="6502">
                  <c:v>6503</c:v>
                </c:pt>
                <c:pt idx="6503">
                  <c:v>6504</c:v>
                </c:pt>
                <c:pt idx="6504">
                  <c:v>6505</c:v>
                </c:pt>
                <c:pt idx="6505">
                  <c:v>6506</c:v>
                </c:pt>
                <c:pt idx="6506">
                  <c:v>6507</c:v>
                </c:pt>
                <c:pt idx="6507">
                  <c:v>6508</c:v>
                </c:pt>
                <c:pt idx="6508">
                  <c:v>6509</c:v>
                </c:pt>
                <c:pt idx="6509">
                  <c:v>6510</c:v>
                </c:pt>
                <c:pt idx="6510">
                  <c:v>6511</c:v>
                </c:pt>
                <c:pt idx="6511">
                  <c:v>6512</c:v>
                </c:pt>
                <c:pt idx="6512">
                  <c:v>6513</c:v>
                </c:pt>
                <c:pt idx="6513">
                  <c:v>6514</c:v>
                </c:pt>
                <c:pt idx="6514">
                  <c:v>6515</c:v>
                </c:pt>
                <c:pt idx="6515">
                  <c:v>6516</c:v>
                </c:pt>
                <c:pt idx="6516">
                  <c:v>6517</c:v>
                </c:pt>
                <c:pt idx="6517">
                  <c:v>6518</c:v>
                </c:pt>
                <c:pt idx="6518">
                  <c:v>6519</c:v>
                </c:pt>
                <c:pt idx="6519">
                  <c:v>6520</c:v>
                </c:pt>
                <c:pt idx="6520">
                  <c:v>6521</c:v>
                </c:pt>
                <c:pt idx="6521">
                  <c:v>6522</c:v>
                </c:pt>
                <c:pt idx="6522">
                  <c:v>6523</c:v>
                </c:pt>
                <c:pt idx="6523">
                  <c:v>6524</c:v>
                </c:pt>
                <c:pt idx="6524">
                  <c:v>6525</c:v>
                </c:pt>
                <c:pt idx="6525">
                  <c:v>6526</c:v>
                </c:pt>
                <c:pt idx="6526">
                  <c:v>6527</c:v>
                </c:pt>
                <c:pt idx="6527">
                  <c:v>6528</c:v>
                </c:pt>
                <c:pt idx="6528">
                  <c:v>6529</c:v>
                </c:pt>
                <c:pt idx="6529">
                  <c:v>6530</c:v>
                </c:pt>
                <c:pt idx="6530">
                  <c:v>6531</c:v>
                </c:pt>
                <c:pt idx="6531">
                  <c:v>6532</c:v>
                </c:pt>
                <c:pt idx="6532">
                  <c:v>6533</c:v>
                </c:pt>
                <c:pt idx="6533">
                  <c:v>6534</c:v>
                </c:pt>
                <c:pt idx="6534">
                  <c:v>6535</c:v>
                </c:pt>
                <c:pt idx="6535">
                  <c:v>6536</c:v>
                </c:pt>
                <c:pt idx="6536">
                  <c:v>6537</c:v>
                </c:pt>
                <c:pt idx="6537">
                  <c:v>6538</c:v>
                </c:pt>
                <c:pt idx="6538">
                  <c:v>6539</c:v>
                </c:pt>
                <c:pt idx="6539">
                  <c:v>6540</c:v>
                </c:pt>
                <c:pt idx="6540">
                  <c:v>6541</c:v>
                </c:pt>
                <c:pt idx="6541">
                  <c:v>6542</c:v>
                </c:pt>
                <c:pt idx="6542">
                  <c:v>6543</c:v>
                </c:pt>
                <c:pt idx="6543">
                  <c:v>6544</c:v>
                </c:pt>
                <c:pt idx="6544">
                  <c:v>6545</c:v>
                </c:pt>
                <c:pt idx="6545">
                  <c:v>6546</c:v>
                </c:pt>
                <c:pt idx="6546">
                  <c:v>6547</c:v>
                </c:pt>
                <c:pt idx="6547">
                  <c:v>6548</c:v>
                </c:pt>
                <c:pt idx="6548">
                  <c:v>6549</c:v>
                </c:pt>
                <c:pt idx="6549">
                  <c:v>6550</c:v>
                </c:pt>
                <c:pt idx="6550">
                  <c:v>6551</c:v>
                </c:pt>
                <c:pt idx="6551">
                  <c:v>6552</c:v>
                </c:pt>
                <c:pt idx="6552">
                  <c:v>6553</c:v>
                </c:pt>
                <c:pt idx="6553">
                  <c:v>6554</c:v>
                </c:pt>
                <c:pt idx="6554">
                  <c:v>6555</c:v>
                </c:pt>
                <c:pt idx="6555">
                  <c:v>6556</c:v>
                </c:pt>
                <c:pt idx="6556">
                  <c:v>6557</c:v>
                </c:pt>
                <c:pt idx="6557">
                  <c:v>6558</c:v>
                </c:pt>
                <c:pt idx="6558">
                  <c:v>6559</c:v>
                </c:pt>
                <c:pt idx="6559">
                  <c:v>6560</c:v>
                </c:pt>
                <c:pt idx="6560">
                  <c:v>6561</c:v>
                </c:pt>
                <c:pt idx="6561">
                  <c:v>6562</c:v>
                </c:pt>
                <c:pt idx="6562">
                  <c:v>6563</c:v>
                </c:pt>
                <c:pt idx="6563">
                  <c:v>6564</c:v>
                </c:pt>
                <c:pt idx="6564">
                  <c:v>6565</c:v>
                </c:pt>
                <c:pt idx="6565">
                  <c:v>6566</c:v>
                </c:pt>
                <c:pt idx="6566">
                  <c:v>6567</c:v>
                </c:pt>
                <c:pt idx="6567">
                  <c:v>6568</c:v>
                </c:pt>
                <c:pt idx="6568">
                  <c:v>6569</c:v>
                </c:pt>
                <c:pt idx="6569">
                  <c:v>6570</c:v>
                </c:pt>
                <c:pt idx="6570">
                  <c:v>6571</c:v>
                </c:pt>
                <c:pt idx="6571">
                  <c:v>6572</c:v>
                </c:pt>
                <c:pt idx="6572">
                  <c:v>6573</c:v>
                </c:pt>
                <c:pt idx="6573">
                  <c:v>6574</c:v>
                </c:pt>
                <c:pt idx="6574">
                  <c:v>6575</c:v>
                </c:pt>
                <c:pt idx="6575">
                  <c:v>6576</c:v>
                </c:pt>
                <c:pt idx="6576">
                  <c:v>6577</c:v>
                </c:pt>
                <c:pt idx="6577">
                  <c:v>6578</c:v>
                </c:pt>
                <c:pt idx="6578">
                  <c:v>6579</c:v>
                </c:pt>
                <c:pt idx="6579">
                  <c:v>6580</c:v>
                </c:pt>
                <c:pt idx="6580">
                  <c:v>6581</c:v>
                </c:pt>
                <c:pt idx="6581">
                  <c:v>6582</c:v>
                </c:pt>
                <c:pt idx="6582">
                  <c:v>6583</c:v>
                </c:pt>
                <c:pt idx="6583">
                  <c:v>6584</c:v>
                </c:pt>
                <c:pt idx="6584">
                  <c:v>6585</c:v>
                </c:pt>
                <c:pt idx="6585">
                  <c:v>6586</c:v>
                </c:pt>
                <c:pt idx="6586">
                  <c:v>6587</c:v>
                </c:pt>
                <c:pt idx="6587">
                  <c:v>6588</c:v>
                </c:pt>
                <c:pt idx="6588">
                  <c:v>6589</c:v>
                </c:pt>
                <c:pt idx="6589">
                  <c:v>6590</c:v>
                </c:pt>
                <c:pt idx="6590">
                  <c:v>6591</c:v>
                </c:pt>
                <c:pt idx="6591">
                  <c:v>6592</c:v>
                </c:pt>
                <c:pt idx="6592">
                  <c:v>6593</c:v>
                </c:pt>
                <c:pt idx="6593">
                  <c:v>6594</c:v>
                </c:pt>
                <c:pt idx="6594">
                  <c:v>6595</c:v>
                </c:pt>
                <c:pt idx="6595">
                  <c:v>6596</c:v>
                </c:pt>
                <c:pt idx="6596">
                  <c:v>6597</c:v>
                </c:pt>
                <c:pt idx="6597">
                  <c:v>6598</c:v>
                </c:pt>
                <c:pt idx="6598">
                  <c:v>6599</c:v>
                </c:pt>
                <c:pt idx="6599">
                  <c:v>6600</c:v>
                </c:pt>
                <c:pt idx="6600">
                  <c:v>6601</c:v>
                </c:pt>
                <c:pt idx="6601">
                  <c:v>6602</c:v>
                </c:pt>
                <c:pt idx="6602">
                  <c:v>6603</c:v>
                </c:pt>
                <c:pt idx="6603">
                  <c:v>6604</c:v>
                </c:pt>
                <c:pt idx="6604">
                  <c:v>6605</c:v>
                </c:pt>
                <c:pt idx="6605">
                  <c:v>6606</c:v>
                </c:pt>
                <c:pt idx="6606">
                  <c:v>6607</c:v>
                </c:pt>
                <c:pt idx="6607">
                  <c:v>6608</c:v>
                </c:pt>
                <c:pt idx="6608">
                  <c:v>6609</c:v>
                </c:pt>
                <c:pt idx="6609">
                  <c:v>6610</c:v>
                </c:pt>
                <c:pt idx="6610">
                  <c:v>6611</c:v>
                </c:pt>
                <c:pt idx="6611">
                  <c:v>6612</c:v>
                </c:pt>
                <c:pt idx="6612">
                  <c:v>6613</c:v>
                </c:pt>
                <c:pt idx="6613">
                  <c:v>6614</c:v>
                </c:pt>
                <c:pt idx="6614">
                  <c:v>6615</c:v>
                </c:pt>
                <c:pt idx="6615">
                  <c:v>6616</c:v>
                </c:pt>
                <c:pt idx="6616">
                  <c:v>6617</c:v>
                </c:pt>
                <c:pt idx="6617">
                  <c:v>6618</c:v>
                </c:pt>
                <c:pt idx="6618">
                  <c:v>6619</c:v>
                </c:pt>
                <c:pt idx="6619">
                  <c:v>6620</c:v>
                </c:pt>
                <c:pt idx="6620">
                  <c:v>6621</c:v>
                </c:pt>
                <c:pt idx="6621">
                  <c:v>6622</c:v>
                </c:pt>
                <c:pt idx="6622">
                  <c:v>6623</c:v>
                </c:pt>
                <c:pt idx="6623">
                  <c:v>6624</c:v>
                </c:pt>
                <c:pt idx="6624">
                  <c:v>6625</c:v>
                </c:pt>
                <c:pt idx="6625">
                  <c:v>6626</c:v>
                </c:pt>
                <c:pt idx="6626">
                  <c:v>6627</c:v>
                </c:pt>
                <c:pt idx="6627">
                  <c:v>6628</c:v>
                </c:pt>
                <c:pt idx="6628">
                  <c:v>6629</c:v>
                </c:pt>
                <c:pt idx="6629">
                  <c:v>6630</c:v>
                </c:pt>
                <c:pt idx="6630">
                  <c:v>6631</c:v>
                </c:pt>
                <c:pt idx="6631">
                  <c:v>6632</c:v>
                </c:pt>
                <c:pt idx="6632">
                  <c:v>6633</c:v>
                </c:pt>
                <c:pt idx="6633">
                  <c:v>6634</c:v>
                </c:pt>
                <c:pt idx="6634">
                  <c:v>6635</c:v>
                </c:pt>
                <c:pt idx="6635">
                  <c:v>6636</c:v>
                </c:pt>
                <c:pt idx="6636">
                  <c:v>6637</c:v>
                </c:pt>
                <c:pt idx="6637">
                  <c:v>6638</c:v>
                </c:pt>
                <c:pt idx="6638">
                  <c:v>6639</c:v>
                </c:pt>
                <c:pt idx="6639">
                  <c:v>6640</c:v>
                </c:pt>
                <c:pt idx="6640">
                  <c:v>6641</c:v>
                </c:pt>
                <c:pt idx="6641">
                  <c:v>6642</c:v>
                </c:pt>
                <c:pt idx="6642">
                  <c:v>6643</c:v>
                </c:pt>
                <c:pt idx="6643">
                  <c:v>6644</c:v>
                </c:pt>
                <c:pt idx="6644">
                  <c:v>6645</c:v>
                </c:pt>
                <c:pt idx="6645">
                  <c:v>6646</c:v>
                </c:pt>
                <c:pt idx="6646">
                  <c:v>6647</c:v>
                </c:pt>
                <c:pt idx="6647">
                  <c:v>6648</c:v>
                </c:pt>
                <c:pt idx="6648">
                  <c:v>6649</c:v>
                </c:pt>
                <c:pt idx="6649">
                  <c:v>6650</c:v>
                </c:pt>
                <c:pt idx="6650">
                  <c:v>6651</c:v>
                </c:pt>
                <c:pt idx="6651">
                  <c:v>6652</c:v>
                </c:pt>
                <c:pt idx="6652">
                  <c:v>6653</c:v>
                </c:pt>
                <c:pt idx="6653">
                  <c:v>6654</c:v>
                </c:pt>
                <c:pt idx="6654">
                  <c:v>6655</c:v>
                </c:pt>
                <c:pt idx="6655">
                  <c:v>6656</c:v>
                </c:pt>
                <c:pt idx="6656">
                  <c:v>6657</c:v>
                </c:pt>
                <c:pt idx="6657">
                  <c:v>6658</c:v>
                </c:pt>
                <c:pt idx="6658">
                  <c:v>6659</c:v>
                </c:pt>
                <c:pt idx="6659">
                  <c:v>6660</c:v>
                </c:pt>
                <c:pt idx="6660">
                  <c:v>6661</c:v>
                </c:pt>
                <c:pt idx="6661">
                  <c:v>6662</c:v>
                </c:pt>
                <c:pt idx="6662">
                  <c:v>6663</c:v>
                </c:pt>
                <c:pt idx="6663">
                  <c:v>6664</c:v>
                </c:pt>
                <c:pt idx="6664">
                  <c:v>6665</c:v>
                </c:pt>
                <c:pt idx="6665">
                  <c:v>6666</c:v>
                </c:pt>
                <c:pt idx="6666">
                  <c:v>6667</c:v>
                </c:pt>
                <c:pt idx="6667">
                  <c:v>6668</c:v>
                </c:pt>
                <c:pt idx="6668">
                  <c:v>6669</c:v>
                </c:pt>
                <c:pt idx="6669">
                  <c:v>6670</c:v>
                </c:pt>
                <c:pt idx="6670">
                  <c:v>6671</c:v>
                </c:pt>
                <c:pt idx="6671">
                  <c:v>6672</c:v>
                </c:pt>
                <c:pt idx="6672">
                  <c:v>6673</c:v>
                </c:pt>
                <c:pt idx="6673">
                  <c:v>6674</c:v>
                </c:pt>
                <c:pt idx="6674">
                  <c:v>6675</c:v>
                </c:pt>
                <c:pt idx="6675">
                  <c:v>6676</c:v>
                </c:pt>
                <c:pt idx="6676">
                  <c:v>6677</c:v>
                </c:pt>
                <c:pt idx="6677">
                  <c:v>6678</c:v>
                </c:pt>
                <c:pt idx="6678">
                  <c:v>6679</c:v>
                </c:pt>
                <c:pt idx="6679">
                  <c:v>6680</c:v>
                </c:pt>
                <c:pt idx="6680">
                  <c:v>6681</c:v>
                </c:pt>
                <c:pt idx="6681">
                  <c:v>6682</c:v>
                </c:pt>
                <c:pt idx="6682">
                  <c:v>6683</c:v>
                </c:pt>
                <c:pt idx="6683">
                  <c:v>6684</c:v>
                </c:pt>
                <c:pt idx="6684">
                  <c:v>6685</c:v>
                </c:pt>
                <c:pt idx="6685">
                  <c:v>6686</c:v>
                </c:pt>
                <c:pt idx="6686">
                  <c:v>6687</c:v>
                </c:pt>
                <c:pt idx="6687">
                  <c:v>6688</c:v>
                </c:pt>
                <c:pt idx="6688">
                  <c:v>6689</c:v>
                </c:pt>
                <c:pt idx="6689">
                  <c:v>6690</c:v>
                </c:pt>
                <c:pt idx="6690">
                  <c:v>6691</c:v>
                </c:pt>
                <c:pt idx="6691">
                  <c:v>6692</c:v>
                </c:pt>
                <c:pt idx="6692">
                  <c:v>6693</c:v>
                </c:pt>
                <c:pt idx="6693">
                  <c:v>6694</c:v>
                </c:pt>
                <c:pt idx="6694">
                  <c:v>6695</c:v>
                </c:pt>
                <c:pt idx="6695">
                  <c:v>6696</c:v>
                </c:pt>
                <c:pt idx="6696">
                  <c:v>6697</c:v>
                </c:pt>
                <c:pt idx="6697">
                  <c:v>6698</c:v>
                </c:pt>
                <c:pt idx="6698">
                  <c:v>6699</c:v>
                </c:pt>
                <c:pt idx="6699">
                  <c:v>6700</c:v>
                </c:pt>
                <c:pt idx="6700">
                  <c:v>6701</c:v>
                </c:pt>
                <c:pt idx="6701">
                  <c:v>6702</c:v>
                </c:pt>
                <c:pt idx="6702">
                  <c:v>6703</c:v>
                </c:pt>
                <c:pt idx="6703">
                  <c:v>6704</c:v>
                </c:pt>
                <c:pt idx="6704">
                  <c:v>6705</c:v>
                </c:pt>
                <c:pt idx="6705">
                  <c:v>6706</c:v>
                </c:pt>
                <c:pt idx="6706">
                  <c:v>6707</c:v>
                </c:pt>
                <c:pt idx="6707">
                  <c:v>6708</c:v>
                </c:pt>
                <c:pt idx="6708">
                  <c:v>6709</c:v>
                </c:pt>
                <c:pt idx="6709">
                  <c:v>6710</c:v>
                </c:pt>
                <c:pt idx="6710">
                  <c:v>6711</c:v>
                </c:pt>
                <c:pt idx="6711">
                  <c:v>6712</c:v>
                </c:pt>
                <c:pt idx="6712">
                  <c:v>6713</c:v>
                </c:pt>
                <c:pt idx="6713">
                  <c:v>6714</c:v>
                </c:pt>
                <c:pt idx="6714">
                  <c:v>6715</c:v>
                </c:pt>
                <c:pt idx="6715">
                  <c:v>6716</c:v>
                </c:pt>
                <c:pt idx="6716">
                  <c:v>6717</c:v>
                </c:pt>
                <c:pt idx="6717">
                  <c:v>6718</c:v>
                </c:pt>
                <c:pt idx="6718">
                  <c:v>6719</c:v>
                </c:pt>
                <c:pt idx="6719">
                  <c:v>6720</c:v>
                </c:pt>
                <c:pt idx="6720">
                  <c:v>6721</c:v>
                </c:pt>
                <c:pt idx="6721">
                  <c:v>6722</c:v>
                </c:pt>
                <c:pt idx="6722">
                  <c:v>6723</c:v>
                </c:pt>
                <c:pt idx="6723">
                  <c:v>6724</c:v>
                </c:pt>
                <c:pt idx="6724">
                  <c:v>6725</c:v>
                </c:pt>
                <c:pt idx="6725">
                  <c:v>6726</c:v>
                </c:pt>
                <c:pt idx="6726">
                  <c:v>6727</c:v>
                </c:pt>
                <c:pt idx="6727">
                  <c:v>6728</c:v>
                </c:pt>
                <c:pt idx="6728">
                  <c:v>6729</c:v>
                </c:pt>
                <c:pt idx="6729">
                  <c:v>6730</c:v>
                </c:pt>
                <c:pt idx="6730">
                  <c:v>6731</c:v>
                </c:pt>
                <c:pt idx="6731">
                  <c:v>6732</c:v>
                </c:pt>
                <c:pt idx="6732">
                  <c:v>6733</c:v>
                </c:pt>
                <c:pt idx="6733">
                  <c:v>6734</c:v>
                </c:pt>
                <c:pt idx="6734">
                  <c:v>6735</c:v>
                </c:pt>
                <c:pt idx="6735">
                  <c:v>6736</c:v>
                </c:pt>
                <c:pt idx="6736">
                  <c:v>6737</c:v>
                </c:pt>
                <c:pt idx="6737">
                  <c:v>6738</c:v>
                </c:pt>
                <c:pt idx="6738">
                  <c:v>6739</c:v>
                </c:pt>
                <c:pt idx="6739">
                  <c:v>6740</c:v>
                </c:pt>
                <c:pt idx="6740">
                  <c:v>6741</c:v>
                </c:pt>
                <c:pt idx="6741">
                  <c:v>6742</c:v>
                </c:pt>
                <c:pt idx="6742">
                  <c:v>6743</c:v>
                </c:pt>
                <c:pt idx="6743">
                  <c:v>6744</c:v>
                </c:pt>
                <c:pt idx="6744">
                  <c:v>6745</c:v>
                </c:pt>
                <c:pt idx="6745">
                  <c:v>6746</c:v>
                </c:pt>
                <c:pt idx="6746">
                  <c:v>6747</c:v>
                </c:pt>
                <c:pt idx="6747">
                  <c:v>6748</c:v>
                </c:pt>
                <c:pt idx="6748">
                  <c:v>6749</c:v>
                </c:pt>
                <c:pt idx="6749">
                  <c:v>6750</c:v>
                </c:pt>
                <c:pt idx="6750">
                  <c:v>6751</c:v>
                </c:pt>
                <c:pt idx="6751">
                  <c:v>6752</c:v>
                </c:pt>
                <c:pt idx="6752">
                  <c:v>6753</c:v>
                </c:pt>
                <c:pt idx="6753">
                  <c:v>6754</c:v>
                </c:pt>
                <c:pt idx="6754">
                  <c:v>6755</c:v>
                </c:pt>
                <c:pt idx="6755">
                  <c:v>6756</c:v>
                </c:pt>
                <c:pt idx="6756">
                  <c:v>6757</c:v>
                </c:pt>
                <c:pt idx="6757">
                  <c:v>6758</c:v>
                </c:pt>
                <c:pt idx="6758">
                  <c:v>6759</c:v>
                </c:pt>
                <c:pt idx="6759">
                  <c:v>6760</c:v>
                </c:pt>
                <c:pt idx="6760">
                  <c:v>6761</c:v>
                </c:pt>
                <c:pt idx="6761">
                  <c:v>6762</c:v>
                </c:pt>
                <c:pt idx="6762">
                  <c:v>6763</c:v>
                </c:pt>
                <c:pt idx="6763">
                  <c:v>6764</c:v>
                </c:pt>
                <c:pt idx="6764">
                  <c:v>6765</c:v>
                </c:pt>
                <c:pt idx="6765">
                  <c:v>6766</c:v>
                </c:pt>
                <c:pt idx="6766">
                  <c:v>6767</c:v>
                </c:pt>
                <c:pt idx="6767">
                  <c:v>6768</c:v>
                </c:pt>
                <c:pt idx="6768">
                  <c:v>6769</c:v>
                </c:pt>
                <c:pt idx="6769">
                  <c:v>6770</c:v>
                </c:pt>
                <c:pt idx="6770">
                  <c:v>6771</c:v>
                </c:pt>
                <c:pt idx="6771">
                  <c:v>6772</c:v>
                </c:pt>
                <c:pt idx="6772">
                  <c:v>6773</c:v>
                </c:pt>
                <c:pt idx="6773">
                  <c:v>6774</c:v>
                </c:pt>
                <c:pt idx="6774">
                  <c:v>6775</c:v>
                </c:pt>
                <c:pt idx="6775">
                  <c:v>6776</c:v>
                </c:pt>
                <c:pt idx="6776">
                  <c:v>6777</c:v>
                </c:pt>
                <c:pt idx="6777">
                  <c:v>6778</c:v>
                </c:pt>
                <c:pt idx="6778">
                  <c:v>6779</c:v>
                </c:pt>
                <c:pt idx="6779">
                  <c:v>6780</c:v>
                </c:pt>
                <c:pt idx="6780">
                  <c:v>6781</c:v>
                </c:pt>
                <c:pt idx="6781">
                  <c:v>6782</c:v>
                </c:pt>
                <c:pt idx="6782">
                  <c:v>6783</c:v>
                </c:pt>
                <c:pt idx="6783">
                  <c:v>6784</c:v>
                </c:pt>
                <c:pt idx="6784">
                  <c:v>6785</c:v>
                </c:pt>
                <c:pt idx="6785">
                  <c:v>6786</c:v>
                </c:pt>
                <c:pt idx="6786">
                  <c:v>6787</c:v>
                </c:pt>
                <c:pt idx="6787">
                  <c:v>6788</c:v>
                </c:pt>
                <c:pt idx="6788">
                  <c:v>6789</c:v>
                </c:pt>
                <c:pt idx="6789">
                  <c:v>6790</c:v>
                </c:pt>
                <c:pt idx="6790">
                  <c:v>6791</c:v>
                </c:pt>
                <c:pt idx="6791">
                  <c:v>6792</c:v>
                </c:pt>
                <c:pt idx="6792">
                  <c:v>6793</c:v>
                </c:pt>
                <c:pt idx="6793">
                  <c:v>6794</c:v>
                </c:pt>
                <c:pt idx="6794">
                  <c:v>6795</c:v>
                </c:pt>
                <c:pt idx="6795">
                  <c:v>6796</c:v>
                </c:pt>
                <c:pt idx="6796">
                  <c:v>6797</c:v>
                </c:pt>
                <c:pt idx="6797">
                  <c:v>6798</c:v>
                </c:pt>
                <c:pt idx="6798">
                  <c:v>6799</c:v>
                </c:pt>
                <c:pt idx="6799">
                  <c:v>6800</c:v>
                </c:pt>
                <c:pt idx="6800">
                  <c:v>6801</c:v>
                </c:pt>
                <c:pt idx="6801">
                  <c:v>6802</c:v>
                </c:pt>
                <c:pt idx="6802">
                  <c:v>6803</c:v>
                </c:pt>
                <c:pt idx="6803">
                  <c:v>6804</c:v>
                </c:pt>
                <c:pt idx="6804">
                  <c:v>6805</c:v>
                </c:pt>
                <c:pt idx="6805">
                  <c:v>6806</c:v>
                </c:pt>
                <c:pt idx="6806">
                  <c:v>6807</c:v>
                </c:pt>
                <c:pt idx="6807">
                  <c:v>6808</c:v>
                </c:pt>
                <c:pt idx="6808">
                  <c:v>6809</c:v>
                </c:pt>
                <c:pt idx="6809">
                  <c:v>6810</c:v>
                </c:pt>
                <c:pt idx="6810">
                  <c:v>6811</c:v>
                </c:pt>
                <c:pt idx="6811">
                  <c:v>6812</c:v>
                </c:pt>
                <c:pt idx="6812">
                  <c:v>6813</c:v>
                </c:pt>
                <c:pt idx="6813">
                  <c:v>6814</c:v>
                </c:pt>
                <c:pt idx="6814">
                  <c:v>6815</c:v>
                </c:pt>
                <c:pt idx="6815">
                  <c:v>6816</c:v>
                </c:pt>
                <c:pt idx="6816">
                  <c:v>6817</c:v>
                </c:pt>
                <c:pt idx="6817">
                  <c:v>6818</c:v>
                </c:pt>
                <c:pt idx="6818">
                  <c:v>6819</c:v>
                </c:pt>
                <c:pt idx="6819">
                  <c:v>6820</c:v>
                </c:pt>
                <c:pt idx="6820">
                  <c:v>6821</c:v>
                </c:pt>
                <c:pt idx="6821">
                  <c:v>6822</c:v>
                </c:pt>
                <c:pt idx="6822">
                  <c:v>6823</c:v>
                </c:pt>
                <c:pt idx="6823">
                  <c:v>6824</c:v>
                </c:pt>
                <c:pt idx="6824">
                  <c:v>6825</c:v>
                </c:pt>
                <c:pt idx="6825">
                  <c:v>6826</c:v>
                </c:pt>
                <c:pt idx="6826">
                  <c:v>6827</c:v>
                </c:pt>
                <c:pt idx="6827">
                  <c:v>6828</c:v>
                </c:pt>
                <c:pt idx="6828">
                  <c:v>6829</c:v>
                </c:pt>
                <c:pt idx="6829">
                  <c:v>6830</c:v>
                </c:pt>
                <c:pt idx="6830">
                  <c:v>6831</c:v>
                </c:pt>
                <c:pt idx="6831">
                  <c:v>6832</c:v>
                </c:pt>
                <c:pt idx="6832">
                  <c:v>6833</c:v>
                </c:pt>
                <c:pt idx="6833">
                  <c:v>6834</c:v>
                </c:pt>
                <c:pt idx="6834">
                  <c:v>6835</c:v>
                </c:pt>
                <c:pt idx="6835">
                  <c:v>6836</c:v>
                </c:pt>
                <c:pt idx="6836">
                  <c:v>6837</c:v>
                </c:pt>
                <c:pt idx="6837">
                  <c:v>6838</c:v>
                </c:pt>
                <c:pt idx="6838">
                  <c:v>6839</c:v>
                </c:pt>
                <c:pt idx="6839">
                  <c:v>6840</c:v>
                </c:pt>
                <c:pt idx="6840">
                  <c:v>6841</c:v>
                </c:pt>
                <c:pt idx="6841">
                  <c:v>6842</c:v>
                </c:pt>
                <c:pt idx="6842">
                  <c:v>6843</c:v>
                </c:pt>
                <c:pt idx="6843">
                  <c:v>6844</c:v>
                </c:pt>
                <c:pt idx="6844">
                  <c:v>6845</c:v>
                </c:pt>
                <c:pt idx="6845">
                  <c:v>6846</c:v>
                </c:pt>
                <c:pt idx="6846">
                  <c:v>6847</c:v>
                </c:pt>
                <c:pt idx="6847">
                  <c:v>6848</c:v>
                </c:pt>
                <c:pt idx="6848">
                  <c:v>6849</c:v>
                </c:pt>
                <c:pt idx="6849">
                  <c:v>6850</c:v>
                </c:pt>
                <c:pt idx="6850">
                  <c:v>6851</c:v>
                </c:pt>
                <c:pt idx="6851">
                  <c:v>6852</c:v>
                </c:pt>
                <c:pt idx="6852">
                  <c:v>6853</c:v>
                </c:pt>
                <c:pt idx="6853">
                  <c:v>6854</c:v>
                </c:pt>
                <c:pt idx="6854">
                  <c:v>6855</c:v>
                </c:pt>
                <c:pt idx="6855">
                  <c:v>6856</c:v>
                </c:pt>
                <c:pt idx="6856">
                  <c:v>6857</c:v>
                </c:pt>
                <c:pt idx="6857">
                  <c:v>6858</c:v>
                </c:pt>
                <c:pt idx="6858">
                  <c:v>6859</c:v>
                </c:pt>
                <c:pt idx="6859">
                  <c:v>6860</c:v>
                </c:pt>
                <c:pt idx="6860">
                  <c:v>6861</c:v>
                </c:pt>
                <c:pt idx="6861">
                  <c:v>6862</c:v>
                </c:pt>
                <c:pt idx="6862">
                  <c:v>6863</c:v>
                </c:pt>
                <c:pt idx="6863">
                  <c:v>6864</c:v>
                </c:pt>
                <c:pt idx="6864">
                  <c:v>6865</c:v>
                </c:pt>
                <c:pt idx="6865">
                  <c:v>6866</c:v>
                </c:pt>
                <c:pt idx="6866">
                  <c:v>6867</c:v>
                </c:pt>
                <c:pt idx="6867">
                  <c:v>6868</c:v>
                </c:pt>
                <c:pt idx="6868">
                  <c:v>6869</c:v>
                </c:pt>
                <c:pt idx="6869">
                  <c:v>6870</c:v>
                </c:pt>
                <c:pt idx="6870">
                  <c:v>6871</c:v>
                </c:pt>
                <c:pt idx="6871">
                  <c:v>6872</c:v>
                </c:pt>
                <c:pt idx="6872">
                  <c:v>6873</c:v>
                </c:pt>
                <c:pt idx="6873">
                  <c:v>6874</c:v>
                </c:pt>
                <c:pt idx="6874">
                  <c:v>6875</c:v>
                </c:pt>
                <c:pt idx="6875">
                  <c:v>6876</c:v>
                </c:pt>
                <c:pt idx="6876">
                  <c:v>6877</c:v>
                </c:pt>
                <c:pt idx="6877">
                  <c:v>6878</c:v>
                </c:pt>
                <c:pt idx="6878">
                  <c:v>6879</c:v>
                </c:pt>
                <c:pt idx="6879">
                  <c:v>6880</c:v>
                </c:pt>
                <c:pt idx="6880">
                  <c:v>6881</c:v>
                </c:pt>
                <c:pt idx="6881">
                  <c:v>6882</c:v>
                </c:pt>
                <c:pt idx="6882">
                  <c:v>6883</c:v>
                </c:pt>
                <c:pt idx="6883">
                  <c:v>6884</c:v>
                </c:pt>
                <c:pt idx="6884">
                  <c:v>6885</c:v>
                </c:pt>
                <c:pt idx="6885">
                  <c:v>6886</c:v>
                </c:pt>
                <c:pt idx="6886">
                  <c:v>6887</c:v>
                </c:pt>
                <c:pt idx="6887">
                  <c:v>6888</c:v>
                </c:pt>
                <c:pt idx="6888">
                  <c:v>6889</c:v>
                </c:pt>
                <c:pt idx="6889">
                  <c:v>6890</c:v>
                </c:pt>
                <c:pt idx="6890">
                  <c:v>6891</c:v>
                </c:pt>
                <c:pt idx="6891">
                  <c:v>6892</c:v>
                </c:pt>
                <c:pt idx="6892">
                  <c:v>6893</c:v>
                </c:pt>
                <c:pt idx="6893">
                  <c:v>6894</c:v>
                </c:pt>
                <c:pt idx="6894">
                  <c:v>6895</c:v>
                </c:pt>
                <c:pt idx="6895">
                  <c:v>6896</c:v>
                </c:pt>
                <c:pt idx="6896">
                  <c:v>6897</c:v>
                </c:pt>
                <c:pt idx="6897">
                  <c:v>6898</c:v>
                </c:pt>
                <c:pt idx="6898">
                  <c:v>6899</c:v>
                </c:pt>
                <c:pt idx="6899">
                  <c:v>6900</c:v>
                </c:pt>
                <c:pt idx="6900">
                  <c:v>6901</c:v>
                </c:pt>
                <c:pt idx="6901">
                  <c:v>6902</c:v>
                </c:pt>
                <c:pt idx="6902">
                  <c:v>6903</c:v>
                </c:pt>
                <c:pt idx="6903">
                  <c:v>6904</c:v>
                </c:pt>
                <c:pt idx="6904">
                  <c:v>6905</c:v>
                </c:pt>
                <c:pt idx="6905">
                  <c:v>6906</c:v>
                </c:pt>
                <c:pt idx="6906">
                  <c:v>6907</c:v>
                </c:pt>
                <c:pt idx="6907">
                  <c:v>6908</c:v>
                </c:pt>
                <c:pt idx="6908">
                  <c:v>6909</c:v>
                </c:pt>
                <c:pt idx="6909">
                  <c:v>6910</c:v>
                </c:pt>
                <c:pt idx="6910">
                  <c:v>6911</c:v>
                </c:pt>
                <c:pt idx="6911">
                  <c:v>6912</c:v>
                </c:pt>
                <c:pt idx="6912">
                  <c:v>6913</c:v>
                </c:pt>
                <c:pt idx="6913">
                  <c:v>6914</c:v>
                </c:pt>
                <c:pt idx="6914">
                  <c:v>6915</c:v>
                </c:pt>
                <c:pt idx="6915">
                  <c:v>6916</c:v>
                </c:pt>
                <c:pt idx="6916">
                  <c:v>6917</c:v>
                </c:pt>
                <c:pt idx="6917">
                  <c:v>6918</c:v>
                </c:pt>
                <c:pt idx="6918">
                  <c:v>6919</c:v>
                </c:pt>
                <c:pt idx="6919">
                  <c:v>6920</c:v>
                </c:pt>
                <c:pt idx="6920">
                  <c:v>6921</c:v>
                </c:pt>
                <c:pt idx="6921">
                  <c:v>6922</c:v>
                </c:pt>
                <c:pt idx="6922">
                  <c:v>6923</c:v>
                </c:pt>
                <c:pt idx="6923">
                  <c:v>6924</c:v>
                </c:pt>
                <c:pt idx="6924">
                  <c:v>6925</c:v>
                </c:pt>
                <c:pt idx="6925">
                  <c:v>6926</c:v>
                </c:pt>
                <c:pt idx="6926">
                  <c:v>6927</c:v>
                </c:pt>
                <c:pt idx="6927">
                  <c:v>6928</c:v>
                </c:pt>
                <c:pt idx="6928">
                  <c:v>6929</c:v>
                </c:pt>
                <c:pt idx="6929">
                  <c:v>6930</c:v>
                </c:pt>
                <c:pt idx="6930">
                  <c:v>6931</c:v>
                </c:pt>
                <c:pt idx="6931">
                  <c:v>6932</c:v>
                </c:pt>
                <c:pt idx="6932">
                  <c:v>6933</c:v>
                </c:pt>
                <c:pt idx="6933">
                  <c:v>6934</c:v>
                </c:pt>
                <c:pt idx="6934">
                  <c:v>6935</c:v>
                </c:pt>
                <c:pt idx="6935">
                  <c:v>6936</c:v>
                </c:pt>
                <c:pt idx="6936">
                  <c:v>6937</c:v>
                </c:pt>
                <c:pt idx="6937">
                  <c:v>6938</c:v>
                </c:pt>
                <c:pt idx="6938">
                  <c:v>6939</c:v>
                </c:pt>
                <c:pt idx="6939">
                  <c:v>6940</c:v>
                </c:pt>
                <c:pt idx="6940">
                  <c:v>6941</c:v>
                </c:pt>
                <c:pt idx="6941">
                  <c:v>6942</c:v>
                </c:pt>
                <c:pt idx="6942">
                  <c:v>6943</c:v>
                </c:pt>
                <c:pt idx="6943">
                  <c:v>6944</c:v>
                </c:pt>
                <c:pt idx="6944">
                  <c:v>6945</c:v>
                </c:pt>
                <c:pt idx="6945">
                  <c:v>6946</c:v>
                </c:pt>
                <c:pt idx="6946">
                  <c:v>6947</c:v>
                </c:pt>
                <c:pt idx="6947">
                  <c:v>6948</c:v>
                </c:pt>
                <c:pt idx="6948">
                  <c:v>6949</c:v>
                </c:pt>
                <c:pt idx="6949">
                  <c:v>6950</c:v>
                </c:pt>
                <c:pt idx="6950">
                  <c:v>6951</c:v>
                </c:pt>
                <c:pt idx="6951">
                  <c:v>6952</c:v>
                </c:pt>
                <c:pt idx="6952">
                  <c:v>6953</c:v>
                </c:pt>
                <c:pt idx="6953">
                  <c:v>6954</c:v>
                </c:pt>
                <c:pt idx="6954">
                  <c:v>6955</c:v>
                </c:pt>
                <c:pt idx="6955">
                  <c:v>6956</c:v>
                </c:pt>
                <c:pt idx="6956">
                  <c:v>6957</c:v>
                </c:pt>
                <c:pt idx="6957">
                  <c:v>6958</c:v>
                </c:pt>
                <c:pt idx="6958">
                  <c:v>6959</c:v>
                </c:pt>
                <c:pt idx="6959">
                  <c:v>6960</c:v>
                </c:pt>
                <c:pt idx="6960">
                  <c:v>6961</c:v>
                </c:pt>
                <c:pt idx="6961">
                  <c:v>6962</c:v>
                </c:pt>
                <c:pt idx="6962">
                  <c:v>6963</c:v>
                </c:pt>
                <c:pt idx="6963">
                  <c:v>6964</c:v>
                </c:pt>
                <c:pt idx="6964">
                  <c:v>6965</c:v>
                </c:pt>
                <c:pt idx="6965">
                  <c:v>6966</c:v>
                </c:pt>
                <c:pt idx="6966">
                  <c:v>6967</c:v>
                </c:pt>
                <c:pt idx="6967">
                  <c:v>6968</c:v>
                </c:pt>
                <c:pt idx="6968">
                  <c:v>6969</c:v>
                </c:pt>
                <c:pt idx="6969">
                  <c:v>6970</c:v>
                </c:pt>
                <c:pt idx="6970">
                  <c:v>6971</c:v>
                </c:pt>
                <c:pt idx="6971">
                  <c:v>6972</c:v>
                </c:pt>
                <c:pt idx="6972">
                  <c:v>6973</c:v>
                </c:pt>
                <c:pt idx="6973">
                  <c:v>6974</c:v>
                </c:pt>
                <c:pt idx="6974">
                  <c:v>6975</c:v>
                </c:pt>
                <c:pt idx="6975">
                  <c:v>6976</c:v>
                </c:pt>
                <c:pt idx="6976">
                  <c:v>6977</c:v>
                </c:pt>
                <c:pt idx="6977">
                  <c:v>6978</c:v>
                </c:pt>
                <c:pt idx="6978">
                  <c:v>6979</c:v>
                </c:pt>
                <c:pt idx="6979">
                  <c:v>6980</c:v>
                </c:pt>
                <c:pt idx="6980">
                  <c:v>6981</c:v>
                </c:pt>
                <c:pt idx="6981">
                  <c:v>6982</c:v>
                </c:pt>
                <c:pt idx="6982">
                  <c:v>6983</c:v>
                </c:pt>
                <c:pt idx="6983">
                  <c:v>6984</c:v>
                </c:pt>
                <c:pt idx="6984">
                  <c:v>6985</c:v>
                </c:pt>
                <c:pt idx="6985">
                  <c:v>6986</c:v>
                </c:pt>
                <c:pt idx="6986">
                  <c:v>6987</c:v>
                </c:pt>
                <c:pt idx="6987">
                  <c:v>6988</c:v>
                </c:pt>
                <c:pt idx="6988">
                  <c:v>6989</c:v>
                </c:pt>
                <c:pt idx="6989">
                  <c:v>6990</c:v>
                </c:pt>
                <c:pt idx="6990">
                  <c:v>6991</c:v>
                </c:pt>
                <c:pt idx="6991">
                  <c:v>6992</c:v>
                </c:pt>
                <c:pt idx="6992">
                  <c:v>6993</c:v>
                </c:pt>
                <c:pt idx="6993">
                  <c:v>6994</c:v>
                </c:pt>
                <c:pt idx="6994">
                  <c:v>6995</c:v>
                </c:pt>
                <c:pt idx="6995">
                  <c:v>6996</c:v>
                </c:pt>
                <c:pt idx="6996">
                  <c:v>6997</c:v>
                </c:pt>
                <c:pt idx="6997">
                  <c:v>6998</c:v>
                </c:pt>
                <c:pt idx="6998">
                  <c:v>6999</c:v>
                </c:pt>
                <c:pt idx="6999">
                  <c:v>7000</c:v>
                </c:pt>
                <c:pt idx="7000">
                  <c:v>7001</c:v>
                </c:pt>
                <c:pt idx="7001">
                  <c:v>7002</c:v>
                </c:pt>
                <c:pt idx="7002">
                  <c:v>7003</c:v>
                </c:pt>
                <c:pt idx="7003">
                  <c:v>7004</c:v>
                </c:pt>
                <c:pt idx="7004">
                  <c:v>7005</c:v>
                </c:pt>
                <c:pt idx="7005">
                  <c:v>7006</c:v>
                </c:pt>
                <c:pt idx="7006">
                  <c:v>7007</c:v>
                </c:pt>
                <c:pt idx="7007">
                  <c:v>7008</c:v>
                </c:pt>
                <c:pt idx="7008">
                  <c:v>7009</c:v>
                </c:pt>
                <c:pt idx="7009">
                  <c:v>7010</c:v>
                </c:pt>
                <c:pt idx="7010">
                  <c:v>7011</c:v>
                </c:pt>
                <c:pt idx="7011">
                  <c:v>7012</c:v>
                </c:pt>
                <c:pt idx="7012">
                  <c:v>7013</c:v>
                </c:pt>
                <c:pt idx="7013">
                  <c:v>7014</c:v>
                </c:pt>
                <c:pt idx="7014">
                  <c:v>7015</c:v>
                </c:pt>
                <c:pt idx="7015">
                  <c:v>7016</c:v>
                </c:pt>
                <c:pt idx="7016">
                  <c:v>7017</c:v>
                </c:pt>
                <c:pt idx="7017">
                  <c:v>7018</c:v>
                </c:pt>
                <c:pt idx="7018">
                  <c:v>7019</c:v>
                </c:pt>
                <c:pt idx="7019">
                  <c:v>7020</c:v>
                </c:pt>
                <c:pt idx="7020">
                  <c:v>7021</c:v>
                </c:pt>
                <c:pt idx="7021">
                  <c:v>7022</c:v>
                </c:pt>
                <c:pt idx="7022">
                  <c:v>7023</c:v>
                </c:pt>
                <c:pt idx="7023">
                  <c:v>7024</c:v>
                </c:pt>
                <c:pt idx="7024">
                  <c:v>7025</c:v>
                </c:pt>
                <c:pt idx="7025">
                  <c:v>7026</c:v>
                </c:pt>
                <c:pt idx="7026">
                  <c:v>7027</c:v>
                </c:pt>
                <c:pt idx="7027">
                  <c:v>7028</c:v>
                </c:pt>
                <c:pt idx="7028">
                  <c:v>7029</c:v>
                </c:pt>
                <c:pt idx="7029">
                  <c:v>7030</c:v>
                </c:pt>
                <c:pt idx="7030">
                  <c:v>7031</c:v>
                </c:pt>
                <c:pt idx="7031">
                  <c:v>7032</c:v>
                </c:pt>
                <c:pt idx="7032">
                  <c:v>7033</c:v>
                </c:pt>
                <c:pt idx="7033">
                  <c:v>7034</c:v>
                </c:pt>
                <c:pt idx="7034">
                  <c:v>7035</c:v>
                </c:pt>
                <c:pt idx="7035">
                  <c:v>7036</c:v>
                </c:pt>
                <c:pt idx="7036">
                  <c:v>7037</c:v>
                </c:pt>
                <c:pt idx="7037">
                  <c:v>7038</c:v>
                </c:pt>
                <c:pt idx="7038">
                  <c:v>7039</c:v>
                </c:pt>
                <c:pt idx="7039">
                  <c:v>7040</c:v>
                </c:pt>
                <c:pt idx="7040">
                  <c:v>7041</c:v>
                </c:pt>
                <c:pt idx="7041">
                  <c:v>7042</c:v>
                </c:pt>
                <c:pt idx="7042">
                  <c:v>7043</c:v>
                </c:pt>
                <c:pt idx="7043">
                  <c:v>7044</c:v>
                </c:pt>
                <c:pt idx="7044">
                  <c:v>7045</c:v>
                </c:pt>
                <c:pt idx="7045">
                  <c:v>7046</c:v>
                </c:pt>
                <c:pt idx="7046">
                  <c:v>7047</c:v>
                </c:pt>
                <c:pt idx="7047">
                  <c:v>7048</c:v>
                </c:pt>
                <c:pt idx="7048">
                  <c:v>7049</c:v>
                </c:pt>
                <c:pt idx="7049">
                  <c:v>7050</c:v>
                </c:pt>
                <c:pt idx="7050">
                  <c:v>7051</c:v>
                </c:pt>
                <c:pt idx="7051">
                  <c:v>7052</c:v>
                </c:pt>
                <c:pt idx="7052">
                  <c:v>7053</c:v>
                </c:pt>
                <c:pt idx="7053">
                  <c:v>7054</c:v>
                </c:pt>
                <c:pt idx="7054">
                  <c:v>7055</c:v>
                </c:pt>
                <c:pt idx="7055">
                  <c:v>7056</c:v>
                </c:pt>
                <c:pt idx="7056">
                  <c:v>7057</c:v>
                </c:pt>
                <c:pt idx="7057">
                  <c:v>7058</c:v>
                </c:pt>
                <c:pt idx="7058">
                  <c:v>7059</c:v>
                </c:pt>
                <c:pt idx="7059">
                  <c:v>7060</c:v>
                </c:pt>
                <c:pt idx="7060">
                  <c:v>7061</c:v>
                </c:pt>
                <c:pt idx="7061">
                  <c:v>7062</c:v>
                </c:pt>
                <c:pt idx="7062">
                  <c:v>7063</c:v>
                </c:pt>
                <c:pt idx="7063">
                  <c:v>7064</c:v>
                </c:pt>
                <c:pt idx="7064">
                  <c:v>7065</c:v>
                </c:pt>
                <c:pt idx="7065">
                  <c:v>7066</c:v>
                </c:pt>
                <c:pt idx="7066">
                  <c:v>7067</c:v>
                </c:pt>
                <c:pt idx="7067">
                  <c:v>7068</c:v>
                </c:pt>
                <c:pt idx="7068">
                  <c:v>7069</c:v>
                </c:pt>
                <c:pt idx="7069">
                  <c:v>7070</c:v>
                </c:pt>
                <c:pt idx="7070">
                  <c:v>7071</c:v>
                </c:pt>
                <c:pt idx="7071">
                  <c:v>7072</c:v>
                </c:pt>
                <c:pt idx="7072">
                  <c:v>7073</c:v>
                </c:pt>
                <c:pt idx="7073">
                  <c:v>7074</c:v>
                </c:pt>
                <c:pt idx="7074">
                  <c:v>7075</c:v>
                </c:pt>
                <c:pt idx="7075">
                  <c:v>7076</c:v>
                </c:pt>
                <c:pt idx="7076">
                  <c:v>7077</c:v>
                </c:pt>
                <c:pt idx="7077">
                  <c:v>7078</c:v>
                </c:pt>
                <c:pt idx="7078">
                  <c:v>7079</c:v>
                </c:pt>
                <c:pt idx="7079">
                  <c:v>7080</c:v>
                </c:pt>
                <c:pt idx="7080">
                  <c:v>7081</c:v>
                </c:pt>
                <c:pt idx="7081">
                  <c:v>7082</c:v>
                </c:pt>
                <c:pt idx="7082">
                  <c:v>7083</c:v>
                </c:pt>
                <c:pt idx="7083">
                  <c:v>7084</c:v>
                </c:pt>
                <c:pt idx="7084">
                  <c:v>7085</c:v>
                </c:pt>
                <c:pt idx="7085">
                  <c:v>7086</c:v>
                </c:pt>
                <c:pt idx="7086">
                  <c:v>7087</c:v>
                </c:pt>
                <c:pt idx="7087">
                  <c:v>7088</c:v>
                </c:pt>
                <c:pt idx="7088">
                  <c:v>7089</c:v>
                </c:pt>
                <c:pt idx="7089">
                  <c:v>7090</c:v>
                </c:pt>
                <c:pt idx="7090">
                  <c:v>7091</c:v>
                </c:pt>
                <c:pt idx="7091">
                  <c:v>7092</c:v>
                </c:pt>
                <c:pt idx="7092">
                  <c:v>7093</c:v>
                </c:pt>
                <c:pt idx="7093">
                  <c:v>7094</c:v>
                </c:pt>
                <c:pt idx="7094">
                  <c:v>7095</c:v>
                </c:pt>
                <c:pt idx="7095">
                  <c:v>7096</c:v>
                </c:pt>
                <c:pt idx="7096">
                  <c:v>7097</c:v>
                </c:pt>
                <c:pt idx="7097">
                  <c:v>7098</c:v>
                </c:pt>
                <c:pt idx="7098">
                  <c:v>7099</c:v>
                </c:pt>
                <c:pt idx="7099">
                  <c:v>7100</c:v>
                </c:pt>
                <c:pt idx="7100">
                  <c:v>7101</c:v>
                </c:pt>
                <c:pt idx="7101">
                  <c:v>7102</c:v>
                </c:pt>
                <c:pt idx="7102">
                  <c:v>7103</c:v>
                </c:pt>
                <c:pt idx="7103">
                  <c:v>7104</c:v>
                </c:pt>
                <c:pt idx="7104">
                  <c:v>7105</c:v>
                </c:pt>
                <c:pt idx="7105">
                  <c:v>7106</c:v>
                </c:pt>
                <c:pt idx="7106">
                  <c:v>7107</c:v>
                </c:pt>
                <c:pt idx="7107">
                  <c:v>7108</c:v>
                </c:pt>
                <c:pt idx="7108">
                  <c:v>7109</c:v>
                </c:pt>
                <c:pt idx="7109">
                  <c:v>7110</c:v>
                </c:pt>
                <c:pt idx="7110">
                  <c:v>7111</c:v>
                </c:pt>
                <c:pt idx="7111">
                  <c:v>7112</c:v>
                </c:pt>
                <c:pt idx="7112">
                  <c:v>7113</c:v>
                </c:pt>
                <c:pt idx="7113">
                  <c:v>7114</c:v>
                </c:pt>
                <c:pt idx="7114">
                  <c:v>7115</c:v>
                </c:pt>
                <c:pt idx="7115">
                  <c:v>7116</c:v>
                </c:pt>
                <c:pt idx="7116">
                  <c:v>7117</c:v>
                </c:pt>
                <c:pt idx="7117">
                  <c:v>7118</c:v>
                </c:pt>
                <c:pt idx="7118">
                  <c:v>7119</c:v>
                </c:pt>
                <c:pt idx="7119">
                  <c:v>7120</c:v>
                </c:pt>
                <c:pt idx="7120">
                  <c:v>7121</c:v>
                </c:pt>
                <c:pt idx="7121">
                  <c:v>7122</c:v>
                </c:pt>
                <c:pt idx="7122">
                  <c:v>7123</c:v>
                </c:pt>
                <c:pt idx="7123">
                  <c:v>7124</c:v>
                </c:pt>
                <c:pt idx="7124">
                  <c:v>7125</c:v>
                </c:pt>
                <c:pt idx="7125">
                  <c:v>7126</c:v>
                </c:pt>
                <c:pt idx="7126">
                  <c:v>7127</c:v>
                </c:pt>
                <c:pt idx="7127">
                  <c:v>7128</c:v>
                </c:pt>
                <c:pt idx="7128">
                  <c:v>7129</c:v>
                </c:pt>
                <c:pt idx="7129">
                  <c:v>7130</c:v>
                </c:pt>
                <c:pt idx="7130">
                  <c:v>7131</c:v>
                </c:pt>
                <c:pt idx="7131">
                  <c:v>7132</c:v>
                </c:pt>
                <c:pt idx="7132">
                  <c:v>7133</c:v>
                </c:pt>
                <c:pt idx="7133">
                  <c:v>7134</c:v>
                </c:pt>
                <c:pt idx="7134">
                  <c:v>7135</c:v>
                </c:pt>
                <c:pt idx="7135">
                  <c:v>7136</c:v>
                </c:pt>
                <c:pt idx="7136">
                  <c:v>7137</c:v>
                </c:pt>
                <c:pt idx="7137">
                  <c:v>7138</c:v>
                </c:pt>
                <c:pt idx="7138">
                  <c:v>7139</c:v>
                </c:pt>
                <c:pt idx="7139">
                  <c:v>7140</c:v>
                </c:pt>
                <c:pt idx="7140">
                  <c:v>7141</c:v>
                </c:pt>
                <c:pt idx="7141">
                  <c:v>7142</c:v>
                </c:pt>
                <c:pt idx="7142">
                  <c:v>7143</c:v>
                </c:pt>
                <c:pt idx="7143">
                  <c:v>7144</c:v>
                </c:pt>
                <c:pt idx="7144">
                  <c:v>7145</c:v>
                </c:pt>
                <c:pt idx="7145">
                  <c:v>7146</c:v>
                </c:pt>
                <c:pt idx="7146">
                  <c:v>7147</c:v>
                </c:pt>
                <c:pt idx="7147">
                  <c:v>7148</c:v>
                </c:pt>
                <c:pt idx="7148">
                  <c:v>7149</c:v>
                </c:pt>
                <c:pt idx="7149">
                  <c:v>7150</c:v>
                </c:pt>
                <c:pt idx="7150">
                  <c:v>7151</c:v>
                </c:pt>
                <c:pt idx="7151">
                  <c:v>7152</c:v>
                </c:pt>
                <c:pt idx="7152">
                  <c:v>7153</c:v>
                </c:pt>
                <c:pt idx="7153">
                  <c:v>7154</c:v>
                </c:pt>
                <c:pt idx="7154">
                  <c:v>7155</c:v>
                </c:pt>
                <c:pt idx="7155">
                  <c:v>7156</c:v>
                </c:pt>
                <c:pt idx="7156">
                  <c:v>7157</c:v>
                </c:pt>
                <c:pt idx="7157">
                  <c:v>7158</c:v>
                </c:pt>
                <c:pt idx="7158">
                  <c:v>7159</c:v>
                </c:pt>
                <c:pt idx="7159">
                  <c:v>7160</c:v>
                </c:pt>
                <c:pt idx="7160">
                  <c:v>7161</c:v>
                </c:pt>
                <c:pt idx="7161">
                  <c:v>7162</c:v>
                </c:pt>
                <c:pt idx="7162">
                  <c:v>7163</c:v>
                </c:pt>
                <c:pt idx="7163">
                  <c:v>7164</c:v>
                </c:pt>
                <c:pt idx="7164">
                  <c:v>7165</c:v>
                </c:pt>
                <c:pt idx="7165">
                  <c:v>7166</c:v>
                </c:pt>
                <c:pt idx="7166">
                  <c:v>7167</c:v>
                </c:pt>
                <c:pt idx="7167">
                  <c:v>7168</c:v>
                </c:pt>
                <c:pt idx="7168">
                  <c:v>7169</c:v>
                </c:pt>
                <c:pt idx="7169">
                  <c:v>7170</c:v>
                </c:pt>
                <c:pt idx="7170">
                  <c:v>7171</c:v>
                </c:pt>
                <c:pt idx="7171">
                  <c:v>7172</c:v>
                </c:pt>
                <c:pt idx="7172">
                  <c:v>7173</c:v>
                </c:pt>
                <c:pt idx="7173">
                  <c:v>7174</c:v>
                </c:pt>
                <c:pt idx="7174">
                  <c:v>7175</c:v>
                </c:pt>
                <c:pt idx="7175">
                  <c:v>7176</c:v>
                </c:pt>
                <c:pt idx="7176">
                  <c:v>7177</c:v>
                </c:pt>
                <c:pt idx="7177">
                  <c:v>7178</c:v>
                </c:pt>
                <c:pt idx="7178">
                  <c:v>7179</c:v>
                </c:pt>
                <c:pt idx="7179">
                  <c:v>7180</c:v>
                </c:pt>
                <c:pt idx="7180">
                  <c:v>7181</c:v>
                </c:pt>
                <c:pt idx="7181">
                  <c:v>7182</c:v>
                </c:pt>
                <c:pt idx="7182">
                  <c:v>7183</c:v>
                </c:pt>
                <c:pt idx="7183">
                  <c:v>7184</c:v>
                </c:pt>
                <c:pt idx="7184">
                  <c:v>7185</c:v>
                </c:pt>
                <c:pt idx="7185">
                  <c:v>7186</c:v>
                </c:pt>
                <c:pt idx="7186">
                  <c:v>7187</c:v>
                </c:pt>
                <c:pt idx="7187">
                  <c:v>7188</c:v>
                </c:pt>
                <c:pt idx="7188">
                  <c:v>7189</c:v>
                </c:pt>
                <c:pt idx="7189">
                  <c:v>7190</c:v>
                </c:pt>
                <c:pt idx="7190">
                  <c:v>7191</c:v>
                </c:pt>
                <c:pt idx="7191">
                  <c:v>7192</c:v>
                </c:pt>
                <c:pt idx="7192">
                  <c:v>7193</c:v>
                </c:pt>
                <c:pt idx="7193">
                  <c:v>7194</c:v>
                </c:pt>
                <c:pt idx="7194">
                  <c:v>7195</c:v>
                </c:pt>
                <c:pt idx="7195">
                  <c:v>7196</c:v>
                </c:pt>
                <c:pt idx="7196">
                  <c:v>7197</c:v>
                </c:pt>
                <c:pt idx="7197">
                  <c:v>7198</c:v>
                </c:pt>
                <c:pt idx="7198">
                  <c:v>7199</c:v>
                </c:pt>
                <c:pt idx="7199">
                  <c:v>7200</c:v>
                </c:pt>
                <c:pt idx="7200">
                  <c:v>7201</c:v>
                </c:pt>
                <c:pt idx="7201">
                  <c:v>7202</c:v>
                </c:pt>
                <c:pt idx="7202">
                  <c:v>7203</c:v>
                </c:pt>
                <c:pt idx="7203">
                  <c:v>7204</c:v>
                </c:pt>
                <c:pt idx="7204">
                  <c:v>7205</c:v>
                </c:pt>
                <c:pt idx="7205">
                  <c:v>7206</c:v>
                </c:pt>
                <c:pt idx="7206">
                  <c:v>7207</c:v>
                </c:pt>
                <c:pt idx="7207">
                  <c:v>7208</c:v>
                </c:pt>
                <c:pt idx="7208">
                  <c:v>7209</c:v>
                </c:pt>
                <c:pt idx="7209">
                  <c:v>7210</c:v>
                </c:pt>
                <c:pt idx="7210">
                  <c:v>7211</c:v>
                </c:pt>
                <c:pt idx="7211">
                  <c:v>7212</c:v>
                </c:pt>
                <c:pt idx="7212">
                  <c:v>7213</c:v>
                </c:pt>
                <c:pt idx="7213">
                  <c:v>7214</c:v>
                </c:pt>
                <c:pt idx="7214">
                  <c:v>7215</c:v>
                </c:pt>
                <c:pt idx="7215">
                  <c:v>7216</c:v>
                </c:pt>
                <c:pt idx="7216">
                  <c:v>7217</c:v>
                </c:pt>
                <c:pt idx="7217">
                  <c:v>7218</c:v>
                </c:pt>
                <c:pt idx="7218">
                  <c:v>7219</c:v>
                </c:pt>
                <c:pt idx="7219">
                  <c:v>7220</c:v>
                </c:pt>
                <c:pt idx="7220">
                  <c:v>7221</c:v>
                </c:pt>
                <c:pt idx="7221">
                  <c:v>7222</c:v>
                </c:pt>
                <c:pt idx="7222">
                  <c:v>7223</c:v>
                </c:pt>
                <c:pt idx="7223">
                  <c:v>7224</c:v>
                </c:pt>
                <c:pt idx="7224">
                  <c:v>7225</c:v>
                </c:pt>
                <c:pt idx="7225">
                  <c:v>7226</c:v>
                </c:pt>
                <c:pt idx="7226">
                  <c:v>7227</c:v>
                </c:pt>
                <c:pt idx="7227">
                  <c:v>7228</c:v>
                </c:pt>
                <c:pt idx="7228">
                  <c:v>7229</c:v>
                </c:pt>
                <c:pt idx="7229">
                  <c:v>7230</c:v>
                </c:pt>
                <c:pt idx="7230">
                  <c:v>7231</c:v>
                </c:pt>
                <c:pt idx="7231">
                  <c:v>7232</c:v>
                </c:pt>
                <c:pt idx="7232">
                  <c:v>7233</c:v>
                </c:pt>
                <c:pt idx="7233">
                  <c:v>7234</c:v>
                </c:pt>
                <c:pt idx="7234">
                  <c:v>7235</c:v>
                </c:pt>
                <c:pt idx="7235">
                  <c:v>7236</c:v>
                </c:pt>
                <c:pt idx="7236">
                  <c:v>7237</c:v>
                </c:pt>
                <c:pt idx="7237">
                  <c:v>7238</c:v>
                </c:pt>
                <c:pt idx="7238">
                  <c:v>7239</c:v>
                </c:pt>
                <c:pt idx="7239">
                  <c:v>7240</c:v>
                </c:pt>
                <c:pt idx="7240">
                  <c:v>7241</c:v>
                </c:pt>
                <c:pt idx="7241">
                  <c:v>7242</c:v>
                </c:pt>
                <c:pt idx="7242">
                  <c:v>7243</c:v>
                </c:pt>
                <c:pt idx="7243">
                  <c:v>7244</c:v>
                </c:pt>
                <c:pt idx="7244">
                  <c:v>7245</c:v>
                </c:pt>
                <c:pt idx="7245">
                  <c:v>7246</c:v>
                </c:pt>
                <c:pt idx="7246">
                  <c:v>7247</c:v>
                </c:pt>
                <c:pt idx="7247">
                  <c:v>7248</c:v>
                </c:pt>
                <c:pt idx="7248">
                  <c:v>7249</c:v>
                </c:pt>
                <c:pt idx="7249">
                  <c:v>7250</c:v>
                </c:pt>
                <c:pt idx="7250">
                  <c:v>7251</c:v>
                </c:pt>
                <c:pt idx="7251">
                  <c:v>7252</c:v>
                </c:pt>
                <c:pt idx="7252">
                  <c:v>7253</c:v>
                </c:pt>
                <c:pt idx="7253">
                  <c:v>7254</c:v>
                </c:pt>
                <c:pt idx="7254">
                  <c:v>7255</c:v>
                </c:pt>
                <c:pt idx="7255">
                  <c:v>7256</c:v>
                </c:pt>
                <c:pt idx="7256">
                  <c:v>7257</c:v>
                </c:pt>
                <c:pt idx="7257">
                  <c:v>7258</c:v>
                </c:pt>
                <c:pt idx="7258">
                  <c:v>7259</c:v>
                </c:pt>
                <c:pt idx="7259">
                  <c:v>7260</c:v>
                </c:pt>
                <c:pt idx="7260">
                  <c:v>7261</c:v>
                </c:pt>
                <c:pt idx="7261">
                  <c:v>7262</c:v>
                </c:pt>
                <c:pt idx="7262">
                  <c:v>7263</c:v>
                </c:pt>
                <c:pt idx="7263">
                  <c:v>7264</c:v>
                </c:pt>
                <c:pt idx="7264">
                  <c:v>7265</c:v>
                </c:pt>
                <c:pt idx="7265">
                  <c:v>7266</c:v>
                </c:pt>
                <c:pt idx="7266">
                  <c:v>7267</c:v>
                </c:pt>
                <c:pt idx="7267">
                  <c:v>7268</c:v>
                </c:pt>
                <c:pt idx="7268">
                  <c:v>7269</c:v>
                </c:pt>
                <c:pt idx="7269">
                  <c:v>7270</c:v>
                </c:pt>
                <c:pt idx="7270">
                  <c:v>7271</c:v>
                </c:pt>
                <c:pt idx="7271">
                  <c:v>7272</c:v>
                </c:pt>
                <c:pt idx="7272">
                  <c:v>7273</c:v>
                </c:pt>
                <c:pt idx="7273">
                  <c:v>7274</c:v>
                </c:pt>
                <c:pt idx="7274">
                  <c:v>7275</c:v>
                </c:pt>
                <c:pt idx="7275">
                  <c:v>7276</c:v>
                </c:pt>
                <c:pt idx="7276">
                  <c:v>7277</c:v>
                </c:pt>
                <c:pt idx="7277">
                  <c:v>7278</c:v>
                </c:pt>
                <c:pt idx="7278">
                  <c:v>7279</c:v>
                </c:pt>
                <c:pt idx="7279">
                  <c:v>7280</c:v>
                </c:pt>
                <c:pt idx="7280">
                  <c:v>7281</c:v>
                </c:pt>
                <c:pt idx="7281">
                  <c:v>7282</c:v>
                </c:pt>
                <c:pt idx="7282">
                  <c:v>7283</c:v>
                </c:pt>
                <c:pt idx="7283">
                  <c:v>7284</c:v>
                </c:pt>
                <c:pt idx="7284">
                  <c:v>7285</c:v>
                </c:pt>
                <c:pt idx="7285">
                  <c:v>7286</c:v>
                </c:pt>
                <c:pt idx="7286">
                  <c:v>7287</c:v>
                </c:pt>
                <c:pt idx="7287">
                  <c:v>7288</c:v>
                </c:pt>
                <c:pt idx="7288">
                  <c:v>7289</c:v>
                </c:pt>
                <c:pt idx="7289">
                  <c:v>7290</c:v>
                </c:pt>
                <c:pt idx="7290">
                  <c:v>7291</c:v>
                </c:pt>
                <c:pt idx="7291">
                  <c:v>7292</c:v>
                </c:pt>
                <c:pt idx="7292">
                  <c:v>7293</c:v>
                </c:pt>
                <c:pt idx="7293">
                  <c:v>7294</c:v>
                </c:pt>
                <c:pt idx="7294">
                  <c:v>7295</c:v>
                </c:pt>
                <c:pt idx="7295">
                  <c:v>7296</c:v>
                </c:pt>
                <c:pt idx="7296">
                  <c:v>7297</c:v>
                </c:pt>
                <c:pt idx="7297">
                  <c:v>7298</c:v>
                </c:pt>
                <c:pt idx="7298">
                  <c:v>7299</c:v>
                </c:pt>
                <c:pt idx="7299">
                  <c:v>7300</c:v>
                </c:pt>
                <c:pt idx="7300">
                  <c:v>7301</c:v>
                </c:pt>
                <c:pt idx="7301">
                  <c:v>7302</c:v>
                </c:pt>
                <c:pt idx="7302">
                  <c:v>7303</c:v>
                </c:pt>
                <c:pt idx="7303">
                  <c:v>7304</c:v>
                </c:pt>
                <c:pt idx="7304">
                  <c:v>7305</c:v>
                </c:pt>
                <c:pt idx="7305">
                  <c:v>7306</c:v>
                </c:pt>
                <c:pt idx="7306">
                  <c:v>7307</c:v>
                </c:pt>
                <c:pt idx="7307">
                  <c:v>7308</c:v>
                </c:pt>
                <c:pt idx="7308">
                  <c:v>7309</c:v>
                </c:pt>
                <c:pt idx="7309">
                  <c:v>7310</c:v>
                </c:pt>
                <c:pt idx="7310">
                  <c:v>7311</c:v>
                </c:pt>
                <c:pt idx="7311">
                  <c:v>7312</c:v>
                </c:pt>
                <c:pt idx="7312">
                  <c:v>7313</c:v>
                </c:pt>
                <c:pt idx="7313">
                  <c:v>7314</c:v>
                </c:pt>
                <c:pt idx="7314">
                  <c:v>7315</c:v>
                </c:pt>
                <c:pt idx="7315">
                  <c:v>7316</c:v>
                </c:pt>
                <c:pt idx="7316">
                  <c:v>7317</c:v>
                </c:pt>
                <c:pt idx="7317">
                  <c:v>7318</c:v>
                </c:pt>
                <c:pt idx="7318">
                  <c:v>7319</c:v>
                </c:pt>
                <c:pt idx="7319">
                  <c:v>7320</c:v>
                </c:pt>
                <c:pt idx="7320">
                  <c:v>7321</c:v>
                </c:pt>
                <c:pt idx="7321">
                  <c:v>7322</c:v>
                </c:pt>
                <c:pt idx="7322">
                  <c:v>7323</c:v>
                </c:pt>
                <c:pt idx="7323">
                  <c:v>7324</c:v>
                </c:pt>
                <c:pt idx="7324">
                  <c:v>7325</c:v>
                </c:pt>
                <c:pt idx="7325">
                  <c:v>7326</c:v>
                </c:pt>
                <c:pt idx="7326">
                  <c:v>7327</c:v>
                </c:pt>
                <c:pt idx="7327">
                  <c:v>7328</c:v>
                </c:pt>
                <c:pt idx="7328">
                  <c:v>7329</c:v>
                </c:pt>
                <c:pt idx="7329">
                  <c:v>7330</c:v>
                </c:pt>
                <c:pt idx="7330">
                  <c:v>7331</c:v>
                </c:pt>
                <c:pt idx="7331">
                  <c:v>7332</c:v>
                </c:pt>
                <c:pt idx="7332">
                  <c:v>7333</c:v>
                </c:pt>
                <c:pt idx="7333">
                  <c:v>7334</c:v>
                </c:pt>
                <c:pt idx="7334">
                  <c:v>7335</c:v>
                </c:pt>
                <c:pt idx="7335">
                  <c:v>7336</c:v>
                </c:pt>
                <c:pt idx="7336">
                  <c:v>7337</c:v>
                </c:pt>
                <c:pt idx="7337">
                  <c:v>7338</c:v>
                </c:pt>
                <c:pt idx="7338">
                  <c:v>7339</c:v>
                </c:pt>
                <c:pt idx="7339">
                  <c:v>7340</c:v>
                </c:pt>
                <c:pt idx="7340">
                  <c:v>7341</c:v>
                </c:pt>
                <c:pt idx="7341">
                  <c:v>7342</c:v>
                </c:pt>
                <c:pt idx="7342">
                  <c:v>7343</c:v>
                </c:pt>
                <c:pt idx="7343">
                  <c:v>7344</c:v>
                </c:pt>
                <c:pt idx="7344">
                  <c:v>7345</c:v>
                </c:pt>
                <c:pt idx="7345">
                  <c:v>7346</c:v>
                </c:pt>
                <c:pt idx="7346">
                  <c:v>7347</c:v>
                </c:pt>
                <c:pt idx="7347">
                  <c:v>7348</c:v>
                </c:pt>
                <c:pt idx="7348">
                  <c:v>7349</c:v>
                </c:pt>
                <c:pt idx="7349">
                  <c:v>7350</c:v>
                </c:pt>
                <c:pt idx="7350">
                  <c:v>7351</c:v>
                </c:pt>
                <c:pt idx="7351">
                  <c:v>7352</c:v>
                </c:pt>
                <c:pt idx="7352">
                  <c:v>7353</c:v>
                </c:pt>
                <c:pt idx="7353">
                  <c:v>7354</c:v>
                </c:pt>
                <c:pt idx="7354">
                  <c:v>7355</c:v>
                </c:pt>
                <c:pt idx="7355">
                  <c:v>7356</c:v>
                </c:pt>
                <c:pt idx="7356">
                  <c:v>7357</c:v>
                </c:pt>
                <c:pt idx="7357">
                  <c:v>7358</c:v>
                </c:pt>
                <c:pt idx="7358">
                  <c:v>7359</c:v>
                </c:pt>
                <c:pt idx="7359">
                  <c:v>7360</c:v>
                </c:pt>
                <c:pt idx="7360">
                  <c:v>7361</c:v>
                </c:pt>
                <c:pt idx="7361">
                  <c:v>7362</c:v>
                </c:pt>
                <c:pt idx="7362">
                  <c:v>7363</c:v>
                </c:pt>
                <c:pt idx="7363">
                  <c:v>7364</c:v>
                </c:pt>
                <c:pt idx="7364">
                  <c:v>7365</c:v>
                </c:pt>
                <c:pt idx="7365">
                  <c:v>7366</c:v>
                </c:pt>
                <c:pt idx="7366">
                  <c:v>7367</c:v>
                </c:pt>
                <c:pt idx="7367">
                  <c:v>7368</c:v>
                </c:pt>
                <c:pt idx="7368">
                  <c:v>7369</c:v>
                </c:pt>
                <c:pt idx="7369">
                  <c:v>7370</c:v>
                </c:pt>
                <c:pt idx="7370">
                  <c:v>7371</c:v>
                </c:pt>
                <c:pt idx="7371">
                  <c:v>7372</c:v>
                </c:pt>
                <c:pt idx="7372">
                  <c:v>7373</c:v>
                </c:pt>
                <c:pt idx="7373">
                  <c:v>7374</c:v>
                </c:pt>
                <c:pt idx="7374">
                  <c:v>7375</c:v>
                </c:pt>
                <c:pt idx="7375">
                  <c:v>7376</c:v>
                </c:pt>
                <c:pt idx="7376">
                  <c:v>7377</c:v>
                </c:pt>
                <c:pt idx="7377">
                  <c:v>7378</c:v>
                </c:pt>
                <c:pt idx="7378">
                  <c:v>7379</c:v>
                </c:pt>
                <c:pt idx="7379">
                  <c:v>7380</c:v>
                </c:pt>
                <c:pt idx="7380">
                  <c:v>7381</c:v>
                </c:pt>
                <c:pt idx="7381">
                  <c:v>7382</c:v>
                </c:pt>
                <c:pt idx="7382">
                  <c:v>7383</c:v>
                </c:pt>
                <c:pt idx="7383">
                  <c:v>7384</c:v>
                </c:pt>
                <c:pt idx="7384">
                  <c:v>7385</c:v>
                </c:pt>
                <c:pt idx="7385">
                  <c:v>7386</c:v>
                </c:pt>
                <c:pt idx="7386">
                  <c:v>7387</c:v>
                </c:pt>
                <c:pt idx="7387">
                  <c:v>7388</c:v>
                </c:pt>
                <c:pt idx="7388">
                  <c:v>7389</c:v>
                </c:pt>
                <c:pt idx="7389">
                  <c:v>7390</c:v>
                </c:pt>
                <c:pt idx="7390">
                  <c:v>7391</c:v>
                </c:pt>
                <c:pt idx="7391">
                  <c:v>7392</c:v>
                </c:pt>
                <c:pt idx="7392">
                  <c:v>7393</c:v>
                </c:pt>
                <c:pt idx="7393">
                  <c:v>7394</c:v>
                </c:pt>
                <c:pt idx="7394">
                  <c:v>7395</c:v>
                </c:pt>
                <c:pt idx="7395">
                  <c:v>7396</c:v>
                </c:pt>
                <c:pt idx="7396">
                  <c:v>7397</c:v>
                </c:pt>
                <c:pt idx="7397">
                  <c:v>7398</c:v>
                </c:pt>
                <c:pt idx="7398">
                  <c:v>7399</c:v>
                </c:pt>
                <c:pt idx="7399">
                  <c:v>7400</c:v>
                </c:pt>
                <c:pt idx="7400">
                  <c:v>7401</c:v>
                </c:pt>
                <c:pt idx="7401">
                  <c:v>7402</c:v>
                </c:pt>
                <c:pt idx="7402">
                  <c:v>7403</c:v>
                </c:pt>
                <c:pt idx="7403">
                  <c:v>7404</c:v>
                </c:pt>
                <c:pt idx="7404">
                  <c:v>7405</c:v>
                </c:pt>
                <c:pt idx="7405">
                  <c:v>7406</c:v>
                </c:pt>
                <c:pt idx="7406">
                  <c:v>7407</c:v>
                </c:pt>
                <c:pt idx="7407">
                  <c:v>7408</c:v>
                </c:pt>
                <c:pt idx="7408">
                  <c:v>7409</c:v>
                </c:pt>
                <c:pt idx="7409">
                  <c:v>7410</c:v>
                </c:pt>
                <c:pt idx="7410">
                  <c:v>7411</c:v>
                </c:pt>
                <c:pt idx="7411">
                  <c:v>7412</c:v>
                </c:pt>
                <c:pt idx="7412">
                  <c:v>7413</c:v>
                </c:pt>
                <c:pt idx="7413">
                  <c:v>7414</c:v>
                </c:pt>
                <c:pt idx="7414">
                  <c:v>7415</c:v>
                </c:pt>
                <c:pt idx="7415">
                  <c:v>7416</c:v>
                </c:pt>
                <c:pt idx="7416">
                  <c:v>7417</c:v>
                </c:pt>
                <c:pt idx="7417">
                  <c:v>7418</c:v>
                </c:pt>
                <c:pt idx="7418">
                  <c:v>7419</c:v>
                </c:pt>
                <c:pt idx="7419">
                  <c:v>7420</c:v>
                </c:pt>
                <c:pt idx="7420">
                  <c:v>7421</c:v>
                </c:pt>
                <c:pt idx="7421">
                  <c:v>7422</c:v>
                </c:pt>
                <c:pt idx="7422">
                  <c:v>7423</c:v>
                </c:pt>
                <c:pt idx="7423">
                  <c:v>7424</c:v>
                </c:pt>
                <c:pt idx="7424">
                  <c:v>7425</c:v>
                </c:pt>
                <c:pt idx="7425">
                  <c:v>7426</c:v>
                </c:pt>
                <c:pt idx="7426">
                  <c:v>7427</c:v>
                </c:pt>
                <c:pt idx="7427">
                  <c:v>7428</c:v>
                </c:pt>
                <c:pt idx="7428">
                  <c:v>7429</c:v>
                </c:pt>
                <c:pt idx="7429">
                  <c:v>7430</c:v>
                </c:pt>
                <c:pt idx="7430">
                  <c:v>7431</c:v>
                </c:pt>
                <c:pt idx="7431">
                  <c:v>7432</c:v>
                </c:pt>
                <c:pt idx="7432">
                  <c:v>7433</c:v>
                </c:pt>
                <c:pt idx="7433">
                  <c:v>7434</c:v>
                </c:pt>
                <c:pt idx="7434">
                  <c:v>7435</c:v>
                </c:pt>
                <c:pt idx="7435">
                  <c:v>7436</c:v>
                </c:pt>
                <c:pt idx="7436">
                  <c:v>7437</c:v>
                </c:pt>
                <c:pt idx="7437">
                  <c:v>7438</c:v>
                </c:pt>
                <c:pt idx="7438">
                  <c:v>7439</c:v>
                </c:pt>
                <c:pt idx="7439">
                  <c:v>7440</c:v>
                </c:pt>
                <c:pt idx="7440">
                  <c:v>7441</c:v>
                </c:pt>
                <c:pt idx="7441">
                  <c:v>7442</c:v>
                </c:pt>
                <c:pt idx="7442">
                  <c:v>7443</c:v>
                </c:pt>
                <c:pt idx="7443">
                  <c:v>7444</c:v>
                </c:pt>
                <c:pt idx="7444">
                  <c:v>7445</c:v>
                </c:pt>
                <c:pt idx="7445">
                  <c:v>7446</c:v>
                </c:pt>
                <c:pt idx="7446">
                  <c:v>7447</c:v>
                </c:pt>
                <c:pt idx="7447">
                  <c:v>7448</c:v>
                </c:pt>
                <c:pt idx="7448">
                  <c:v>7449</c:v>
                </c:pt>
                <c:pt idx="7449">
                  <c:v>7450</c:v>
                </c:pt>
                <c:pt idx="7450">
                  <c:v>7451</c:v>
                </c:pt>
                <c:pt idx="7451">
                  <c:v>7452</c:v>
                </c:pt>
                <c:pt idx="7452">
                  <c:v>7453</c:v>
                </c:pt>
                <c:pt idx="7453">
                  <c:v>7454</c:v>
                </c:pt>
                <c:pt idx="7454">
                  <c:v>7455</c:v>
                </c:pt>
                <c:pt idx="7455">
                  <c:v>7456</c:v>
                </c:pt>
                <c:pt idx="7456">
                  <c:v>7457</c:v>
                </c:pt>
                <c:pt idx="7457">
                  <c:v>7458</c:v>
                </c:pt>
                <c:pt idx="7458">
                  <c:v>7459</c:v>
                </c:pt>
                <c:pt idx="7459">
                  <c:v>7460</c:v>
                </c:pt>
                <c:pt idx="7460">
                  <c:v>7461</c:v>
                </c:pt>
                <c:pt idx="7461">
                  <c:v>7462</c:v>
                </c:pt>
                <c:pt idx="7462">
                  <c:v>7463</c:v>
                </c:pt>
                <c:pt idx="7463">
                  <c:v>7464</c:v>
                </c:pt>
                <c:pt idx="7464">
                  <c:v>7465</c:v>
                </c:pt>
                <c:pt idx="7465">
                  <c:v>7466</c:v>
                </c:pt>
                <c:pt idx="7466">
                  <c:v>7467</c:v>
                </c:pt>
                <c:pt idx="7467">
                  <c:v>7468</c:v>
                </c:pt>
                <c:pt idx="7468">
                  <c:v>7469</c:v>
                </c:pt>
                <c:pt idx="7469">
                  <c:v>7470</c:v>
                </c:pt>
                <c:pt idx="7470">
                  <c:v>7471</c:v>
                </c:pt>
                <c:pt idx="7471">
                  <c:v>7472</c:v>
                </c:pt>
                <c:pt idx="7472">
                  <c:v>7473</c:v>
                </c:pt>
                <c:pt idx="7473">
                  <c:v>7474</c:v>
                </c:pt>
                <c:pt idx="7474">
                  <c:v>7475</c:v>
                </c:pt>
                <c:pt idx="7475">
                  <c:v>7476</c:v>
                </c:pt>
                <c:pt idx="7476">
                  <c:v>7477</c:v>
                </c:pt>
                <c:pt idx="7477">
                  <c:v>7478</c:v>
                </c:pt>
                <c:pt idx="7478">
                  <c:v>7479</c:v>
                </c:pt>
                <c:pt idx="7479">
                  <c:v>7480</c:v>
                </c:pt>
                <c:pt idx="7480">
                  <c:v>7481</c:v>
                </c:pt>
                <c:pt idx="7481">
                  <c:v>7482</c:v>
                </c:pt>
                <c:pt idx="7482">
                  <c:v>7483</c:v>
                </c:pt>
                <c:pt idx="7483">
                  <c:v>7484</c:v>
                </c:pt>
                <c:pt idx="7484">
                  <c:v>7485</c:v>
                </c:pt>
                <c:pt idx="7485">
                  <c:v>7486</c:v>
                </c:pt>
                <c:pt idx="7486">
                  <c:v>7487</c:v>
                </c:pt>
                <c:pt idx="7487">
                  <c:v>7488</c:v>
                </c:pt>
                <c:pt idx="7488">
                  <c:v>7489</c:v>
                </c:pt>
                <c:pt idx="7489">
                  <c:v>7490</c:v>
                </c:pt>
                <c:pt idx="7490">
                  <c:v>7491</c:v>
                </c:pt>
                <c:pt idx="7491">
                  <c:v>7492</c:v>
                </c:pt>
                <c:pt idx="7492">
                  <c:v>7493</c:v>
                </c:pt>
                <c:pt idx="7493">
                  <c:v>7494</c:v>
                </c:pt>
                <c:pt idx="7494">
                  <c:v>7495</c:v>
                </c:pt>
                <c:pt idx="7495">
                  <c:v>7496</c:v>
                </c:pt>
                <c:pt idx="7496">
                  <c:v>7497</c:v>
                </c:pt>
                <c:pt idx="7497">
                  <c:v>7498</c:v>
                </c:pt>
                <c:pt idx="7498">
                  <c:v>7499</c:v>
                </c:pt>
                <c:pt idx="7499">
                  <c:v>7500</c:v>
                </c:pt>
                <c:pt idx="7500">
                  <c:v>7501</c:v>
                </c:pt>
                <c:pt idx="7501">
                  <c:v>7502</c:v>
                </c:pt>
                <c:pt idx="7502">
                  <c:v>7503</c:v>
                </c:pt>
                <c:pt idx="7503">
                  <c:v>7504</c:v>
                </c:pt>
                <c:pt idx="7504">
                  <c:v>7505</c:v>
                </c:pt>
                <c:pt idx="7505">
                  <c:v>7506</c:v>
                </c:pt>
                <c:pt idx="7506">
                  <c:v>7507</c:v>
                </c:pt>
                <c:pt idx="7507">
                  <c:v>7508</c:v>
                </c:pt>
                <c:pt idx="7508">
                  <c:v>7509</c:v>
                </c:pt>
                <c:pt idx="7509">
                  <c:v>7510</c:v>
                </c:pt>
                <c:pt idx="7510">
                  <c:v>7511</c:v>
                </c:pt>
                <c:pt idx="7511">
                  <c:v>7512</c:v>
                </c:pt>
                <c:pt idx="7512">
                  <c:v>7513</c:v>
                </c:pt>
                <c:pt idx="7513">
                  <c:v>7514</c:v>
                </c:pt>
                <c:pt idx="7514">
                  <c:v>7515</c:v>
                </c:pt>
                <c:pt idx="7515">
                  <c:v>7516</c:v>
                </c:pt>
                <c:pt idx="7516">
                  <c:v>7517</c:v>
                </c:pt>
                <c:pt idx="7517">
                  <c:v>7518</c:v>
                </c:pt>
                <c:pt idx="7518">
                  <c:v>7519</c:v>
                </c:pt>
                <c:pt idx="7519">
                  <c:v>7520</c:v>
                </c:pt>
                <c:pt idx="7520">
                  <c:v>7521</c:v>
                </c:pt>
                <c:pt idx="7521">
                  <c:v>7522</c:v>
                </c:pt>
                <c:pt idx="7522">
                  <c:v>7523</c:v>
                </c:pt>
                <c:pt idx="7523">
                  <c:v>7524</c:v>
                </c:pt>
                <c:pt idx="7524">
                  <c:v>7525</c:v>
                </c:pt>
                <c:pt idx="7525">
                  <c:v>7526</c:v>
                </c:pt>
                <c:pt idx="7526">
                  <c:v>7527</c:v>
                </c:pt>
                <c:pt idx="7527">
                  <c:v>7528</c:v>
                </c:pt>
                <c:pt idx="7528">
                  <c:v>7529</c:v>
                </c:pt>
                <c:pt idx="7529">
                  <c:v>7530</c:v>
                </c:pt>
                <c:pt idx="7530">
                  <c:v>7531</c:v>
                </c:pt>
                <c:pt idx="7531">
                  <c:v>7532</c:v>
                </c:pt>
                <c:pt idx="7532">
                  <c:v>7533</c:v>
                </c:pt>
                <c:pt idx="7533">
                  <c:v>7534</c:v>
                </c:pt>
                <c:pt idx="7534">
                  <c:v>7535</c:v>
                </c:pt>
                <c:pt idx="7535">
                  <c:v>7536</c:v>
                </c:pt>
                <c:pt idx="7536">
                  <c:v>7537</c:v>
                </c:pt>
                <c:pt idx="7537">
                  <c:v>7538</c:v>
                </c:pt>
                <c:pt idx="7538">
                  <c:v>7539</c:v>
                </c:pt>
                <c:pt idx="7539">
                  <c:v>7540</c:v>
                </c:pt>
                <c:pt idx="7540">
                  <c:v>7541</c:v>
                </c:pt>
                <c:pt idx="7541">
                  <c:v>7542</c:v>
                </c:pt>
                <c:pt idx="7542">
                  <c:v>7543</c:v>
                </c:pt>
                <c:pt idx="7543">
                  <c:v>7544</c:v>
                </c:pt>
                <c:pt idx="7544">
                  <c:v>7545</c:v>
                </c:pt>
                <c:pt idx="7545">
                  <c:v>7546</c:v>
                </c:pt>
                <c:pt idx="7546">
                  <c:v>7547</c:v>
                </c:pt>
                <c:pt idx="7547">
                  <c:v>7548</c:v>
                </c:pt>
                <c:pt idx="7548">
                  <c:v>7549</c:v>
                </c:pt>
                <c:pt idx="7549">
                  <c:v>7550</c:v>
                </c:pt>
                <c:pt idx="7550">
                  <c:v>7551</c:v>
                </c:pt>
                <c:pt idx="7551">
                  <c:v>7552</c:v>
                </c:pt>
                <c:pt idx="7552">
                  <c:v>7553</c:v>
                </c:pt>
                <c:pt idx="7553">
                  <c:v>7554</c:v>
                </c:pt>
                <c:pt idx="7554">
                  <c:v>7555</c:v>
                </c:pt>
                <c:pt idx="7555">
                  <c:v>7556</c:v>
                </c:pt>
                <c:pt idx="7556">
                  <c:v>7557</c:v>
                </c:pt>
                <c:pt idx="7557">
                  <c:v>7558</c:v>
                </c:pt>
                <c:pt idx="7558">
                  <c:v>7559</c:v>
                </c:pt>
                <c:pt idx="7559">
                  <c:v>7560</c:v>
                </c:pt>
                <c:pt idx="7560">
                  <c:v>7561</c:v>
                </c:pt>
                <c:pt idx="7561">
                  <c:v>7562</c:v>
                </c:pt>
                <c:pt idx="7562">
                  <c:v>7563</c:v>
                </c:pt>
                <c:pt idx="7563">
                  <c:v>7564</c:v>
                </c:pt>
                <c:pt idx="7564">
                  <c:v>7565</c:v>
                </c:pt>
                <c:pt idx="7565">
                  <c:v>7566</c:v>
                </c:pt>
                <c:pt idx="7566">
                  <c:v>7567</c:v>
                </c:pt>
                <c:pt idx="7567">
                  <c:v>7568</c:v>
                </c:pt>
                <c:pt idx="7568">
                  <c:v>7569</c:v>
                </c:pt>
                <c:pt idx="7569">
                  <c:v>7570</c:v>
                </c:pt>
                <c:pt idx="7570">
                  <c:v>7571</c:v>
                </c:pt>
                <c:pt idx="7571">
                  <c:v>7572</c:v>
                </c:pt>
                <c:pt idx="7572">
                  <c:v>7573</c:v>
                </c:pt>
                <c:pt idx="7573">
                  <c:v>7574</c:v>
                </c:pt>
                <c:pt idx="7574">
                  <c:v>7575</c:v>
                </c:pt>
                <c:pt idx="7575">
                  <c:v>7576</c:v>
                </c:pt>
                <c:pt idx="7576">
                  <c:v>7577</c:v>
                </c:pt>
                <c:pt idx="7577">
                  <c:v>7578</c:v>
                </c:pt>
                <c:pt idx="7578">
                  <c:v>7579</c:v>
                </c:pt>
                <c:pt idx="7579">
                  <c:v>7580</c:v>
                </c:pt>
                <c:pt idx="7580">
                  <c:v>7581</c:v>
                </c:pt>
                <c:pt idx="7581">
                  <c:v>7582</c:v>
                </c:pt>
                <c:pt idx="7582">
                  <c:v>7583</c:v>
                </c:pt>
                <c:pt idx="7583">
                  <c:v>7584</c:v>
                </c:pt>
                <c:pt idx="7584">
                  <c:v>7585</c:v>
                </c:pt>
                <c:pt idx="7585">
                  <c:v>7586</c:v>
                </c:pt>
                <c:pt idx="7586">
                  <c:v>7587</c:v>
                </c:pt>
                <c:pt idx="7587">
                  <c:v>7588</c:v>
                </c:pt>
                <c:pt idx="7588">
                  <c:v>7589</c:v>
                </c:pt>
                <c:pt idx="7589">
                  <c:v>7590</c:v>
                </c:pt>
                <c:pt idx="7590">
                  <c:v>7591</c:v>
                </c:pt>
                <c:pt idx="7591">
                  <c:v>7592</c:v>
                </c:pt>
                <c:pt idx="7592">
                  <c:v>7593</c:v>
                </c:pt>
                <c:pt idx="7593">
                  <c:v>7594</c:v>
                </c:pt>
                <c:pt idx="7594">
                  <c:v>7595</c:v>
                </c:pt>
                <c:pt idx="7595">
                  <c:v>7596</c:v>
                </c:pt>
                <c:pt idx="7596">
                  <c:v>7597</c:v>
                </c:pt>
                <c:pt idx="7597">
                  <c:v>7598</c:v>
                </c:pt>
                <c:pt idx="7598">
                  <c:v>7599</c:v>
                </c:pt>
                <c:pt idx="7599">
                  <c:v>7600</c:v>
                </c:pt>
                <c:pt idx="7600">
                  <c:v>7601</c:v>
                </c:pt>
                <c:pt idx="7601">
                  <c:v>7602</c:v>
                </c:pt>
                <c:pt idx="7602">
                  <c:v>7603</c:v>
                </c:pt>
                <c:pt idx="7603">
                  <c:v>7604</c:v>
                </c:pt>
                <c:pt idx="7604">
                  <c:v>7605</c:v>
                </c:pt>
                <c:pt idx="7605">
                  <c:v>7606</c:v>
                </c:pt>
                <c:pt idx="7606">
                  <c:v>7607</c:v>
                </c:pt>
                <c:pt idx="7607">
                  <c:v>7608</c:v>
                </c:pt>
                <c:pt idx="7608">
                  <c:v>7609</c:v>
                </c:pt>
                <c:pt idx="7609">
                  <c:v>7610</c:v>
                </c:pt>
                <c:pt idx="7610">
                  <c:v>7611</c:v>
                </c:pt>
                <c:pt idx="7611">
                  <c:v>7612</c:v>
                </c:pt>
                <c:pt idx="7612">
                  <c:v>7613</c:v>
                </c:pt>
                <c:pt idx="7613">
                  <c:v>7614</c:v>
                </c:pt>
                <c:pt idx="7614">
                  <c:v>7615</c:v>
                </c:pt>
                <c:pt idx="7615">
                  <c:v>7616</c:v>
                </c:pt>
                <c:pt idx="7616">
                  <c:v>7617</c:v>
                </c:pt>
                <c:pt idx="7617">
                  <c:v>7618</c:v>
                </c:pt>
                <c:pt idx="7618">
                  <c:v>7619</c:v>
                </c:pt>
                <c:pt idx="7619">
                  <c:v>7620</c:v>
                </c:pt>
                <c:pt idx="7620">
                  <c:v>7621</c:v>
                </c:pt>
                <c:pt idx="7621">
                  <c:v>7622</c:v>
                </c:pt>
                <c:pt idx="7622">
                  <c:v>7623</c:v>
                </c:pt>
                <c:pt idx="7623">
                  <c:v>7624</c:v>
                </c:pt>
                <c:pt idx="7624">
                  <c:v>7625</c:v>
                </c:pt>
                <c:pt idx="7625">
                  <c:v>7626</c:v>
                </c:pt>
                <c:pt idx="7626">
                  <c:v>7627</c:v>
                </c:pt>
                <c:pt idx="7627">
                  <c:v>7628</c:v>
                </c:pt>
                <c:pt idx="7628">
                  <c:v>7629</c:v>
                </c:pt>
                <c:pt idx="7629">
                  <c:v>7630</c:v>
                </c:pt>
                <c:pt idx="7630">
                  <c:v>7631</c:v>
                </c:pt>
                <c:pt idx="7631">
                  <c:v>7632</c:v>
                </c:pt>
                <c:pt idx="7632">
                  <c:v>7633</c:v>
                </c:pt>
                <c:pt idx="7633">
                  <c:v>7634</c:v>
                </c:pt>
                <c:pt idx="7634">
                  <c:v>7635</c:v>
                </c:pt>
                <c:pt idx="7635">
                  <c:v>7636</c:v>
                </c:pt>
                <c:pt idx="7636">
                  <c:v>7637</c:v>
                </c:pt>
                <c:pt idx="7637">
                  <c:v>7638</c:v>
                </c:pt>
                <c:pt idx="7638">
                  <c:v>7639</c:v>
                </c:pt>
                <c:pt idx="7639">
                  <c:v>7640</c:v>
                </c:pt>
                <c:pt idx="7640">
                  <c:v>7641</c:v>
                </c:pt>
                <c:pt idx="7641">
                  <c:v>7642</c:v>
                </c:pt>
                <c:pt idx="7642">
                  <c:v>7643</c:v>
                </c:pt>
                <c:pt idx="7643">
                  <c:v>7644</c:v>
                </c:pt>
                <c:pt idx="7644">
                  <c:v>7645</c:v>
                </c:pt>
                <c:pt idx="7645">
                  <c:v>7646</c:v>
                </c:pt>
                <c:pt idx="7646">
                  <c:v>7647</c:v>
                </c:pt>
                <c:pt idx="7647">
                  <c:v>7648</c:v>
                </c:pt>
                <c:pt idx="7648">
                  <c:v>7649</c:v>
                </c:pt>
                <c:pt idx="7649">
                  <c:v>7650</c:v>
                </c:pt>
                <c:pt idx="7650">
                  <c:v>7651</c:v>
                </c:pt>
                <c:pt idx="7651">
                  <c:v>7652</c:v>
                </c:pt>
                <c:pt idx="7652">
                  <c:v>7653</c:v>
                </c:pt>
                <c:pt idx="7653">
                  <c:v>7654</c:v>
                </c:pt>
                <c:pt idx="7654">
                  <c:v>7655</c:v>
                </c:pt>
                <c:pt idx="7655">
                  <c:v>7656</c:v>
                </c:pt>
                <c:pt idx="7656">
                  <c:v>7657</c:v>
                </c:pt>
                <c:pt idx="7657">
                  <c:v>7658</c:v>
                </c:pt>
                <c:pt idx="7658">
                  <c:v>7659</c:v>
                </c:pt>
                <c:pt idx="7659">
                  <c:v>7660</c:v>
                </c:pt>
                <c:pt idx="7660">
                  <c:v>7661</c:v>
                </c:pt>
                <c:pt idx="7661">
                  <c:v>7662</c:v>
                </c:pt>
                <c:pt idx="7662">
                  <c:v>7663</c:v>
                </c:pt>
                <c:pt idx="7663">
                  <c:v>7664</c:v>
                </c:pt>
                <c:pt idx="7664">
                  <c:v>7665</c:v>
                </c:pt>
                <c:pt idx="7665">
                  <c:v>7666</c:v>
                </c:pt>
                <c:pt idx="7666">
                  <c:v>7667</c:v>
                </c:pt>
                <c:pt idx="7667">
                  <c:v>7668</c:v>
                </c:pt>
                <c:pt idx="7668">
                  <c:v>7669</c:v>
                </c:pt>
                <c:pt idx="7669">
                  <c:v>7670</c:v>
                </c:pt>
                <c:pt idx="7670">
                  <c:v>7671</c:v>
                </c:pt>
                <c:pt idx="7671">
                  <c:v>7672</c:v>
                </c:pt>
                <c:pt idx="7672">
                  <c:v>7673</c:v>
                </c:pt>
                <c:pt idx="7673">
                  <c:v>7674</c:v>
                </c:pt>
                <c:pt idx="7674">
                  <c:v>7675</c:v>
                </c:pt>
                <c:pt idx="7675">
                  <c:v>7676</c:v>
                </c:pt>
                <c:pt idx="7676">
                  <c:v>7677</c:v>
                </c:pt>
                <c:pt idx="7677">
                  <c:v>7678</c:v>
                </c:pt>
                <c:pt idx="7678">
                  <c:v>7679</c:v>
                </c:pt>
                <c:pt idx="7679">
                  <c:v>7680</c:v>
                </c:pt>
                <c:pt idx="7680">
                  <c:v>7681</c:v>
                </c:pt>
                <c:pt idx="7681">
                  <c:v>7682</c:v>
                </c:pt>
                <c:pt idx="7682">
                  <c:v>7683</c:v>
                </c:pt>
                <c:pt idx="7683">
                  <c:v>7684</c:v>
                </c:pt>
                <c:pt idx="7684">
                  <c:v>7685</c:v>
                </c:pt>
                <c:pt idx="7685">
                  <c:v>7686</c:v>
                </c:pt>
                <c:pt idx="7686">
                  <c:v>7687</c:v>
                </c:pt>
                <c:pt idx="7687">
                  <c:v>7688</c:v>
                </c:pt>
                <c:pt idx="7688">
                  <c:v>7689</c:v>
                </c:pt>
                <c:pt idx="7689">
                  <c:v>7690</c:v>
                </c:pt>
                <c:pt idx="7690">
                  <c:v>7691</c:v>
                </c:pt>
                <c:pt idx="7691">
                  <c:v>7692</c:v>
                </c:pt>
                <c:pt idx="7692">
                  <c:v>7693</c:v>
                </c:pt>
                <c:pt idx="7693">
                  <c:v>7694</c:v>
                </c:pt>
                <c:pt idx="7694">
                  <c:v>7695</c:v>
                </c:pt>
                <c:pt idx="7695">
                  <c:v>7696</c:v>
                </c:pt>
                <c:pt idx="7696">
                  <c:v>7697</c:v>
                </c:pt>
                <c:pt idx="7697">
                  <c:v>7698</c:v>
                </c:pt>
                <c:pt idx="7698">
                  <c:v>7699</c:v>
                </c:pt>
                <c:pt idx="7699">
                  <c:v>7700</c:v>
                </c:pt>
                <c:pt idx="7700">
                  <c:v>7701</c:v>
                </c:pt>
                <c:pt idx="7701">
                  <c:v>7702</c:v>
                </c:pt>
                <c:pt idx="7702">
                  <c:v>7703</c:v>
                </c:pt>
                <c:pt idx="7703">
                  <c:v>7704</c:v>
                </c:pt>
                <c:pt idx="7704">
                  <c:v>7705</c:v>
                </c:pt>
                <c:pt idx="7705">
                  <c:v>7706</c:v>
                </c:pt>
                <c:pt idx="7706">
                  <c:v>7707</c:v>
                </c:pt>
                <c:pt idx="7707">
                  <c:v>7708</c:v>
                </c:pt>
                <c:pt idx="7708">
                  <c:v>7709</c:v>
                </c:pt>
                <c:pt idx="7709">
                  <c:v>7710</c:v>
                </c:pt>
                <c:pt idx="7710">
                  <c:v>7711</c:v>
                </c:pt>
                <c:pt idx="7711">
                  <c:v>7712</c:v>
                </c:pt>
                <c:pt idx="7712">
                  <c:v>7713</c:v>
                </c:pt>
                <c:pt idx="7713">
                  <c:v>7714</c:v>
                </c:pt>
                <c:pt idx="7714">
                  <c:v>7715</c:v>
                </c:pt>
                <c:pt idx="7715">
                  <c:v>7716</c:v>
                </c:pt>
                <c:pt idx="7716">
                  <c:v>7717</c:v>
                </c:pt>
                <c:pt idx="7717">
                  <c:v>7718</c:v>
                </c:pt>
                <c:pt idx="7718">
                  <c:v>7719</c:v>
                </c:pt>
                <c:pt idx="7719">
                  <c:v>7720</c:v>
                </c:pt>
                <c:pt idx="7720">
                  <c:v>7721</c:v>
                </c:pt>
                <c:pt idx="7721">
                  <c:v>7722</c:v>
                </c:pt>
                <c:pt idx="7722">
                  <c:v>7723</c:v>
                </c:pt>
                <c:pt idx="7723">
                  <c:v>7724</c:v>
                </c:pt>
                <c:pt idx="7724">
                  <c:v>7725</c:v>
                </c:pt>
                <c:pt idx="7725">
                  <c:v>7726</c:v>
                </c:pt>
                <c:pt idx="7726">
                  <c:v>7727</c:v>
                </c:pt>
                <c:pt idx="7727">
                  <c:v>7728</c:v>
                </c:pt>
                <c:pt idx="7728">
                  <c:v>7729</c:v>
                </c:pt>
                <c:pt idx="7729">
                  <c:v>7730</c:v>
                </c:pt>
                <c:pt idx="7730">
                  <c:v>7731</c:v>
                </c:pt>
                <c:pt idx="7731">
                  <c:v>7732</c:v>
                </c:pt>
                <c:pt idx="7732">
                  <c:v>7733</c:v>
                </c:pt>
                <c:pt idx="7733">
                  <c:v>7734</c:v>
                </c:pt>
                <c:pt idx="7734">
                  <c:v>7735</c:v>
                </c:pt>
                <c:pt idx="7735">
                  <c:v>7736</c:v>
                </c:pt>
                <c:pt idx="7736">
                  <c:v>7737</c:v>
                </c:pt>
                <c:pt idx="7737">
                  <c:v>7738</c:v>
                </c:pt>
                <c:pt idx="7738">
                  <c:v>7739</c:v>
                </c:pt>
                <c:pt idx="7739">
                  <c:v>7740</c:v>
                </c:pt>
                <c:pt idx="7740">
                  <c:v>7741</c:v>
                </c:pt>
                <c:pt idx="7741">
                  <c:v>7742</c:v>
                </c:pt>
                <c:pt idx="7742">
                  <c:v>7743</c:v>
                </c:pt>
                <c:pt idx="7743">
                  <c:v>7744</c:v>
                </c:pt>
                <c:pt idx="7744">
                  <c:v>7745</c:v>
                </c:pt>
                <c:pt idx="7745">
                  <c:v>7746</c:v>
                </c:pt>
                <c:pt idx="7746">
                  <c:v>7747</c:v>
                </c:pt>
                <c:pt idx="7747">
                  <c:v>7748</c:v>
                </c:pt>
                <c:pt idx="7748">
                  <c:v>7749</c:v>
                </c:pt>
                <c:pt idx="7749">
                  <c:v>7750</c:v>
                </c:pt>
                <c:pt idx="7750">
                  <c:v>7751</c:v>
                </c:pt>
                <c:pt idx="7751">
                  <c:v>7752</c:v>
                </c:pt>
                <c:pt idx="7752">
                  <c:v>7753</c:v>
                </c:pt>
                <c:pt idx="7753">
                  <c:v>7754</c:v>
                </c:pt>
                <c:pt idx="7754">
                  <c:v>7755</c:v>
                </c:pt>
                <c:pt idx="7755">
                  <c:v>7756</c:v>
                </c:pt>
                <c:pt idx="7756">
                  <c:v>7757</c:v>
                </c:pt>
                <c:pt idx="7757">
                  <c:v>7758</c:v>
                </c:pt>
                <c:pt idx="7758">
                  <c:v>7759</c:v>
                </c:pt>
                <c:pt idx="7759">
                  <c:v>7760</c:v>
                </c:pt>
                <c:pt idx="7760">
                  <c:v>7761</c:v>
                </c:pt>
                <c:pt idx="7761">
                  <c:v>7762</c:v>
                </c:pt>
                <c:pt idx="7762">
                  <c:v>7763</c:v>
                </c:pt>
                <c:pt idx="7763">
                  <c:v>7764</c:v>
                </c:pt>
                <c:pt idx="7764">
                  <c:v>7765</c:v>
                </c:pt>
                <c:pt idx="7765">
                  <c:v>7766</c:v>
                </c:pt>
                <c:pt idx="7766">
                  <c:v>7767</c:v>
                </c:pt>
                <c:pt idx="7767">
                  <c:v>7768</c:v>
                </c:pt>
                <c:pt idx="7768">
                  <c:v>7769</c:v>
                </c:pt>
                <c:pt idx="7769">
                  <c:v>7770</c:v>
                </c:pt>
                <c:pt idx="7770">
                  <c:v>7771</c:v>
                </c:pt>
                <c:pt idx="7771">
                  <c:v>7772</c:v>
                </c:pt>
                <c:pt idx="7772">
                  <c:v>7773</c:v>
                </c:pt>
                <c:pt idx="7773">
                  <c:v>7774</c:v>
                </c:pt>
                <c:pt idx="7774">
                  <c:v>7775</c:v>
                </c:pt>
                <c:pt idx="7775">
                  <c:v>7776</c:v>
                </c:pt>
                <c:pt idx="7776">
                  <c:v>7777</c:v>
                </c:pt>
                <c:pt idx="7777">
                  <c:v>7778</c:v>
                </c:pt>
                <c:pt idx="7778">
                  <c:v>7779</c:v>
                </c:pt>
                <c:pt idx="7779">
                  <c:v>7780</c:v>
                </c:pt>
                <c:pt idx="7780">
                  <c:v>7781</c:v>
                </c:pt>
                <c:pt idx="7781">
                  <c:v>7782</c:v>
                </c:pt>
                <c:pt idx="7782">
                  <c:v>7783</c:v>
                </c:pt>
                <c:pt idx="7783">
                  <c:v>7784</c:v>
                </c:pt>
                <c:pt idx="7784">
                  <c:v>7785</c:v>
                </c:pt>
                <c:pt idx="7785">
                  <c:v>7786</c:v>
                </c:pt>
                <c:pt idx="7786">
                  <c:v>7787</c:v>
                </c:pt>
                <c:pt idx="7787">
                  <c:v>7788</c:v>
                </c:pt>
                <c:pt idx="7788">
                  <c:v>7789</c:v>
                </c:pt>
                <c:pt idx="7789">
                  <c:v>7790</c:v>
                </c:pt>
                <c:pt idx="7790">
                  <c:v>7791</c:v>
                </c:pt>
                <c:pt idx="7791">
                  <c:v>7792</c:v>
                </c:pt>
                <c:pt idx="7792">
                  <c:v>7793</c:v>
                </c:pt>
                <c:pt idx="7793">
                  <c:v>7794</c:v>
                </c:pt>
                <c:pt idx="7794">
                  <c:v>7795</c:v>
                </c:pt>
                <c:pt idx="7795">
                  <c:v>7796</c:v>
                </c:pt>
                <c:pt idx="7796">
                  <c:v>7797</c:v>
                </c:pt>
                <c:pt idx="7797">
                  <c:v>7798</c:v>
                </c:pt>
                <c:pt idx="7798">
                  <c:v>7799</c:v>
                </c:pt>
                <c:pt idx="7799">
                  <c:v>7800</c:v>
                </c:pt>
                <c:pt idx="7800">
                  <c:v>7801</c:v>
                </c:pt>
                <c:pt idx="7801">
                  <c:v>7802</c:v>
                </c:pt>
                <c:pt idx="7802">
                  <c:v>7803</c:v>
                </c:pt>
                <c:pt idx="7803">
                  <c:v>7804</c:v>
                </c:pt>
                <c:pt idx="7804">
                  <c:v>7805</c:v>
                </c:pt>
                <c:pt idx="7805">
                  <c:v>7806</c:v>
                </c:pt>
                <c:pt idx="7806">
                  <c:v>7807</c:v>
                </c:pt>
                <c:pt idx="7807">
                  <c:v>7808</c:v>
                </c:pt>
                <c:pt idx="7808">
                  <c:v>7809</c:v>
                </c:pt>
                <c:pt idx="7809">
                  <c:v>7810</c:v>
                </c:pt>
                <c:pt idx="7810">
                  <c:v>7811</c:v>
                </c:pt>
                <c:pt idx="7811">
                  <c:v>7812</c:v>
                </c:pt>
                <c:pt idx="7812">
                  <c:v>7813</c:v>
                </c:pt>
                <c:pt idx="7813">
                  <c:v>7814</c:v>
                </c:pt>
                <c:pt idx="7814">
                  <c:v>7815</c:v>
                </c:pt>
                <c:pt idx="7815">
                  <c:v>7816</c:v>
                </c:pt>
                <c:pt idx="7816">
                  <c:v>7817</c:v>
                </c:pt>
                <c:pt idx="7817">
                  <c:v>7818</c:v>
                </c:pt>
                <c:pt idx="7818">
                  <c:v>7819</c:v>
                </c:pt>
                <c:pt idx="7819">
                  <c:v>7820</c:v>
                </c:pt>
                <c:pt idx="7820">
                  <c:v>7821</c:v>
                </c:pt>
                <c:pt idx="7821">
                  <c:v>7822</c:v>
                </c:pt>
                <c:pt idx="7822">
                  <c:v>7823</c:v>
                </c:pt>
                <c:pt idx="7823">
                  <c:v>7824</c:v>
                </c:pt>
                <c:pt idx="7824">
                  <c:v>7825</c:v>
                </c:pt>
                <c:pt idx="7825">
                  <c:v>7826</c:v>
                </c:pt>
                <c:pt idx="7826">
                  <c:v>7827</c:v>
                </c:pt>
                <c:pt idx="7827">
                  <c:v>7828</c:v>
                </c:pt>
                <c:pt idx="7828">
                  <c:v>7829</c:v>
                </c:pt>
                <c:pt idx="7829">
                  <c:v>7830</c:v>
                </c:pt>
                <c:pt idx="7830">
                  <c:v>7831</c:v>
                </c:pt>
                <c:pt idx="7831">
                  <c:v>7832</c:v>
                </c:pt>
                <c:pt idx="7832">
                  <c:v>7833</c:v>
                </c:pt>
                <c:pt idx="7833">
                  <c:v>7834</c:v>
                </c:pt>
                <c:pt idx="7834">
                  <c:v>7835</c:v>
                </c:pt>
                <c:pt idx="7835">
                  <c:v>7836</c:v>
                </c:pt>
                <c:pt idx="7836">
                  <c:v>7837</c:v>
                </c:pt>
                <c:pt idx="7837">
                  <c:v>7838</c:v>
                </c:pt>
                <c:pt idx="7838">
                  <c:v>7839</c:v>
                </c:pt>
                <c:pt idx="7839">
                  <c:v>7840</c:v>
                </c:pt>
                <c:pt idx="7840">
                  <c:v>7841</c:v>
                </c:pt>
                <c:pt idx="7841">
                  <c:v>7842</c:v>
                </c:pt>
                <c:pt idx="7842">
                  <c:v>7843</c:v>
                </c:pt>
                <c:pt idx="7843">
                  <c:v>7844</c:v>
                </c:pt>
                <c:pt idx="7844">
                  <c:v>7845</c:v>
                </c:pt>
                <c:pt idx="7845">
                  <c:v>7846</c:v>
                </c:pt>
                <c:pt idx="7846">
                  <c:v>7847</c:v>
                </c:pt>
                <c:pt idx="7847">
                  <c:v>7848</c:v>
                </c:pt>
                <c:pt idx="7848">
                  <c:v>7849</c:v>
                </c:pt>
                <c:pt idx="7849">
                  <c:v>7850</c:v>
                </c:pt>
                <c:pt idx="7850">
                  <c:v>7851</c:v>
                </c:pt>
                <c:pt idx="7851">
                  <c:v>7852</c:v>
                </c:pt>
                <c:pt idx="7852">
                  <c:v>7853</c:v>
                </c:pt>
                <c:pt idx="7853">
                  <c:v>7854</c:v>
                </c:pt>
                <c:pt idx="7854">
                  <c:v>7855</c:v>
                </c:pt>
                <c:pt idx="7855">
                  <c:v>7856</c:v>
                </c:pt>
                <c:pt idx="7856">
                  <c:v>7857</c:v>
                </c:pt>
                <c:pt idx="7857">
                  <c:v>7858</c:v>
                </c:pt>
                <c:pt idx="7858">
                  <c:v>7859</c:v>
                </c:pt>
                <c:pt idx="7859">
                  <c:v>7860</c:v>
                </c:pt>
                <c:pt idx="7860">
                  <c:v>7861</c:v>
                </c:pt>
                <c:pt idx="7861">
                  <c:v>7862</c:v>
                </c:pt>
                <c:pt idx="7862">
                  <c:v>7863</c:v>
                </c:pt>
                <c:pt idx="7863">
                  <c:v>7864</c:v>
                </c:pt>
                <c:pt idx="7864">
                  <c:v>7865</c:v>
                </c:pt>
                <c:pt idx="7865">
                  <c:v>7866</c:v>
                </c:pt>
                <c:pt idx="7866">
                  <c:v>7867</c:v>
                </c:pt>
                <c:pt idx="7867">
                  <c:v>7868</c:v>
                </c:pt>
                <c:pt idx="7868">
                  <c:v>7869</c:v>
                </c:pt>
                <c:pt idx="7869">
                  <c:v>7870</c:v>
                </c:pt>
                <c:pt idx="7870">
                  <c:v>7871</c:v>
                </c:pt>
                <c:pt idx="7871">
                  <c:v>7872</c:v>
                </c:pt>
                <c:pt idx="7872">
                  <c:v>7873</c:v>
                </c:pt>
                <c:pt idx="7873">
                  <c:v>7874</c:v>
                </c:pt>
                <c:pt idx="7874">
                  <c:v>7875</c:v>
                </c:pt>
                <c:pt idx="7875">
                  <c:v>7876</c:v>
                </c:pt>
                <c:pt idx="7876">
                  <c:v>7877</c:v>
                </c:pt>
                <c:pt idx="7877">
                  <c:v>7878</c:v>
                </c:pt>
                <c:pt idx="7878">
                  <c:v>7879</c:v>
                </c:pt>
                <c:pt idx="7879">
                  <c:v>7880</c:v>
                </c:pt>
                <c:pt idx="7880">
                  <c:v>7881</c:v>
                </c:pt>
                <c:pt idx="7881">
                  <c:v>7882</c:v>
                </c:pt>
                <c:pt idx="7882">
                  <c:v>7883</c:v>
                </c:pt>
                <c:pt idx="7883">
                  <c:v>7884</c:v>
                </c:pt>
                <c:pt idx="7884">
                  <c:v>7885</c:v>
                </c:pt>
                <c:pt idx="7885">
                  <c:v>7886</c:v>
                </c:pt>
                <c:pt idx="7886">
                  <c:v>7887</c:v>
                </c:pt>
                <c:pt idx="7887">
                  <c:v>7888</c:v>
                </c:pt>
                <c:pt idx="7888">
                  <c:v>7889</c:v>
                </c:pt>
                <c:pt idx="7889">
                  <c:v>7890</c:v>
                </c:pt>
                <c:pt idx="7890">
                  <c:v>7891</c:v>
                </c:pt>
                <c:pt idx="7891">
                  <c:v>7892</c:v>
                </c:pt>
                <c:pt idx="7892">
                  <c:v>7893</c:v>
                </c:pt>
                <c:pt idx="7893">
                  <c:v>7894</c:v>
                </c:pt>
                <c:pt idx="7894">
                  <c:v>7895</c:v>
                </c:pt>
                <c:pt idx="7895">
                  <c:v>7896</c:v>
                </c:pt>
                <c:pt idx="7896">
                  <c:v>7897</c:v>
                </c:pt>
                <c:pt idx="7897">
                  <c:v>7898</c:v>
                </c:pt>
                <c:pt idx="7898">
                  <c:v>7899</c:v>
                </c:pt>
                <c:pt idx="7899">
                  <c:v>7900</c:v>
                </c:pt>
                <c:pt idx="7900">
                  <c:v>7901</c:v>
                </c:pt>
                <c:pt idx="7901">
                  <c:v>7902</c:v>
                </c:pt>
                <c:pt idx="7902">
                  <c:v>7903</c:v>
                </c:pt>
                <c:pt idx="7903">
                  <c:v>7904</c:v>
                </c:pt>
                <c:pt idx="7904">
                  <c:v>7905</c:v>
                </c:pt>
                <c:pt idx="7905">
                  <c:v>7906</c:v>
                </c:pt>
                <c:pt idx="7906">
                  <c:v>7907</c:v>
                </c:pt>
                <c:pt idx="7907">
                  <c:v>7908</c:v>
                </c:pt>
                <c:pt idx="7908">
                  <c:v>7909</c:v>
                </c:pt>
                <c:pt idx="7909">
                  <c:v>7910</c:v>
                </c:pt>
                <c:pt idx="7910">
                  <c:v>7911</c:v>
                </c:pt>
                <c:pt idx="7911">
                  <c:v>7912</c:v>
                </c:pt>
                <c:pt idx="7912">
                  <c:v>7913</c:v>
                </c:pt>
                <c:pt idx="7913">
                  <c:v>7914</c:v>
                </c:pt>
                <c:pt idx="7914">
                  <c:v>7915</c:v>
                </c:pt>
                <c:pt idx="7915">
                  <c:v>7916</c:v>
                </c:pt>
                <c:pt idx="7916">
                  <c:v>7917</c:v>
                </c:pt>
                <c:pt idx="7917">
                  <c:v>7918</c:v>
                </c:pt>
                <c:pt idx="7918">
                  <c:v>7919</c:v>
                </c:pt>
                <c:pt idx="7919">
                  <c:v>7920</c:v>
                </c:pt>
                <c:pt idx="7920">
                  <c:v>7921</c:v>
                </c:pt>
                <c:pt idx="7921">
                  <c:v>7922</c:v>
                </c:pt>
                <c:pt idx="7922">
                  <c:v>7923</c:v>
                </c:pt>
                <c:pt idx="7923">
                  <c:v>7924</c:v>
                </c:pt>
                <c:pt idx="7924">
                  <c:v>7925</c:v>
                </c:pt>
                <c:pt idx="7925">
                  <c:v>7926</c:v>
                </c:pt>
                <c:pt idx="7926">
                  <c:v>7927</c:v>
                </c:pt>
                <c:pt idx="7927">
                  <c:v>7928</c:v>
                </c:pt>
                <c:pt idx="7928">
                  <c:v>7929</c:v>
                </c:pt>
                <c:pt idx="7929">
                  <c:v>7930</c:v>
                </c:pt>
                <c:pt idx="7930">
                  <c:v>7931</c:v>
                </c:pt>
                <c:pt idx="7931">
                  <c:v>7932</c:v>
                </c:pt>
                <c:pt idx="7932">
                  <c:v>7933</c:v>
                </c:pt>
                <c:pt idx="7933">
                  <c:v>7934</c:v>
                </c:pt>
                <c:pt idx="7934">
                  <c:v>7935</c:v>
                </c:pt>
                <c:pt idx="7935">
                  <c:v>7936</c:v>
                </c:pt>
                <c:pt idx="7936">
                  <c:v>7937</c:v>
                </c:pt>
                <c:pt idx="7937">
                  <c:v>7938</c:v>
                </c:pt>
                <c:pt idx="7938">
                  <c:v>7939</c:v>
                </c:pt>
                <c:pt idx="7939">
                  <c:v>7940</c:v>
                </c:pt>
                <c:pt idx="7940">
                  <c:v>7941</c:v>
                </c:pt>
                <c:pt idx="7941">
                  <c:v>7942</c:v>
                </c:pt>
                <c:pt idx="7942">
                  <c:v>7943</c:v>
                </c:pt>
                <c:pt idx="7943">
                  <c:v>7944</c:v>
                </c:pt>
                <c:pt idx="7944">
                  <c:v>7945</c:v>
                </c:pt>
                <c:pt idx="7945">
                  <c:v>7946</c:v>
                </c:pt>
                <c:pt idx="7946">
                  <c:v>7947</c:v>
                </c:pt>
                <c:pt idx="7947">
                  <c:v>7948</c:v>
                </c:pt>
                <c:pt idx="7948">
                  <c:v>7949</c:v>
                </c:pt>
                <c:pt idx="7949">
                  <c:v>7950</c:v>
                </c:pt>
                <c:pt idx="7950">
                  <c:v>7951</c:v>
                </c:pt>
                <c:pt idx="7951">
                  <c:v>7952</c:v>
                </c:pt>
                <c:pt idx="7952">
                  <c:v>7953</c:v>
                </c:pt>
                <c:pt idx="7953">
                  <c:v>7954</c:v>
                </c:pt>
                <c:pt idx="7954">
                  <c:v>7955</c:v>
                </c:pt>
                <c:pt idx="7955">
                  <c:v>7956</c:v>
                </c:pt>
                <c:pt idx="7956">
                  <c:v>7957</c:v>
                </c:pt>
                <c:pt idx="7957">
                  <c:v>7958</c:v>
                </c:pt>
                <c:pt idx="7958">
                  <c:v>7959</c:v>
                </c:pt>
                <c:pt idx="7959">
                  <c:v>7960</c:v>
                </c:pt>
                <c:pt idx="7960">
                  <c:v>7961</c:v>
                </c:pt>
                <c:pt idx="7961">
                  <c:v>7962</c:v>
                </c:pt>
                <c:pt idx="7962">
                  <c:v>7963</c:v>
                </c:pt>
                <c:pt idx="7963">
                  <c:v>7964</c:v>
                </c:pt>
                <c:pt idx="7964">
                  <c:v>7965</c:v>
                </c:pt>
                <c:pt idx="7965">
                  <c:v>7966</c:v>
                </c:pt>
                <c:pt idx="7966">
                  <c:v>7967</c:v>
                </c:pt>
                <c:pt idx="7967">
                  <c:v>7968</c:v>
                </c:pt>
                <c:pt idx="7968">
                  <c:v>7969</c:v>
                </c:pt>
                <c:pt idx="7969">
                  <c:v>7970</c:v>
                </c:pt>
                <c:pt idx="7970">
                  <c:v>7971</c:v>
                </c:pt>
                <c:pt idx="7971">
                  <c:v>7972</c:v>
                </c:pt>
                <c:pt idx="7972">
                  <c:v>7973</c:v>
                </c:pt>
                <c:pt idx="7973">
                  <c:v>7974</c:v>
                </c:pt>
                <c:pt idx="7974">
                  <c:v>7975</c:v>
                </c:pt>
                <c:pt idx="7975">
                  <c:v>7976</c:v>
                </c:pt>
                <c:pt idx="7976">
                  <c:v>7977</c:v>
                </c:pt>
                <c:pt idx="7977">
                  <c:v>7978</c:v>
                </c:pt>
                <c:pt idx="7978">
                  <c:v>7979</c:v>
                </c:pt>
                <c:pt idx="7979">
                  <c:v>7980</c:v>
                </c:pt>
                <c:pt idx="7980">
                  <c:v>7981</c:v>
                </c:pt>
                <c:pt idx="7981">
                  <c:v>7982</c:v>
                </c:pt>
                <c:pt idx="7982">
                  <c:v>7983</c:v>
                </c:pt>
                <c:pt idx="7983">
                  <c:v>7984</c:v>
                </c:pt>
                <c:pt idx="7984">
                  <c:v>7985</c:v>
                </c:pt>
                <c:pt idx="7985">
                  <c:v>7986</c:v>
                </c:pt>
                <c:pt idx="7986">
                  <c:v>7987</c:v>
                </c:pt>
                <c:pt idx="7987">
                  <c:v>7988</c:v>
                </c:pt>
                <c:pt idx="7988">
                  <c:v>7989</c:v>
                </c:pt>
                <c:pt idx="7989">
                  <c:v>7990</c:v>
                </c:pt>
                <c:pt idx="7990">
                  <c:v>7991</c:v>
                </c:pt>
                <c:pt idx="7991">
                  <c:v>7992</c:v>
                </c:pt>
                <c:pt idx="7992">
                  <c:v>7993</c:v>
                </c:pt>
                <c:pt idx="7993">
                  <c:v>7994</c:v>
                </c:pt>
                <c:pt idx="7994">
                  <c:v>7995</c:v>
                </c:pt>
                <c:pt idx="7995">
                  <c:v>7996</c:v>
                </c:pt>
                <c:pt idx="7996">
                  <c:v>7997</c:v>
                </c:pt>
                <c:pt idx="7997">
                  <c:v>7998</c:v>
                </c:pt>
                <c:pt idx="7998">
                  <c:v>7999</c:v>
                </c:pt>
                <c:pt idx="7999">
                  <c:v>8000</c:v>
                </c:pt>
                <c:pt idx="8000">
                  <c:v>8001</c:v>
                </c:pt>
                <c:pt idx="8001">
                  <c:v>8002</c:v>
                </c:pt>
                <c:pt idx="8002">
                  <c:v>8003</c:v>
                </c:pt>
                <c:pt idx="8003">
                  <c:v>8004</c:v>
                </c:pt>
                <c:pt idx="8004">
                  <c:v>8005</c:v>
                </c:pt>
                <c:pt idx="8005">
                  <c:v>8006</c:v>
                </c:pt>
                <c:pt idx="8006">
                  <c:v>8007</c:v>
                </c:pt>
                <c:pt idx="8007">
                  <c:v>8008</c:v>
                </c:pt>
                <c:pt idx="8008">
                  <c:v>8009</c:v>
                </c:pt>
                <c:pt idx="8009">
                  <c:v>8010</c:v>
                </c:pt>
                <c:pt idx="8010">
                  <c:v>8011</c:v>
                </c:pt>
                <c:pt idx="8011">
                  <c:v>8012</c:v>
                </c:pt>
                <c:pt idx="8012">
                  <c:v>8013</c:v>
                </c:pt>
                <c:pt idx="8013">
                  <c:v>8014</c:v>
                </c:pt>
                <c:pt idx="8014">
                  <c:v>8015</c:v>
                </c:pt>
                <c:pt idx="8015">
                  <c:v>8016</c:v>
                </c:pt>
                <c:pt idx="8016">
                  <c:v>8017</c:v>
                </c:pt>
                <c:pt idx="8017">
                  <c:v>8018</c:v>
                </c:pt>
                <c:pt idx="8018">
                  <c:v>8019</c:v>
                </c:pt>
                <c:pt idx="8019">
                  <c:v>8020</c:v>
                </c:pt>
                <c:pt idx="8020">
                  <c:v>8021</c:v>
                </c:pt>
                <c:pt idx="8021">
                  <c:v>8022</c:v>
                </c:pt>
                <c:pt idx="8022">
                  <c:v>8023</c:v>
                </c:pt>
                <c:pt idx="8023">
                  <c:v>8024</c:v>
                </c:pt>
                <c:pt idx="8024">
                  <c:v>8025</c:v>
                </c:pt>
                <c:pt idx="8025">
                  <c:v>8026</c:v>
                </c:pt>
                <c:pt idx="8026">
                  <c:v>8027</c:v>
                </c:pt>
                <c:pt idx="8027">
                  <c:v>8028</c:v>
                </c:pt>
                <c:pt idx="8028">
                  <c:v>8029</c:v>
                </c:pt>
                <c:pt idx="8029">
                  <c:v>8030</c:v>
                </c:pt>
                <c:pt idx="8030">
                  <c:v>8031</c:v>
                </c:pt>
                <c:pt idx="8031">
                  <c:v>8032</c:v>
                </c:pt>
                <c:pt idx="8032">
                  <c:v>8033</c:v>
                </c:pt>
                <c:pt idx="8033">
                  <c:v>8034</c:v>
                </c:pt>
                <c:pt idx="8034">
                  <c:v>8035</c:v>
                </c:pt>
                <c:pt idx="8035">
                  <c:v>8036</c:v>
                </c:pt>
                <c:pt idx="8036">
                  <c:v>8037</c:v>
                </c:pt>
                <c:pt idx="8037">
                  <c:v>8038</c:v>
                </c:pt>
                <c:pt idx="8038">
                  <c:v>8039</c:v>
                </c:pt>
                <c:pt idx="8039">
                  <c:v>8040</c:v>
                </c:pt>
                <c:pt idx="8040">
                  <c:v>8041</c:v>
                </c:pt>
                <c:pt idx="8041">
                  <c:v>8042</c:v>
                </c:pt>
                <c:pt idx="8042">
                  <c:v>8043</c:v>
                </c:pt>
                <c:pt idx="8043">
                  <c:v>8044</c:v>
                </c:pt>
                <c:pt idx="8044">
                  <c:v>8045</c:v>
                </c:pt>
                <c:pt idx="8045">
                  <c:v>8046</c:v>
                </c:pt>
                <c:pt idx="8046">
                  <c:v>8047</c:v>
                </c:pt>
                <c:pt idx="8047">
                  <c:v>8048</c:v>
                </c:pt>
                <c:pt idx="8048">
                  <c:v>8049</c:v>
                </c:pt>
                <c:pt idx="8049">
                  <c:v>8050</c:v>
                </c:pt>
                <c:pt idx="8050">
                  <c:v>8051</c:v>
                </c:pt>
                <c:pt idx="8051">
                  <c:v>8052</c:v>
                </c:pt>
                <c:pt idx="8052">
                  <c:v>8053</c:v>
                </c:pt>
                <c:pt idx="8053">
                  <c:v>8054</c:v>
                </c:pt>
                <c:pt idx="8054">
                  <c:v>8055</c:v>
                </c:pt>
                <c:pt idx="8055">
                  <c:v>8056</c:v>
                </c:pt>
                <c:pt idx="8056">
                  <c:v>8057</c:v>
                </c:pt>
                <c:pt idx="8057">
                  <c:v>8058</c:v>
                </c:pt>
                <c:pt idx="8058">
                  <c:v>8059</c:v>
                </c:pt>
                <c:pt idx="8059">
                  <c:v>8060</c:v>
                </c:pt>
                <c:pt idx="8060">
                  <c:v>8061</c:v>
                </c:pt>
                <c:pt idx="8061">
                  <c:v>8062</c:v>
                </c:pt>
                <c:pt idx="8062">
                  <c:v>8063</c:v>
                </c:pt>
                <c:pt idx="8063">
                  <c:v>8064</c:v>
                </c:pt>
                <c:pt idx="8064">
                  <c:v>8065</c:v>
                </c:pt>
                <c:pt idx="8065">
                  <c:v>8066</c:v>
                </c:pt>
                <c:pt idx="8066">
                  <c:v>8067</c:v>
                </c:pt>
                <c:pt idx="8067">
                  <c:v>8068</c:v>
                </c:pt>
                <c:pt idx="8068">
                  <c:v>8069</c:v>
                </c:pt>
                <c:pt idx="8069">
                  <c:v>8070</c:v>
                </c:pt>
                <c:pt idx="8070">
                  <c:v>8071</c:v>
                </c:pt>
                <c:pt idx="8071">
                  <c:v>8072</c:v>
                </c:pt>
                <c:pt idx="8072">
                  <c:v>8073</c:v>
                </c:pt>
                <c:pt idx="8073">
                  <c:v>8074</c:v>
                </c:pt>
                <c:pt idx="8074">
                  <c:v>8075</c:v>
                </c:pt>
                <c:pt idx="8075">
                  <c:v>8076</c:v>
                </c:pt>
                <c:pt idx="8076">
                  <c:v>8077</c:v>
                </c:pt>
                <c:pt idx="8077">
                  <c:v>8078</c:v>
                </c:pt>
                <c:pt idx="8078">
                  <c:v>8079</c:v>
                </c:pt>
                <c:pt idx="8079">
                  <c:v>8080</c:v>
                </c:pt>
                <c:pt idx="8080">
                  <c:v>8081</c:v>
                </c:pt>
                <c:pt idx="8081">
                  <c:v>8082</c:v>
                </c:pt>
                <c:pt idx="8082">
                  <c:v>8083</c:v>
                </c:pt>
                <c:pt idx="8083">
                  <c:v>8084</c:v>
                </c:pt>
                <c:pt idx="8084">
                  <c:v>8085</c:v>
                </c:pt>
                <c:pt idx="8085">
                  <c:v>8086</c:v>
                </c:pt>
                <c:pt idx="8086">
                  <c:v>8087</c:v>
                </c:pt>
                <c:pt idx="8087">
                  <c:v>8088</c:v>
                </c:pt>
                <c:pt idx="8088">
                  <c:v>8089</c:v>
                </c:pt>
                <c:pt idx="8089">
                  <c:v>8090</c:v>
                </c:pt>
                <c:pt idx="8090">
                  <c:v>8091</c:v>
                </c:pt>
                <c:pt idx="8091">
                  <c:v>8092</c:v>
                </c:pt>
                <c:pt idx="8092">
                  <c:v>8093</c:v>
                </c:pt>
                <c:pt idx="8093">
                  <c:v>8094</c:v>
                </c:pt>
                <c:pt idx="8094">
                  <c:v>8095</c:v>
                </c:pt>
                <c:pt idx="8095">
                  <c:v>8096</c:v>
                </c:pt>
                <c:pt idx="8096">
                  <c:v>8097</c:v>
                </c:pt>
                <c:pt idx="8097">
                  <c:v>8098</c:v>
                </c:pt>
                <c:pt idx="8098">
                  <c:v>8099</c:v>
                </c:pt>
                <c:pt idx="8099">
                  <c:v>8100</c:v>
                </c:pt>
                <c:pt idx="8100">
                  <c:v>8101</c:v>
                </c:pt>
                <c:pt idx="8101">
                  <c:v>8102</c:v>
                </c:pt>
                <c:pt idx="8102">
                  <c:v>8103</c:v>
                </c:pt>
                <c:pt idx="8103">
                  <c:v>8104</c:v>
                </c:pt>
                <c:pt idx="8104">
                  <c:v>8105</c:v>
                </c:pt>
                <c:pt idx="8105">
                  <c:v>8106</c:v>
                </c:pt>
                <c:pt idx="8106">
                  <c:v>8107</c:v>
                </c:pt>
                <c:pt idx="8107">
                  <c:v>8108</c:v>
                </c:pt>
                <c:pt idx="8108">
                  <c:v>8109</c:v>
                </c:pt>
                <c:pt idx="8109">
                  <c:v>8110</c:v>
                </c:pt>
                <c:pt idx="8110">
                  <c:v>8111</c:v>
                </c:pt>
                <c:pt idx="8111">
                  <c:v>8112</c:v>
                </c:pt>
                <c:pt idx="8112">
                  <c:v>8113</c:v>
                </c:pt>
                <c:pt idx="8113">
                  <c:v>8114</c:v>
                </c:pt>
                <c:pt idx="8114">
                  <c:v>8115</c:v>
                </c:pt>
                <c:pt idx="8115">
                  <c:v>8116</c:v>
                </c:pt>
                <c:pt idx="8116">
                  <c:v>8117</c:v>
                </c:pt>
                <c:pt idx="8117">
                  <c:v>8118</c:v>
                </c:pt>
                <c:pt idx="8118">
                  <c:v>8119</c:v>
                </c:pt>
                <c:pt idx="8119">
                  <c:v>8120</c:v>
                </c:pt>
                <c:pt idx="8120">
                  <c:v>8121</c:v>
                </c:pt>
                <c:pt idx="8121">
                  <c:v>8122</c:v>
                </c:pt>
                <c:pt idx="8122">
                  <c:v>8123</c:v>
                </c:pt>
                <c:pt idx="8123">
                  <c:v>8124</c:v>
                </c:pt>
                <c:pt idx="8124">
                  <c:v>8125</c:v>
                </c:pt>
                <c:pt idx="8125">
                  <c:v>8126</c:v>
                </c:pt>
                <c:pt idx="8126">
                  <c:v>8127</c:v>
                </c:pt>
                <c:pt idx="8127">
                  <c:v>8128</c:v>
                </c:pt>
                <c:pt idx="8128">
                  <c:v>8129</c:v>
                </c:pt>
                <c:pt idx="8129">
                  <c:v>8130</c:v>
                </c:pt>
                <c:pt idx="8130">
                  <c:v>8131</c:v>
                </c:pt>
                <c:pt idx="8131">
                  <c:v>8132</c:v>
                </c:pt>
                <c:pt idx="8132">
                  <c:v>8133</c:v>
                </c:pt>
                <c:pt idx="8133">
                  <c:v>8134</c:v>
                </c:pt>
                <c:pt idx="8134">
                  <c:v>8135</c:v>
                </c:pt>
                <c:pt idx="8135">
                  <c:v>8136</c:v>
                </c:pt>
                <c:pt idx="8136">
                  <c:v>8137</c:v>
                </c:pt>
                <c:pt idx="8137">
                  <c:v>8138</c:v>
                </c:pt>
                <c:pt idx="8138">
                  <c:v>8139</c:v>
                </c:pt>
                <c:pt idx="8139">
                  <c:v>8140</c:v>
                </c:pt>
                <c:pt idx="8140">
                  <c:v>8141</c:v>
                </c:pt>
                <c:pt idx="8141">
                  <c:v>8142</c:v>
                </c:pt>
                <c:pt idx="8142">
                  <c:v>8143</c:v>
                </c:pt>
                <c:pt idx="8143">
                  <c:v>8144</c:v>
                </c:pt>
                <c:pt idx="8144">
                  <c:v>8145</c:v>
                </c:pt>
                <c:pt idx="8145">
                  <c:v>8146</c:v>
                </c:pt>
                <c:pt idx="8146">
                  <c:v>8147</c:v>
                </c:pt>
                <c:pt idx="8147">
                  <c:v>8148</c:v>
                </c:pt>
                <c:pt idx="8148">
                  <c:v>8149</c:v>
                </c:pt>
                <c:pt idx="8149">
                  <c:v>8150</c:v>
                </c:pt>
                <c:pt idx="8150">
                  <c:v>8151</c:v>
                </c:pt>
                <c:pt idx="8151">
                  <c:v>8152</c:v>
                </c:pt>
                <c:pt idx="8152">
                  <c:v>8153</c:v>
                </c:pt>
                <c:pt idx="8153">
                  <c:v>8154</c:v>
                </c:pt>
                <c:pt idx="8154">
                  <c:v>8155</c:v>
                </c:pt>
                <c:pt idx="8155">
                  <c:v>8156</c:v>
                </c:pt>
                <c:pt idx="8156">
                  <c:v>8157</c:v>
                </c:pt>
                <c:pt idx="8157">
                  <c:v>8158</c:v>
                </c:pt>
                <c:pt idx="8158">
                  <c:v>8159</c:v>
                </c:pt>
                <c:pt idx="8159">
                  <c:v>8160</c:v>
                </c:pt>
                <c:pt idx="8160">
                  <c:v>8161</c:v>
                </c:pt>
                <c:pt idx="8161">
                  <c:v>8162</c:v>
                </c:pt>
                <c:pt idx="8162">
                  <c:v>8163</c:v>
                </c:pt>
                <c:pt idx="8163">
                  <c:v>8164</c:v>
                </c:pt>
                <c:pt idx="8164">
                  <c:v>8165</c:v>
                </c:pt>
                <c:pt idx="8165">
                  <c:v>8166</c:v>
                </c:pt>
                <c:pt idx="8166">
                  <c:v>8167</c:v>
                </c:pt>
                <c:pt idx="8167">
                  <c:v>8168</c:v>
                </c:pt>
                <c:pt idx="8168">
                  <c:v>8169</c:v>
                </c:pt>
                <c:pt idx="8169">
                  <c:v>8170</c:v>
                </c:pt>
                <c:pt idx="8170">
                  <c:v>8171</c:v>
                </c:pt>
                <c:pt idx="8171">
                  <c:v>8172</c:v>
                </c:pt>
                <c:pt idx="8172">
                  <c:v>8173</c:v>
                </c:pt>
                <c:pt idx="8173">
                  <c:v>8174</c:v>
                </c:pt>
                <c:pt idx="8174">
                  <c:v>8175</c:v>
                </c:pt>
                <c:pt idx="8175">
                  <c:v>8176</c:v>
                </c:pt>
                <c:pt idx="8176">
                  <c:v>8177</c:v>
                </c:pt>
                <c:pt idx="8177">
                  <c:v>8178</c:v>
                </c:pt>
                <c:pt idx="8178">
                  <c:v>8179</c:v>
                </c:pt>
                <c:pt idx="8179">
                  <c:v>8180</c:v>
                </c:pt>
                <c:pt idx="8180">
                  <c:v>8181</c:v>
                </c:pt>
                <c:pt idx="8181">
                  <c:v>8182</c:v>
                </c:pt>
                <c:pt idx="8182">
                  <c:v>8183</c:v>
                </c:pt>
                <c:pt idx="8183">
                  <c:v>8184</c:v>
                </c:pt>
                <c:pt idx="8184">
                  <c:v>8185</c:v>
                </c:pt>
                <c:pt idx="8185">
                  <c:v>8186</c:v>
                </c:pt>
                <c:pt idx="8186">
                  <c:v>8187</c:v>
                </c:pt>
                <c:pt idx="8187">
                  <c:v>8188</c:v>
                </c:pt>
                <c:pt idx="8188">
                  <c:v>8189</c:v>
                </c:pt>
                <c:pt idx="8189">
                  <c:v>8190</c:v>
                </c:pt>
                <c:pt idx="8190">
                  <c:v>8191</c:v>
                </c:pt>
                <c:pt idx="8191">
                  <c:v>8192</c:v>
                </c:pt>
                <c:pt idx="8192">
                  <c:v>8193</c:v>
                </c:pt>
                <c:pt idx="8193">
                  <c:v>8194</c:v>
                </c:pt>
                <c:pt idx="8194">
                  <c:v>8195</c:v>
                </c:pt>
                <c:pt idx="8195">
                  <c:v>8196</c:v>
                </c:pt>
                <c:pt idx="8196">
                  <c:v>8197</c:v>
                </c:pt>
                <c:pt idx="8197">
                  <c:v>8198</c:v>
                </c:pt>
                <c:pt idx="8198">
                  <c:v>8199</c:v>
                </c:pt>
                <c:pt idx="8199">
                  <c:v>8200</c:v>
                </c:pt>
                <c:pt idx="8200">
                  <c:v>8201</c:v>
                </c:pt>
                <c:pt idx="8201">
                  <c:v>8202</c:v>
                </c:pt>
                <c:pt idx="8202">
                  <c:v>8203</c:v>
                </c:pt>
                <c:pt idx="8203">
                  <c:v>8204</c:v>
                </c:pt>
                <c:pt idx="8204">
                  <c:v>8205</c:v>
                </c:pt>
                <c:pt idx="8205">
                  <c:v>8206</c:v>
                </c:pt>
                <c:pt idx="8206">
                  <c:v>8207</c:v>
                </c:pt>
                <c:pt idx="8207">
                  <c:v>8208</c:v>
                </c:pt>
                <c:pt idx="8208">
                  <c:v>8209</c:v>
                </c:pt>
                <c:pt idx="8209">
                  <c:v>8210</c:v>
                </c:pt>
                <c:pt idx="8210">
                  <c:v>8211</c:v>
                </c:pt>
                <c:pt idx="8211">
                  <c:v>8212</c:v>
                </c:pt>
                <c:pt idx="8212">
                  <c:v>8213</c:v>
                </c:pt>
                <c:pt idx="8213">
                  <c:v>8214</c:v>
                </c:pt>
                <c:pt idx="8214">
                  <c:v>8215</c:v>
                </c:pt>
                <c:pt idx="8215">
                  <c:v>8216</c:v>
                </c:pt>
                <c:pt idx="8216">
                  <c:v>8217</c:v>
                </c:pt>
                <c:pt idx="8217">
                  <c:v>8218</c:v>
                </c:pt>
                <c:pt idx="8218">
                  <c:v>8219</c:v>
                </c:pt>
                <c:pt idx="8219">
                  <c:v>8220</c:v>
                </c:pt>
                <c:pt idx="8220">
                  <c:v>8221</c:v>
                </c:pt>
                <c:pt idx="8221">
                  <c:v>8222</c:v>
                </c:pt>
                <c:pt idx="8222">
                  <c:v>8223</c:v>
                </c:pt>
                <c:pt idx="8223">
                  <c:v>8224</c:v>
                </c:pt>
                <c:pt idx="8224">
                  <c:v>8225</c:v>
                </c:pt>
                <c:pt idx="8225">
                  <c:v>8226</c:v>
                </c:pt>
                <c:pt idx="8226">
                  <c:v>8227</c:v>
                </c:pt>
                <c:pt idx="8227">
                  <c:v>8228</c:v>
                </c:pt>
                <c:pt idx="8228">
                  <c:v>8229</c:v>
                </c:pt>
                <c:pt idx="8229">
                  <c:v>8230</c:v>
                </c:pt>
                <c:pt idx="8230">
                  <c:v>8231</c:v>
                </c:pt>
                <c:pt idx="8231">
                  <c:v>8232</c:v>
                </c:pt>
                <c:pt idx="8232">
                  <c:v>8233</c:v>
                </c:pt>
                <c:pt idx="8233">
                  <c:v>8234</c:v>
                </c:pt>
                <c:pt idx="8234">
                  <c:v>8235</c:v>
                </c:pt>
                <c:pt idx="8235">
                  <c:v>8236</c:v>
                </c:pt>
                <c:pt idx="8236">
                  <c:v>8237</c:v>
                </c:pt>
                <c:pt idx="8237">
                  <c:v>8238</c:v>
                </c:pt>
                <c:pt idx="8238">
                  <c:v>8239</c:v>
                </c:pt>
                <c:pt idx="8239">
                  <c:v>8240</c:v>
                </c:pt>
                <c:pt idx="8240">
                  <c:v>8241</c:v>
                </c:pt>
                <c:pt idx="8241">
                  <c:v>8242</c:v>
                </c:pt>
                <c:pt idx="8242">
                  <c:v>8243</c:v>
                </c:pt>
                <c:pt idx="8243">
                  <c:v>8244</c:v>
                </c:pt>
                <c:pt idx="8244">
                  <c:v>8245</c:v>
                </c:pt>
                <c:pt idx="8245">
                  <c:v>8246</c:v>
                </c:pt>
                <c:pt idx="8246">
                  <c:v>8247</c:v>
                </c:pt>
                <c:pt idx="8247">
                  <c:v>8248</c:v>
                </c:pt>
                <c:pt idx="8248">
                  <c:v>8249</c:v>
                </c:pt>
                <c:pt idx="8249">
                  <c:v>8250</c:v>
                </c:pt>
                <c:pt idx="8250">
                  <c:v>8251</c:v>
                </c:pt>
                <c:pt idx="8251">
                  <c:v>8252</c:v>
                </c:pt>
                <c:pt idx="8252">
                  <c:v>8253</c:v>
                </c:pt>
                <c:pt idx="8253">
                  <c:v>8254</c:v>
                </c:pt>
                <c:pt idx="8254">
                  <c:v>8255</c:v>
                </c:pt>
                <c:pt idx="8255">
                  <c:v>8256</c:v>
                </c:pt>
                <c:pt idx="8256">
                  <c:v>8257</c:v>
                </c:pt>
                <c:pt idx="8257">
                  <c:v>8258</c:v>
                </c:pt>
                <c:pt idx="8258">
                  <c:v>8259</c:v>
                </c:pt>
                <c:pt idx="8259">
                  <c:v>8260</c:v>
                </c:pt>
                <c:pt idx="8260">
                  <c:v>8261</c:v>
                </c:pt>
                <c:pt idx="8261">
                  <c:v>8262</c:v>
                </c:pt>
                <c:pt idx="8262">
                  <c:v>8263</c:v>
                </c:pt>
                <c:pt idx="8263">
                  <c:v>8264</c:v>
                </c:pt>
                <c:pt idx="8264">
                  <c:v>8265</c:v>
                </c:pt>
                <c:pt idx="8265">
                  <c:v>8266</c:v>
                </c:pt>
                <c:pt idx="8266">
                  <c:v>8267</c:v>
                </c:pt>
                <c:pt idx="8267">
                  <c:v>8268</c:v>
                </c:pt>
                <c:pt idx="8268">
                  <c:v>8269</c:v>
                </c:pt>
                <c:pt idx="8269">
                  <c:v>8270</c:v>
                </c:pt>
                <c:pt idx="8270">
                  <c:v>8271</c:v>
                </c:pt>
                <c:pt idx="8271">
                  <c:v>8272</c:v>
                </c:pt>
                <c:pt idx="8272">
                  <c:v>8273</c:v>
                </c:pt>
                <c:pt idx="8273">
                  <c:v>8274</c:v>
                </c:pt>
                <c:pt idx="8274">
                  <c:v>8275</c:v>
                </c:pt>
                <c:pt idx="8275">
                  <c:v>8276</c:v>
                </c:pt>
                <c:pt idx="8276">
                  <c:v>8277</c:v>
                </c:pt>
                <c:pt idx="8277">
                  <c:v>8278</c:v>
                </c:pt>
                <c:pt idx="8278">
                  <c:v>8279</c:v>
                </c:pt>
                <c:pt idx="8279">
                  <c:v>8280</c:v>
                </c:pt>
                <c:pt idx="8280">
                  <c:v>8281</c:v>
                </c:pt>
                <c:pt idx="8281">
                  <c:v>8282</c:v>
                </c:pt>
                <c:pt idx="8282">
                  <c:v>8283</c:v>
                </c:pt>
                <c:pt idx="8283">
                  <c:v>8284</c:v>
                </c:pt>
                <c:pt idx="8284">
                  <c:v>8285</c:v>
                </c:pt>
                <c:pt idx="8285">
                  <c:v>8286</c:v>
                </c:pt>
                <c:pt idx="8286">
                  <c:v>8287</c:v>
                </c:pt>
                <c:pt idx="8287">
                  <c:v>8288</c:v>
                </c:pt>
                <c:pt idx="8288">
                  <c:v>8289</c:v>
                </c:pt>
                <c:pt idx="8289">
                  <c:v>8290</c:v>
                </c:pt>
                <c:pt idx="8290">
                  <c:v>8291</c:v>
                </c:pt>
                <c:pt idx="8291">
                  <c:v>8292</c:v>
                </c:pt>
                <c:pt idx="8292">
                  <c:v>8293</c:v>
                </c:pt>
                <c:pt idx="8293">
                  <c:v>8294</c:v>
                </c:pt>
                <c:pt idx="8294">
                  <c:v>8295</c:v>
                </c:pt>
                <c:pt idx="8295">
                  <c:v>8296</c:v>
                </c:pt>
                <c:pt idx="8296">
                  <c:v>8297</c:v>
                </c:pt>
                <c:pt idx="8297">
                  <c:v>8298</c:v>
                </c:pt>
                <c:pt idx="8298">
                  <c:v>8299</c:v>
                </c:pt>
                <c:pt idx="8299">
                  <c:v>8300</c:v>
                </c:pt>
                <c:pt idx="8300">
                  <c:v>8301</c:v>
                </c:pt>
                <c:pt idx="8301">
                  <c:v>8302</c:v>
                </c:pt>
                <c:pt idx="8302">
                  <c:v>8303</c:v>
                </c:pt>
                <c:pt idx="8303">
                  <c:v>8304</c:v>
                </c:pt>
                <c:pt idx="8304">
                  <c:v>8305</c:v>
                </c:pt>
                <c:pt idx="8305">
                  <c:v>8306</c:v>
                </c:pt>
                <c:pt idx="8306">
                  <c:v>8307</c:v>
                </c:pt>
                <c:pt idx="8307">
                  <c:v>8308</c:v>
                </c:pt>
                <c:pt idx="8308">
                  <c:v>8309</c:v>
                </c:pt>
                <c:pt idx="8309">
                  <c:v>8310</c:v>
                </c:pt>
                <c:pt idx="8310">
                  <c:v>8311</c:v>
                </c:pt>
                <c:pt idx="8311">
                  <c:v>8312</c:v>
                </c:pt>
                <c:pt idx="8312">
                  <c:v>8313</c:v>
                </c:pt>
                <c:pt idx="8313">
                  <c:v>8314</c:v>
                </c:pt>
                <c:pt idx="8314">
                  <c:v>8315</c:v>
                </c:pt>
                <c:pt idx="8315">
                  <c:v>8316</c:v>
                </c:pt>
                <c:pt idx="8316">
                  <c:v>8317</c:v>
                </c:pt>
                <c:pt idx="8317">
                  <c:v>8318</c:v>
                </c:pt>
                <c:pt idx="8318">
                  <c:v>8319</c:v>
                </c:pt>
                <c:pt idx="8319">
                  <c:v>8320</c:v>
                </c:pt>
                <c:pt idx="8320">
                  <c:v>8321</c:v>
                </c:pt>
                <c:pt idx="8321">
                  <c:v>8322</c:v>
                </c:pt>
                <c:pt idx="8322">
                  <c:v>8323</c:v>
                </c:pt>
                <c:pt idx="8323">
                  <c:v>8324</c:v>
                </c:pt>
                <c:pt idx="8324">
                  <c:v>8325</c:v>
                </c:pt>
                <c:pt idx="8325">
                  <c:v>8326</c:v>
                </c:pt>
                <c:pt idx="8326">
                  <c:v>8327</c:v>
                </c:pt>
                <c:pt idx="8327">
                  <c:v>8328</c:v>
                </c:pt>
                <c:pt idx="8328">
                  <c:v>8329</c:v>
                </c:pt>
                <c:pt idx="8329">
                  <c:v>8330</c:v>
                </c:pt>
                <c:pt idx="8330">
                  <c:v>8331</c:v>
                </c:pt>
                <c:pt idx="8331">
                  <c:v>8332</c:v>
                </c:pt>
                <c:pt idx="8332">
                  <c:v>8333</c:v>
                </c:pt>
                <c:pt idx="8333">
                  <c:v>8334</c:v>
                </c:pt>
                <c:pt idx="8334">
                  <c:v>8335</c:v>
                </c:pt>
                <c:pt idx="8335">
                  <c:v>8336</c:v>
                </c:pt>
                <c:pt idx="8336">
                  <c:v>8337</c:v>
                </c:pt>
                <c:pt idx="8337">
                  <c:v>8338</c:v>
                </c:pt>
                <c:pt idx="8338">
                  <c:v>8339</c:v>
                </c:pt>
                <c:pt idx="8339">
                  <c:v>8340</c:v>
                </c:pt>
                <c:pt idx="8340">
                  <c:v>8341</c:v>
                </c:pt>
                <c:pt idx="8341">
                  <c:v>8342</c:v>
                </c:pt>
                <c:pt idx="8342">
                  <c:v>8343</c:v>
                </c:pt>
                <c:pt idx="8343">
                  <c:v>8344</c:v>
                </c:pt>
                <c:pt idx="8344">
                  <c:v>8345</c:v>
                </c:pt>
                <c:pt idx="8345">
                  <c:v>8346</c:v>
                </c:pt>
                <c:pt idx="8346">
                  <c:v>8347</c:v>
                </c:pt>
                <c:pt idx="8347">
                  <c:v>8348</c:v>
                </c:pt>
                <c:pt idx="8348">
                  <c:v>8349</c:v>
                </c:pt>
                <c:pt idx="8349">
                  <c:v>8350</c:v>
                </c:pt>
                <c:pt idx="8350">
                  <c:v>8351</c:v>
                </c:pt>
                <c:pt idx="8351">
                  <c:v>8352</c:v>
                </c:pt>
                <c:pt idx="8352">
                  <c:v>8353</c:v>
                </c:pt>
                <c:pt idx="8353">
                  <c:v>8354</c:v>
                </c:pt>
                <c:pt idx="8354">
                  <c:v>8355</c:v>
                </c:pt>
                <c:pt idx="8355">
                  <c:v>8356</c:v>
                </c:pt>
                <c:pt idx="8356">
                  <c:v>8357</c:v>
                </c:pt>
                <c:pt idx="8357">
                  <c:v>8358</c:v>
                </c:pt>
                <c:pt idx="8358">
                  <c:v>8359</c:v>
                </c:pt>
                <c:pt idx="8359">
                  <c:v>8360</c:v>
                </c:pt>
                <c:pt idx="8360">
                  <c:v>8361</c:v>
                </c:pt>
                <c:pt idx="8361">
                  <c:v>8362</c:v>
                </c:pt>
                <c:pt idx="8362">
                  <c:v>8363</c:v>
                </c:pt>
                <c:pt idx="8363">
                  <c:v>8364</c:v>
                </c:pt>
                <c:pt idx="8364">
                  <c:v>8365</c:v>
                </c:pt>
                <c:pt idx="8365">
                  <c:v>8366</c:v>
                </c:pt>
                <c:pt idx="8366">
                  <c:v>8367</c:v>
                </c:pt>
                <c:pt idx="8367">
                  <c:v>8368</c:v>
                </c:pt>
                <c:pt idx="8368">
                  <c:v>8369</c:v>
                </c:pt>
                <c:pt idx="8369">
                  <c:v>8370</c:v>
                </c:pt>
                <c:pt idx="8370">
                  <c:v>8371</c:v>
                </c:pt>
                <c:pt idx="8371">
                  <c:v>8372</c:v>
                </c:pt>
                <c:pt idx="8372">
                  <c:v>8373</c:v>
                </c:pt>
                <c:pt idx="8373">
                  <c:v>8374</c:v>
                </c:pt>
                <c:pt idx="8374">
                  <c:v>8375</c:v>
                </c:pt>
                <c:pt idx="8375">
                  <c:v>8376</c:v>
                </c:pt>
                <c:pt idx="8376">
                  <c:v>8377</c:v>
                </c:pt>
                <c:pt idx="8377">
                  <c:v>8378</c:v>
                </c:pt>
                <c:pt idx="8378">
                  <c:v>8379</c:v>
                </c:pt>
                <c:pt idx="8379">
                  <c:v>8380</c:v>
                </c:pt>
                <c:pt idx="8380">
                  <c:v>8381</c:v>
                </c:pt>
                <c:pt idx="8381">
                  <c:v>8382</c:v>
                </c:pt>
                <c:pt idx="8382">
                  <c:v>8383</c:v>
                </c:pt>
                <c:pt idx="8383">
                  <c:v>8384</c:v>
                </c:pt>
                <c:pt idx="8384">
                  <c:v>8385</c:v>
                </c:pt>
                <c:pt idx="8385">
                  <c:v>8386</c:v>
                </c:pt>
                <c:pt idx="8386">
                  <c:v>8387</c:v>
                </c:pt>
                <c:pt idx="8387">
                  <c:v>8388</c:v>
                </c:pt>
                <c:pt idx="8388">
                  <c:v>8389</c:v>
                </c:pt>
                <c:pt idx="8389">
                  <c:v>8390</c:v>
                </c:pt>
                <c:pt idx="8390">
                  <c:v>8391</c:v>
                </c:pt>
                <c:pt idx="8391">
                  <c:v>8392</c:v>
                </c:pt>
                <c:pt idx="8392">
                  <c:v>8393</c:v>
                </c:pt>
                <c:pt idx="8393">
                  <c:v>8394</c:v>
                </c:pt>
                <c:pt idx="8394">
                  <c:v>8395</c:v>
                </c:pt>
                <c:pt idx="8395">
                  <c:v>8396</c:v>
                </c:pt>
                <c:pt idx="8396">
                  <c:v>8397</c:v>
                </c:pt>
                <c:pt idx="8397">
                  <c:v>8398</c:v>
                </c:pt>
                <c:pt idx="8398">
                  <c:v>8399</c:v>
                </c:pt>
                <c:pt idx="8399">
                  <c:v>8400</c:v>
                </c:pt>
                <c:pt idx="8400">
                  <c:v>8401</c:v>
                </c:pt>
                <c:pt idx="8401">
                  <c:v>8402</c:v>
                </c:pt>
                <c:pt idx="8402">
                  <c:v>8403</c:v>
                </c:pt>
                <c:pt idx="8403">
                  <c:v>8404</c:v>
                </c:pt>
                <c:pt idx="8404">
                  <c:v>8405</c:v>
                </c:pt>
                <c:pt idx="8405">
                  <c:v>8406</c:v>
                </c:pt>
                <c:pt idx="8406">
                  <c:v>8407</c:v>
                </c:pt>
                <c:pt idx="8407">
                  <c:v>8408</c:v>
                </c:pt>
                <c:pt idx="8408">
                  <c:v>8409</c:v>
                </c:pt>
                <c:pt idx="8409">
                  <c:v>8410</c:v>
                </c:pt>
                <c:pt idx="8410">
                  <c:v>8411</c:v>
                </c:pt>
                <c:pt idx="8411">
                  <c:v>8412</c:v>
                </c:pt>
                <c:pt idx="8412">
                  <c:v>8413</c:v>
                </c:pt>
                <c:pt idx="8413">
                  <c:v>8414</c:v>
                </c:pt>
                <c:pt idx="8414">
                  <c:v>8415</c:v>
                </c:pt>
                <c:pt idx="8415">
                  <c:v>8416</c:v>
                </c:pt>
                <c:pt idx="8416">
                  <c:v>8417</c:v>
                </c:pt>
                <c:pt idx="8417">
                  <c:v>8418</c:v>
                </c:pt>
                <c:pt idx="8418">
                  <c:v>8419</c:v>
                </c:pt>
                <c:pt idx="8419">
                  <c:v>8420</c:v>
                </c:pt>
                <c:pt idx="8420">
                  <c:v>8421</c:v>
                </c:pt>
                <c:pt idx="8421">
                  <c:v>8422</c:v>
                </c:pt>
                <c:pt idx="8422">
                  <c:v>8423</c:v>
                </c:pt>
                <c:pt idx="8423">
                  <c:v>8424</c:v>
                </c:pt>
                <c:pt idx="8424">
                  <c:v>8425</c:v>
                </c:pt>
                <c:pt idx="8425">
                  <c:v>8426</c:v>
                </c:pt>
                <c:pt idx="8426">
                  <c:v>8427</c:v>
                </c:pt>
                <c:pt idx="8427">
                  <c:v>8428</c:v>
                </c:pt>
                <c:pt idx="8428">
                  <c:v>8429</c:v>
                </c:pt>
                <c:pt idx="8429">
                  <c:v>8430</c:v>
                </c:pt>
                <c:pt idx="8430">
                  <c:v>8431</c:v>
                </c:pt>
                <c:pt idx="8431">
                  <c:v>8432</c:v>
                </c:pt>
                <c:pt idx="8432">
                  <c:v>8433</c:v>
                </c:pt>
                <c:pt idx="8433">
                  <c:v>8434</c:v>
                </c:pt>
                <c:pt idx="8434">
                  <c:v>8435</c:v>
                </c:pt>
                <c:pt idx="8435">
                  <c:v>8436</c:v>
                </c:pt>
                <c:pt idx="8436">
                  <c:v>8437</c:v>
                </c:pt>
                <c:pt idx="8437">
                  <c:v>8438</c:v>
                </c:pt>
                <c:pt idx="8438">
                  <c:v>8439</c:v>
                </c:pt>
                <c:pt idx="8439">
                  <c:v>8440</c:v>
                </c:pt>
                <c:pt idx="8440">
                  <c:v>8441</c:v>
                </c:pt>
                <c:pt idx="8441">
                  <c:v>8442</c:v>
                </c:pt>
                <c:pt idx="8442">
                  <c:v>8443</c:v>
                </c:pt>
                <c:pt idx="8443">
                  <c:v>8444</c:v>
                </c:pt>
                <c:pt idx="8444">
                  <c:v>8445</c:v>
                </c:pt>
                <c:pt idx="8445">
                  <c:v>8446</c:v>
                </c:pt>
                <c:pt idx="8446">
                  <c:v>8447</c:v>
                </c:pt>
                <c:pt idx="8447">
                  <c:v>8448</c:v>
                </c:pt>
                <c:pt idx="8448">
                  <c:v>8449</c:v>
                </c:pt>
                <c:pt idx="8449">
                  <c:v>8450</c:v>
                </c:pt>
                <c:pt idx="8450">
                  <c:v>8451</c:v>
                </c:pt>
                <c:pt idx="8451">
                  <c:v>8452</c:v>
                </c:pt>
                <c:pt idx="8452">
                  <c:v>8453</c:v>
                </c:pt>
                <c:pt idx="8453">
                  <c:v>8454</c:v>
                </c:pt>
                <c:pt idx="8454">
                  <c:v>8455</c:v>
                </c:pt>
                <c:pt idx="8455">
                  <c:v>8456</c:v>
                </c:pt>
                <c:pt idx="8456">
                  <c:v>8457</c:v>
                </c:pt>
                <c:pt idx="8457">
                  <c:v>8458</c:v>
                </c:pt>
                <c:pt idx="8458">
                  <c:v>8459</c:v>
                </c:pt>
                <c:pt idx="8459">
                  <c:v>8460</c:v>
                </c:pt>
                <c:pt idx="8460">
                  <c:v>8461</c:v>
                </c:pt>
                <c:pt idx="8461">
                  <c:v>8462</c:v>
                </c:pt>
                <c:pt idx="8462">
                  <c:v>8463</c:v>
                </c:pt>
                <c:pt idx="8463">
                  <c:v>8464</c:v>
                </c:pt>
                <c:pt idx="8464">
                  <c:v>8465</c:v>
                </c:pt>
                <c:pt idx="8465">
                  <c:v>8466</c:v>
                </c:pt>
                <c:pt idx="8466">
                  <c:v>8467</c:v>
                </c:pt>
                <c:pt idx="8467">
                  <c:v>8468</c:v>
                </c:pt>
                <c:pt idx="8468">
                  <c:v>8469</c:v>
                </c:pt>
                <c:pt idx="8469">
                  <c:v>8470</c:v>
                </c:pt>
                <c:pt idx="8470">
                  <c:v>8471</c:v>
                </c:pt>
                <c:pt idx="8471">
                  <c:v>8472</c:v>
                </c:pt>
                <c:pt idx="8472">
                  <c:v>8473</c:v>
                </c:pt>
                <c:pt idx="8473">
                  <c:v>8474</c:v>
                </c:pt>
                <c:pt idx="8474">
                  <c:v>8475</c:v>
                </c:pt>
                <c:pt idx="8475">
                  <c:v>8476</c:v>
                </c:pt>
                <c:pt idx="8476">
                  <c:v>8477</c:v>
                </c:pt>
                <c:pt idx="8477">
                  <c:v>8478</c:v>
                </c:pt>
                <c:pt idx="8478">
                  <c:v>8479</c:v>
                </c:pt>
                <c:pt idx="8479">
                  <c:v>8480</c:v>
                </c:pt>
                <c:pt idx="8480">
                  <c:v>8481</c:v>
                </c:pt>
                <c:pt idx="8481">
                  <c:v>8482</c:v>
                </c:pt>
                <c:pt idx="8482">
                  <c:v>8483</c:v>
                </c:pt>
                <c:pt idx="8483">
                  <c:v>8484</c:v>
                </c:pt>
                <c:pt idx="8484">
                  <c:v>8485</c:v>
                </c:pt>
                <c:pt idx="8485">
                  <c:v>8486</c:v>
                </c:pt>
                <c:pt idx="8486">
                  <c:v>8487</c:v>
                </c:pt>
                <c:pt idx="8487">
                  <c:v>8488</c:v>
                </c:pt>
                <c:pt idx="8488">
                  <c:v>8489</c:v>
                </c:pt>
                <c:pt idx="8489">
                  <c:v>8490</c:v>
                </c:pt>
                <c:pt idx="8490">
                  <c:v>8491</c:v>
                </c:pt>
                <c:pt idx="8491">
                  <c:v>8492</c:v>
                </c:pt>
                <c:pt idx="8492">
                  <c:v>8493</c:v>
                </c:pt>
                <c:pt idx="8493">
                  <c:v>8494</c:v>
                </c:pt>
                <c:pt idx="8494">
                  <c:v>8495</c:v>
                </c:pt>
                <c:pt idx="8495">
                  <c:v>8496</c:v>
                </c:pt>
                <c:pt idx="8496">
                  <c:v>8497</c:v>
                </c:pt>
                <c:pt idx="8497">
                  <c:v>8498</c:v>
                </c:pt>
                <c:pt idx="8498">
                  <c:v>8499</c:v>
                </c:pt>
                <c:pt idx="8499">
                  <c:v>8500</c:v>
                </c:pt>
                <c:pt idx="8500">
                  <c:v>8501</c:v>
                </c:pt>
                <c:pt idx="8501">
                  <c:v>8502</c:v>
                </c:pt>
                <c:pt idx="8502">
                  <c:v>8503</c:v>
                </c:pt>
                <c:pt idx="8503">
                  <c:v>8504</c:v>
                </c:pt>
                <c:pt idx="8504">
                  <c:v>8505</c:v>
                </c:pt>
                <c:pt idx="8505">
                  <c:v>8506</c:v>
                </c:pt>
                <c:pt idx="8506">
                  <c:v>8507</c:v>
                </c:pt>
                <c:pt idx="8507">
                  <c:v>8508</c:v>
                </c:pt>
                <c:pt idx="8508">
                  <c:v>8509</c:v>
                </c:pt>
                <c:pt idx="8509">
                  <c:v>8510</c:v>
                </c:pt>
                <c:pt idx="8510">
                  <c:v>8511</c:v>
                </c:pt>
                <c:pt idx="8511">
                  <c:v>8512</c:v>
                </c:pt>
                <c:pt idx="8512">
                  <c:v>8513</c:v>
                </c:pt>
                <c:pt idx="8513">
                  <c:v>8514</c:v>
                </c:pt>
                <c:pt idx="8514">
                  <c:v>8515</c:v>
                </c:pt>
                <c:pt idx="8515">
                  <c:v>8516</c:v>
                </c:pt>
                <c:pt idx="8516">
                  <c:v>8517</c:v>
                </c:pt>
                <c:pt idx="8517">
                  <c:v>8518</c:v>
                </c:pt>
                <c:pt idx="8518">
                  <c:v>8519</c:v>
                </c:pt>
                <c:pt idx="8519">
                  <c:v>8520</c:v>
                </c:pt>
                <c:pt idx="8520">
                  <c:v>8521</c:v>
                </c:pt>
                <c:pt idx="8521">
                  <c:v>8522</c:v>
                </c:pt>
                <c:pt idx="8522">
                  <c:v>8523</c:v>
                </c:pt>
                <c:pt idx="8523">
                  <c:v>8524</c:v>
                </c:pt>
                <c:pt idx="8524">
                  <c:v>8525</c:v>
                </c:pt>
                <c:pt idx="8525">
                  <c:v>8526</c:v>
                </c:pt>
                <c:pt idx="8526">
                  <c:v>8527</c:v>
                </c:pt>
                <c:pt idx="8527">
                  <c:v>8528</c:v>
                </c:pt>
                <c:pt idx="8528">
                  <c:v>8529</c:v>
                </c:pt>
                <c:pt idx="8529">
                  <c:v>8530</c:v>
                </c:pt>
                <c:pt idx="8530">
                  <c:v>8531</c:v>
                </c:pt>
                <c:pt idx="8531">
                  <c:v>8532</c:v>
                </c:pt>
                <c:pt idx="8532">
                  <c:v>8533</c:v>
                </c:pt>
                <c:pt idx="8533">
                  <c:v>8534</c:v>
                </c:pt>
                <c:pt idx="8534">
                  <c:v>8535</c:v>
                </c:pt>
                <c:pt idx="8535">
                  <c:v>8536</c:v>
                </c:pt>
                <c:pt idx="8536">
                  <c:v>8537</c:v>
                </c:pt>
                <c:pt idx="8537">
                  <c:v>8538</c:v>
                </c:pt>
                <c:pt idx="8538">
                  <c:v>8539</c:v>
                </c:pt>
                <c:pt idx="8539">
                  <c:v>8540</c:v>
                </c:pt>
                <c:pt idx="8540">
                  <c:v>8541</c:v>
                </c:pt>
                <c:pt idx="8541">
                  <c:v>8542</c:v>
                </c:pt>
                <c:pt idx="8542">
                  <c:v>8543</c:v>
                </c:pt>
                <c:pt idx="8543">
                  <c:v>8544</c:v>
                </c:pt>
                <c:pt idx="8544">
                  <c:v>8545</c:v>
                </c:pt>
                <c:pt idx="8545">
                  <c:v>8546</c:v>
                </c:pt>
                <c:pt idx="8546">
                  <c:v>8547</c:v>
                </c:pt>
                <c:pt idx="8547">
                  <c:v>8548</c:v>
                </c:pt>
                <c:pt idx="8548">
                  <c:v>8549</c:v>
                </c:pt>
                <c:pt idx="8549">
                  <c:v>8550</c:v>
                </c:pt>
                <c:pt idx="8550">
                  <c:v>8551</c:v>
                </c:pt>
                <c:pt idx="8551">
                  <c:v>8552</c:v>
                </c:pt>
                <c:pt idx="8552">
                  <c:v>8553</c:v>
                </c:pt>
                <c:pt idx="8553">
                  <c:v>8554</c:v>
                </c:pt>
                <c:pt idx="8554">
                  <c:v>8555</c:v>
                </c:pt>
                <c:pt idx="8555">
                  <c:v>8556</c:v>
                </c:pt>
                <c:pt idx="8556">
                  <c:v>8557</c:v>
                </c:pt>
                <c:pt idx="8557">
                  <c:v>8558</c:v>
                </c:pt>
                <c:pt idx="8558">
                  <c:v>8559</c:v>
                </c:pt>
                <c:pt idx="8559">
                  <c:v>8560</c:v>
                </c:pt>
                <c:pt idx="8560">
                  <c:v>8561</c:v>
                </c:pt>
                <c:pt idx="8561">
                  <c:v>8562</c:v>
                </c:pt>
                <c:pt idx="8562">
                  <c:v>8563</c:v>
                </c:pt>
                <c:pt idx="8563">
                  <c:v>8564</c:v>
                </c:pt>
                <c:pt idx="8564">
                  <c:v>8565</c:v>
                </c:pt>
                <c:pt idx="8565">
                  <c:v>8566</c:v>
                </c:pt>
                <c:pt idx="8566">
                  <c:v>8567</c:v>
                </c:pt>
                <c:pt idx="8567">
                  <c:v>8568</c:v>
                </c:pt>
                <c:pt idx="8568">
                  <c:v>8569</c:v>
                </c:pt>
                <c:pt idx="8569">
                  <c:v>8570</c:v>
                </c:pt>
                <c:pt idx="8570">
                  <c:v>8571</c:v>
                </c:pt>
                <c:pt idx="8571">
                  <c:v>8572</c:v>
                </c:pt>
                <c:pt idx="8572">
                  <c:v>8573</c:v>
                </c:pt>
                <c:pt idx="8573">
                  <c:v>8574</c:v>
                </c:pt>
                <c:pt idx="8574">
                  <c:v>8575</c:v>
                </c:pt>
                <c:pt idx="8575">
                  <c:v>8576</c:v>
                </c:pt>
                <c:pt idx="8576">
                  <c:v>8577</c:v>
                </c:pt>
                <c:pt idx="8577">
                  <c:v>8578</c:v>
                </c:pt>
                <c:pt idx="8578">
                  <c:v>8579</c:v>
                </c:pt>
                <c:pt idx="8579">
                  <c:v>8580</c:v>
                </c:pt>
                <c:pt idx="8580">
                  <c:v>8581</c:v>
                </c:pt>
                <c:pt idx="8581">
                  <c:v>8582</c:v>
                </c:pt>
                <c:pt idx="8582">
                  <c:v>8583</c:v>
                </c:pt>
                <c:pt idx="8583">
                  <c:v>8584</c:v>
                </c:pt>
                <c:pt idx="8584">
                  <c:v>8585</c:v>
                </c:pt>
                <c:pt idx="8585">
                  <c:v>8586</c:v>
                </c:pt>
                <c:pt idx="8586">
                  <c:v>8587</c:v>
                </c:pt>
                <c:pt idx="8587">
                  <c:v>8588</c:v>
                </c:pt>
                <c:pt idx="8588">
                  <c:v>8589</c:v>
                </c:pt>
                <c:pt idx="8589">
                  <c:v>8590</c:v>
                </c:pt>
                <c:pt idx="8590">
                  <c:v>8591</c:v>
                </c:pt>
                <c:pt idx="8591">
                  <c:v>8592</c:v>
                </c:pt>
                <c:pt idx="8592">
                  <c:v>8593</c:v>
                </c:pt>
                <c:pt idx="8593">
                  <c:v>8594</c:v>
                </c:pt>
                <c:pt idx="8594">
                  <c:v>8595</c:v>
                </c:pt>
                <c:pt idx="8595">
                  <c:v>8596</c:v>
                </c:pt>
                <c:pt idx="8596">
                  <c:v>8597</c:v>
                </c:pt>
                <c:pt idx="8597">
                  <c:v>8598</c:v>
                </c:pt>
                <c:pt idx="8598">
                  <c:v>8599</c:v>
                </c:pt>
                <c:pt idx="8599">
                  <c:v>8600</c:v>
                </c:pt>
                <c:pt idx="8600">
                  <c:v>8601</c:v>
                </c:pt>
                <c:pt idx="8601">
                  <c:v>8602</c:v>
                </c:pt>
                <c:pt idx="8602">
                  <c:v>8603</c:v>
                </c:pt>
                <c:pt idx="8603">
                  <c:v>8604</c:v>
                </c:pt>
                <c:pt idx="8604">
                  <c:v>8605</c:v>
                </c:pt>
                <c:pt idx="8605">
                  <c:v>8606</c:v>
                </c:pt>
                <c:pt idx="8606">
                  <c:v>8607</c:v>
                </c:pt>
                <c:pt idx="8607">
                  <c:v>8608</c:v>
                </c:pt>
                <c:pt idx="8608">
                  <c:v>8609</c:v>
                </c:pt>
                <c:pt idx="8609">
                  <c:v>8610</c:v>
                </c:pt>
                <c:pt idx="8610">
                  <c:v>8611</c:v>
                </c:pt>
                <c:pt idx="8611">
                  <c:v>8612</c:v>
                </c:pt>
                <c:pt idx="8612">
                  <c:v>8613</c:v>
                </c:pt>
                <c:pt idx="8613">
                  <c:v>8614</c:v>
                </c:pt>
                <c:pt idx="8614">
                  <c:v>8615</c:v>
                </c:pt>
                <c:pt idx="8615">
                  <c:v>8616</c:v>
                </c:pt>
                <c:pt idx="8616">
                  <c:v>8617</c:v>
                </c:pt>
                <c:pt idx="8617">
                  <c:v>8618</c:v>
                </c:pt>
                <c:pt idx="8618">
                  <c:v>8619</c:v>
                </c:pt>
                <c:pt idx="8619">
                  <c:v>8620</c:v>
                </c:pt>
                <c:pt idx="8620">
                  <c:v>8621</c:v>
                </c:pt>
                <c:pt idx="8621">
                  <c:v>8622</c:v>
                </c:pt>
                <c:pt idx="8622">
                  <c:v>8623</c:v>
                </c:pt>
                <c:pt idx="8623">
                  <c:v>8624</c:v>
                </c:pt>
                <c:pt idx="8624">
                  <c:v>8625</c:v>
                </c:pt>
                <c:pt idx="8625">
                  <c:v>8626</c:v>
                </c:pt>
                <c:pt idx="8626">
                  <c:v>8627</c:v>
                </c:pt>
                <c:pt idx="8627">
                  <c:v>8628</c:v>
                </c:pt>
                <c:pt idx="8628">
                  <c:v>8629</c:v>
                </c:pt>
                <c:pt idx="8629">
                  <c:v>8630</c:v>
                </c:pt>
                <c:pt idx="8630">
                  <c:v>8631</c:v>
                </c:pt>
                <c:pt idx="8631">
                  <c:v>8632</c:v>
                </c:pt>
                <c:pt idx="8632">
                  <c:v>8633</c:v>
                </c:pt>
                <c:pt idx="8633">
                  <c:v>8634</c:v>
                </c:pt>
                <c:pt idx="8634">
                  <c:v>8635</c:v>
                </c:pt>
                <c:pt idx="8635">
                  <c:v>8636</c:v>
                </c:pt>
                <c:pt idx="8636">
                  <c:v>8637</c:v>
                </c:pt>
                <c:pt idx="8637">
                  <c:v>8638</c:v>
                </c:pt>
                <c:pt idx="8638">
                  <c:v>8639</c:v>
                </c:pt>
                <c:pt idx="8639">
                  <c:v>8640</c:v>
                </c:pt>
                <c:pt idx="8640">
                  <c:v>8641</c:v>
                </c:pt>
                <c:pt idx="8641">
                  <c:v>8642</c:v>
                </c:pt>
                <c:pt idx="8642">
                  <c:v>8643</c:v>
                </c:pt>
                <c:pt idx="8643">
                  <c:v>8644</c:v>
                </c:pt>
                <c:pt idx="8644">
                  <c:v>8645</c:v>
                </c:pt>
                <c:pt idx="8645">
                  <c:v>8646</c:v>
                </c:pt>
                <c:pt idx="8646">
                  <c:v>8647</c:v>
                </c:pt>
                <c:pt idx="8647">
                  <c:v>8648</c:v>
                </c:pt>
                <c:pt idx="8648">
                  <c:v>8649</c:v>
                </c:pt>
                <c:pt idx="8649">
                  <c:v>8650</c:v>
                </c:pt>
                <c:pt idx="8650">
                  <c:v>8651</c:v>
                </c:pt>
                <c:pt idx="8651">
                  <c:v>8652</c:v>
                </c:pt>
                <c:pt idx="8652">
                  <c:v>8653</c:v>
                </c:pt>
                <c:pt idx="8653">
                  <c:v>8654</c:v>
                </c:pt>
                <c:pt idx="8654">
                  <c:v>8655</c:v>
                </c:pt>
                <c:pt idx="8655">
                  <c:v>8656</c:v>
                </c:pt>
                <c:pt idx="8656">
                  <c:v>8657</c:v>
                </c:pt>
                <c:pt idx="8657">
                  <c:v>8658</c:v>
                </c:pt>
                <c:pt idx="8658">
                  <c:v>8659</c:v>
                </c:pt>
                <c:pt idx="8659">
                  <c:v>8660</c:v>
                </c:pt>
                <c:pt idx="8660">
                  <c:v>8661</c:v>
                </c:pt>
                <c:pt idx="8661">
                  <c:v>8662</c:v>
                </c:pt>
                <c:pt idx="8662">
                  <c:v>8663</c:v>
                </c:pt>
                <c:pt idx="8663">
                  <c:v>8664</c:v>
                </c:pt>
                <c:pt idx="8664">
                  <c:v>8665</c:v>
                </c:pt>
                <c:pt idx="8665">
                  <c:v>8666</c:v>
                </c:pt>
                <c:pt idx="8666">
                  <c:v>8667</c:v>
                </c:pt>
                <c:pt idx="8667">
                  <c:v>8668</c:v>
                </c:pt>
                <c:pt idx="8668">
                  <c:v>8669</c:v>
                </c:pt>
                <c:pt idx="8669">
                  <c:v>8670</c:v>
                </c:pt>
                <c:pt idx="8670">
                  <c:v>8671</c:v>
                </c:pt>
                <c:pt idx="8671">
                  <c:v>8672</c:v>
                </c:pt>
                <c:pt idx="8672">
                  <c:v>8673</c:v>
                </c:pt>
                <c:pt idx="8673">
                  <c:v>8674</c:v>
                </c:pt>
                <c:pt idx="8674">
                  <c:v>8675</c:v>
                </c:pt>
                <c:pt idx="8675">
                  <c:v>8676</c:v>
                </c:pt>
                <c:pt idx="8676">
                  <c:v>8677</c:v>
                </c:pt>
                <c:pt idx="8677">
                  <c:v>8678</c:v>
                </c:pt>
                <c:pt idx="8678">
                  <c:v>8679</c:v>
                </c:pt>
                <c:pt idx="8679">
                  <c:v>8680</c:v>
                </c:pt>
                <c:pt idx="8680">
                  <c:v>8681</c:v>
                </c:pt>
                <c:pt idx="8681">
                  <c:v>8682</c:v>
                </c:pt>
                <c:pt idx="8682">
                  <c:v>8683</c:v>
                </c:pt>
                <c:pt idx="8683">
                  <c:v>8684</c:v>
                </c:pt>
                <c:pt idx="8684">
                  <c:v>8685</c:v>
                </c:pt>
                <c:pt idx="8685">
                  <c:v>8686</c:v>
                </c:pt>
                <c:pt idx="8686">
                  <c:v>8687</c:v>
                </c:pt>
                <c:pt idx="8687">
                  <c:v>8688</c:v>
                </c:pt>
                <c:pt idx="8688">
                  <c:v>8689</c:v>
                </c:pt>
                <c:pt idx="8689">
                  <c:v>8690</c:v>
                </c:pt>
                <c:pt idx="8690">
                  <c:v>8691</c:v>
                </c:pt>
                <c:pt idx="8691">
                  <c:v>8692</c:v>
                </c:pt>
                <c:pt idx="8692">
                  <c:v>8693</c:v>
                </c:pt>
                <c:pt idx="8693">
                  <c:v>8694</c:v>
                </c:pt>
                <c:pt idx="8694">
                  <c:v>8695</c:v>
                </c:pt>
                <c:pt idx="8695">
                  <c:v>8696</c:v>
                </c:pt>
                <c:pt idx="8696">
                  <c:v>8697</c:v>
                </c:pt>
                <c:pt idx="8697">
                  <c:v>8698</c:v>
                </c:pt>
                <c:pt idx="8698">
                  <c:v>8699</c:v>
                </c:pt>
                <c:pt idx="8699">
                  <c:v>8700</c:v>
                </c:pt>
                <c:pt idx="8700">
                  <c:v>8701</c:v>
                </c:pt>
                <c:pt idx="8701">
                  <c:v>8702</c:v>
                </c:pt>
                <c:pt idx="8702">
                  <c:v>8703</c:v>
                </c:pt>
                <c:pt idx="8703">
                  <c:v>8704</c:v>
                </c:pt>
                <c:pt idx="8704">
                  <c:v>8705</c:v>
                </c:pt>
                <c:pt idx="8705">
                  <c:v>8706</c:v>
                </c:pt>
                <c:pt idx="8706">
                  <c:v>8707</c:v>
                </c:pt>
                <c:pt idx="8707">
                  <c:v>8708</c:v>
                </c:pt>
                <c:pt idx="8708">
                  <c:v>8709</c:v>
                </c:pt>
                <c:pt idx="8709">
                  <c:v>8710</c:v>
                </c:pt>
                <c:pt idx="8710">
                  <c:v>8711</c:v>
                </c:pt>
                <c:pt idx="8711">
                  <c:v>8712</c:v>
                </c:pt>
                <c:pt idx="8712">
                  <c:v>8713</c:v>
                </c:pt>
                <c:pt idx="8713">
                  <c:v>8714</c:v>
                </c:pt>
                <c:pt idx="8714">
                  <c:v>8715</c:v>
                </c:pt>
                <c:pt idx="8715">
                  <c:v>8716</c:v>
                </c:pt>
                <c:pt idx="8716">
                  <c:v>8717</c:v>
                </c:pt>
                <c:pt idx="8717">
                  <c:v>8718</c:v>
                </c:pt>
                <c:pt idx="8718">
                  <c:v>8719</c:v>
                </c:pt>
                <c:pt idx="8719">
                  <c:v>8720</c:v>
                </c:pt>
                <c:pt idx="8720">
                  <c:v>8721</c:v>
                </c:pt>
                <c:pt idx="8721">
                  <c:v>8722</c:v>
                </c:pt>
                <c:pt idx="8722">
                  <c:v>8723</c:v>
                </c:pt>
                <c:pt idx="8723">
                  <c:v>8724</c:v>
                </c:pt>
                <c:pt idx="8724">
                  <c:v>8725</c:v>
                </c:pt>
                <c:pt idx="8725">
                  <c:v>8726</c:v>
                </c:pt>
                <c:pt idx="8726">
                  <c:v>8727</c:v>
                </c:pt>
                <c:pt idx="8727">
                  <c:v>8728</c:v>
                </c:pt>
                <c:pt idx="8728">
                  <c:v>8729</c:v>
                </c:pt>
                <c:pt idx="8729">
                  <c:v>8730</c:v>
                </c:pt>
                <c:pt idx="8730">
                  <c:v>8731</c:v>
                </c:pt>
                <c:pt idx="8731">
                  <c:v>8732</c:v>
                </c:pt>
                <c:pt idx="8732">
                  <c:v>8733</c:v>
                </c:pt>
                <c:pt idx="8733">
                  <c:v>8734</c:v>
                </c:pt>
                <c:pt idx="8734">
                  <c:v>8735</c:v>
                </c:pt>
                <c:pt idx="8735">
                  <c:v>8736</c:v>
                </c:pt>
                <c:pt idx="8736">
                  <c:v>8737</c:v>
                </c:pt>
                <c:pt idx="8737">
                  <c:v>8738</c:v>
                </c:pt>
                <c:pt idx="8738">
                  <c:v>8739</c:v>
                </c:pt>
                <c:pt idx="8739">
                  <c:v>8740</c:v>
                </c:pt>
                <c:pt idx="8740">
                  <c:v>8741</c:v>
                </c:pt>
                <c:pt idx="8741">
                  <c:v>8742</c:v>
                </c:pt>
                <c:pt idx="8742">
                  <c:v>8743</c:v>
                </c:pt>
                <c:pt idx="8743">
                  <c:v>8744</c:v>
                </c:pt>
                <c:pt idx="8744">
                  <c:v>8745</c:v>
                </c:pt>
                <c:pt idx="8745">
                  <c:v>8746</c:v>
                </c:pt>
                <c:pt idx="8746">
                  <c:v>8747</c:v>
                </c:pt>
                <c:pt idx="8747">
                  <c:v>8748</c:v>
                </c:pt>
                <c:pt idx="8748">
                  <c:v>8749</c:v>
                </c:pt>
                <c:pt idx="8749">
                  <c:v>8750</c:v>
                </c:pt>
                <c:pt idx="8750">
                  <c:v>8751</c:v>
                </c:pt>
                <c:pt idx="8751">
                  <c:v>8752</c:v>
                </c:pt>
                <c:pt idx="8752">
                  <c:v>8753</c:v>
                </c:pt>
                <c:pt idx="8753">
                  <c:v>8754</c:v>
                </c:pt>
                <c:pt idx="8754">
                  <c:v>8755</c:v>
                </c:pt>
                <c:pt idx="8755">
                  <c:v>8756</c:v>
                </c:pt>
                <c:pt idx="8756">
                  <c:v>8757</c:v>
                </c:pt>
                <c:pt idx="8757">
                  <c:v>8758</c:v>
                </c:pt>
                <c:pt idx="8758">
                  <c:v>8759</c:v>
                </c:pt>
                <c:pt idx="8759">
                  <c:v>8760</c:v>
                </c:pt>
                <c:pt idx="8760">
                  <c:v>8761</c:v>
                </c:pt>
                <c:pt idx="8761">
                  <c:v>8762</c:v>
                </c:pt>
                <c:pt idx="8762">
                  <c:v>8763</c:v>
                </c:pt>
                <c:pt idx="8763">
                  <c:v>8764</c:v>
                </c:pt>
                <c:pt idx="8764">
                  <c:v>8765</c:v>
                </c:pt>
                <c:pt idx="8765">
                  <c:v>8766</c:v>
                </c:pt>
                <c:pt idx="8766">
                  <c:v>8767</c:v>
                </c:pt>
                <c:pt idx="8767">
                  <c:v>8768</c:v>
                </c:pt>
                <c:pt idx="8768">
                  <c:v>8769</c:v>
                </c:pt>
                <c:pt idx="8769">
                  <c:v>8770</c:v>
                </c:pt>
                <c:pt idx="8770">
                  <c:v>8771</c:v>
                </c:pt>
                <c:pt idx="8771">
                  <c:v>8772</c:v>
                </c:pt>
                <c:pt idx="8772">
                  <c:v>8773</c:v>
                </c:pt>
                <c:pt idx="8773">
                  <c:v>8774</c:v>
                </c:pt>
                <c:pt idx="8774">
                  <c:v>8775</c:v>
                </c:pt>
                <c:pt idx="8775">
                  <c:v>8776</c:v>
                </c:pt>
                <c:pt idx="8776">
                  <c:v>8777</c:v>
                </c:pt>
                <c:pt idx="8777">
                  <c:v>8778</c:v>
                </c:pt>
                <c:pt idx="8778">
                  <c:v>8779</c:v>
                </c:pt>
                <c:pt idx="8779">
                  <c:v>8780</c:v>
                </c:pt>
                <c:pt idx="8780">
                  <c:v>8781</c:v>
                </c:pt>
                <c:pt idx="8781">
                  <c:v>8782</c:v>
                </c:pt>
                <c:pt idx="8782">
                  <c:v>8783</c:v>
                </c:pt>
                <c:pt idx="8783">
                  <c:v>8784</c:v>
                </c:pt>
                <c:pt idx="8784">
                  <c:v>8785</c:v>
                </c:pt>
                <c:pt idx="8785">
                  <c:v>8786</c:v>
                </c:pt>
                <c:pt idx="8786">
                  <c:v>8787</c:v>
                </c:pt>
                <c:pt idx="8787">
                  <c:v>8788</c:v>
                </c:pt>
                <c:pt idx="8788">
                  <c:v>8789</c:v>
                </c:pt>
                <c:pt idx="8789">
                  <c:v>8790</c:v>
                </c:pt>
                <c:pt idx="8790">
                  <c:v>8791</c:v>
                </c:pt>
                <c:pt idx="8791">
                  <c:v>8792</c:v>
                </c:pt>
                <c:pt idx="8792">
                  <c:v>8793</c:v>
                </c:pt>
                <c:pt idx="8793">
                  <c:v>8794</c:v>
                </c:pt>
                <c:pt idx="8794">
                  <c:v>8795</c:v>
                </c:pt>
                <c:pt idx="8795">
                  <c:v>8796</c:v>
                </c:pt>
                <c:pt idx="8796">
                  <c:v>8797</c:v>
                </c:pt>
                <c:pt idx="8797">
                  <c:v>8798</c:v>
                </c:pt>
                <c:pt idx="8798">
                  <c:v>8799</c:v>
                </c:pt>
                <c:pt idx="8799">
                  <c:v>8800</c:v>
                </c:pt>
                <c:pt idx="8800">
                  <c:v>8801</c:v>
                </c:pt>
                <c:pt idx="8801">
                  <c:v>8802</c:v>
                </c:pt>
                <c:pt idx="8802">
                  <c:v>8803</c:v>
                </c:pt>
                <c:pt idx="8803">
                  <c:v>8804</c:v>
                </c:pt>
                <c:pt idx="8804">
                  <c:v>8805</c:v>
                </c:pt>
                <c:pt idx="8805">
                  <c:v>8806</c:v>
                </c:pt>
                <c:pt idx="8806">
                  <c:v>8807</c:v>
                </c:pt>
                <c:pt idx="8807">
                  <c:v>8808</c:v>
                </c:pt>
                <c:pt idx="8808">
                  <c:v>8809</c:v>
                </c:pt>
                <c:pt idx="8809">
                  <c:v>8810</c:v>
                </c:pt>
                <c:pt idx="8810">
                  <c:v>8811</c:v>
                </c:pt>
                <c:pt idx="8811">
                  <c:v>8812</c:v>
                </c:pt>
                <c:pt idx="8812">
                  <c:v>8813</c:v>
                </c:pt>
                <c:pt idx="8813">
                  <c:v>8814</c:v>
                </c:pt>
                <c:pt idx="8814">
                  <c:v>8815</c:v>
                </c:pt>
                <c:pt idx="8815">
                  <c:v>8816</c:v>
                </c:pt>
                <c:pt idx="8816">
                  <c:v>8817</c:v>
                </c:pt>
                <c:pt idx="8817">
                  <c:v>8818</c:v>
                </c:pt>
                <c:pt idx="8818">
                  <c:v>8819</c:v>
                </c:pt>
                <c:pt idx="8819">
                  <c:v>8820</c:v>
                </c:pt>
                <c:pt idx="8820">
                  <c:v>8821</c:v>
                </c:pt>
                <c:pt idx="8821">
                  <c:v>8822</c:v>
                </c:pt>
                <c:pt idx="8822">
                  <c:v>8823</c:v>
                </c:pt>
                <c:pt idx="8823">
                  <c:v>8824</c:v>
                </c:pt>
                <c:pt idx="8824">
                  <c:v>8825</c:v>
                </c:pt>
                <c:pt idx="8825">
                  <c:v>8826</c:v>
                </c:pt>
                <c:pt idx="8826">
                  <c:v>8827</c:v>
                </c:pt>
                <c:pt idx="8827">
                  <c:v>8828</c:v>
                </c:pt>
                <c:pt idx="8828">
                  <c:v>8829</c:v>
                </c:pt>
                <c:pt idx="8829">
                  <c:v>8830</c:v>
                </c:pt>
                <c:pt idx="8830">
                  <c:v>8831</c:v>
                </c:pt>
                <c:pt idx="8831">
                  <c:v>8832</c:v>
                </c:pt>
                <c:pt idx="8832">
                  <c:v>8833</c:v>
                </c:pt>
                <c:pt idx="8833">
                  <c:v>8834</c:v>
                </c:pt>
                <c:pt idx="8834">
                  <c:v>8835</c:v>
                </c:pt>
                <c:pt idx="8835">
                  <c:v>8836</c:v>
                </c:pt>
                <c:pt idx="8836">
                  <c:v>8837</c:v>
                </c:pt>
                <c:pt idx="8837">
                  <c:v>8838</c:v>
                </c:pt>
                <c:pt idx="8838">
                  <c:v>8839</c:v>
                </c:pt>
                <c:pt idx="8839">
                  <c:v>8840</c:v>
                </c:pt>
                <c:pt idx="8840">
                  <c:v>8841</c:v>
                </c:pt>
                <c:pt idx="8841">
                  <c:v>8842</c:v>
                </c:pt>
                <c:pt idx="8842">
                  <c:v>8843</c:v>
                </c:pt>
                <c:pt idx="8843">
                  <c:v>8844</c:v>
                </c:pt>
                <c:pt idx="8844">
                  <c:v>8845</c:v>
                </c:pt>
                <c:pt idx="8845">
                  <c:v>8846</c:v>
                </c:pt>
                <c:pt idx="8846">
                  <c:v>8847</c:v>
                </c:pt>
                <c:pt idx="8847">
                  <c:v>8848</c:v>
                </c:pt>
                <c:pt idx="8848">
                  <c:v>8849</c:v>
                </c:pt>
                <c:pt idx="8849">
                  <c:v>8850</c:v>
                </c:pt>
                <c:pt idx="8850">
                  <c:v>8851</c:v>
                </c:pt>
                <c:pt idx="8851">
                  <c:v>8852</c:v>
                </c:pt>
                <c:pt idx="8852">
                  <c:v>8853</c:v>
                </c:pt>
                <c:pt idx="8853">
                  <c:v>8854</c:v>
                </c:pt>
                <c:pt idx="8854">
                  <c:v>8855</c:v>
                </c:pt>
                <c:pt idx="8855">
                  <c:v>8856</c:v>
                </c:pt>
                <c:pt idx="8856">
                  <c:v>8857</c:v>
                </c:pt>
                <c:pt idx="8857">
                  <c:v>8858</c:v>
                </c:pt>
                <c:pt idx="8858">
                  <c:v>8859</c:v>
                </c:pt>
                <c:pt idx="8859">
                  <c:v>8860</c:v>
                </c:pt>
                <c:pt idx="8860">
                  <c:v>8861</c:v>
                </c:pt>
                <c:pt idx="8861">
                  <c:v>8862</c:v>
                </c:pt>
                <c:pt idx="8862">
                  <c:v>8863</c:v>
                </c:pt>
                <c:pt idx="8863">
                  <c:v>8864</c:v>
                </c:pt>
                <c:pt idx="8864">
                  <c:v>8865</c:v>
                </c:pt>
                <c:pt idx="8865">
                  <c:v>8866</c:v>
                </c:pt>
                <c:pt idx="8866">
                  <c:v>8867</c:v>
                </c:pt>
                <c:pt idx="8867">
                  <c:v>8868</c:v>
                </c:pt>
                <c:pt idx="8868">
                  <c:v>8869</c:v>
                </c:pt>
                <c:pt idx="8869">
                  <c:v>8870</c:v>
                </c:pt>
                <c:pt idx="8870">
                  <c:v>8871</c:v>
                </c:pt>
                <c:pt idx="8871">
                  <c:v>8872</c:v>
                </c:pt>
                <c:pt idx="8872">
                  <c:v>8873</c:v>
                </c:pt>
                <c:pt idx="8873">
                  <c:v>8874</c:v>
                </c:pt>
                <c:pt idx="8874">
                  <c:v>8875</c:v>
                </c:pt>
                <c:pt idx="8875">
                  <c:v>8876</c:v>
                </c:pt>
                <c:pt idx="8876">
                  <c:v>8877</c:v>
                </c:pt>
                <c:pt idx="8877">
                  <c:v>8878</c:v>
                </c:pt>
                <c:pt idx="8878">
                  <c:v>8879</c:v>
                </c:pt>
                <c:pt idx="8879">
                  <c:v>8880</c:v>
                </c:pt>
                <c:pt idx="8880">
                  <c:v>8881</c:v>
                </c:pt>
                <c:pt idx="8881">
                  <c:v>8882</c:v>
                </c:pt>
                <c:pt idx="8882">
                  <c:v>8883</c:v>
                </c:pt>
                <c:pt idx="8883">
                  <c:v>8884</c:v>
                </c:pt>
                <c:pt idx="8884">
                  <c:v>8885</c:v>
                </c:pt>
                <c:pt idx="8885">
                  <c:v>8886</c:v>
                </c:pt>
                <c:pt idx="8886">
                  <c:v>8887</c:v>
                </c:pt>
                <c:pt idx="8887">
                  <c:v>8888</c:v>
                </c:pt>
                <c:pt idx="8888">
                  <c:v>8889</c:v>
                </c:pt>
                <c:pt idx="8889">
                  <c:v>8890</c:v>
                </c:pt>
                <c:pt idx="8890">
                  <c:v>8891</c:v>
                </c:pt>
                <c:pt idx="8891">
                  <c:v>8892</c:v>
                </c:pt>
                <c:pt idx="8892">
                  <c:v>8893</c:v>
                </c:pt>
                <c:pt idx="8893">
                  <c:v>8894</c:v>
                </c:pt>
                <c:pt idx="8894">
                  <c:v>8895</c:v>
                </c:pt>
                <c:pt idx="8895">
                  <c:v>8896</c:v>
                </c:pt>
                <c:pt idx="8896">
                  <c:v>8897</c:v>
                </c:pt>
                <c:pt idx="8897">
                  <c:v>8898</c:v>
                </c:pt>
                <c:pt idx="8898">
                  <c:v>8899</c:v>
                </c:pt>
                <c:pt idx="8899">
                  <c:v>8900</c:v>
                </c:pt>
                <c:pt idx="8900">
                  <c:v>8901</c:v>
                </c:pt>
                <c:pt idx="8901">
                  <c:v>8902</c:v>
                </c:pt>
                <c:pt idx="8902">
                  <c:v>8903</c:v>
                </c:pt>
                <c:pt idx="8903">
                  <c:v>8904</c:v>
                </c:pt>
                <c:pt idx="8904">
                  <c:v>8905</c:v>
                </c:pt>
                <c:pt idx="8905">
                  <c:v>8906</c:v>
                </c:pt>
                <c:pt idx="8906">
                  <c:v>8907</c:v>
                </c:pt>
                <c:pt idx="8907">
                  <c:v>8908</c:v>
                </c:pt>
                <c:pt idx="8908">
                  <c:v>8909</c:v>
                </c:pt>
                <c:pt idx="8909">
                  <c:v>8910</c:v>
                </c:pt>
                <c:pt idx="8910">
                  <c:v>8911</c:v>
                </c:pt>
                <c:pt idx="8911">
                  <c:v>8912</c:v>
                </c:pt>
                <c:pt idx="8912">
                  <c:v>8913</c:v>
                </c:pt>
                <c:pt idx="8913">
                  <c:v>8914</c:v>
                </c:pt>
                <c:pt idx="8914">
                  <c:v>8915</c:v>
                </c:pt>
                <c:pt idx="8915">
                  <c:v>8916</c:v>
                </c:pt>
                <c:pt idx="8916">
                  <c:v>8917</c:v>
                </c:pt>
                <c:pt idx="8917">
                  <c:v>8918</c:v>
                </c:pt>
                <c:pt idx="8918">
                  <c:v>8919</c:v>
                </c:pt>
                <c:pt idx="8919">
                  <c:v>8920</c:v>
                </c:pt>
                <c:pt idx="8920">
                  <c:v>8921</c:v>
                </c:pt>
                <c:pt idx="8921">
                  <c:v>8922</c:v>
                </c:pt>
                <c:pt idx="8922">
                  <c:v>8923</c:v>
                </c:pt>
                <c:pt idx="8923">
                  <c:v>8924</c:v>
                </c:pt>
                <c:pt idx="8924">
                  <c:v>8925</c:v>
                </c:pt>
                <c:pt idx="8925">
                  <c:v>8926</c:v>
                </c:pt>
                <c:pt idx="8926">
                  <c:v>8927</c:v>
                </c:pt>
                <c:pt idx="8927">
                  <c:v>8928</c:v>
                </c:pt>
                <c:pt idx="8928">
                  <c:v>8929</c:v>
                </c:pt>
                <c:pt idx="8929">
                  <c:v>8930</c:v>
                </c:pt>
                <c:pt idx="8930">
                  <c:v>8931</c:v>
                </c:pt>
                <c:pt idx="8931">
                  <c:v>8932</c:v>
                </c:pt>
                <c:pt idx="8932">
                  <c:v>8933</c:v>
                </c:pt>
                <c:pt idx="8933">
                  <c:v>8934</c:v>
                </c:pt>
                <c:pt idx="8934">
                  <c:v>8935</c:v>
                </c:pt>
                <c:pt idx="8935">
                  <c:v>8936</c:v>
                </c:pt>
                <c:pt idx="8936">
                  <c:v>8937</c:v>
                </c:pt>
                <c:pt idx="8937">
                  <c:v>8938</c:v>
                </c:pt>
                <c:pt idx="8938">
                  <c:v>8939</c:v>
                </c:pt>
                <c:pt idx="8939">
                  <c:v>8940</c:v>
                </c:pt>
                <c:pt idx="8940">
                  <c:v>8941</c:v>
                </c:pt>
                <c:pt idx="8941">
                  <c:v>8942</c:v>
                </c:pt>
                <c:pt idx="8942">
                  <c:v>8943</c:v>
                </c:pt>
                <c:pt idx="8943">
                  <c:v>8944</c:v>
                </c:pt>
                <c:pt idx="8944">
                  <c:v>8945</c:v>
                </c:pt>
                <c:pt idx="8945">
                  <c:v>8946</c:v>
                </c:pt>
                <c:pt idx="8946">
                  <c:v>8947</c:v>
                </c:pt>
                <c:pt idx="8947">
                  <c:v>8948</c:v>
                </c:pt>
                <c:pt idx="8948">
                  <c:v>8949</c:v>
                </c:pt>
                <c:pt idx="8949">
                  <c:v>8950</c:v>
                </c:pt>
                <c:pt idx="8950">
                  <c:v>8951</c:v>
                </c:pt>
                <c:pt idx="8951">
                  <c:v>8952</c:v>
                </c:pt>
                <c:pt idx="8952">
                  <c:v>8953</c:v>
                </c:pt>
                <c:pt idx="8953">
                  <c:v>8954</c:v>
                </c:pt>
                <c:pt idx="8954">
                  <c:v>8955</c:v>
                </c:pt>
                <c:pt idx="8955">
                  <c:v>8956</c:v>
                </c:pt>
                <c:pt idx="8956">
                  <c:v>8957</c:v>
                </c:pt>
                <c:pt idx="8957">
                  <c:v>8958</c:v>
                </c:pt>
                <c:pt idx="8958">
                  <c:v>8959</c:v>
                </c:pt>
                <c:pt idx="8959">
                  <c:v>8960</c:v>
                </c:pt>
                <c:pt idx="8960">
                  <c:v>8961</c:v>
                </c:pt>
                <c:pt idx="8961">
                  <c:v>8962</c:v>
                </c:pt>
                <c:pt idx="8962">
                  <c:v>8963</c:v>
                </c:pt>
                <c:pt idx="8963">
                  <c:v>8964</c:v>
                </c:pt>
                <c:pt idx="8964">
                  <c:v>8965</c:v>
                </c:pt>
                <c:pt idx="8965">
                  <c:v>8966</c:v>
                </c:pt>
                <c:pt idx="8966">
                  <c:v>8967</c:v>
                </c:pt>
                <c:pt idx="8967">
                  <c:v>8968</c:v>
                </c:pt>
                <c:pt idx="8968">
                  <c:v>8969</c:v>
                </c:pt>
                <c:pt idx="8969">
                  <c:v>8970</c:v>
                </c:pt>
                <c:pt idx="8970">
                  <c:v>8971</c:v>
                </c:pt>
                <c:pt idx="8971">
                  <c:v>8972</c:v>
                </c:pt>
                <c:pt idx="8972">
                  <c:v>8973</c:v>
                </c:pt>
                <c:pt idx="8973">
                  <c:v>8974</c:v>
                </c:pt>
                <c:pt idx="8974">
                  <c:v>8975</c:v>
                </c:pt>
                <c:pt idx="8975">
                  <c:v>8976</c:v>
                </c:pt>
                <c:pt idx="8976">
                  <c:v>8977</c:v>
                </c:pt>
                <c:pt idx="8977">
                  <c:v>8978</c:v>
                </c:pt>
                <c:pt idx="8978">
                  <c:v>8979</c:v>
                </c:pt>
                <c:pt idx="8979">
                  <c:v>8980</c:v>
                </c:pt>
                <c:pt idx="8980">
                  <c:v>8981</c:v>
                </c:pt>
                <c:pt idx="8981">
                  <c:v>8982</c:v>
                </c:pt>
                <c:pt idx="8982">
                  <c:v>8983</c:v>
                </c:pt>
                <c:pt idx="8983">
                  <c:v>8984</c:v>
                </c:pt>
                <c:pt idx="8984">
                  <c:v>8985</c:v>
                </c:pt>
                <c:pt idx="8985">
                  <c:v>8986</c:v>
                </c:pt>
                <c:pt idx="8986">
                  <c:v>8987</c:v>
                </c:pt>
                <c:pt idx="8987">
                  <c:v>8988</c:v>
                </c:pt>
                <c:pt idx="8988">
                  <c:v>8989</c:v>
                </c:pt>
                <c:pt idx="8989">
                  <c:v>8990</c:v>
                </c:pt>
                <c:pt idx="8990">
                  <c:v>8991</c:v>
                </c:pt>
                <c:pt idx="8991">
                  <c:v>8992</c:v>
                </c:pt>
                <c:pt idx="8992">
                  <c:v>8993</c:v>
                </c:pt>
                <c:pt idx="8993">
                  <c:v>8994</c:v>
                </c:pt>
                <c:pt idx="8994">
                  <c:v>8995</c:v>
                </c:pt>
                <c:pt idx="8995">
                  <c:v>8996</c:v>
                </c:pt>
                <c:pt idx="8996">
                  <c:v>8997</c:v>
                </c:pt>
                <c:pt idx="8997">
                  <c:v>8998</c:v>
                </c:pt>
                <c:pt idx="8998">
                  <c:v>8999</c:v>
                </c:pt>
                <c:pt idx="8999">
                  <c:v>9000</c:v>
                </c:pt>
                <c:pt idx="9000">
                  <c:v>9001</c:v>
                </c:pt>
                <c:pt idx="9001">
                  <c:v>9002</c:v>
                </c:pt>
                <c:pt idx="9002">
                  <c:v>9003</c:v>
                </c:pt>
                <c:pt idx="9003">
                  <c:v>9004</c:v>
                </c:pt>
                <c:pt idx="9004">
                  <c:v>9005</c:v>
                </c:pt>
                <c:pt idx="9005">
                  <c:v>9006</c:v>
                </c:pt>
                <c:pt idx="9006">
                  <c:v>9007</c:v>
                </c:pt>
                <c:pt idx="9007">
                  <c:v>9008</c:v>
                </c:pt>
                <c:pt idx="9008">
                  <c:v>9009</c:v>
                </c:pt>
                <c:pt idx="9009">
                  <c:v>9010</c:v>
                </c:pt>
                <c:pt idx="9010">
                  <c:v>9011</c:v>
                </c:pt>
                <c:pt idx="9011">
                  <c:v>9012</c:v>
                </c:pt>
                <c:pt idx="9012">
                  <c:v>9013</c:v>
                </c:pt>
                <c:pt idx="9013">
                  <c:v>9014</c:v>
                </c:pt>
                <c:pt idx="9014">
                  <c:v>9015</c:v>
                </c:pt>
                <c:pt idx="9015">
                  <c:v>9016</c:v>
                </c:pt>
                <c:pt idx="9016">
                  <c:v>9017</c:v>
                </c:pt>
                <c:pt idx="9017">
                  <c:v>9018</c:v>
                </c:pt>
                <c:pt idx="9018">
                  <c:v>9019</c:v>
                </c:pt>
                <c:pt idx="9019">
                  <c:v>9020</c:v>
                </c:pt>
                <c:pt idx="9020">
                  <c:v>9021</c:v>
                </c:pt>
                <c:pt idx="9021">
                  <c:v>9022</c:v>
                </c:pt>
                <c:pt idx="9022">
                  <c:v>9023</c:v>
                </c:pt>
                <c:pt idx="9023">
                  <c:v>9024</c:v>
                </c:pt>
                <c:pt idx="9024">
                  <c:v>9025</c:v>
                </c:pt>
                <c:pt idx="9025">
                  <c:v>9026</c:v>
                </c:pt>
                <c:pt idx="9026">
                  <c:v>9027</c:v>
                </c:pt>
                <c:pt idx="9027">
                  <c:v>9028</c:v>
                </c:pt>
                <c:pt idx="9028">
                  <c:v>9029</c:v>
                </c:pt>
                <c:pt idx="9029">
                  <c:v>9030</c:v>
                </c:pt>
                <c:pt idx="9030">
                  <c:v>9031</c:v>
                </c:pt>
                <c:pt idx="9031">
                  <c:v>9032</c:v>
                </c:pt>
                <c:pt idx="9032">
                  <c:v>9033</c:v>
                </c:pt>
                <c:pt idx="9033">
                  <c:v>9034</c:v>
                </c:pt>
                <c:pt idx="9034">
                  <c:v>9035</c:v>
                </c:pt>
                <c:pt idx="9035">
                  <c:v>9036</c:v>
                </c:pt>
                <c:pt idx="9036">
                  <c:v>9037</c:v>
                </c:pt>
                <c:pt idx="9037">
                  <c:v>9038</c:v>
                </c:pt>
                <c:pt idx="9038">
                  <c:v>9039</c:v>
                </c:pt>
                <c:pt idx="9039">
                  <c:v>9040</c:v>
                </c:pt>
                <c:pt idx="9040">
                  <c:v>9041</c:v>
                </c:pt>
                <c:pt idx="9041">
                  <c:v>9042</c:v>
                </c:pt>
                <c:pt idx="9042">
                  <c:v>9043</c:v>
                </c:pt>
                <c:pt idx="9043">
                  <c:v>9044</c:v>
                </c:pt>
                <c:pt idx="9044">
                  <c:v>9045</c:v>
                </c:pt>
                <c:pt idx="9045">
                  <c:v>9046</c:v>
                </c:pt>
                <c:pt idx="9046">
                  <c:v>9047</c:v>
                </c:pt>
                <c:pt idx="9047">
                  <c:v>9048</c:v>
                </c:pt>
                <c:pt idx="9048">
                  <c:v>9049</c:v>
                </c:pt>
                <c:pt idx="9049">
                  <c:v>9050</c:v>
                </c:pt>
                <c:pt idx="9050">
                  <c:v>9051</c:v>
                </c:pt>
                <c:pt idx="9051">
                  <c:v>9052</c:v>
                </c:pt>
                <c:pt idx="9052">
                  <c:v>9053</c:v>
                </c:pt>
                <c:pt idx="9053">
                  <c:v>9054</c:v>
                </c:pt>
                <c:pt idx="9054">
                  <c:v>9055</c:v>
                </c:pt>
                <c:pt idx="9055">
                  <c:v>9056</c:v>
                </c:pt>
                <c:pt idx="9056">
                  <c:v>9057</c:v>
                </c:pt>
                <c:pt idx="9057">
                  <c:v>9058</c:v>
                </c:pt>
                <c:pt idx="9058">
                  <c:v>9059</c:v>
                </c:pt>
                <c:pt idx="9059">
                  <c:v>9060</c:v>
                </c:pt>
                <c:pt idx="9060">
                  <c:v>9061</c:v>
                </c:pt>
                <c:pt idx="9061">
                  <c:v>9062</c:v>
                </c:pt>
                <c:pt idx="9062">
                  <c:v>9063</c:v>
                </c:pt>
                <c:pt idx="9063">
                  <c:v>9064</c:v>
                </c:pt>
                <c:pt idx="9064">
                  <c:v>9065</c:v>
                </c:pt>
                <c:pt idx="9065">
                  <c:v>9066</c:v>
                </c:pt>
                <c:pt idx="9066">
                  <c:v>9067</c:v>
                </c:pt>
                <c:pt idx="9067">
                  <c:v>9068</c:v>
                </c:pt>
                <c:pt idx="9068">
                  <c:v>9069</c:v>
                </c:pt>
                <c:pt idx="9069">
                  <c:v>9070</c:v>
                </c:pt>
                <c:pt idx="9070">
                  <c:v>9071</c:v>
                </c:pt>
                <c:pt idx="9071">
                  <c:v>9072</c:v>
                </c:pt>
                <c:pt idx="9072">
                  <c:v>9073</c:v>
                </c:pt>
                <c:pt idx="9073">
                  <c:v>9074</c:v>
                </c:pt>
                <c:pt idx="9074">
                  <c:v>9075</c:v>
                </c:pt>
                <c:pt idx="9075">
                  <c:v>9076</c:v>
                </c:pt>
                <c:pt idx="9076">
                  <c:v>9077</c:v>
                </c:pt>
                <c:pt idx="9077">
                  <c:v>9078</c:v>
                </c:pt>
                <c:pt idx="9078">
                  <c:v>9079</c:v>
                </c:pt>
                <c:pt idx="9079">
                  <c:v>9080</c:v>
                </c:pt>
                <c:pt idx="9080">
                  <c:v>9081</c:v>
                </c:pt>
                <c:pt idx="9081">
                  <c:v>9082</c:v>
                </c:pt>
                <c:pt idx="9082">
                  <c:v>9083</c:v>
                </c:pt>
                <c:pt idx="9083">
                  <c:v>9084</c:v>
                </c:pt>
                <c:pt idx="9084">
                  <c:v>9085</c:v>
                </c:pt>
                <c:pt idx="9085">
                  <c:v>9086</c:v>
                </c:pt>
                <c:pt idx="9086">
                  <c:v>9087</c:v>
                </c:pt>
                <c:pt idx="9087">
                  <c:v>9088</c:v>
                </c:pt>
                <c:pt idx="9088">
                  <c:v>9089</c:v>
                </c:pt>
                <c:pt idx="9089">
                  <c:v>9090</c:v>
                </c:pt>
                <c:pt idx="9090">
                  <c:v>9091</c:v>
                </c:pt>
                <c:pt idx="9091">
                  <c:v>9092</c:v>
                </c:pt>
                <c:pt idx="9092">
                  <c:v>9093</c:v>
                </c:pt>
                <c:pt idx="9093">
                  <c:v>9094</c:v>
                </c:pt>
                <c:pt idx="9094">
                  <c:v>9095</c:v>
                </c:pt>
                <c:pt idx="9095">
                  <c:v>9096</c:v>
                </c:pt>
                <c:pt idx="9096">
                  <c:v>9097</c:v>
                </c:pt>
                <c:pt idx="9097">
                  <c:v>9098</c:v>
                </c:pt>
                <c:pt idx="9098">
                  <c:v>9099</c:v>
                </c:pt>
                <c:pt idx="9099">
                  <c:v>9100</c:v>
                </c:pt>
                <c:pt idx="9100">
                  <c:v>9101</c:v>
                </c:pt>
                <c:pt idx="9101">
                  <c:v>9102</c:v>
                </c:pt>
                <c:pt idx="9102">
                  <c:v>9103</c:v>
                </c:pt>
                <c:pt idx="9103">
                  <c:v>9104</c:v>
                </c:pt>
                <c:pt idx="9104">
                  <c:v>9105</c:v>
                </c:pt>
                <c:pt idx="9105">
                  <c:v>9106</c:v>
                </c:pt>
                <c:pt idx="9106">
                  <c:v>9107</c:v>
                </c:pt>
                <c:pt idx="9107">
                  <c:v>9108</c:v>
                </c:pt>
                <c:pt idx="9108">
                  <c:v>9109</c:v>
                </c:pt>
                <c:pt idx="9109">
                  <c:v>9110</c:v>
                </c:pt>
                <c:pt idx="9110">
                  <c:v>9111</c:v>
                </c:pt>
                <c:pt idx="9111">
                  <c:v>9112</c:v>
                </c:pt>
                <c:pt idx="9112">
                  <c:v>9113</c:v>
                </c:pt>
                <c:pt idx="9113">
                  <c:v>9114</c:v>
                </c:pt>
                <c:pt idx="9114">
                  <c:v>9115</c:v>
                </c:pt>
                <c:pt idx="9115">
                  <c:v>9116</c:v>
                </c:pt>
                <c:pt idx="9116">
                  <c:v>9117</c:v>
                </c:pt>
                <c:pt idx="9117">
                  <c:v>9118</c:v>
                </c:pt>
                <c:pt idx="9118">
                  <c:v>9119</c:v>
                </c:pt>
                <c:pt idx="9119">
                  <c:v>9120</c:v>
                </c:pt>
                <c:pt idx="9120">
                  <c:v>9121</c:v>
                </c:pt>
                <c:pt idx="9121">
                  <c:v>9122</c:v>
                </c:pt>
                <c:pt idx="9122">
                  <c:v>9123</c:v>
                </c:pt>
                <c:pt idx="9123">
                  <c:v>9124</c:v>
                </c:pt>
                <c:pt idx="9124">
                  <c:v>9125</c:v>
                </c:pt>
                <c:pt idx="9125">
                  <c:v>9126</c:v>
                </c:pt>
                <c:pt idx="9126">
                  <c:v>9127</c:v>
                </c:pt>
                <c:pt idx="9127">
                  <c:v>9128</c:v>
                </c:pt>
                <c:pt idx="9128">
                  <c:v>9129</c:v>
                </c:pt>
                <c:pt idx="9129">
                  <c:v>9130</c:v>
                </c:pt>
                <c:pt idx="9130">
                  <c:v>9131</c:v>
                </c:pt>
                <c:pt idx="9131">
                  <c:v>9132</c:v>
                </c:pt>
                <c:pt idx="9132">
                  <c:v>9133</c:v>
                </c:pt>
                <c:pt idx="9133">
                  <c:v>9134</c:v>
                </c:pt>
                <c:pt idx="9134">
                  <c:v>9135</c:v>
                </c:pt>
                <c:pt idx="9135">
                  <c:v>9136</c:v>
                </c:pt>
                <c:pt idx="9136">
                  <c:v>9137</c:v>
                </c:pt>
                <c:pt idx="9137">
                  <c:v>9138</c:v>
                </c:pt>
                <c:pt idx="9138">
                  <c:v>9139</c:v>
                </c:pt>
                <c:pt idx="9139">
                  <c:v>9140</c:v>
                </c:pt>
                <c:pt idx="9140">
                  <c:v>9141</c:v>
                </c:pt>
                <c:pt idx="9141">
                  <c:v>9142</c:v>
                </c:pt>
                <c:pt idx="9142">
                  <c:v>9143</c:v>
                </c:pt>
                <c:pt idx="9143">
                  <c:v>9144</c:v>
                </c:pt>
                <c:pt idx="9144">
                  <c:v>9145</c:v>
                </c:pt>
                <c:pt idx="9145">
                  <c:v>9146</c:v>
                </c:pt>
                <c:pt idx="9146">
                  <c:v>9147</c:v>
                </c:pt>
                <c:pt idx="9147">
                  <c:v>9148</c:v>
                </c:pt>
                <c:pt idx="9148">
                  <c:v>9149</c:v>
                </c:pt>
                <c:pt idx="9149">
                  <c:v>9150</c:v>
                </c:pt>
                <c:pt idx="9150">
                  <c:v>9151</c:v>
                </c:pt>
                <c:pt idx="9151">
                  <c:v>9152</c:v>
                </c:pt>
                <c:pt idx="9152">
                  <c:v>9153</c:v>
                </c:pt>
                <c:pt idx="9153">
                  <c:v>9154</c:v>
                </c:pt>
                <c:pt idx="9154">
                  <c:v>9155</c:v>
                </c:pt>
                <c:pt idx="9155">
                  <c:v>9156</c:v>
                </c:pt>
                <c:pt idx="9156">
                  <c:v>9157</c:v>
                </c:pt>
                <c:pt idx="9157">
                  <c:v>9158</c:v>
                </c:pt>
                <c:pt idx="9158">
                  <c:v>9159</c:v>
                </c:pt>
                <c:pt idx="9159">
                  <c:v>9160</c:v>
                </c:pt>
                <c:pt idx="9160">
                  <c:v>9161</c:v>
                </c:pt>
                <c:pt idx="9161">
                  <c:v>9162</c:v>
                </c:pt>
                <c:pt idx="9162">
                  <c:v>9163</c:v>
                </c:pt>
                <c:pt idx="9163">
                  <c:v>9164</c:v>
                </c:pt>
                <c:pt idx="9164">
                  <c:v>9165</c:v>
                </c:pt>
                <c:pt idx="9165">
                  <c:v>9166</c:v>
                </c:pt>
                <c:pt idx="9166">
                  <c:v>9167</c:v>
                </c:pt>
                <c:pt idx="9167">
                  <c:v>9168</c:v>
                </c:pt>
                <c:pt idx="9168">
                  <c:v>9169</c:v>
                </c:pt>
                <c:pt idx="9169">
                  <c:v>9170</c:v>
                </c:pt>
                <c:pt idx="9170">
                  <c:v>9171</c:v>
                </c:pt>
                <c:pt idx="9171">
                  <c:v>9172</c:v>
                </c:pt>
                <c:pt idx="9172">
                  <c:v>9173</c:v>
                </c:pt>
                <c:pt idx="9173">
                  <c:v>9174</c:v>
                </c:pt>
                <c:pt idx="9174">
                  <c:v>9175</c:v>
                </c:pt>
                <c:pt idx="9175">
                  <c:v>9176</c:v>
                </c:pt>
                <c:pt idx="9176">
                  <c:v>9177</c:v>
                </c:pt>
                <c:pt idx="9177">
                  <c:v>9178</c:v>
                </c:pt>
                <c:pt idx="9178">
                  <c:v>9179</c:v>
                </c:pt>
                <c:pt idx="9179">
                  <c:v>9180</c:v>
                </c:pt>
                <c:pt idx="9180">
                  <c:v>9181</c:v>
                </c:pt>
                <c:pt idx="9181">
                  <c:v>9182</c:v>
                </c:pt>
                <c:pt idx="9182">
                  <c:v>9183</c:v>
                </c:pt>
                <c:pt idx="9183">
                  <c:v>9184</c:v>
                </c:pt>
                <c:pt idx="9184">
                  <c:v>9185</c:v>
                </c:pt>
                <c:pt idx="9185">
                  <c:v>9186</c:v>
                </c:pt>
                <c:pt idx="9186">
                  <c:v>9187</c:v>
                </c:pt>
                <c:pt idx="9187">
                  <c:v>9188</c:v>
                </c:pt>
                <c:pt idx="9188">
                  <c:v>9189</c:v>
                </c:pt>
                <c:pt idx="9189">
                  <c:v>9190</c:v>
                </c:pt>
                <c:pt idx="9190">
                  <c:v>9191</c:v>
                </c:pt>
                <c:pt idx="9191">
                  <c:v>9192</c:v>
                </c:pt>
                <c:pt idx="9192">
                  <c:v>9193</c:v>
                </c:pt>
                <c:pt idx="9193">
                  <c:v>9194</c:v>
                </c:pt>
                <c:pt idx="9194">
                  <c:v>9195</c:v>
                </c:pt>
                <c:pt idx="9195">
                  <c:v>9196</c:v>
                </c:pt>
                <c:pt idx="9196">
                  <c:v>9197</c:v>
                </c:pt>
                <c:pt idx="9197">
                  <c:v>9198</c:v>
                </c:pt>
                <c:pt idx="9198">
                  <c:v>9199</c:v>
                </c:pt>
                <c:pt idx="9199">
                  <c:v>9200</c:v>
                </c:pt>
                <c:pt idx="9200">
                  <c:v>9201</c:v>
                </c:pt>
                <c:pt idx="9201">
                  <c:v>9202</c:v>
                </c:pt>
                <c:pt idx="9202">
                  <c:v>9203</c:v>
                </c:pt>
                <c:pt idx="9203">
                  <c:v>9204</c:v>
                </c:pt>
                <c:pt idx="9204">
                  <c:v>9205</c:v>
                </c:pt>
                <c:pt idx="9205">
                  <c:v>9206</c:v>
                </c:pt>
                <c:pt idx="9206">
                  <c:v>9207</c:v>
                </c:pt>
                <c:pt idx="9207">
                  <c:v>9208</c:v>
                </c:pt>
                <c:pt idx="9208">
                  <c:v>9209</c:v>
                </c:pt>
                <c:pt idx="9209">
                  <c:v>9210</c:v>
                </c:pt>
                <c:pt idx="9210">
                  <c:v>9211</c:v>
                </c:pt>
                <c:pt idx="9211">
                  <c:v>9212</c:v>
                </c:pt>
                <c:pt idx="9212">
                  <c:v>9213</c:v>
                </c:pt>
                <c:pt idx="9213">
                  <c:v>9214</c:v>
                </c:pt>
                <c:pt idx="9214">
                  <c:v>9215</c:v>
                </c:pt>
                <c:pt idx="9215">
                  <c:v>9216</c:v>
                </c:pt>
                <c:pt idx="9216">
                  <c:v>9217</c:v>
                </c:pt>
                <c:pt idx="9217">
                  <c:v>9218</c:v>
                </c:pt>
                <c:pt idx="9218">
                  <c:v>9219</c:v>
                </c:pt>
                <c:pt idx="9219">
                  <c:v>9220</c:v>
                </c:pt>
                <c:pt idx="9220">
                  <c:v>9221</c:v>
                </c:pt>
                <c:pt idx="9221">
                  <c:v>9222</c:v>
                </c:pt>
                <c:pt idx="9222">
                  <c:v>9223</c:v>
                </c:pt>
                <c:pt idx="9223">
                  <c:v>9224</c:v>
                </c:pt>
                <c:pt idx="9224">
                  <c:v>9225</c:v>
                </c:pt>
                <c:pt idx="9225">
                  <c:v>9226</c:v>
                </c:pt>
                <c:pt idx="9226">
                  <c:v>9227</c:v>
                </c:pt>
                <c:pt idx="9227">
                  <c:v>9228</c:v>
                </c:pt>
                <c:pt idx="9228">
                  <c:v>9229</c:v>
                </c:pt>
                <c:pt idx="9229">
                  <c:v>9230</c:v>
                </c:pt>
                <c:pt idx="9230">
                  <c:v>9231</c:v>
                </c:pt>
                <c:pt idx="9231">
                  <c:v>9232</c:v>
                </c:pt>
                <c:pt idx="9232">
                  <c:v>9233</c:v>
                </c:pt>
                <c:pt idx="9233">
                  <c:v>9234</c:v>
                </c:pt>
                <c:pt idx="9234">
                  <c:v>9235</c:v>
                </c:pt>
                <c:pt idx="9235">
                  <c:v>9236</c:v>
                </c:pt>
                <c:pt idx="9236">
                  <c:v>9237</c:v>
                </c:pt>
                <c:pt idx="9237">
                  <c:v>9238</c:v>
                </c:pt>
                <c:pt idx="9238">
                  <c:v>9239</c:v>
                </c:pt>
                <c:pt idx="9239">
                  <c:v>9240</c:v>
                </c:pt>
                <c:pt idx="9240">
                  <c:v>9241</c:v>
                </c:pt>
                <c:pt idx="9241">
                  <c:v>9242</c:v>
                </c:pt>
                <c:pt idx="9242">
                  <c:v>9243</c:v>
                </c:pt>
                <c:pt idx="9243">
                  <c:v>9244</c:v>
                </c:pt>
                <c:pt idx="9244">
                  <c:v>9245</c:v>
                </c:pt>
                <c:pt idx="9245">
                  <c:v>9246</c:v>
                </c:pt>
                <c:pt idx="9246">
                  <c:v>9247</c:v>
                </c:pt>
                <c:pt idx="9247">
                  <c:v>9248</c:v>
                </c:pt>
                <c:pt idx="9248">
                  <c:v>9249</c:v>
                </c:pt>
                <c:pt idx="9249">
                  <c:v>9250</c:v>
                </c:pt>
                <c:pt idx="9250">
                  <c:v>9251</c:v>
                </c:pt>
                <c:pt idx="9251">
                  <c:v>9252</c:v>
                </c:pt>
                <c:pt idx="9252">
                  <c:v>9253</c:v>
                </c:pt>
                <c:pt idx="9253">
                  <c:v>9254</c:v>
                </c:pt>
                <c:pt idx="9254">
                  <c:v>9255</c:v>
                </c:pt>
                <c:pt idx="9255">
                  <c:v>9256</c:v>
                </c:pt>
                <c:pt idx="9256">
                  <c:v>9257</c:v>
                </c:pt>
                <c:pt idx="9257">
                  <c:v>9258</c:v>
                </c:pt>
                <c:pt idx="9258">
                  <c:v>9259</c:v>
                </c:pt>
                <c:pt idx="9259">
                  <c:v>9260</c:v>
                </c:pt>
                <c:pt idx="9260">
                  <c:v>9261</c:v>
                </c:pt>
                <c:pt idx="9261">
                  <c:v>9262</c:v>
                </c:pt>
                <c:pt idx="9262">
                  <c:v>9263</c:v>
                </c:pt>
                <c:pt idx="9263">
                  <c:v>9264</c:v>
                </c:pt>
                <c:pt idx="9264">
                  <c:v>9265</c:v>
                </c:pt>
                <c:pt idx="9265">
                  <c:v>9266</c:v>
                </c:pt>
                <c:pt idx="9266">
                  <c:v>9267</c:v>
                </c:pt>
                <c:pt idx="9267">
                  <c:v>9268</c:v>
                </c:pt>
                <c:pt idx="9268">
                  <c:v>9269</c:v>
                </c:pt>
                <c:pt idx="9269">
                  <c:v>9270</c:v>
                </c:pt>
                <c:pt idx="9270">
                  <c:v>9271</c:v>
                </c:pt>
                <c:pt idx="9271">
                  <c:v>9272</c:v>
                </c:pt>
                <c:pt idx="9272">
                  <c:v>9273</c:v>
                </c:pt>
                <c:pt idx="9273">
                  <c:v>9274</c:v>
                </c:pt>
                <c:pt idx="9274">
                  <c:v>9275</c:v>
                </c:pt>
                <c:pt idx="9275">
                  <c:v>9276</c:v>
                </c:pt>
                <c:pt idx="9276">
                  <c:v>9277</c:v>
                </c:pt>
                <c:pt idx="9277">
                  <c:v>9278</c:v>
                </c:pt>
                <c:pt idx="9278">
                  <c:v>9279</c:v>
                </c:pt>
                <c:pt idx="9279">
                  <c:v>9280</c:v>
                </c:pt>
                <c:pt idx="9280">
                  <c:v>9281</c:v>
                </c:pt>
                <c:pt idx="9281">
                  <c:v>9282</c:v>
                </c:pt>
                <c:pt idx="9282">
                  <c:v>9283</c:v>
                </c:pt>
                <c:pt idx="9283">
                  <c:v>9284</c:v>
                </c:pt>
                <c:pt idx="9284">
                  <c:v>9285</c:v>
                </c:pt>
                <c:pt idx="9285">
                  <c:v>9286</c:v>
                </c:pt>
                <c:pt idx="9286">
                  <c:v>9287</c:v>
                </c:pt>
                <c:pt idx="9287">
                  <c:v>9288</c:v>
                </c:pt>
                <c:pt idx="9288">
                  <c:v>9289</c:v>
                </c:pt>
                <c:pt idx="9289">
                  <c:v>9290</c:v>
                </c:pt>
                <c:pt idx="9290">
                  <c:v>9291</c:v>
                </c:pt>
                <c:pt idx="9291">
                  <c:v>9292</c:v>
                </c:pt>
                <c:pt idx="9292">
                  <c:v>9293</c:v>
                </c:pt>
                <c:pt idx="9293">
                  <c:v>9294</c:v>
                </c:pt>
                <c:pt idx="9294">
                  <c:v>9295</c:v>
                </c:pt>
                <c:pt idx="9295">
                  <c:v>9296</c:v>
                </c:pt>
                <c:pt idx="9296">
                  <c:v>9297</c:v>
                </c:pt>
                <c:pt idx="9297">
                  <c:v>9298</c:v>
                </c:pt>
                <c:pt idx="9298">
                  <c:v>9299</c:v>
                </c:pt>
                <c:pt idx="9299">
                  <c:v>9300</c:v>
                </c:pt>
                <c:pt idx="9300">
                  <c:v>9301</c:v>
                </c:pt>
                <c:pt idx="9301">
                  <c:v>9302</c:v>
                </c:pt>
                <c:pt idx="9302">
                  <c:v>9303</c:v>
                </c:pt>
                <c:pt idx="9303">
                  <c:v>9304</c:v>
                </c:pt>
                <c:pt idx="9304">
                  <c:v>9305</c:v>
                </c:pt>
                <c:pt idx="9305">
                  <c:v>9306</c:v>
                </c:pt>
                <c:pt idx="9306">
                  <c:v>9307</c:v>
                </c:pt>
                <c:pt idx="9307">
                  <c:v>9308</c:v>
                </c:pt>
                <c:pt idx="9308">
                  <c:v>9309</c:v>
                </c:pt>
                <c:pt idx="9309">
                  <c:v>9310</c:v>
                </c:pt>
                <c:pt idx="9310">
                  <c:v>9311</c:v>
                </c:pt>
                <c:pt idx="9311">
                  <c:v>9312</c:v>
                </c:pt>
                <c:pt idx="9312">
                  <c:v>9313</c:v>
                </c:pt>
                <c:pt idx="9313">
                  <c:v>9314</c:v>
                </c:pt>
                <c:pt idx="9314">
                  <c:v>9315</c:v>
                </c:pt>
                <c:pt idx="9315">
                  <c:v>9316</c:v>
                </c:pt>
                <c:pt idx="9316">
                  <c:v>9317</c:v>
                </c:pt>
                <c:pt idx="9317">
                  <c:v>9318</c:v>
                </c:pt>
                <c:pt idx="9318">
                  <c:v>9319</c:v>
                </c:pt>
                <c:pt idx="9319">
                  <c:v>9320</c:v>
                </c:pt>
                <c:pt idx="9320">
                  <c:v>9321</c:v>
                </c:pt>
                <c:pt idx="9321">
                  <c:v>9322</c:v>
                </c:pt>
                <c:pt idx="9322">
                  <c:v>9323</c:v>
                </c:pt>
                <c:pt idx="9323">
                  <c:v>9324</c:v>
                </c:pt>
                <c:pt idx="9324">
                  <c:v>9325</c:v>
                </c:pt>
                <c:pt idx="9325">
                  <c:v>9326</c:v>
                </c:pt>
                <c:pt idx="9326">
                  <c:v>9327</c:v>
                </c:pt>
                <c:pt idx="9327">
                  <c:v>9328</c:v>
                </c:pt>
                <c:pt idx="9328">
                  <c:v>9329</c:v>
                </c:pt>
                <c:pt idx="9329">
                  <c:v>9330</c:v>
                </c:pt>
                <c:pt idx="9330">
                  <c:v>9331</c:v>
                </c:pt>
                <c:pt idx="9331">
                  <c:v>9332</c:v>
                </c:pt>
                <c:pt idx="9332">
                  <c:v>9333</c:v>
                </c:pt>
                <c:pt idx="9333">
                  <c:v>9334</c:v>
                </c:pt>
                <c:pt idx="9334">
                  <c:v>9335</c:v>
                </c:pt>
                <c:pt idx="9335">
                  <c:v>9336</c:v>
                </c:pt>
                <c:pt idx="9336">
                  <c:v>9337</c:v>
                </c:pt>
                <c:pt idx="9337">
                  <c:v>9338</c:v>
                </c:pt>
                <c:pt idx="9338">
                  <c:v>9339</c:v>
                </c:pt>
                <c:pt idx="9339">
                  <c:v>9340</c:v>
                </c:pt>
                <c:pt idx="9340">
                  <c:v>9341</c:v>
                </c:pt>
                <c:pt idx="9341">
                  <c:v>9342</c:v>
                </c:pt>
                <c:pt idx="9342">
                  <c:v>9343</c:v>
                </c:pt>
                <c:pt idx="9343">
                  <c:v>9344</c:v>
                </c:pt>
                <c:pt idx="9344">
                  <c:v>9345</c:v>
                </c:pt>
                <c:pt idx="9345">
                  <c:v>9346</c:v>
                </c:pt>
                <c:pt idx="9346">
                  <c:v>9347</c:v>
                </c:pt>
                <c:pt idx="9347">
                  <c:v>9348</c:v>
                </c:pt>
                <c:pt idx="9348">
                  <c:v>9349</c:v>
                </c:pt>
                <c:pt idx="9349">
                  <c:v>9350</c:v>
                </c:pt>
                <c:pt idx="9350">
                  <c:v>9351</c:v>
                </c:pt>
                <c:pt idx="9351">
                  <c:v>9352</c:v>
                </c:pt>
                <c:pt idx="9352">
                  <c:v>9353</c:v>
                </c:pt>
                <c:pt idx="9353">
                  <c:v>9354</c:v>
                </c:pt>
                <c:pt idx="9354">
                  <c:v>9355</c:v>
                </c:pt>
                <c:pt idx="9355">
                  <c:v>9356</c:v>
                </c:pt>
                <c:pt idx="9356">
                  <c:v>9357</c:v>
                </c:pt>
                <c:pt idx="9357">
                  <c:v>9358</c:v>
                </c:pt>
                <c:pt idx="9358">
                  <c:v>9359</c:v>
                </c:pt>
                <c:pt idx="9359">
                  <c:v>9360</c:v>
                </c:pt>
                <c:pt idx="9360">
                  <c:v>9361</c:v>
                </c:pt>
                <c:pt idx="9361">
                  <c:v>9362</c:v>
                </c:pt>
                <c:pt idx="9362">
                  <c:v>9363</c:v>
                </c:pt>
                <c:pt idx="9363">
                  <c:v>9364</c:v>
                </c:pt>
                <c:pt idx="9364">
                  <c:v>9365</c:v>
                </c:pt>
                <c:pt idx="9365">
                  <c:v>9366</c:v>
                </c:pt>
                <c:pt idx="9366">
                  <c:v>9367</c:v>
                </c:pt>
                <c:pt idx="9367">
                  <c:v>9368</c:v>
                </c:pt>
                <c:pt idx="9368">
                  <c:v>9369</c:v>
                </c:pt>
                <c:pt idx="9369">
                  <c:v>9370</c:v>
                </c:pt>
                <c:pt idx="9370">
                  <c:v>9371</c:v>
                </c:pt>
                <c:pt idx="9371">
                  <c:v>9372</c:v>
                </c:pt>
                <c:pt idx="9372">
                  <c:v>9373</c:v>
                </c:pt>
                <c:pt idx="9373">
                  <c:v>9374</c:v>
                </c:pt>
                <c:pt idx="9374">
                  <c:v>9375</c:v>
                </c:pt>
                <c:pt idx="9375">
                  <c:v>9376</c:v>
                </c:pt>
                <c:pt idx="9376">
                  <c:v>9377</c:v>
                </c:pt>
                <c:pt idx="9377">
                  <c:v>9378</c:v>
                </c:pt>
                <c:pt idx="9378">
                  <c:v>9379</c:v>
                </c:pt>
                <c:pt idx="9379">
                  <c:v>9380</c:v>
                </c:pt>
                <c:pt idx="9380">
                  <c:v>9381</c:v>
                </c:pt>
                <c:pt idx="9381">
                  <c:v>9382</c:v>
                </c:pt>
                <c:pt idx="9382">
                  <c:v>9383</c:v>
                </c:pt>
                <c:pt idx="9383">
                  <c:v>9384</c:v>
                </c:pt>
                <c:pt idx="9384">
                  <c:v>9385</c:v>
                </c:pt>
                <c:pt idx="9385">
                  <c:v>9386</c:v>
                </c:pt>
                <c:pt idx="9386">
                  <c:v>9387</c:v>
                </c:pt>
                <c:pt idx="9387">
                  <c:v>9388</c:v>
                </c:pt>
                <c:pt idx="9388">
                  <c:v>9389</c:v>
                </c:pt>
                <c:pt idx="9389">
                  <c:v>9390</c:v>
                </c:pt>
                <c:pt idx="9390">
                  <c:v>9391</c:v>
                </c:pt>
                <c:pt idx="9391">
                  <c:v>9392</c:v>
                </c:pt>
                <c:pt idx="9392">
                  <c:v>9393</c:v>
                </c:pt>
                <c:pt idx="9393">
                  <c:v>9394</c:v>
                </c:pt>
                <c:pt idx="9394">
                  <c:v>9395</c:v>
                </c:pt>
                <c:pt idx="9395">
                  <c:v>9396</c:v>
                </c:pt>
                <c:pt idx="9396">
                  <c:v>9397</c:v>
                </c:pt>
                <c:pt idx="9397">
                  <c:v>9398</c:v>
                </c:pt>
                <c:pt idx="9398">
                  <c:v>9399</c:v>
                </c:pt>
                <c:pt idx="9399">
                  <c:v>9400</c:v>
                </c:pt>
                <c:pt idx="9400">
                  <c:v>9401</c:v>
                </c:pt>
                <c:pt idx="9401">
                  <c:v>9402</c:v>
                </c:pt>
                <c:pt idx="9402">
                  <c:v>9403</c:v>
                </c:pt>
                <c:pt idx="9403">
                  <c:v>9404</c:v>
                </c:pt>
                <c:pt idx="9404">
                  <c:v>9405</c:v>
                </c:pt>
                <c:pt idx="9405">
                  <c:v>9406</c:v>
                </c:pt>
                <c:pt idx="9406">
                  <c:v>9407</c:v>
                </c:pt>
                <c:pt idx="9407">
                  <c:v>9408</c:v>
                </c:pt>
                <c:pt idx="9408">
                  <c:v>9409</c:v>
                </c:pt>
                <c:pt idx="9409">
                  <c:v>9410</c:v>
                </c:pt>
                <c:pt idx="9410">
                  <c:v>9411</c:v>
                </c:pt>
                <c:pt idx="9411">
                  <c:v>9412</c:v>
                </c:pt>
                <c:pt idx="9412">
                  <c:v>9413</c:v>
                </c:pt>
                <c:pt idx="9413">
                  <c:v>9414</c:v>
                </c:pt>
                <c:pt idx="9414">
                  <c:v>9415</c:v>
                </c:pt>
                <c:pt idx="9415">
                  <c:v>9416</c:v>
                </c:pt>
                <c:pt idx="9416">
                  <c:v>9417</c:v>
                </c:pt>
                <c:pt idx="9417">
                  <c:v>9418</c:v>
                </c:pt>
                <c:pt idx="9418">
                  <c:v>9419</c:v>
                </c:pt>
                <c:pt idx="9419">
                  <c:v>9420</c:v>
                </c:pt>
                <c:pt idx="9420">
                  <c:v>9421</c:v>
                </c:pt>
                <c:pt idx="9421">
                  <c:v>9422</c:v>
                </c:pt>
                <c:pt idx="9422">
                  <c:v>9423</c:v>
                </c:pt>
                <c:pt idx="9423">
                  <c:v>9424</c:v>
                </c:pt>
                <c:pt idx="9424">
                  <c:v>9425</c:v>
                </c:pt>
                <c:pt idx="9425">
                  <c:v>9426</c:v>
                </c:pt>
                <c:pt idx="9426">
                  <c:v>9427</c:v>
                </c:pt>
                <c:pt idx="9427">
                  <c:v>9428</c:v>
                </c:pt>
                <c:pt idx="9428">
                  <c:v>9429</c:v>
                </c:pt>
                <c:pt idx="9429">
                  <c:v>9430</c:v>
                </c:pt>
                <c:pt idx="9430">
                  <c:v>9431</c:v>
                </c:pt>
                <c:pt idx="9431">
                  <c:v>9432</c:v>
                </c:pt>
                <c:pt idx="9432">
                  <c:v>9433</c:v>
                </c:pt>
                <c:pt idx="9433">
                  <c:v>9434</c:v>
                </c:pt>
                <c:pt idx="9434">
                  <c:v>9435</c:v>
                </c:pt>
                <c:pt idx="9435">
                  <c:v>9436</c:v>
                </c:pt>
                <c:pt idx="9436">
                  <c:v>9437</c:v>
                </c:pt>
                <c:pt idx="9437">
                  <c:v>9438</c:v>
                </c:pt>
                <c:pt idx="9438">
                  <c:v>9439</c:v>
                </c:pt>
                <c:pt idx="9439">
                  <c:v>9440</c:v>
                </c:pt>
                <c:pt idx="9440">
                  <c:v>9441</c:v>
                </c:pt>
                <c:pt idx="9441">
                  <c:v>9442</c:v>
                </c:pt>
                <c:pt idx="9442">
                  <c:v>9443</c:v>
                </c:pt>
                <c:pt idx="9443">
                  <c:v>9444</c:v>
                </c:pt>
                <c:pt idx="9444">
                  <c:v>9445</c:v>
                </c:pt>
                <c:pt idx="9445">
                  <c:v>9446</c:v>
                </c:pt>
                <c:pt idx="9446">
                  <c:v>9447</c:v>
                </c:pt>
                <c:pt idx="9447">
                  <c:v>9448</c:v>
                </c:pt>
                <c:pt idx="9448">
                  <c:v>9449</c:v>
                </c:pt>
                <c:pt idx="9449">
                  <c:v>9450</c:v>
                </c:pt>
                <c:pt idx="9450">
                  <c:v>9451</c:v>
                </c:pt>
                <c:pt idx="9451">
                  <c:v>9452</c:v>
                </c:pt>
                <c:pt idx="9452">
                  <c:v>9453</c:v>
                </c:pt>
                <c:pt idx="9453">
                  <c:v>9454</c:v>
                </c:pt>
                <c:pt idx="9454">
                  <c:v>9455</c:v>
                </c:pt>
                <c:pt idx="9455">
                  <c:v>9456</c:v>
                </c:pt>
                <c:pt idx="9456">
                  <c:v>9457</c:v>
                </c:pt>
                <c:pt idx="9457">
                  <c:v>9458</c:v>
                </c:pt>
                <c:pt idx="9458">
                  <c:v>9459</c:v>
                </c:pt>
                <c:pt idx="9459">
                  <c:v>9460</c:v>
                </c:pt>
                <c:pt idx="9460">
                  <c:v>9461</c:v>
                </c:pt>
                <c:pt idx="9461">
                  <c:v>9462</c:v>
                </c:pt>
                <c:pt idx="9462">
                  <c:v>9463</c:v>
                </c:pt>
                <c:pt idx="9463">
                  <c:v>9464</c:v>
                </c:pt>
                <c:pt idx="9464">
                  <c:v>9465</c:v>
                </c:pt>
                <c:pt idx="9465">
                  <c:v>9466</c:v>
                </c:pt>
                <c:pt idx="9466">
                  <c:v>9467</c:v>
                </c:pt>
                <c:pt idx="9467">
                  <c:v>9468</c:v>
                </c:pt>
                <c:pt idx="9468">
                  <c:v>9469</c:v>
                </c:pt>
                <c:pt idx="9469">
                  <c:v>9470</c:v>
                </c:pt>
                <c:pt idx="9470">
                  <c:v>9471</c:v>
                </c:pt>
                <c:pt idx="9471">
                  <c:v>9472</c:v>
                </c:pt>
                <c:pt idx="9472">
                  <c:v>9473</c:v>
                </c:pt>
                <c:pt idx="9473">
                  <c:v>9474</c:v>
                </c:pt>
                <c:pt idx="9474">
                  <c:v>9475</c:v>
                </c:pt>
                <c:pt idx="9475">
                  <c:v>9476</c:v>
                </c:pt>
                <c:pt idx="9476">
                  <c:v>9477</c:v>
                </c:pt>
                <c:pt idx="9477">
                  <c:v>9478</c:v>
                </c:pt>
                <c:pt idx="9478">
                  <c:v>9479</c:v>
                </c:pt>
                <c:pt idx="9479">
                  <c:v>9480</c:v>
                </c:pt>
                <c:pt idx="9480">
                  <c:v>9481</c:v>
                </c:pt>
                <c:pt idx="9481">
                  <c:v>9482</c:v>
                </c:pt>
                <c:pt idx="9482">
                  <c:v>9483</c:v>
                </c:pt>
                <c:pt idx="9483">
                  <c:v>9484</c:v>
                </c:pt>
                <c:pt idx="9484">
                  <c:v>9485</c:v>
                </c:pt>
                <c:pt idx="9485">
                  <c:v>9486</c:v>
                </c:pt>
                <c:pt idx="9486">
                  <c:v>9487</c:v>
                </c:pt>
                <c:pt idx="9487">
                  <c:v>9488</c:v>
                </c:pt>
                <c:pt idx="9488">
                  <c:v>9489</c:v>
                </c:pt>
                <c:pt idx="9489">
                  <c:v>9490</c:v>
                </c:pt>
                <c:pt idx="9490">
                  <c:v>9491</c:v>
                </c:pt>
                <c:pt idx="9491">
                  <c:v>9492</c:v>
                </c:pt>
                <c:pt idx="9492">
                  <c:v>9493</c:v>
                </c:pt>
                <c:pt idx="9493">
                  <c:v>9494</c:v>
                </c:pt>
                <c:pt idx="9494">
                  <c:v>9495</c:v>
                </c:pt>
                <c:pt idx="9495">
                  <c:v>9496</c:v>
                </c:pt>
                <c:pt idx="9496">
                  <c:v>9497</c:v>
                </c:pt>
                <c:pt idx="9497">
                  <c:v>9498</c:v>
                </c:pt>
                <c:pt idx="9498">
                  <c:v>9499</c:v>
                </c:pt>
                <c:pt idx="9499">
                  <c:v>9500</c:v>
                </c:pt>
                <c:pt idx="9500">
                  <c:v>9501</c:v>
                </c:pt>
                <c:pt idx="9501">
                  <c:v>9502</c:v>
                </c:pt>
                <c:pt idx="9502">
                  <c:v>9503</c:v>
                </c:pt>
                <c:pt idx="9503">
                  <c:v>9504</c:v>
                </c:pt>
                <c:pt idx="9504">
                  <c:v>9505</c:v>
                </c:pt>
                <c:pt idx="9505">
                  <c:v>9506</c:v>
                </c:pt>
                <c:pt idx="9506">
                  <c:v>9507</c:v>
                </c:pt>
                <c:pt idx="9507">
                  <c:v>9508</c:v>
                </c:pt>
                <c:pt idx="9508">
                  <c:v>9509</c:v>
                </c:pt>
                <c:pt idx="9509">
                  <c:v>9510</c:v>
                </c:pt>
                <c:pt idx="9510">
                  <c:v>9511</c:v>
                </c:pt>
                <c:pt idx="9511">
                  <c:v>9512</c:v>
                </c:pt>
                <c:pt idx="9512">
                  <c:v>9513</c:v>
                </c:pt>
                <c:pt idx="9513">
                  <c:v>9514</c:v>
                </c:pt>
                <c:pt idx="9514">
                  <c:v>9515</c:v>
                </c:pt>
                <c:pt idx="9515">
                  <c:v>9516</c:v>
                </c:pt>
                <c:pt idx="9516">
                  <c:v>9517</c:v>
                </c:pt>
                <c:pt idx="9517">
                  <c:v>9518</c:v>
                </c:pt>
                <c:pt idx="9518">
                  <c:v>9519</c:v>
                </c:pt>
                <c:pt idx="9519">
                  <c:v>9520</c:v>
                </c:pt>
                <c:pt idx="9520">
                  <c:v>9521</c:v>
                </c:pt>
                <c:pt idx="9521">
                  <c:v>9522</c:v>
                </c:pt>
                <c:pt idx="9522">
                  <c:v>9523</c:v>
                </c:pt>
                <c:pt idx="9523">
                  <c:v>9524</c:v>
                </c:pt>
                <c:pt idx="9524">
                  <c:v>9525</c:v>
                </c:pt>
                <c:pt idx="9525">
                  <c:v>9526</c:v>
                </c:pt>
                <c:pt idx="9526">
                  <c:v>9527</c:v>
                </c:pt>
                <c:pt idx="9527">
                  <c:v>9528</c:v>
                </c:pt>
                <c:pt idx="9528">
                  <c:v>9529</c:v>
                </c:pt>
                <c:pt idx="9529">
                  <c:v>9530</c:v>
                </c:pt>
                <c:pt idx="9530">
                  <c:v>9531</c:v>
                </c:pt>
                <c:pt idx="9531">
                  <c:v>9532</c:v>
                </c:pt>
                <c:pt idx="9532">
                  <c:v>9533</c:v>
                </c:pt>
                <c:pt idx="9533">
                  <c:v>9534</c:v>
                </c:pt>
                <c:pt idx="9534">
                  <c:v>9535</c:v>
                </c:pt>
                <c:pt idx="9535">
                  <c:v>9536</c:v>
                </c:pt>
                <c:pt idx="9536">
                  <c:v>9537</c:v>
                </c:pt>
                <c:pt idx="9537">
                  <c:v>9538</c:v>
                </c:pt>
                <c:pt idx="9538">
                  <c:v>9539</c:v>
                </c:pt>
                <c:pt idx="9539">
                  <c:v>9540</c:v>
                </c:pt>
                <c:pt idx="9540">
                  <c:v>9541</c:v>
                </c:pt>
                <c:pt idx="9541">
                  <c:v>9542</c:v>
                </c:pt>
                <c:pt idx="9542">
                  <c:v>9543</c:v>
                </c:pt>
                <c:pt idx="9543">
                  <c:v>9544</c:v>
                </c:pt>
                <c:pt idx="9544">
                  <c:v>9545</c:v>
                </c:pt>
                <c:pt idx="9545">
                  <c:v>9546</c:v>
                </c:pt>
                <c:pt idx="9546">
                  <c:v>9547</c:v>
                </c:pt>
                <c:pt idx="9547">
                  <c:v>9548</c:v>
                </c:pt>
                <c:pt idx="9548">
                  <c:v>9549</c:v>
                </c:pt>
                <c:pt idx="9549">
                  <c:v>9550</c:v>
                </c:pt>
                <c:pt idx="9550">
                  <c:v>9551</c:v>
                </c:pt>
                <c:pt idx="9551">
                  <c:v>9552</c:v>
                </c:pt>
                <c:pt idx="9552">
                  <c:v>9553</c:v>
                </c:pt>
                <c:pt idx="9553">
                  <c:v>9554</c:v>
                </c:pt>
                <c:pt idx="9554">
                  <c:v>9555</c:v>
                </c:pt>
                <c:pt idx="9555">
                  <c:v>9556</c:v>
                </c:pt>
                <c:pt idx="9556">
                  <c:v>9557</c:v>
                </c:pt>
                <c:pt idx="9557">
                  <c:v>9558</c:v>
                </c:pt>
                <c:pt idx="9558">
                  <c:v>9559</c:v>
                </c:pt>
                <c:pt idx="9559">
                  <c:v>9560</c:v>
                </c:pt>
                <c:pt idx="9560">
                  <c:v>9561</c:v>
                </c:pt>
                <c:pt idx="9561">
                  <c:v>9562</c:v>
                </c:pt>
                <c:pt idx="9562">
                  <c:v>9563</c:v>
                </c:pt>
                <c:pt idx="9563">
                  <c:v>9564</c:v>
                </c:pt>
                <c:pt idx="9564">
                  <c:v>9565</c:v>
                </c:pt>
                <c:pt idx="9565">
                  <c:v>9566</c:v>
                </c:pt>
                <c:pt idx="9566">
                  <c:v>9567</c:v>
                </c:pt>
                <c:pt idx="9567">
                  <c:v>9568</c:v>
                </c:pt>
                <c:pt idx="9568">
                  <c:v>9569</c:v>
                </c:pt>
                <c:pt idx="9569">
                  <c:v>9570</c:v>
                </c:pt>
                <c:pt idx="9570">
                  <c:v>9571</c:v>
                </c:pt>
                <c:pt idx="9571">
                  <c:v>9572</c:v>
                </c:pt>
                <c:pt idx="9572">
                  <c:v>9573</c:v>
                </c:pt>
                <c:pt idx="9573">
                  <c:v>9574</c:v>
                </c:pt>
                <c:pt idx="9574">
                  <c:v>9575</c:v>
                </c:pt>
                <c:pt idx="9575">
                  <c:v>9576</c:v>
                </c:pt>
                <c:pt idx="9576">
                  <c:v>9577</c:v>
                </c:pt>
                <c:pt idx="9577">
                  <c:v>9578</c:v>
                </c:pt>
                <c:pt idx="9578">
                  <c:v>9579</c:v>
                </c:pt>
                <c:pt idx="9579">
                  <c:v>9580</c:v>
                </c:pt>
                <c:pt idx="9580">
                  <c:v>9581</c:v>
                </c:pt>
                <c:pt idx="9581">
                  <c:v>9582</c:v>
                </c:pt>
                <c:pt idx="9582">
                  <c:v>9583</c:v>
                </c:pt>
                <c:pt idx="9583">
                  <c:v>9584</c:v>
                </c:pt>
                <c:pt idx="9584">
                  <c:v>9585</c:v>
                </c:pt>
                <c:pt idx="9585">
                  <c:v>9586</c:v>
                </c:pt>
                <c:pt idx="9586">
                  <c:v>9587</c:v>
                </c:pt>
                <c:pt idx="9587">
                  <c:v>9588</c:v>
                </c:pt>
                <c:pt idx="9588">
                  <c:v>9589</c:v>
                </c:pt>
                <c:pt idx="9589">
                  <c:v>9590</c:v>
                </c:pt>
                <c:pt idx="9590">
                  <c:v>9591</c:v>
                </c:pt>
                <c:pt idx="9591">
                  <c:v>9592</c:v>
                </c:pt>
                <c:pt idx="9592">
                  <c:v>9593</c:v>
                </c:pt>
                <c:pt idx="9593">
                  <c:v>9594</c:v>
                </c:pt>
                <c:pt idx="9594">
                  <c:v>9595</c:v>
                </c:pt>
                <c:pt idx="9595">
                  <c:v>9596</c:v>
                </c:pt>
                <c:pt idx="9596">
                  <c:v>9597</c:v>
                </c:pt>
                <c:pt idx="9597">
                  <c:v>9598</c:v>
                </c:pt>
                <c:pt idx="9598">
                  <c:v>9599</c:v>
                </c:pt>
                <c:pt idx="9599">
                  <c:v>9600</c:v>
                </c:pt>
                <c:pt idx="9600">
                  <c:v>9601</c:v>
                </c:pt>
                <c:pt idx="9601">
                  <c:v>9602</c:v>
                </c:pt>
                <c:pt idx="9602">
                  <c:v>9603</c:v>
                </c:pt>
                <c:pt idx="9603">
                  <c:v>9604</c:v>
                </c:pt>
                <c:pt idx="9604">
                  <c:v>9605</c:v>
                </c:pt>
                <c:pt idx="9605">
                  <c:v>9606</c:v>
                </c:pt>
                <c:pt idx="9606">
                  <c:v>9607</c:v>
                </c:pt>
                <c:pt idx="9607">
                  <c:v>9608</c:v>
                </c:pt>
                <c:pt idx="9608">
                  <c:v>9609</c:v>
                </c:pt>
                <c:pt idx="9609">
                  <c:v>9610</c:v>
                </c:pt>
                <c:pt idx="9610">
                  <c:v>9611</c:v>
                </c:pt>
                <c:pt idx="9611">
                  <c:v>9612</c:v>
                </c:pt>
                <c:pt idx="9612">
                  <c:v>9613</c:v>
                </c:pt>
                <c:pt idx="9613">
                  <c:v>9614</c:v>
                </c:pt>
                <c:pt idx="9614">
                  <c:v>9615</c:v>
                </c:pt>
                <c:pt idx="9615">
                  <c:v>9616</c:v>
                </c:pt>
                <c:pt idx="9616">
                  <c:v>9617</c:v>
                </c:pt>
                <c:pt idx="9617">
                  <c:v>9618</c:v>
                </c:pt>
                <c:pt idx="9618">
                  <c:v>9619</c:v>
                </c:pt>
                <c:pt idx="9619">
                  <c:v>9620</c:v>
                </c:pt>
                <c:pt idx="9620">
                  <c:v>9621</c:v>
                </c:pt>
                <c:pt idx="9621">
                  <c:v>9622</c:v>
                </c:pt>
                <c:pt idx="9622">
                  <c:v>9623</c:v>
                </c:pt>
                <c:pt idx="9623">
                  <c:v>9624</c:v>
                </c:pt>
                <c:pt idx="9624">
                  <c:v>9625</c:v>
                </c:pt>
                <c:pt idx="9625">
                  <c:v>9626</c:v>
                </c:pt>
                <c:pt idx="9626">
                  <c:v>9627</c:v>
                </c:pt>
                <c:pt idx="9627">
                  <c:v>9628</c:v>
                </c:pt>
                <c:pt idx="9628">
                  <c:v>9629</c:v>
                </c:pt>
                <c:pt idx="9629">
                  <c:v>9630</c:v>
                </c:pt>
                <c:pt idx="9630">
                  <c:v>9631</c:v>
                </c:pt>
                <c:pt idx="9631">
                  <c:v>9632</c:v>
                </c:pt>
                <c:pt idx="9632">
                  <c:v>9633</c:v>
                </c:pt>
                <c:pt idx="9633">
                  <c:v>9634</c:v>
                </c:pt>
                <c:pt idx="9634">
                  <c:v>9635</c:v>
                </c:pt>
                <c:pt idx="9635">
                  <c:v>9636</c:v>
                </c:pt>
                <c:pt idx="9636">
                  <c:v>9637</c:v>
                </c:pt>
                <c:pt idx="9637">
                  <c:v>9638</c:v>
                </c:pt>
                <c:pt idx="9638">
                  <c:v>9639</c:v>
                </c:pt>
                <c:pt idx="9639">
                  <c:v>9640</c:v>
                </c:pt>
                <c:pt idx="9640">
                  <c:v>9641</c:v>
                </c:pt>
                <c:pt idx="9641">
                  <c:v>9642</c:v>
                </c:pt>
                <c:pt idx="9642">
                  <c:v>9643</c:v>
                </c:pt>
                <c:pt idx="9643">
                  <c:v>9644</c:v>
                </c:pt>
                <c:pt idx="9644">
                  <c:v>9645</c:v>
                </c:pt>
                <c:pt idx="9645">
                  <c:v>9646</c:v>
                </c:pt>
                <c:pt idx="9646">
                  <c:v>9647</c:v>
                </c:pt>
                <c:pt idx="9647">
                  <c:v>9648</c:v>
                </c:pt>
                <c:pt idx="9648">
                  <c:v>9649</c:v>
                </c:pt>
                <c:pt idx="9649">
                  <c:v>9650</c:v>
                </c:pt>
                <c:pt idx="9650">
                  <c:v>9651</c:v>
                </c:pt>
                <c:pt idx="9651">
                  <c:v>9652</c:v>
                </c:pt>
                <c:pt idx="9652">
                  <c:v>9653</c:v>
                </c:pt>
                <c:pt idx="9653">
                  <c:v>9654</c:v>
                </c:pt>
                <c:pt idx="9654">
                  <c:v>9655</c:v>
                </c:pt>
                <c:pt idx="9655">
                  <c:v>9656</c:v>
                </c:pt>
                <c:pt idx="9656">
                  <c:v>9657</c:v>
                </c:pt>
                <c:pt idx="9657">
                  <c:v>9658</c:v>
                </c:pt>
                <c:pt idx="9658">
                  <c:v>9659</c:v>
                </c:pt>
                <c:pt idx="9659">
                  <c:v>9660</c:v>
                </c:pt>
                <c:pt idx="9660">
                  <c:v>9661</c:v>
                </c:pt>
                <c:pt idx="9661">
                  <c:v>9662</c:v>
                </c:pt>
                <c:pt idx="9662">
                  <c:v>9663</c:v>
                </c:pt>
                <c:pt idx="9663">
                  <c:v>9664</c:v>
                </c:pt>
                <c:pt idx="9664">
                  <c:v>9665</c:v>
                </c:pt>
                <c:pt idx="9665">
                  <c:v>9666</c:v>
                </c:pt>
                <c:pt idx="9666">
                  <c:v>9667</c:v>
                </c:pt>
                <c:pt idx="9667">
                  <c:v>9668</c:v>
                </c:pt>
                <c:pt idx="9668">
                  <c:v>9669</c:v>
                </c:pt>
                <c:pt idx="9669">
                  <c:v>9670</c:v>
                </c:pt>
                <c:pt idx="9670">
                  <c:v>9671</c:v>
                </c:pt>
                <c:pt idx="9671">
                  <c:v>9672</c:v>
                </c:pt>
                <c:pt idx="9672">
                  <c:v>9673</c:v>
                </c:pt>
                <c:pt idx="9673">
                  <c:v>9674</c:v>
                </c:pt>
                <c:pt idx="9674">
                  <c:v>9675</c:v>
                </c:pt>
                <c:pt idx="9675">
                  <c:v>9676</c:v>
                </c:pt>
                <c:pt idx="9676">
                  <c:v>9677</c:v>
                </c:pt>
                <c:pt idx="9677">
                  <c:v>9678</c:v>
                </c:pt>
                <c:pt idx="9678">
                  <c:v>9679</c:v>
                </c:pt>
                <c:pt idx="9679">
                  <c:v>9680</c:v>
                </c:pt>
                <c:pt idx="9680">
                  <c:v>9681</c:v>
                </c:pt>
                <c:pt idx="9681">
                  <c:v>9682</c:v>
                </c:pt>
                <c:pt idx="9682">
                  <c:v>9683</c:v>
                </c:pt>
                <c:pt idx="9683">
                  <c:v>9684</c:v>
                </c:pt>
                <c:pt idx="9684">
                  <c:v>9685</c:v>
                </c:pt>
                <c:pt idx="9685">
                  <c:v>9686</c:v>
                </c:pt>
                <c:pt idx="9686">
                  <c:v>9687</c:v>
                </c:pt>
                <c:pt idx="9687">
                  <c:v>9688</c:v>
                </c:pt>
                <c:pt idx="9688">
                  <c:v>9689</c:v>
                </c:pt>
                <c:pt idx="9689">
                  <c:v>9690</c:v>
                </c:pt>
                <c:pt idx="9690">
                  <c:v>9691</c:v>
                </c:pt>
                <c:pt idx="9691">
                  <c:v>9692</c:v>
                </c:pt>
                <c:pt idx="9692">
                  <c:v>9693</c:v>
                </c:pt>
                <c:pt idx="9693">
                  <c:v>9694</c:v>
                </c:pt>
                <c:pt idx="9694">
                  <c:v>9695</c:v>
                </c:pt>
                <c:pt idx="9695">
                  <c:v>9696</c:v>
                </c:pt>
                <c:pt idx="9696">
                  <c:v>9697</c:v>
                </c:pt>
                <c:pt idx="9697">
                  <c:v>9698</c:v>
                </c:pt>
                <c:pt idx="9698">
                  <c:v>9699</c:v>
                </c:pt>
                <c:pt idx="9699">
                  <c:v>9700</c:v>
                </c:pt>
                <c:pt idx="9700">
                  <c:v>9701</c:v>
                </c:pt>
                <c:pt idx="9701">
                  <c:v>9702</c:v>
                </c:pt>
                <c:pt idx="9702">
                  <c:v>9703</c:v>
                </c:pt>
                <c:pt idx="9703">
                  <c:v>9704</c:v>
                </c:pt>
                <c:pt idx="9704">
                  <c:v>9705</c:v>
                </c:pt>
                <c:pt idx="9705">
                  <c:v>9706</c:v>
                </c:pt>
                <c:pt idx="9706">
                  <c:v>9707</c:v>
                </c:pt>
                <c:pt idx="9707">
                  <c:v>9708</c:v>
                </c:pt>
                <c:pt idx="9708">
                  <c:v>9709</c:v>
                </c:pt>
                <c:pt idx="9709">
                  <c:v>9710</c:v>
                </c:pt>
                <c:pt idx="9710">
                  <c:v>9711</c:v>
                </c:pt>
                <c:pt idx="9711">
                  <c:v>9712</c:v>
                </c:pt>
                <c:pt idx="9712">
                  <c:v>9713</c:v>
                </c:pt>
                <c:pt idx="9713">
                  <c:v>9714</c:v>
                </c:pt>
                <c:pt idx="9714">
                  <c:v>9715</c:v>
                </c:pt>
                <c:pt idx="9715">
                  <c:v>9716</c:v>
                </c:pt>
                <c:pt idx="9716">
                  <c:v>9717</c:v>
                </c:pt>
                <c:pt idx="9717">
                  <c:v>9718</c:v>
                </c:pt>
                <c:pt idx="9718">
                  <c:v>9719</c:v>
                </c:pt>
                <c:pt idx="9719">
                  <c:v>9720</c:v>
                </c:pt>
                <c:pt idx="9720">
                  <c:v>9721</c:v>
                </c:pt>
                <c:pt idx="9721">
                  <c:v>9722</c:v>
                </c:pt>
                <c:pt idx="9722">
                  <c:v>9723</c:v>
                </c:pt>
                <c:pt idx="9723">
                  <c:v>9724</c:v>
                </c:pt>
                <c:pt idx="9724">
                  <c:v>9725</c:v>
                </c:pt>
                <c:pt idx="9725">
                  <c:v>9726</c:v>
                </c:pt>
                <c:pt idx="9726">
                  <c:v>9727</c:v>
                </c:pt>
                <c:pt idx="9727">
                  <c:v>9728</c:v>
                </c:pt>
                <c:pt idx="9728">
                  <c:v>9729</c:v>
                </c:pt>
                <c:pt idx="9729">
                  <c:v>9730</c:v>
                </c:pt>
                <c:pt idx="9730">
                  <c:v>9731</c:v>
                </c:pt>
                <c:pt idx="9731">
                  <c:v>9732</c:v>
                </c:pt>
                <c:pt idx="9732">
                  <c:v>9733</c:v>
                </c:pt>
                <c:pt idx="9733">
                  <c:v>9734</c:v>
                </c:pt>
                <c:pt idx="9734">
                  <c:v>9735</c:v>
                </c:pt>
                <c:pt idx="9735">
                  <c:v>9736</c:v>
                </c:pt>
                <c:pt idx="9736">
                  <c:v>9737</c:v>
                </c:pt>
                <c:pt idx="9737">
                  <c:v>9738</c:v>
                </c:pt>
                <c:pt idx="9738">
                  <c:v>9739</c:v>
                </c:pt>
                <c:pt idx="9739">
                  <c:v>9740</c:v>
                </c:pt>
                <c:pt idx="9740">
                  <c:v>9741</c:v>
                </c:pt>
                <c:pt idx="9741">
                  <c:v>9742</c:v>
                </c:pt>
                <c:pt idx="9742">
                  <c:v>9743</c:v>
                </c:pt>
                <c:pt idx="9743">
                  <c:v>9744</c:v>
                </c:pt>
                <c:pt idx="9744">
                  <c:v>9745</c:v>
                </c:pt>
                <c:pt idx="9745">
                  <c:v>9746</c:v>
                </c:pt>
                <c:pt idx="9746">
                  <c:v>9747</c:v>
                </c:pt>
                <c:pt idx="9747">
                  <c:v>9748</c:v>
                </c:pt>
                <c:pt idx="9748">
                  <c:v>9749</c:v>
                </c:pt>
                <c:pt idx="9749">
                  <c:v>9750</c:v>
                </c:pt>
                <c:pt idx="9750">
                  <c:v>9751</c:v>
                </c:pt>
                <c:pt idx="9751">
                  <c:v>9752</c:v>
                </c:pt>
                <c:pt idx="9752">
                  <c:v>9753</c:v>
                </c:pt>
                <c:pt idx="9753">
                  <c:v>9754</c:v>
                </c:pt>
                <c:pt idx="9754">
                  <c:v>9755</c:v>
                </c:pt>
                <c:pt idx="9755">
                  <c:v>9756</c:v>
                </c:pt>
                <c:pt idx="9756">
                  <c:v>9757</c:v>
                </c:pt>
                <c:pt idx="9757">
                  <c:v>9758</c:v>
                </c:pt>
                <c:pt idx="9758">
                  <c:v>9759</c:v>
                </c:pt>
                <c:pt idx="9759">
                  <c:v>9760</c:v>
                </c:pt>
                <c:pt idx="9760">
                  <c:v>9761</c:v>
                </c:pt>
                <c:pt idx="9761">
                  <c:v>9762</c:v>
                </c:pt>
                <c:pt idx="9762">
                  <c:v>9763</c:v>
                </c:pt>
                <c:pt idx="9763">
                  <c:v>9764</c:v>
                </c:pt>
                <c:pt idx="9764">
                  <c:v>9765</c:v>
                </c:pt>
                <c:pt idx="9765">
                  <c:v>9766</c:v>
                </c:pt>
                <c:pt idx="9766">
                  <c:v>9767</c:v>
                </c:pt>
                <c:pt idx="9767">
                  <c:v>9768</c:v>
                </c:pt>
                <c:pt idx="9768">
                  <c:v>9769</c:v>
                </c:pt>
                <c:pt idx="9769">
                  <c:v>9770</c:v>
                </c:pt>
                <c:pt idx="9770">
                  <c:v>9771</c:v>
                </c:pt>
                <c:pt idx="9771">
                  <c:v>9772</c:v>
                </c:pt>
                <c:pt idx="9772">
                  <c:v>9773</c:v>
                </c:pt>
                <c:pt idx="9773">
                  <c:v>9774</c:v>
                </c:pt>
                <c:pt idx="9774">
                  <c:v>9775</c:v>
                </c:pt>
                <c:pt idx="9775">
                  <c:v>9776</c:v>
                </c:pt>
                <c:pt idx="9776">
                  <c:v>9777</c:v>
                </c:pt>
                <c:pt idx="9777">
                  <c:v>9778</c:v>
                </c:pt>
                <c:pt idx="9778">
                  <c:v>9779</c:v>
                </c:pt>
                <c:pt idx="9779">
                  <c:v>9780</c:v>
                </c:pt>
                <c:pt idx="9780">
                  <c:v>9781</c:v>
                </c:pt>
                <c:pt idx="9781">
                  <c:v>9782</c:v>
                </c:pt>
                <c:pt idx="9782">
                  <c:v>9783</c:v>
                </c:pt>
                <c:pt idx="9783">
                  <c:v>9784</c:v>
                </c:pt>
                <c:pt idx="9784">
                  <c:v>9785</c:v>
                </c:pt>
                <c:pt idx="9785">
                  <c:v>9786</c:v>
                </c:pt>
                <c:pt idx="9786">
                  <c:v>9787</c:v>
                </c:pt>
                <c:pt idx="9787">
                  <c:v>9788</c:v>
                </c:pt>
                <c:pt idx="9788">
                  <c:v>9789</c:v>
                </c:pt>
                <c:pt idx="9789">
                  <c:v>9790</c:v>
                </c:pt>
                <c:pt idx="9790">
                  <c:v>9791</c:v>
                </c:pt>
                <c:pt idx="9791">
                  <c:v>9792</c:v>
                </c:pt>
                <c:pt idx="9792">
                  <c:v>9793</c:v>
                </c:pt>
                <c:pt idx="9793">
                  <c:v>9794</c:v>
                </c:pt>
                <c:pt idx="9794">
                  <c:v>9795</c:v>
                </c:pt>
                <c:pt idx="9795">
                  <c:v>9796</c:v>
                </c:pt>
                <c:pt idx="9796">
                  <c:v>9797</c:v>
                </c:pt>
                <c:pt idx="9797">
                  <c:v>9798</c:v>
                </c:pt>
                <c:pt idx="9798">
                  <c:v>9799</c:v>
                </c:pt>
                <c:pt idx="9799">
                  <c:v>9800</c:v>
                </c:pt>
                <c:pt idx="9800">
                  <c:v>9801</c:v>
                </c:pt>
                <c:pt idx="9801">
                  <c:v>9802</c:v>
                </c:pt>
                <c:pt idx="9802">
                  <c:v>9803</c:v>
                </c:pt>
                <c:pt idx="9803">
                  <c:v>9804</c:v>
                </c:pt>
                <c:pt idx="9804">
                  <c:v>9805</c:v>
                </c:pt>
                <c:pt idx="9805">
                  <c:v>9806</c:v>
                </c:pt>
                <c:pt idx="9806">
                  <c:v>9807</c:v>
                </c:pt>
                <c:pt idx="9807">
                  <c:v>9808</c:v>
                </c:pt>
                <c:pt idx="9808">
                  <c:v>9809</c:v>
                </c:pt>
                <c:pt idx="9809">
                  <c:v>9810</c:v>
                </c:pt>
                <c:pt idx="9810">
                  <c:v>9811</c:v>
                </c:pt>
                <c:pt idx="9811">
                  <c:v>9812</c:v>
                </c:pt>
                <c:pt idx="9812">
                  <c:v>9813</c:v>
                </c:pt>
                <c:pt idx="9813">
                  <c:v>9814</c:v>
                </c:pt>
                <c:pt idx="9814">
                  <c:v>9815</c:v>
                </c:pt>
                <c:pt idx="9815">
                  <c:v>9816</c:v>
                </c:pt>
                <c:pt idx="9816">
                  <c:v>9817</c:v>
                </c:pt>
                <c:pt idx="9817">
                  <c:v>9818</c:v>
                </c:pt>
                <c:pt idx="9818">
                  <c:v>9819</c:v>
                </c:pt>
                <c:pt idx="9819">
                  <c:v>9820</c:v>
                </c:pt>
                <c:pt idx="9820">
                  <c:v>9821</c:v>
                </c:pt>
                <c:pt idx="9821">
                  <c:v>9822</c:v>
                </c:pt>
                <c:pt idx="9822">
                  <c:v>9823</c:v>
                </c:pt>
                <c:pt idx="9823">
                  <c:v>9824</c:v>
                </c:pt>
                <c:pt idx="9824">
                  <c:v>9825</c:v>
                </c:pt>
                <c:pt idx="9825">
                  <c:v>9826</c:v>
                </c:pt>
                <c:pt idx="9826">
                  <c:v>9827</c:v>
                </c:pt>
                <c:pt idx="9827">
                  <c:v>9828</c:v>
                </c:pt>
                <c:pt idx="9828">
                  <c:v>9829</c:v>
                </c:pt>
                <c:pt idx="9829">
                  <c:v>9830</c:v>
                </c:pt>
                <c:pt idx="9830">
                  <c:v>9831</c:v>
                </c:pt>
                <c:pt idx="9831">
                  <c:v>9832</c:v>
                </c:pt>
                <c:pt idx="9832">
                  <c:v>9833</c:v>
                </c:pt>
                <c:pt idx="9833">
                  <c:v>9834</c:v>
                </c:pt>
                <c:pt idx="9834">
                  <c:v>9835</c:v>
                </c:pt>
                <c:pt idx="9835">
                  <c:v>9836</c:v>
                </c:pt>
                <c:pt idx="9836">
                  <c:v>9837</c:v>
                </c:pt>
                <c:pt idx="9837">
                  <c:v>9838</c:v>
                </c:pt>
                <c:pt idx="9838">
                  <c:v>9839</c:v>
                </c:pt>
                <c:pt idx="9839">
                  <c:v>9840</c:v>
                </c:pt>
                <c:pt idx="9840">
                  <c:v>9841</c:v>
                </c:pt>
                <c:pt idx="9841">
                  <c:v>9842</c:v>
                </c:pt>
                <c:pt idx="9842">
                  <c:v>9843</c:v>
                </c:pt>
                <c:pt idx="9843">
                  <c:v>9844</c:v>
                </c:pt>
                <c:pt idx="9844">
                  <c:v>9845</c:v>
                </c:pt>
                <c:pt idx="9845">
                  <c:v>9846</c:v>
                </c:pt>
                <c:pt idx="9846">
                  <c:v>9847</c:v>
                </c:pt>
                <c:pt idx="9847">
                  <c:v>9848</c:v>
                </c:pt>
                <c:pt idx="9848">
                  <c:v>9849</c:v>
                </c:pt>
                <c:pt idx="9849">
                  <c:v>9850</c:v>
                </c:pt>
                <c:pt idx="9850">
                  <c:v>9851</c:v>
                </c:pt>
                <c:pt idx="9851">
                  <c:v>9852</c:v>
                </c:pt>
                <c:pt idx="9852">
                  <c:v>9853</c:v>
                </c:pt>
                <c:pt idx="9853">
                  <c:v>9854</c:v>
                </c:pt>
                <c:pt idx="9854">
                  <c:v>9855</c:v>
                </c:pt>
                <c:pt idx="9855">
                  <c:v>9856</c:v>
                </c:pt>
                <c:pt idx="9856">
                  <c:v>9857</c:v>
                </c:pt>
                <c:pt idx="9857">
                  <c:v>9858</c:v>
                </c:pt>
                <c:pt idx="9858">
                  <c:v>9859</c:v>
                </c:pt>
                <c:pt idx="9859">
                  <c:v>9860</c:v>
                </c:pt>
                <c:pt idx="9860">
                  <c:v>9861</c:v>
                </c:pt>
                <c:pt idx="9861">
                  <c:v>9862</c:v>
                </c:pt>
                <c:pt idx="9862">
                  <c:v>9863</c:v>
                </c:pt>
                <c:pt idx="9863">
                  <c:v>9864</c:v>
                </c:pt>
                <c:pt idx="9864">
                  <c:v>9865</c:v>
                </c:pt>
                <c:pt idx="9865">
                  <c:v>9866</c:v>
                </c:pt>
                <c:pt idx="9866">
                  <c:v>9867</c:v>
                </c:pt>
                <c:pt idx="9867">
                  <c:v>9868</c:v>
                </c:pt>
                <c:pt idx="9868">
                  <c:v>9869</c:v>
                </c:pt>
                <c:pt idx="9869">
                  <c:v>9870</c:v>
                </c:pt>
                <c:pt idx="9870">
                  <c:v>9871</c:v>
                </c:pt>
                <c:pt idx="9871">
                  <c:v>9872</c:v>
                </c:pt>
                <c:pt idx="9872">
                  <c:v>9873</c:v>
                </c:pt>
                <c:pt idx="9873">
                  <c:v>9874</c:v>
                </c:pt>
                <c:pt idx="9874">
                  <c:v>9875</c:v>
                </c:pt>
                <c:pt idx="9875">
                  <c:v>9876</c:v>
                </c:pt>
                <c:pt idx="9876">
                  <c:v>9877</c:v>
                </c:pt>
                <c:pt idx="9877">
                  <c:v>9878</c:v>
                </c:pt>
                <c:pt idx="9878">
                  <c:v>9879</c:v>
                </c:pt>
                <c:pt idx="9879">
                  <c:v>9880</c:v>
                </c:pt>
                <c:pt idx="9880">
                  <c:v>9881</c:v>
                </c:pt>
                <c:pt idx="9881">
                  <c:v>9882</c:v>
                </c:pt>
                <c:pt idx="9882">
                  <c:v>9883</c:v>
                </c:pt>
                <c:pt idx="9883">
                  <c:v>9884</c:v>
                </c:pt>
                <c:pt idx="9884">
                  <c:v>9885</c:v>
                </c:pt>
                <c:pt idx="9885">
                  <c:v>9886</c:v>
                </c:pt>
                <c:pt idx="9886">
                  <c:v>9887</c:v>
                </c:pt>
                <c:pt idx="9887">
                  <c:v>9888</c:v>
                </c:pt>
                <c:pt idx="9888">
                  <c:v>9889</c:v>
                </c:pt>
                <c:pt idx="9889">
                  <c:v>9890</c:v>
                </c:pt>
                <c:pt idx="9890">
                  <c:v>9891</c:v>
                </c:pt>
                <c:pt idx="9891">
                  <c:v>9892</c:v>
                </c:pt>
                <c:pt idx="9892">
                  <c:v>9893</c:v>
                </c:pt>
                <c:pt idx="9893">
                  <c:v>9894</c:v>
                </c:pt>
                <c:pt idx="9894">
                  <c:v>9895</c:v>
                </c:pt>
                <c:pt idx="9895">
                  <c:v>9896</c:v>
                </c:pt>
                <c:pt idx="9896">
                  <c:v>9897</c:v>
                </c:pt>
                <c:pt idx="9897">
                  <c:v>9898</c:v>
                </c:pt>
                <c:pt idx="9898">
                  <c:v>9899</c:v>
                </c:pt>
                <c:pt idx="9899">
                  <c:v>9900</c:v>
                </c:pt>
                <c:pt idx="9900">
                  <c:v>9901</c:v>
                </c:pt>
                <c:pt idx="9901">
                  <c:v>9902</c:v>
                </c:pt>
                <c:pt idx="9902">
                  <c:v>9903</c:v>
                </c:pt>
                <c:pt idx="9903">
                  <c:v>9904</c:v>
                </c:pt>
                <c:pt idx="9904">
                  <c:v>9905</c:v>
                </c:pt>
                <c:pt idx="9905">
                  <c:v>9906</c:v>
                </c:pt>
                <c:pt idx="9906">
                  <c:v>9907</c:v>
                </c:pt>
                <c:pt idx="9907">
                  <c:v>9908</c:v>
                </c:pt>
                <c:pt idx="9908">
                  <c:v>9909</c:v>
                </c:pt>
                <c:pt idx="9909">
                  <c:v>9910</c:v>
                </c:pt>
                <c:pt idx="9910">
                  <c:v>9911</c:v>
                </c:pt>
                <c:pt idx="9911">
                  <c:v>9912</c:v>
                </c:pt>
                <c:pt idx="9912">
                  <c:v>9913</c:v>
                </c:pt>
                <c:pt idx="9913">
                  <c:v>9914</c:v>
                </c:pt>
                <c:pt idx="9914">
                  <c:v>9915</c:v>
                </c:pt>
                <c:pt idx="9915">
                  <c:v>9916</c:v>
                </c:pt>
                <c:pt idx="9916">
                  <c:v>9917</c:v>
                </c:pt>
                <c:pt idx="9917">
                  <c:v>9918</c:v>
                </c:pt>
                <c:pt idx="9918">
                  <c:v>9919</c:v>
                </c:pt>
                <c:pt idx="9919">
                  <c:v>9920</c:v>
                </c:pt>
                <c:pt idx="9920">
                  <c:v>9921</c:v>
                </c:pt>
                <c:pt idx="9921">
                  <c:v>9922</c:v>
                </c:pt>
                <c:pt idx="9922">
                  <c:v>9923</c:v>
                </c:pt>
                <c:pt idx="9923">
                  <c:v>9924</c:v>
                </c:pt>
                <c:pt idx="9924">
                  <c:v>9925</c:v>
                </c:pt>
                <c:pt idx="9925">
                  <c:v>9926</c:v>
                </c:pt>
                <c:pt idx="9926">
                  <c:v>9927</c:v>
                </c:pt>
                <c:pt idx="9927">
                  <c:v>9928</c:v>
                </c:pt>
                <c:pt idx="9928">
                  <c:v>9929</c:v>
                </c:pt>
                <c:pt idx="9929">
                  <c:v>9930</c:v>
                </c:pt>
                <c:pt idx="9930">
                  <c:v>9931</c:v>
                </c:pt>
                <c:pt idx="9931">
                  <c:v>9932</c:v>
                </c:pt>
                <c:pt idx="9932">
                  <c:v>9933</c:v>
                </c:pt>
                <c:pt idx="9933">
                  <c:v>9934</c:v>
                </c:pt>
                <c:pt idx="9934">
                  <c:v>9935</c:v>
                </c:pt>
                <c:pt idx="9935">
                  <c:v>9936</c:v>
                </c:pt>
                <c:pt idx="9936">
                  <c:v>9937</c:v>
                </c:pt>
                <c:pt idx="9937">
                  <c:v>9938</c:v>
                </c:pt>
                <c:pt idx="9938">
                  <c:v>9939</c:v>
                </c:pt>
                <c:pt idx="9939">
                  <c:v>9940</c:v>
                </c:pt>
                <c:pt idx="9940">
                  <c:v>9941</c:v>
                </c:pt>
                <c:pt idx="9941">
                  <c:v>9942</c:v>
                </c:pt>
                <c:pt idx="9942">
                  <c:v>9943</c:v>
                </c:pt>
                <c:pt idx="9943">
                  <c:v>9944</c:v>
                </c:pt>
                <c:pt idx="9944">
                  <c:v>9945</c:v>
                </c:pt>
                <c:pt idx="9945">
                  <c:v>9946</c:v>
                </c:pt>
                <c:pt idx="9946">
                  <c:v>9947</c:v>
                </c:pt>
                <c:pt idx="9947">
                  <c:v>9948</c:v>
                </c:pt>
                <c:pt idx="9948">
                  <c:v>9949</c:v>
                </c:pt>
                <c:pt idx="9949">
                  <c:v>9950</c:v>
                </c:pt>
                <c:pt idx="9950">
                  <c:v>9951</c:v>
                </c:pt>
                <c:pt idx="9951">
                  <c:v>9952</c:v>
                </c:pt>
                <c:pt idx="9952">
                  <c:v>9953</c:v>
                </c:pt>
                <c:pt idx="9953">
                  <c:v>9954</c:v>
                </c:pt>
                <c:pt idx="9954">
                  <c:v>9955</c:v>
                </c:pt>
                <c:pt idx="9955">
                  <c:v>9956</c:v>
                </c:pt>
                <c:pt idx="9956">
                  <c:v>9957</c:v>
                </c:pt>
                <c:pt idx="9957">
                  <c:v>9958</c:v>
                </c:pt>
                <c:pt idx="9958">
                  <c:v>9959</c:v>
                </c:pt>
                <c:pt idx="9959">
                  <c:v>9960</c:v>
                </c:pt>
                <c:pt idx="9960">
                  <c:v>9961</c:v>
                </c:pt>
                <c:pt idx="9961">
                  <c:v>9962</c:v>
                </c:pt>
                <c:pt idx="9962">
                  <c:v>9963</c:v>
                </c:pt>
                <c:pt idx="9963">
                  <c:v>9964</c:v>
                </c:pt>
                <c:pt idx="9964">
                  <c:v>9965</c:v>
                </c:pt>
                <c:pt idx="9965">
                  <c:v>9966</c:v>
                </c:pt>
                <c:pt idx="9966">
                  <c:v>9967</c:v>
                </c:pt>
                <c:pt idx="9967">
                  <c:v>9968</c:v>
                </c:pt>
                <c:pt idx="9968">
                  <c:v>9969</c:v>
                </c:pt>
                <c:pt idx="9969">
                  <c:v>9970</c:v>
                </c:pt>
                <c:pt idx="9970">
                  <c:v>9971</c:v>
                </c:pt>
                <c:pt idx="9971">
                  <c:v>9972</c:v>
                </c:pt>
                <c:pt idx="9972">
                  <c:v>9973</c:v>
                </c:pt>
                <c:pt idx="9973">
                  <c:v>9974</c:v>
                </c:pt>
                <c:pt idx="9974">
                  <c:v>9975</c:v>
                </c:pt>
                <c:pt idx="9975">
                  <c:v>9976</c:v>
                </c:pt>
                <c:pt idx="9976">
                  <c:v>9977</c:v>
                </c:pt>
                <c:pt idx="9977">
                  <c:v>9978</c:v>
                </c:pt>
                <c:pt idx="9978">
                  <c:v>9979</c:v>
                </c:pt>
                <c:pt idx="9979">
                  <c:v>9980</c:v>
                </c:pt>
                <c:pt idx="9980">
                  <c:v>9981</c:v>
                </c:pt>
                <c:pt idx="9981">
                  <c:v>9982</c:v>
                </c:pt>
                <c:pt idx="9982">
                  <c:v>9983</c:v>
                </c:pt>
                <c:pt idx="9983">
                  <c:v>9984</c:v>
                </c:pt>
                <c:pt idx="9984">
                  <c:v>9985</c:v>
                </c:pt>
                <c:pt idx="9985">
                  <c:v>9986</c:v>
                </c:pt>
                <c:pt idx="9986">
                  <c:v>9987</c:v>
                </c:pt>
                <c:pt idx="9987">
                  <c:v>9988</c:v>
                </c:pt>
                <c:pt idx="9988">
                  <c:v>9989</c:v>
                </c:pt>
                <c:pt idx="9989">
                  <c:v>9990</c:v>
                </c:pt>
                <c:pt idx="9990">
                  <c:v>9991</c:v>
                </c:pt>
                <c:pt idx="9991">
                  <c:v>9992</c:v>
                </c:pt>
                <c:pt idx="9992">
                  <c:v>9993</c:v>
                </c:pt>
                <c:pt idx="9993">
                  <c:v>9994</c:v>
                </c:pt>
                <c:pt idx="9994">
                  <c:v>9995</c:v>
                </c:pt>
                <c:pt idx="9995">
                  <c:v>9996</c:v>
                </c:pt>
                <c:pt idx="9996">
                  <c:v>9997</c:v>
                </c:pt>
                <c:pt idx="9997">
                  <c:v>9998</c:v>
                </c:pt>
                <c:pt idx="9998">
                  <c:v>9999</c:v>
                </c:pt>
                <c:pt idx="9999">
                  <c:v>10000</c:v>
                </c:pt>
                <c:pt idx="10000">
                  <c:v>10001</c:v>
                </c:pt>
                <c:pt idx="10001">
                  <c:v>10002</c:v>
                </c:pt>
                <c:pt idx="10002">
                  <c:v>10003</c:v>
                </c:pt>
                <c:pt idx="10003">
                  <c:v>10004</c:v>
                </c:pt>
                <c:pt idx="10004">
                  <c:v>10005</c:v>
                </c:pt>
                <c:pt idx="10005">
                  <c:v>10006</c:v>
                </c:pt>
                <c:pt idx="10006">
                  <c:v>10007</c:v>
                </c:pt>
                <c:pt idx="10007">
                  <c:v>10008</c:v>
                </c:pt>
                <c:pt idx="10008">
                  <c:v>10009</c:v>
                </c:pt>
                <c:pt idx="10009">
                  <c:v>10010</c:v>
                </c:pt>
                <c:pt idx="10010">
                  <c:v>10011</c:v>
                </c:pt>
                <c:pt idx="10011">
                  <c:v>10012</c:v>
                </c:pt>
                <c:pt idx="10012">
                  <c:v>10013</c:v>
                </c:pt>
                <c:pt idx="10013">
                  <c:v>10014</c:v>
                </c:pt>
                <c:pt idx="10014">
                  <c:v>10015</c:v>
                </c:pt>
                <c:pt idx="10015">
                  <c:v>10016</c:v>
                </c:pt>
                <c:pt idx="10016">
                  <c:v>10017</c:v>
                </c:pt>
                <c:pt idx="10017">
                  <c:v>10018</c:v>
                </c:pt>
                <c:pt idx="10018">
                  <c:v>10019</c:v>
                </c:pt>
                <c:pt idx="10019">
                  <c:v>10020</c:v>
                </c:pt>
                <c:pt idx="10020">
                  <c:v>10021</c:v>
                </c:pt>
                <c:pt idx="10021">
                  <c:v>10022</c:v>
                </c:pt>
                <c:pt idx="10022">
                  <c:v>10023</c:v>
                </c:pt>
                <c:pt idx="10023">
                  <c:v>10024</c:v>
                </c:pt>
                <c:pt idx="10024">
                  <c:v>10025</c:v>
                </c:pt>
                <c:pt idx="10025">
                  <c:v>10026</c:v>
                </c:pt>
                <c:pt idx="10026">
                  <c:v>10027</c:v>
                </c:pt>
                <c:pt idx="10027">
                  <c:v>10028</c:v>
                </c:pt>
                <c:pt idx="10028">
                  <c:v>10029</c:v>
                </c:pt>
                <c:pt idx="10029">
                  <c:v>10030</c:v>
                </c:pt>
                <c:pt idx="10030">
                  <c:v>10031</c:v>
                </c:pt>
                <c:pt idx="10031">
                  <c:v>10032</c:v>
                </c:pt>
                <c:pt idx="10032">
                  <c:v>10033</c:v>
                </c:pt>
                <c:pt idx="10033">
                  <c:v>10034</c:v>
                </c:pt>
                <c:pt idx="10034">
                  <c:v>10035</c:v>
                </c:pt>
                <c:pt idx="10035">
                  <c:v>10036</c:v>
                </c:pt>
                <c:pt idx="10036">
                  <c:v>10037</c:v>
                </c:pt>
                <c:pt idx="10037">
                  <c:v>10038</c:v>
                </c:pt>
                <c:pt idx="10038">
                  <c:v>10039</c:v>
                </c:pt>
                <c:pt idx="10039">
                  <c:v>10040</c:v>
                </c:pt>
                <c:pt idx="10040">
                  <c:v>10041</c:v>
                </c:pt>
                <c:pt idx="10041">
                  <c:v>10042</c:v>
                </c:pt>
                <c:pt idx="10042">
                  <c:v>10043</c:v>
                </c:pt>
                <c:pt idx="10043">
                  <c:v>10044</c:v>
                </c:pt>
                <c:pt idx="10044">
                  <c:v>10045</c:v>
                </c:pt>
                <c:pt idx="10045">
                  <c:v>10046</c:v>
                </c:pt>
                <c:pt idx="10046">
                  <c:v>10047</c:v>
                </c:pt>
                <c:pt idx="10047">
                  <c:v>10048</c:v>
                </c:pt>
                <c:pt idx="10048">
                  <c:v>10049</c:v>
                </c:pt>
                <c:pt idx="10049">
                  <c:v>10050</c:v>
                </c:pt>
                <c:pt idx="10050">
                  <c:v>10051</c:v>
                </c:pt>
                <c:pt idx="10051">
                  <c:v>10052</c:v>
                </c:pt>
                <c:pt idx="10052">
                  <c:v>10053</c:v>
                </c:pt>
                <c:pt idx="10053">
                  <c:v>10054</c:v>
                </c:pt>
                <c:pt idx="10054">
                  <c:v>10055</c:v>
                </c:pt>
                <c:pt idx="10055">
                  <c:v>10056</c:v>
                </c:pt>
                <c:pt idx="10056">
                  <c:v>10057</c:v>
                </c:pt>
                <c:pt idx="10057">
                  <c:v>10058</c:v>
                </c:pt>
                <c:pt idx="10058">
                  <c:v>10059</c:v>
                </c:pt>
                <c:pt idx="10059">
                  <c:v>10060</c:v>
                </c:pt>
                <c:pt idx="10060">
                  <c:v>10061</c:v>
                </c:pt>
                <c:pt idx="10061">
                  <c:v>10062</c:v>
                </c:pt>
                <c:pt idx="10062">
                  <c:v>10063</c:v>
                </c:pt>
                <c:pt idx="10063">
                  <c:v>10064</c:v>
                </c:pt>
                <c:pt idx="10064">
                  <c:v>10065</c:v>
                </c:pt>
                <c:pt idx="10065">
                  <c:v>10066</c:v>
                </c:pt>
                <c:pt idx="10066">
                  <c:v>10067</c:v>
                </c:pt>
                <c:pt idx="10067">
                  <c:v>10068</c:v>
                </c:pt>
                <c:pt idx="10068">
                  <c:v>10069</c:v>
                </c:pt>
                <c:pt idx="10069">
                  <c:v>10070</c:v>
                </c:pt>
                <c:pt idx="10070">
                  <c:v>10071</c:v>
                </c:pt>
                <c:pt idx="10071">
                  <c:v>10072</c:v>
                </c:pt>
                <c:pt idx="10072">
                  <c:v>10073</c:v>
                </c:pt>
                <c:pt idx="10073">
                  <c:v>10074</c:v>
                </c:pt>
                <c:pt idx="10074">
                  <c:v>10075</c:v>
                </c:pt>
                <c:pt idx="10075">
                  <c:v>10076</c:v>
                </c:pt>
                <c:pt idx="10076">
                  <c:v>10077</c:v>
                </c:pt>
                <c:pt idx="10077">
                  <c:v>10078</c:v>
                </c:pt>
                <c:pt idx="10078">
                  <c:v>10079</c:v>
                </c:pt>
                <c:pt idx="10079">
                  <c:v>10080</c:v>
                </c:pt>
                <c:pt idx="10080">
                  <c:v>10081</c:v>
                </c:pt>
                <c:pt idx="10081">
                  <c:v>10082</c:v>
                </c:pt>
                <c:pt idx="10082">
                  <c:v>10083</c:v>
                </c:pt>
                <c:pt idx="10083">
                  <c:v>10084</c:v>
                </c:pt>
                <c:pt idx="10084">
                  <c:v>10085</c:v>
                </c:pt>
                <c:pt idx="10085">
                  <c:v>10086</c:v>
                </c:pt>
                <c:pt idx="10086">
                  <c:v>10087</c:v>
                </c:pt>
                <c:pt idx="10087">
                  <c:v>10088</c:v>
                </c:pt>
                <c:pt idx="10088">
                  <c:v>10089</c:v>
                </c:pt>
                <c:pt idx="10089">
                  <c:v>10090</c:v>
                </c:pt>
                <c:pt idx="10090">
                  <c:v>10091</c:v>
                </c:pt>
                <c:pt idx="10091">
                  <c:v>10092</c:v>
                </c:pt>
                <c:pt idx="10092">
                  <c:v>10093</c:v>
                </c:pt>
                <c:pt idx="10093">
                  <c:v>10094</c:v>
                </c:pt>
                <c:pt idx="10094">
                  <c:v>10095</c:v>
                </c:pt>
                <c:pt idx="10095">
                  <c:v>10096</c:v>
                </c:pt>
                <c:pt idx="10096">
                  <c:v>10097</c:v>
                </c:pt>
                <c:pt idx="10097">
                  <c:v>10098</c:v>
                </c:pt>
                <c:pt idx="10098">
                  <c:v>10099</c:v>
                </c:pt>
                <c:pt idx="10099">
                  <c:v>10100</c:v>
                </c:pt>
                <c:pt idx="10100">
                  <c:v>10101</c:v>
                </c:pt>
                <c:pt idx="10101">
                  <c:v>10102</c:v>
                </c:pt>
                <c:pt idx="10102">
                  <c:v>10103</c:v>
                </c:pt>
                <c:pt idx="10103">
                  <c:v>10104</c:v>
                </c:pt>
                <c:pt idx="10104">
                  <c:v>10105</c:v>
                </c:pt>
                <c:pt idx="10105">
                  <c:v>10106</c:v>
                </c:pt>
                <c:pt idx="10106">
                  <c:v>10107</c:v>
                </c:pt>
                <c:pt idx="10107">
                  <c:v>10108</c:v>
                </c:pt>
                <c:pt idx="10108">
                  <c:v>10109</c:v>
                </c:pt>
                <c:pt idx="10109">
                  <c:v>10110</c:v>
                </c:pt>
                <c:pt idx="10110">
                  <c:v>10111</c:v>
                </c:pt>
                <c:pt idx="10111">
                  <c:v>10112</c:v>
                </c:pt>
                <c:pt idx="10112">
                  <c:v>10113</c:v>
                </c:pt>
                <c:pt idx="10113">
                  <c:v>10114</c:v>
                </c:pt>
                <c:pt idx="10114">
                  <c:v>10115</c:v>
                </c:pt>
                <c:pt idx="10115">
                  <c:v>10116</c:v>
                </c:pt>
                <c:pt idx="10116">
                  <c:v>10117</c:v>
                </c:pt>
                <c:pt idx="10117">
                  <c:v>10118</c:v>
                </c:pt>
                <c:pt idx="10118">
                  <c:v>10119</c:v>
                </c:pt>
                <c:pt idx="10119">
                  <c:v>10120</c:v>
                </c:pt>
                <c:pt idx="10120">
                  <c:v>10121</c:v>
                </c:pt>
                <c:pt idx="10121">
                  <c:v>10122</c:v>
                </c:pt>
                <c:pt idx="10122">
                  <c:v>10123</c:v>
                </c:pt>
                <c:pt idx="10123">
                  <c:v>10124</c:v>
                </c:pt>
                <c:pt idx="10124">
                  <c:v>10125</c:v>
                </c:pt>
                <c:pt idx="10125">
                  <c:v>10126</c:v>
                </c:pt>
                <c:pt idx="10126">
                  <c:v>10127</c:v>
                </c:pt>
                <c:pt idx="10127">
                  <c:v>10128</c:v>
                </c:pt>
                <c:pt idx="10128">
                  <c:v>10129</c:v>
                </c:pt>
                <c:pt idx="10129">
                  <c:v>10130</c:v>
                </c:pt>
                <c:pt idx="10130">
                  <c:v>10131</c:v>
                </c:pt>
                <c:pt idx="10131">
                  <c:v>10132</c:v>
                </c:pt>
                <c:pt idx="10132">
                  <c:v>10133</c:v>
                </c:pt>
                <c:pt idx="10133">
                  <c:v>10134</c:v>
                </c:pt>
                <c:pt idx="10134">
                  <c:v>10135</c:v>
                </c:pt>
                <c:pt idx="10135">
                  <c:v>10136</c:v>
                </c:pt>
                <c:pt idx="10136">
                  <c:v>10137</c:v>
                </c:pt>
                <c:pt idx="10137">
                  <c:v>10138</c:v>
                </c:pt>
                <c:pt idx="10138">
                  <c:v>10139</c:v>
                </c:pt>
                <c:pt idx="10139">
                  <c:v>10140</c:v>
                </c:pt>
                <c:pt idx="10140">
                  <c:v>10141</c:v>
                </c:pt>
                <c:pt idx="10141">
                  <c:v>10142</c:v>
                </c:pt>
                <c:pt idx="10142">
                  <c:v>10143</c:v>
                </c:pt>
                <c:pt idx="10143">
                  <c:v>10144</c:v>
                </c:pt>
                <c:pt idx="10144">
                  <c:v>10145</c:v>
                </c:pt>
                <c:pt idx="10145">
                  <c:v>10146</c:v>
                </c:pt>
                <c:pt idx="10146">
                  <c:v>10147</c:v>
                </c:pt>
                <c:pt idx="10147">
                  <c:v>10148</c:v>
                </c:pt>
                <c:pt idx="10148">
                  <c:v>10149</c:v>
                </c:pt>
                <c:pt idx="10149">
                  <c:v>10150</c:v>
                </c:pt>
                <c:pt idx="10150">
                  <c:v>10151</c:v>
                </c:pt>
                <c:pt idx="10151">
                  <c:v>10152</c:v>
                </c:pt>
                <c:pt idx="10152">
                  <c:v>10153</c:v>
                </c:pt>
                <c:pt idx="10153">
                  <c:v>10154</c:v>
                </c:pt>
                <c:pt idx="10154">
                  <c:v>10155</c:v>
                </c:pt>
                <c:pt idx="10155">
                  <c:v>10156</c:v>
                </c:pt>
                <c:pt idx="10156">
                  <c:v>10157</c:v>
                </c:pt>
                <c:pt idx="10157">
                  <c:v>10158</c:v>
                </c:pt>
                <c:pt idx="10158">
                  <c:v>10159</c:v>
                </c:pt>
                <c:pt idx="10159">
                  <c:v>10160</c:v>
                </c:pt>
                <c:pt idx="10160">
                  <c:v>10161</c:v>
                </c:pt>
                <c:pt idx="10161">
                  <c:v>10162</c:v>
                </c:pt>
                <c:pt idx="10162">
                  <c:v>10163</c:v>
                </c:pt>
                <c:pt idx="10163">
                  <c:v>10164</c:v>
                </c:pt>
                <c:pt idx="10164">
                  <c:v>10165</c:v>
                </c:pt>
                <c:pt idx="10165">
                  <c:v>10166</c:v>
                </c:pt>
                <c:pt idx="10166">
                  <c:v>10167</c:v>
                </c:pt>
                <c:pt idx="10167">
                  <c:v>10168</c:v>
                </c:pt>
                <c:pt idx="10168">
                  <c:v>10169</c:v>
                </c:pt>
                <c:pt idx="10169">
                  <c:v>10170</c:v>
                </c:pt>
                <c:pt idx="10170">
                  <c:v>10171</c:v>
                </c:pt>
                <c:pt idx="10171">
                  <c:v>10172</c:v>
                </c:pt>
                <c:pt idx="10172">
                  <c:v>10173</c:v>
                </c:pt>
                <c:pt idx="10173">
                  <c:v>10174</c:v>
                </c:pt>
                <c:pt idx="10174">
                  <c:v>10175</c:v>
                </c:pt>
                <c:pt idx="10175">
                  <c:v>10176</c:v>
                </c:pt>
                <c:pt idx="10176">
                  <c:v>10177</c:v>
                </c:pt>
                <c:pt idx="10177">
                  <c:v>10178</c:v>
                </c:pt>
                <c:pt idx="10178">
                  <c:v>10179</c:v>
                </c:pt>
                <c:pt idx="10179">
                  <c:v>10180</c:v>
                </c:pt>
                <c:pt idx="10180">
                  <c:v>10181</c:v>
                </c:pt>
                <c:pt idx="10181">
                  <c:v>10182</c:v>
                </c:pt>
                <c:pt idx="10182">
                  <c:v>10183</c:v>
                </c:pt>
                <c:pt idx="10183">
                  <c:v>10184</c:v>
                </c:pt>
                <c:pt idx="10184">
                  <c:v>10185</c:v>
                </c:pt>
                <c:pt idx="10185">
                  <c:v>10186</c:v>
                </c:pt>
                <c:pt idx="10186">
                  <c:v>10187</c:v>
                </c:pt>
                <c:pt idx="10187">
                  <c:v>10188</c:v>
                </c:pt>
                <c:pt idx="10188">
                  <c:v>10189</c:v>
                </c:pt>
                <c:pt idx="10189">
                  <c:v>10190</c:v>
                </c:pt>
                <c:pt idx="10190">
                  <c:v>10191</c:v>
                </c:pt>
                <c:pt idx="10191">
                  <c:v>10192</c:v>
                </c:pt>
                <c:pt idx="10192">
                  <c:v>10193</c:v>
                </c:pt>
                <c:pt idx="10193">
                  <c:v>10194</c:v>
                </c:pt>
                <c:pt idx="10194">
                  <c:v>10195</c:v>
                </c:pt>
                <c:pt idx="10195">
                  <c:v>10196</c:v>
                </c:pt>
                <c:pt idx="10196">
                  <c:v>10197</c:v>
                </c:pt>
                <c:pt idx="10197">
                  <c:v>10198</c:v>
                </c:pt>
                <c:pt idx="10198">
                  <c:v>10199</c:v>
                </c:pt>
                <c:pt idx="10199">
                  <c:v>10200</c:v>
                </c:pt>
                <c:pt idx="10200">
                  <c:v>10201</c:v>
                </c:pt>
                <c:pt idx="10201">
                  <c:v>10202</c:v>
                </c:pt>
                <c:pt idx="10202">
                  <c:v>10203</c:v>
                </c:pt>
                <c:pt idx="10203">
                  <c:v>10204</c:v>
                </c:pt>
                <c:pt idx="10204">
                  <c:v>10205</c:v>
                </c:pt>
                <c:pt idx="10205">
                  <c:v>10206</c:v>
                </c:pt>
                <c:pt idx="10206">
                  <c:v>10207</c:v>
                </c:pt>
                <c:pt idx="10207">
                  <c:v>10208</c:v>
                </c:pt>
                <c:pt idx="10208">
                  <c:v>10209</c:v>
                </c:pt>
                <c:pt idx="10209">
                  <c:v>10210</c:v>
                </c:pt>
                <c:pt idx="10210">
                  <c:v>10211</c:v>
                </c:pt>
                <c:pt idx="10211">
                  <c:v>10212</c:v>
                </c:pt>
                <c:pt idx="10212">
                  <c:v>10213</c:v>
                </c:pt>
                <c:pt idx="10213">
                  <c:v>10214</c:v>
                </c:pt>
                <c:pt idx="10214">
                  <c:v>10215</c:v>
                </c:pt>
                <c:pt idx="10215">
                  <c:v>10216</c:v>
                </c:pt>
                <c:pt idx="10216">
                  <c:v>10217</c:v>
                </c:pt>
                <c:pt idx="10217">
                  <c:v>10218</c:v>
                </c:pt>
                <c:pt idx="10218">
                  <c:v>10219</c:v>
                </c:pt>
                <c:pt idx="10219">
                  <c:v>10220</c:v>
                </c:pt>
                <c:pt idx="10220">
                  <c:v>10221</c:v>
                </c:pt>
                <c:pt idx="10221">
                  <c:v>10222</c:v>
                </c:pt>
                <c:pt idx="10222">
                  <c:v>10223</c:v>
                </c:pt>
                <c:pt idx="10223">
                  <c:v>10224</c:v>
                </c:pt>
                <c:pt idx="10224">
                  <c:v>10225</c:v>
                </c:pt>
                <c:pt idx="10225">
                  <c:v>10226</c:v>
                </c:pt>
                <c:pt idx="10226">
                  <c:v>10227</c:v>
                </c:pt>
                <c:pt idx="10227">
                  <c:v>10228</c:v>
                </c:pt>
                <c:pt idx="10228">
                  <c:v>10229</c:v>
                </c:pt>
                <c:pt idx="10229">
                  <c:v>10230</c:v>
                </c:pt>
                <c:pt idx="10230">
                  <c:v>10231</c:v>
                </c:pt>
                <c:pt idx="10231">
                  <c:v>10232</c:v>
                </c:pt>
                <c:pt idx="10232">
                  <c:v>10233</c:v>
                </c:pt>
                <c:pt idx="10233">
                  <c:v>10234</c:v>
                </c:pt>
                <c:pt idx="10234">
                  <c:v>10235</c:v>
                </c:pt>
                <c:pt idx="10235">
                  <c:v>10236</c:v>
                </c:pt>
                <c:pt idx="10236">
                  <c:v>10237</c:v>
                </c:pt>
                <c:pt idx="10237">
                  <c:v>10238</c:v>
                </c:pt>
                <c:pt idx="10238">
                  <c:v>10239</c:v>
                </c:pt>
                <c:pt idx="10239">
                  <c:v>10240</c:v>
                </c:pt>
                <c:pt idx="10240">
                  <c:v>10241</c:v>
                </c:pt>
                <c:pt idx="10241">
                  <c:v>10242</c:v>
                </c:pt>
                <c:pt idx="10242">
                  <c:v>10243</c:v>
                </c:pt>
                <c:pt idx="10243">
                  <c:v>10244</c:v>
                </c:pt>
                <c:pt idx="10244">
                  <c:v>10245</c:v>
                </c:pt>
                <c:pt idx="10245">
                  <c:v>10246</c:v>
                </c:pt>
                <c:pt idx="10246">
                  <c:v>10247</c:v>
                </c:pt>
                <c:pt idx="10247">
                  <c:v>10248</c:v>
                </c:pt>
                <c:pt idx="10248">
                  <c:v>10249</c:v>
                </c:pt>
                <c:pt idx="10249">
                  <c:v>10250</c:v>
                </c:pt>
                <c:pt idx="10250">
                  <c:v>10251</c:v>
                </c:pt>
                <c:pt idx="10251">
                  <c:v>10252</c:v>
                </c:pt>
                <c:pt idx="10252">
                  <c:v>10253</c:v>
                </c:pt>
                <c:pt idx="10253">
                  <c:v>10254</c:v>
                </c:pt>
                <c:pt idx="10254">
                  <c:v>10255</c:v>
                </c:pt>
                <c:pt idx="10255">
                  <c:v>10256</c:v>
                </c:pt>
                <c:pt idx="10256">
                  <c:v>10257</c:v>
                </c:pt>
                <c:pt idx="10257">
                  <c:v>10258</c:v>
                </c:pt>
                <c:pt idx="10258">
                  <c:v>10259</c:v>
                </c:pt>
                <c:pt idx="10259">
                  <c:v>10260</c:v>
                </c:pt>
                <c:pt idx="10260">
                  <c:v>10261</c:v>
                </c:pt>
                <c:pt idx="10261">
                  <c:v>10262</c:v>
                </c:pt>
                <c:pt idx="10262">
                  <c:v>10263</c:v>
                </c:pt>
                <c:pt idx="10263">
                  <c:v>10264</c:v>
                </c:pt>
                <c:pt idx="10264">
                  <c:v>10265</c:v>
                </c:pt>
                <c:pt idx="10265">
                  <c:v>10266</c:v>
                </c:pt>
                <c:pt idx="10266">
                  <c:v>10267</c:v>
                </c:pt>
                <c:pt idx="10267">
                  <c:v>10268</c:v>
                </c:pt>
                <c:pt idx="10268">
                  <c:v>10269</c:v>
                </c:pt>
                <c:pt idx="10269">
                  <c:v>10270</c:v>
                </c:pt>
                <c:pt idx="10270">
                  <c:v>10271</c:v>
                </c:pt>
                <c:pt idx="10271">
                  <c:v>10272</c:v>
                </c:pt>
                <c:pt idx="10272">
                  <c:v>10273</c:v>
                </c:pt>
                <c:pt idx="10273">
                  <c:v>10274</c:v>
                </c:pt>
                <c:pt idx="10274">
                  <c:v>10275</c:v>
                </c:pt>
                <c:pt idx="10275">
                  <c:v>10276</c:v>
                </c:pt>
                <c:pt idx="10276">
                  <c:v>10277</c:v>
                </c:pt>
                <c:pt idx="10277">
                  <c:v>10278</c:v>
                </c:pt>
                <c:pt idx="10278">
                  <c:v>10279</c:v>
                </c:pt>
                <c:pt idx="10279">
                  <c:v>10280</c:v>
                </c:pt>
                <c:pt idx="10280">
                  <c:v>10281</c:v>
                </c:pt>
                <c:pt idx="10281">
                  <c:v>10282</c:v>
                </c:pt>
                <c:pt idx="10282">
                  <c:v>10283</c:v>
                </c:pt>
                <c:pt idx="10283">
                  <c:v>10284</c:v>
                </c:pt>
                <c:pt idx="10284">
                  <c:v>10285</c:v>
                </c:pt>
                <c:pt idx="10285">
                  <c:v>10286</c:v>
                </c:pt>
                <c:pt idx="10286">
                  <c:v>10287</c:v>
                </c:pt>
                <c:pt idx="10287">
                  <c:v>10288</c:v>
                </c:pt>
                <c:pt idx="10288">
                  <c:v>10289</c:v>
                </c:pt>
                <c:pt idx="10289">
                  <c:v>10290</c:v>
                </c:pt>
                <c:pt idx="10290">
                  <c:v>10291</c:v>
                </c:pt>
                <c:pt idx="10291">
                  <c:v>10292</c:v>
                </c:pt>
                <c:pt idx="10292">
                  <c:v>10293</c:v>
                </c:pt>
                <c:pt idx="10293">
                  <c:v>10294</c:v>
                </c:pt>
                <c:pt idx="10294">
                  <c:v>10295</c:v>
                </c:pt>
                <c:pt idx="10295">
                  <c:v>10296</c:v>
                </c:pt>
                <c:pt idx="10296">
                  <c:v>10297</c:v>
                </c:pt>
                <c:pt idx="10297">
                  <c:v>10298</c:v>
                </c:pt>
                <c:pt idx="10298">
                  <c:v>10299</c:v>
                </c:pt>
                <c:pt idx="10299">
                  <c:v>10300</c:v>
                </c:pt>
                <c:pt idx="10300">
                  <c:v>10301</c:v>
                </c:pt>
                <c:pt idx="10301">
                  <c:v>10302</c:v>
                </c:pt>
                <c:pt idx="10302">
                  <c:v>10303</c:v>
                </c:pt>
                <c:pt idx="10303">
                  <c:v>10304</c:v>
                </c:pt>
                <c:pt idx="10304">
                  <c:v>10305</c:v>
                </c:pt>
                <c:pt idx="10305">
                  <c:v>10306</c:v>
                </c:pt>
                <c:pt idx="10306">
                  <c:v>10307</c:v>
                </c:pt>
                <c:pt idx="10307">
                  <c:v>10308</c:v>
                </c:pt>
                <c:pt idx="10308">
                  <c:v>10309</c:v>
                </c:pt>
                <c:pt idx="10309">
                  <c:v>10310</c:v>
                </c:pt>
                <c:pt idx="10310">
                  <c:v>10311</c:v>
                </c:pt>
                <c:pt idx="10311">
                  <c:v>10312</c:v>
                </c:pt>
                <c:pt idx="10312">
                  <c:v>10313</c:v>
                </c:pt>
                <c:pt idx="10313">
                  <c:v>10314</c:v>
                </c:pt>
                <c:pt idx="10314">
                  <c:v>10315</c:v>
                </c:pt>
                <c:pt idx="10315">
                  <c:v>10316</c:v>
                </c:pt>
                <c:pt idx="10316">
                  <c:v>10317</c:v>
                </c:pt>
                <c:pt idx="10317">
                  <c:v>10318</c:v>
                </c:pt>
                <c:pt idx="10318">
                  <c:v>10319</c:v>
                </c:pt>
                <c:pt idx="10319">
                  <c:v>10320</c:v>
                </c:pt>
                <c:pt idx="10320">
                  <c:v>10321</c:v>
                </c:pt>
                <c:pt idx="10321">
                  <c:v>10322</c:v>
                </c:pt>
                <c:pt idx="10322">
                  <c:v>10323</c:v>
                </c:pt>
                <c:pt idx="10323">
                  <c:v>10324</c:v>
                </c:pt>
                <c:pt idx="10324">
                  <c:v>10325</c:v>
                </c:pt>
                <c:pt idx="10325">
                  <c:v>10326</c:v>
                </c:pt>
                <c:pt idx="10326">
                  <c:v>10327</c:v>
                </c:pt>
                <c:pt idx="10327">
                  <c:v>10328</c:v>
                </c:pt>
                <c:pt idx="10328">
                  <c:v>10329</c:v>
                </c:pt>
                <c:pt idx="10329">
                  <c:v>10330</c:v>
                </c:pt>
                <c:pt idx="10330">
                  <c:v>10331</c:v>
                </c:pt>
                <c:pt idx="10331">
                  <c:v>10332</c:v>
                </c:pt>
                <c:pt idx="10332">
                  <c:v>10333</c:v>
                </c:pt>
                <c:pt idx="10333">
                  <c:v>10334</c:v>
                </c:pt>
                <c:pt idx="10334">
                  <c:v>10335</c:v>
                </c:pt>
                <c:pt idx="10335">
                  <c:v>10336</c:v>
                </c:pt>
                <c:pt idx="10336">
                  <c:v>10337</c:v>
                </c:pt>
                <c:pt idx="10337">
                  <c:v>10338</c:v>
                </c:pt>
                <c:pt idx="10338">
                  <c:v>10339</c:v>
                </c:pt>
                <c:pt idx="10339">
                  <c:v>10340</c:v>
                </c:pt>
                <c:pt idx="10340">
                  <c:v>10341</c:v>
                </c:pt>
                <c:pt idx="10341">
                  <c:v>10342</c:v>
                </c:pt>
                <c:pt idx="10342">
                  <c:v>10343</c:v>
                </c:pt>
                <c:pt idx="10343">
                  <c:v>10344</c:v>
                </c:pt>
                <c:pt idx="10344">
                  <c:v>10345</c:v>
                </c:pt>
                <c:pt idx="10345">
                  <c:v>10346</c:v>
                </c:pt>
                <c:pt idx="10346">
                  <c:v>10347</c:v>
                </c:pt>
                <c:pt idx="10347">
                  <c:v>10348</c:v>
                </c:pt>
                <c:pt idx="10348">
                  <c:v>10349</c:v>
                </c:pt>
                <c:pt idx="10349">
                  <c:v>10350</c:v>
                </c:pt>
                <c:pt idx="10350">
                  <c:v>10351</c:v>
                </c:pt>
                <c:pt idx="10351">
                  <c:v>10352</c:v>
                </c:pt>
                <c:pt idx="10352">
                  <c:v>10353</c:v>
                </c:pt>
                <c:pt idx="10353">
                  <c:v>10354</c:v>
                </c:pt>
                <c:pt idx="10354">
                  <c:v>10355</c:v>
                </c:pt>
                <c:pt idx="10355">
                  <c:v>10356</c:v>
                </c:pt>
                <c:pt idx="10356">
                  <c:v>10357</c:v>
                </c:pt>
                <c:pt idx="10357">
                  <c:v>10358</c:v>
                </c:pt>
                <c:pt idx="10358">
                  <c:v>10359</c:v>
                </c:pt>
                <c:pt idx="10359">
                  <c:v>10360</c:v>
                </c:pt>
                <c:pt idx="10360">
                  <c:v>10361</c:v>
                </c:pt>
                <c:pt idx="10361">
                  <c:v>10362</c:v>
                </c:pt>
                <c:pt idx="10362">
                  <c:v>10363</c:v>
                </c:pt>
                <c:pt idx="10363">
                  <c:v>10364</c:v>
                </c:pt>
                <c:pt idx="10364">
                  <c:v>10365</c:v>
                </c:pt>
                <c:pt idx="10365">
                  <c:v>10366</c:v>
                </c:pt>
                <c:pt idx="10366">
                  <c:v>10367</c:v>
                </c:pt>
                <c:pt idx="10367">
                  <c:v>10368</c:v>
                </c:pt>
                <c:pt idx="10368">
                  <c:v>10369</c:v>
                </c:pt>
                <c:pt idx="10369">
                  <c:v>10370</c:v>
                </c:pt>
                <c:pt idx="10370">
                  <c:v>10371</c:v>
                </c:pt>
                <c:pt idx="10371">
                  <c:v>10372</c:v>
                </c:pt>
                <c:pt idx="10372">
                  <c:v>10373</c:v>
                </c:pt>
                <c:pt idx="10373">
                  <c:v>10374</c:v>
                </c:pt>
                <c:pt idx="10374">
                  <c:v>10375</c:v>
                </c:pt>
                <c:pt idx="10375">
                  <c:v>10376</c:v>
                </c:pt>
                <c:pt idx="10376">
                  <c:v>10377</c:v>
                </c:pt>
                <c:pt idx="10377">
                  <c:v>10378</c:v>
                </c:pt>
                <c:pt idx="10378">
                  <c:v>10379</c:v>
                </c:pt>
                <c:pt idx="10379">
                  <c:v>10380</c:v>
                </c:pt>
                <c:pt idx="10380">
                  <c:v>10381</c:v>
                </c:pt>
                <c:pt idx="10381">
                  <c:v>10382</c:v>
                </c:pt>
                <c:pt idx="10382">
                  <c:v>10383</c:v>
                </c:pt>
                <c:pt idx="10383">
                  <c:v>10384</c:v>
                </c:pt>
                <c:pt idx="10384">
                  <c:v>10385</c:v>
                </c:pt>
                <c:pt idx="10385">
                  <c:v>10386</c:v>
                </c:pt>
                <c:pt idx="10386">
                  <c:v>10387</c:v>
                </c:pt>
                <c:pt idx="10387">
                  <c:v>10388</c:v>
                </c:pt>
                <c:pt idx="10388">
                  <c:v>10389</c:v>
                </c:pt>
                <c:pt idx="10389">
                  <c:v>10390</c:v>
                </c:pt>
                <c:pt idx="10390">
                  <c:v>10391</c:v>
                </c:pt>
                <c:pt idx="10391">
                  <c:v>10392</c:v>
                </c:pt>
                <c:pt idx="10392">
                  <c:v>10393</c:v>
                </c:pt>
                <c:pt idx="10393">
                  <c:v>10394</c:v>
                </c:pt>
                <c:pt idx="10394">
                  <c:v>10395</c:v>
                </c:pt>
                <c:pt idx="10395">
                  <c:v>10396</c:v>
                </c:pt>
                <c:pt idx="10396">
                  <c:v>10397</c:v>
                </c:pt>
                <c:pt idx="10397">
                  <c:v>10398</c:v>
                </c:pt>
                <c:pt idx="10398">
                  <c:v>10399</c:v>
                </c:pt>
                <c:pt idx="10399">
                  <c:v>10400</c:v>
                </c:pt>
                <c:pt idx="10400">
                  <c:v>10401</c:v>
                </c:pt>
                <c:pt idx="10401">
                  <c:v>10402</c:v>
                </c:pt>
                <c:pt idx="10402">
                  <c:v>10403</c:v>
                </c:pt>
                <c:pt idx="10403">
                  <c:v>10404</c:v>
                </c:pt>
                <c:pt idx="10404">
                  <c:v>10405</c:v>
                </c:pt>
                <c:pt idx="10405">
                  <c:v>10406</c:v>
                </c:pt>
                <c:pt idx="10406">
                  <c:v>10407</c:v>
                </c:pt>
                <c:pt idx="10407">
                  <c:v>10408</c:v>
                </c:pt>
                <c:pt idx="10408">
                  <c:v>10409</c:v>
                </c:pt>
                <c:pt idx="10409">
                  <c:v>10410</c:v>
                </c:pt>
                <c:pt idx="10410">
                  <c:v>10411</c:v>
                </c:pt>
                <c:pt idx="10411">
                  <c:v>10412</c:v>
                </c:pt>
                <c:pt idx="10412">
                  <c:v>10413</c:v>
                </c:pt>
                <c:pt idx="10413">
                  <c:v>10414</c:v>
                </c:pt>
                <c:pt idx="10414">
                  <c:v>10415</c:v>
                </c:pt>
                <c:pt idx="10415">
                  <c:v>10416</c:v>
                </c:pt>
                <c:pt idx="10416">
                  <c:v>10417</c:v>
                </c:pt>
                <c:pt idx="10417">
                  <c:v>10418</c:v>
                </c:pt>
                <c:pt idx="10418">
                  <c:v>10419</c:v>
                </c:pt>
                <c:pt idx="10419">
                  <c:v>10420</c:v>
                </c:pt>
                <c:pt idx="10420">
                  <c:v>10421</c:v>
                </c:pt>
                <c:pt idx="10421">
                  <c:v>10422</c:v>
                </c:pt>
                <c:pt idx="10422">
                  <c:v>10423</c:v>
                </c:pt>
                <c:pt idx="10423">
                  <c:v>10424</c:v>
                </c:pt>
                <c:pt idx="10424">
                  <c:v>10425</c:v>
                </c:pt>
                <c:pt idx="10425">
                  <c:v>10426</c:v>
                </c:pt>
                <c:pt idx="10426">
                  <c:v>10427</c:v>
                </c:pt>
                <c:pt idx="10427">
                  <c:v>10428</c:v>
                </c:pt>
                <c:pt idx="10428">
                  <c:v>10429</c:v>
                </c:pt>
                <c:pt idx="10429">
                  <c:v>10430</c:v>
                </c:pt>
                <c:pt idx="10430">
                  <c:v>10431</c:v>
                </c:pt>
                <c:pt idx="10431">
                  <c:v>10432</c:v>
                </c:pt>
                <c:pt idx="10432">
                  <c:v>10433</c:v>
                </c:pt>
                <c:pt idx="10433">
                  <c:v>10434</c:v>
                </c:pt>
                <c:pt idx="10434">
                  <c:v>10435</c:v>
                </c:pt>
                <c:pt idx="10435">
                  <c:v>10436</c:v>
                </c:pt>
                <c:pt idx="10436">
                  <c:v>10437</c:v>
                </c:pt>
                <c:pt idx="10437">
                  <c:v>10438</c:v>
                </c:pt>
                <c:pt idx="10438">
                  <c:v>10439</c:v>
                </c:pt>
                <c:pt idx="10439">
                  <c:v>10440</c:v>
                </c:pt>
                <c:pt idx="10440">
                  <c:v>10441</c:v>
                </c:pt>
                <c:pt idx="10441">
                  <c:v>10442</c:v>
                </c:pt>
                <c:pt idx="10442">
                  <c:v>10443</c:v>
                </c:pt>
                <c:pt idx="10443">
                  <c:v>10444</c:v>
                </c:pt>
                <c:pt idx="10444">
                  <c:v>10445</c:v>
                </c:pt>
                <c:pt idx="10445">
                  <c:v>10446</c:v>
                </c:pt>
                <c:pt idx="10446">
                  <c:v>10447</c:v>
                </c:pt>
                <c:pt idx="10447">
                  <c:v>10448</c:v>
                </c:pt>
                <c:pt idx="10448">
                  <c:v>10449</c:v>
                </c:pt>
                <c:pt idx="10449">
                  <c:v>10450</c:v>
                </c:pt>
                <c:pt idx="10450">
                  <c:v>10451</c:v>
                </c:pt>
                <c:pt idx="10451">
                  <c:v>10452</c:v>
                </c:pt>
                <c:pt idx="10452">
                  <c:v>10453</c:v>
                </c:pt>
                <c:pt idx="10453">
                  <c:v>10454</c:v>
                </c:pt>
                <c:pt idx="10454">
                  <c:v>10455</c:v>
                </c:pt>
                <c:pt idx="10455">
                  <c:v>10456</c:v>
                </c:pt>
                <c:pt idx="10456">
                  <c:v>10457</c:v>
                </c:pt>
                <c:pt idx="10457">
                  <c:v>10458</c:v>
                </c:pt>
                <c:pt idx="10458">
                  <c:v>10459</c:v>
                </c:pt>
                <c:pt idx="10459">
                  <c:v>10460</c:v>
                </c:pt>
                <c:pt idx="10460">
                  <c:v>10461</c:v>
                </c:pt>
                <c:pt idx="10461">
                  <c:v>10462</c:v>
                </c:pt>
                <c:pt idx="10462">
                  <c:v>10463</c:v>
                </c:pt>
                <c:pt idx="10463">
                  <c:v>10464</c:v>
                </c:pt>
                <c:pt idx="10464">
                  <c:v>10465</c:v>
                </c:pt>
                <c:pt idx="10465">
                  <c:v>10466</c:v>
                </c:pt>
                <c:pt idx="10466">
                  <c:v>10467</c:v>
                </c:pt>
                <c:pt idx="10467">
                  <c:v>10468</c:v>
                </c:pt>
                <c:pt idx="10468">
                  <c:v>10469</c:v>
                </c:pt>
                <c:pt idx="10469">
                  <c:v>10470</c:v>
                </c:pt>
                <c:pt idx="10470">
                  <c:v>10471</c:v>
                </c:pt>
                <c:pt idx="10471">
                  <c:v>10472</c:v>
                </c:pt>
                <c:pt idx="10472">
                  <c:v>10473</c:v>
                </c:pt>
                <c:pt idx="10473">
                  <c:v>10474</c:v>
                </c:pt>
                <c:pt idx="10474">
                  <c:v>10475</c:v>
                </c:pt>
                <c:pt idx="10475">
                  <c:v>10476</c:v>
                </c:pt>
                <c:pt idx="10476">
                  <c:v>10477</c:v>
                </c:pt>
                <c:pt idx="10477">
                  <c:v>10478</c:v>
                </c:pt>
                <c:pt idx="10478">
                  <c:v>10479</c:v>
                </c:pt>
                <c:pt idx="10479">
                  <c:v>10480</c:v>
                </c:pt>
                <c:pt idx="10480">
                  <c:v>10481</c:v>
                </c:pt>
                <c:pt idx="10481">
                  <c:v>10482</c:v>
                </c:pt>
                <c:pt idx="10482">
                  <c:v>10483</c:v>
                </c:pt>
                <c:pt idx="10483">
                  <c:v>10484</c:v>
                </c:pt>
                <c:pt idx="10484">
                  <c:v>10485</c:v>
                </c:pt>
                <c:pt idx="10485">
                  <c:v>10486</c:v>
                </c:pt>
                <c:pt idx="10486">
                  <c:v>10487</c:v>
                </c:pt>
                <c:pt idx="10487">
                  <c:v>10488</c:v>
                </c:pt>
                <c:pt idx="10488">
                  <c:v>10489</c:v>
                </c:pt>
                <c:pt idx="10489">
                  <c:v>10490</c:v>
                </c:pt>
                <c:pt idx="10490">
                  <c:v>10491</c:v>
                </c:pt>
                <c:pt idx="10491">
                  <c:v>10492</c:v>
                </c:pt>
                <c:pt idx="10492">
                  <c:v>10493</c:v>
                </c:pt>
                <c:pt idx="10493">
                  <c:v>10494</c:v>
                </c:pt>
                <c:pt idx="10494">
                  <c:v>10495</c:v>
                </c:pt>
                <c:pt idx="10495">
                  <c:v>10496</c:v>
                </c:pt>
                <c:pt idx="10496">
                  <c:v>10497</c:v>
                </c:pt>
                <c:pt idx="10497">
                  <c:v>10498</c:v>
                </c:pt>
                <c:pt idx="10498">
                  <c:v>10499</c:v>
                </c:pt>
                <c:pt idx="10499">
                  <c:v>10500</c:v>
                </c:pt>
                <c:pt idx="10500">
                  <c:v>10501</c:v>
                </c:pt>
                <c:pt idx="10501">
                  <c:v>10502</c:v>
                </c:pt>
                <c:pt idx="10502">
                  <c:v>10503</c:v>
                </c:pt>
                <c:pt idx="10503">
                  <c:v>10504</c:v>
                </c:pt>
                <c:pt idx="10504">
                  <c:v>10505</c:v>
                </c:pt>
                <c:pt idx="10505">
                  <c:v>10506</c:v>
                </c:pt>
                <c:pt idx="10506">
                  <c:v>10507</c:v>
                </c:pt>
                <c:pt idx="10507">
                  <c:v>10508</c:v>
                </c:pt>
                <c:pt idx="10508">
                  <c:v>10509</c:v>
                </c:pt>
                <c:pt idx="10509">
                  <c:v>10510</c:v>
                </c:pt>
                <c:pt idx="10510">
                  <c:v>10511</c:v>
                </c:pt>
                <c:pt idx="10511">
                  <c:v>10512</c:v>
                </c:pt>
                <c:pt idx="10512">
                  <c:v>10513</c:v>
                </c:pt>
                <c:pt idx="10513">
                  <c:v>10514</c:v>
                </c:pt>
                <c:pt idx="10514">
                  <c:v>10515</c:v>
                </c:pt>
                <c:pt idx="10515">
                  <c:v>10516</c:v>
                </c:pt>
                <c:pt idx="10516">
                  <c:v>10517</c:v>
                </c:pt>
                <c:pt idx="10517">
                  <c:v>10518</c:v>
                </c:pt>
                <c:pt idx="10518">
                  <c:v>10519</c:v>
                </c:pt>
                <c:pt idx="10519">
                  <c:v>10520</c:v>
                </c:pt>
                <c:pt idx="10520">
                  <c:v>10521</c:v>
                </c:pt>
                <c:pt idx="10521">
                  <c:v>10522</c:v>
                </c:pt>
                <c:pt idx="10522">
                  <c:v>10523</c:v>
                </c:pt>
                <c:pt idx="10523">
                  <c:v>10524</c:v>
                </c:pt>
                <c:pt idx="10524">
                  <c:v>10525</c:v>
                </c:pt>
                <c:pt idx="10525">
                  <c:v>10526</c:v>
                </c:pt>
                <c:pt idx="10526">
                  <c:v>10527</c:v>
                </c:pt>
                <c:pt idx="10527">
                  <c:v>10528</c:v>
                </c:pt>
                <c:pt idx="10528">
                  <c:v>10529</c:v>
                </c:pt>
                <c:pt idx="10529">
                  <c:v>10530</c:v>
                </c:pt>
                <c:pt idx="10530">
                  <c:v>10531</c:v>
                </c:pt>
                <c:pt idx="10531">
                  <c:v>10532</c:v>
                </c:pt>
                <c:pt idx="10532">
                  <c:v>10533</c:v>
                </c:pt>
                <c:pt idx="10533">
                  <c:v>10534</c:v>
                </c:pt>
                <c:pt idx="10534">
                  <c:v>10535</c:v>
                </c:pt>
                <c:pt idx="10535">
                  <c:v>10536</c:v>
                </c:pt>
                <c:pt idx="10536">
                  <c:v>10537</c:v>
                </c:pt>
                <c:pt idx="10537">
                  <c:v>10538</c:v>
                </c:pt>
                <c:pt idx="10538">
                  <c:v>10539</c:v>
                </c:pt>
                <c:pt idx="10539">
                  <c:v>10540</c:v>
                </c:pt>
                <c:pt idx="10540">
                  <c:v>10541</c:v>
                </c:pt>
                <c:pt idx="10541">
                  <c:v>10542</c:v>
                </c:pt>
                <c:pt idx="10542">
                  <c:v>10543</c:v>
                </c:pt>
                <c:pt idx="10543">
                  <c:v>10544</c:v>
                </c:pt>
                <c:pt idx="10544">
                  <c:v>10545</c:v>
                </c:pt>
                <c:pt idx="10545">
                  <c:v>10546</c:v>
                </c:pt>
                <c:pt idx="10546">
                  <c:v>10547</c:v>
                </c:pt>
                <c:pt idx="10547">
                  <c:v>10548</c:v>
                </c:pt>
                <c:pt idx="10548">
                  <c:v>10549</c:v>
                </c:pt>
                <c:pt idx="10549">
                  <c:v>10550</c:v>
                </c:pt>
                <c:pt idx="10550">
                  <c:v>10551</c:v>
                </c:pt>
                <c:pt idx="10551">
                  <c:v>10552</c:v>
                </c:pt>
                <c:pt idx="10552">
                  <c:v>10553</c:v>
                </c:pt>
                <c:pt idx="10553">
                  <c:v>10554</c:v>
                </c:pt>
                <c:pt idx="10554">
                  <c:v>10555</c:v>
                </c:pt>
                <c:pt idx="10555">
                  <c:v>10556</c:v>
                </c:pt>
                <c:pt idx="10556">
                  <c:v>10557</c:v>
                </c:pt>
                <c:pt idx="10557">
                  <c:v>10558</c:v>
                </c:pt>
                <c:pt idx="10558">
                  <c:v>10559</c:v>
                </c:pt>
                <c:pt idx="10559">
                  <c:v>10560</c:v>
                </c:pt>
                <c:pt idx="10560">
                  <c:v>10561</c:v>
                </c:pt>
                <c:pt idx="10561">
                  <c:v>10562</c:v>
                </c:pt>
                <c:pt idx="10562">
                  <c:v>10563</c:v>
                </c:pt>
                <c:pt idx="10563">
                  <c:v>10564</c:v>
                </c:pt>
                <c:pt idx="10564">
                  <c:v>10565</c:v>
                </c:pt>
                <c:pt idx="10565">
                  <c:v>10566</c:v>
                </c:pt>
                <c:pt idx="10566">
                  <c:v>10567</c:v>
                </c:pt>
                <c:pt idx="10567">
                  <c:v>10568</c:v>
                </c:pt>
                <c:pt idx="10568">
                  <c:v>10569</c:v>
                </c:pt>
                <c:pt idx="10569">
                  <c:v>10570</c:v>
                </c:pt>
                <c:pt idx="10570">
                  <c:v>10571</c:v>
                </c:pt>
                <c:pt idx="10571">
                  <c:v>10572</c:v>
                </c:pt>
                <c:pt idx="10572">
                  <c:v>10573</c:v>
                </c:pt>
                <c:pt idx="10573">
                  <c:v>10574</c:v>
                </c:pt>
                <c:pt idx="10574">
                  <c:v>10575</c:v>
                </c:pt>
                <c:pt idx="10575">
                  <c:v>10576</c:v>
                </c:pt>
                <c:pt idx="10576">
                  <c:v>10577</c:v>
                </c:pt>
                <c:pt idx="10577">
                  <c:v>10578</c:v>
                </c:pt>
                <c:pt idx="10578">
                  <c:v>10579</c:v>
                </c:pt>
                <c:pt idx="10579">
                  <c:v>10580</c:v>
                </c:pt>
                <c:pt idx="10580">
                  <c:v>10581</c:v>
                </c:pt>
                <c:pt idx="10581">
                  <c:v>10582</c:v>
                </c:pt>
                <c:pt idx="10582">
                  <c:v>10583</c:v>
                </c:pt>
                <c:pt idx="10583">
                  <c:v>10584</c:v>
                </c:pt>
                <c:pt idx="10584">
                  <c:v>10585</c:v>
                </c:pt>
                <c:pt idx="10585">
                  <c:v>10586</c:v>
                </c:pt>
                <c:pt idx="10586">
                  <c:v>10587</c:v>
                </c:pt>
                <c:pt idx="10587">
                  <c:v>10588</c:v>
                </c:pt>
                <c:pt idx="10588">
                  <c:v>10589</c:v>
                </c:pt>
                <c:pt idx="10589">
                  <c:v>10590</c:v>
                </c:pt>
                <c:pt idx="10590">
                  <c:v>10591</c:v>
                </c:pt>
                <c:pt idx="10591">
                  <c:v>10592</c:v>
                </c:pt>
                <c:pt idx="10592">
                  <c:v>10593</c:v>
                </c:pt>
                <c:pt idx="10593">
                  <c:v>10594</c:v>
                </c:pt>
                <c:pt idx="10594">
                  <c:v>10595</c:v>
                </c:pt>
                <c:pt idx="10595">
                  <c:v>10596</c:v>
                </c:pt>
                <c:pt idx="10596">
                  <c:v>10597</c:v>
                </c:pt>
                <c:pt idx="10597">
                  <c:v>10598</c:v>
                </c:pt>
                <c:pt idx="10598">
                  <c:v>10599</c:v>
                </c:pt>
                <c:pt idx="10599">
                  <c:v>10600</c:v>
                </c:pt>
                <c:pt idx="10600">
                  <c:v>10601</c:v>
                </c:pt>
                <c:pt idx="10601">
                  <c:v>10602</c:v>
                </c:pt>
                <c:pt idx="10602">
                  <c:v>10603</c:v>
                </c:pt>
                <c:pt idx="10603">
                  <c:v>10604</c:v>
                </c:pt>
                <c:pt idx="10604">
                  <c:v>10605</c:v>
                </c:pt>
                <c:pt idx="10605">
                  <c:v>10606</c:v>
                </c:pt>
                <c:pt idx="10606">
                  <c:v>10607</c:v>
                </c:pt>
                <c:pt idx="10607">
                  <c:v>10608</c:v>
                </c:pt>
                <c:pt idx="10608">
                  <c:v>10609</c:v>
                </c:pt>
                <c:pt idx="10609">
                  <c:v>10610</c:v>
                </c:pt>
                <c:pt idx="10610">
                  <c:v>10611</c:v>
                </c:pt>
                <c:pt idx="10611">
                  <c:v>10612</c:v>
                </c:pt>
                <c:pt idx="10612">
                  <c:v>10613</c:v>
                </c:pt>
                <c:pt idx="10613">
                  <c:v>10614</c:v>
                </c:pt>
                <c:pt idx="10614">
                  <c:v>10615</c:v>
                </c:pt>
                <c:pt idx="10615">
                  <c:v>10616</c:v>
                </c:pt>
                <c:pt idx="10616">
                  <c:v>10617</c:v>
                </c:pt>
                <c:pt idx="10617">
                  <c:v>10618</c:v>
                </c:pt>
                <c:pt idx="10618">
                  <c:v>10619</c:v>
                </c:pt>
                <c:pt idx="10619">
                  <c:v>10620</c:v>
                </c:pt>
                <c:pt idx="10620">
                  <c:v>10621</c:v>
                </c:pt>
                <c:pt idx="10621">
                  <c:v>10622</c:v>
                </c:pt>
                <c:pt idx="10622">
                  <c:v>10623</c:v>
                </c:pt>
                <c:pt idx="10623">
                  <c:v>10624</c:v>
                </c:pt>
                <c:pt idx="10624">
                  <c:v>10625</c:v>
                </c:pt>
                <c:pt idx="10625">
                  <c:v>10626</c:v>
                </c:pt>
                <c:pt idx="10626">
                  <c:v>10627</c:v>
                </c:pt>
                <c:pt idx="10627">
                  <c:v>10628</c:v>
                </c:pt>
                <c:pt idx="10628">
                  <c:v>10629</c:v>
                </c:pt>
                <c:pt idx="10629">
                  <c:v>10630</c:v>
                </c:pt>
                <c:pt idx="10630">
                  <c:v>10631</c:v>
                </c:pt>
                <c:pt idx="10631">
                  <c:v>10632</c:v>
                </c:pt>
                <c:pt idx="10632">
                  <c:v>10633</c:v>
                </c:pt>
                <c:pt idx="10633">
                  <c:v>10634</c:v>
                </c:pt>
                <c:pt idx="10634">
                  <c:v>10635</c:v>
                </c:pt>
                <c:pt idx="10635">
                  <c:v>10636</c:v>
                </c:pt>
                <c:pt idx="10636">
                  <c:v>10637</c:v>
                </c:pt>
                <c:pt idx="10637">
                  <c:v>10638</c:v>
                </c:pt>
                <c:pt idx="10638">
                  <c:v>10639</c:v>
                </c:pt>
                <c:pt idx="10639">
                  <c:v>10640</c:v>
                </c:pt>
                <c:pt idx="10640">
                  <c:v>10641</c:v>
                </c:pt>
                <c:pt idx="10641">
                  <c:v>10642</c:v>
                </c:pt>
                <c:pt idx="10642">
                  <c:v>10643</c:v>
                </c:pt>
                <c:pt idx="10643">
                  <c:v>10644</c:v>
                </c:pt>
                <c:pt idx="10644">
                  <c:v>10645</c:v>
                </c:pt>
                <c:pt idx="10645">
                  <c:v>10646</c:v>
                </c:pt>
                <c:pt idx="10646">
                  <c:v>10647</c:v>
                </c:pt>
                <c:pt idx="10647">
                  <c:v>10648</c:v>
                </c:pt>
                <c:pt idx="10648">
                  <c:v>10649</c:v>
                </c:pt>
                <c:pt idx="10649">
                  <c:v>10650</c:v>
                </c:pt>
                <c:pt idx="10650">
                  <c:v>10651</c:v>
                </c:pt>
                <c:pt idx="10651">
                  <c:v>10652</c:v>
                </c:pt>
                <c:pt idx="10652">
                  <c:v>10653</c:v>
                </c:pt>
                <c:pt idx="10653">
                  <c:v>10654</c:v>
                </c:pt>
                <c:pt idx="10654">
                  <c:v>10655</c:v>
                </c:pt>
                <c:pt idx="10655">
                  <c:v>10656</c:v>
                </c:pt>
                <c:pt idx="10656">
                  <c:v>10657</c:v>
                </c:pt>
                <c:pt idx="10657">
                  <c:v>10658</c:v>
                </c:pt>
                <c:pt idx="10658">
                  <c:v>10659</c:v>
                </c:pt>
                <c:pt idx="10659">
                  <c:v>10660</c:v>
                </c:pt>
                <c:pt idx="10660">
                  <c:v>10661</c:v>
                </c:pt>
                <c:pt idx="10661">
                  <c:v>10662</c:v>
                </c:pt>
                <c:pt idx="10662">
                  <c:v>10663</c:v>
                </c:pt>
                <c:pt idx="10663">
                  <c:v>10664</c:v>
                </c:pt>
                <c:pt idx="10664">
                  <c:v>10665</c:v>
                </c:pt>
                <c:pt idx="10665">
                  <c:v>10666</c:v>
                </c:pt>
                <c:pt idx="10666">
                  <c:v>10667</c:v>
                </c:pt>
                <c:pt idx="10667">
                  <c:v>10668</c:v>
                </c:pt>
                <c:pt idx="10668">
                  <c:v>10669</c:v>
                </c:pt>
                <c:pt idx="10669">
                  <c:v>10670</c:v>
                </c:pt>
                <c:pt idx="10670">
                  <c:v>10671</c:v>
                </c:pt>
                <c:pt idx="10671">
                  <c:v>10672</c:v>
                </c:pt>
                <c:pt idx="10672">
                  <c:v>10673</c:v>
                </c:pt>
                <c:pt idx="10673">
                  <c:v>10674</c:v>
                </c:pt>
                <c:pt idx="10674">
                  <c:v>10675</c:v>
                </c:pt>
                <c:pt idx="10675">
                  <c:v>10676</c:v>
                </c:pt>
                <c:pt idx="10676">
                  <c:v>10677</c:v>
                </c:pt>
                <c:pt idx="10677">
                  <c:v>10678</c:v>
                </c:pt>
                <c:pt idx="10678">
                  <c:v>10679</c:v>
                </c:pt>
                <c:pt idx="10679">
                  <c:v>10680</c:v>
                </c:pt>
                <c:pt idx="10680">
                  <c:v>10681</c:v>
                </c:pt>
                <c:pt idx="10681">
                  <c:v>10682</c:v>
                </c:pt>
                <c:pt idx="10682">
                  <c:v>10683</c:v>
                </c:pt>
                <c:pt idx="10683">
                  <c:v>10684</c:v>
                </c:pt>
                <c:pt idx="10684">
                  <c:v>10685</c:v>
                </c:pt>
                <c:pt idx="10685">
                  <c:v>10686</c:v>
                </c:pt>
                <c:pt idx="10686">
                  <c:v>10687</c:v>
                </c:pt>
                <c:pt idx="10687">
                  <c:v>10688</c:v>
                </c:pt>
                <c:pt idx="10688">
                  <c:v>10689</c:v>
                </c:pt>
                <c:pt idx="10689">
                  <c:v>10690</c:v>
                </c:pt>
                <c:pt idx="10690">
                  <c:v>10691</c:v>
                </c:pt>
                <c:pt idx="10691">
                  <c:v>10692</c:v>
                </c:pt>
                <c:pt idx="10692">
                  <c:v>10693</c:v>
                </c:pt>
                <c:pt idx="10693">
                  <c:v>10694</c:v>
                </c:pt>
                <c:pt idx="10694">
                  <c:v>10695</c:v>
                </c:pt>
                <c:pt idx="10695">
                  <c:v>10696</c:v>
                </c:pt>
                <c:pt idx="10696">
                  <c:v>10697</c:v>
                </c:pt>
                <c:pt idx="10697">
                  <c:v>10698</c:v>
                </c:pt>
                <c:pt idx="10698">
                  <c:v>10699</c:v>
                </c:pt>
                <c:pt idx="10699">
                  <c:v>10700</c:v>
                </c:pt>
                <c:pt idx="10700">
                  <c:v>10701</c:v>
                </c:pt>
                <c:pt idx="10701">
                  <c:v>10702</c:v>
                </c:pt>
                <c:pt idx="10702">
                  <c:v>10703</c:v>
                </c:pt>
                <c:pt idx="10703">
                  <c:v>10704</c:v>
                </c:pt>
                <c:pt idx="10704">
                  <c:v>10705</c:v>
                </c:pt>
                <c:pt idx="10705">
                  <c:v>10706</c:v>
                </c:pt>
                <c:pt idx="10706">
                  <c:v>10707</c:v>
                </c:pt>
                <c:pt idx="10707">
                  <c:v>10708</c:v>
                </c:pt>
                <c:pt idx="10708">
                  <c:v>10709</c:v>
                </c:pt>
                <c:pt idx="10709">
                  <c:v>10710</c:v>
                </c:pt>
                <c:pt idx="10710">
                  <c:v>10711</c:v>
                </c:pt>
                <c:pt idx="10711">
                  <c:v>10712</c:v>
                </c:pt>
                <c:pt idx="10712">
                  <c:v>10713</c:v>
                </c:pt>
                <c:pt idx="10713">
                  <c:v>10714</c:v>
                </c:pt>
                <c:pt idx="10714">
                  <c:v>10715</c:v>
                </c:pt>
                <c:pt idx="10715">
                  <c:v>10716</c:v>
                </c:pt>
                <c:pt idx="10716">
                  <c:v>10717</c:v>
                </c:pt>
                <c:pt idx="10717">
                  <c:v>10718</c:v>
                </c:pt>
                <c:pt idx="10718">
                  <c:v>10719</c:v>
                </c:pt>
                <c:pt idx="10719">
                  <c:v>10720</c:v>
                </c:pt>
                <c:pt idx="10720">
                  <c:v>10721</c:v>
                </c:pt>
                <c:pt idx="10721">
                  <c:v>10722</c:v>
                </c:pt>
                <c:pt idx="10722">
                  <c:v>10723</c:v>
                </c:pt>
                <c:pt idx="10723">
                  <c:v>10724</c:v>
                </c:pt>
                <c:pt idx="10724">
                  <c:v>10725</c:v>
                </c:pt>
                <c:pt idx="10725">
                  <c:v>10726</c:v>
                </c:pt>
                <c:pt idx="10726">
                  <c:v>10727</c:v>
                </c:pt>
                <c:pt idx="10727">
                  <c:v>10728</c:v>
                </c:pt>
                <c:pt idx="10728">
                  <c:v>10729</c:v>
                </c:pt>
                <c:pt idx="10729">
                  <c:v>10730</c:v>
                </c:pt>
                <c:pt idx="10730">
                  <c:v>10731</c:v>
                </c:pt>
                <c:pt idx="10731">
                  <c:v>10732</c:v>
                </c:pt>
                <c:pt idx="10732">
                  <c:v>10733</c:v>
                </c:pt>
                <c:pt idx="10733">
                  <c:v>10734</c:v>
                </c:pt>
                <c:pt idx="10734">
                  <c:v>10735</c:v>
                </c:pt>
                <c:pt idx="10735">
                  <c:v>10736</c:v>
                </c:pt>
                <c:pt idx="10736">
                  <c:v>10737</c:v>
                </c:pt>
                <c:pt idx="10737">
                  <c:v>10738</c:v>
                </c:pt>
                <c:pt idx="10738">
                  <c:v>10739</c:v>
                </c:pt>
                <c:pt idx="10739">
                  <c:v>10740</c:v>
                </c:pt>
                <c:pt idx="10740">
                  <c:v>10741</c:v>
                </c:pt>
                <c:pt idx="10741">
                  <c:v>10742</c:v>
                </c:pt>
                <c:pt idx="10742">
                  <c:v>10743</c:v>
                </c:pt>
                <c:pt idx="10743">
                  <c:v>10744</c:v>
                </c:pt>
                <c:pt idx="10744">
                  <c:v>10745</c:v>
                </c:pt>
                <c:pt idx="10745">
                  <c:v>10746</c:v>
                </c:pt>
                <c:pt idx="10746">
                  <c:v>10747</c:v>
                </c:pt>
                <c:pt idx="10747">
                  <c:v>10748</c:v>
                </c:pt>
                <c:pt idx="10748">
                  <c:v>10749</c:v>
                </c:pt>
                <c:pt idx="10749">
                  <c:v>10750</c:v>
                </c:pt>
                <c:pt idx="10750">
                  <c:v>10751</c:v>
                </c:pt>
                <c:pt idx="10751">
                  <c:v>10752</c:v>
                </c:pt>
                <c:pt idx="10752">
                  <c:v>10753</c:v>
                </c:pt>
                <c:pt idx="10753">
                  <c:v>10754</c:v>
                </c:pt>
                <c:pt idx="10754">
                  <c:v>10755</c:v>
                </c:pt>
                <c:pt idx="10755">
                  <c:v>10756</c:v>
                </c:pt>
                <c:pt idx="10756">
                  <c:v>10757</c:v>
                </c:pt>
                <c:pt idx="10757">
                  <c:v>10758</c:v>
                </c:pt>
                <c:pt idx="10758">
                  <c:v>10759</c:v>
                </c:pt>
                <c:pt idx="10759">
                  <c:v>10760</c:v>
                </c:pt>
                <c:pt idx="10760">
                  <c:v>10761</c:v>
                </c:pt>
                <c:pt idx="10761">
                  <c:v>10762</c:v>
                </c:pt>
                <c:pt idx="10762">
                  <c:v>10763</c:v>
                </c:pt>
                <c:pt idx="10763">
                  <c:v>10764</c:v>
                </c:pt>
                <c:pt idx="10764">
                  <c:v>10765</c:v>
                </c:pt>
                <c:pt idx="10765">
                  <c:v>10766</c:v>
                </c:pt>
                <c:pt idx="10766">
                  <c:v>10767</c:v>
                </c:pt>
                <c:pt idx="10767">
                  <c:v>10768</c:v>
                </c:pt>
                <c:pt idx="10768">
                  <c:v>10769</c:v>
                </c:pt>
                <c:pt idx="10769">
                  <c:v>10770</c:v>
                </c:pt>
                <c:pt idx="10770">
                  <c:v>10771</c:v>
                </c:pt>
                <c:pt idx="10771">
                  <c:v>10772</c:v>
                </c:pt>
                <c:pt idx="10772">
                  <c:v>10773</c:v>
                </c:pt>
                <c:pt idx="10773">
                  <c:v>10774</c:v>
                </c:pt>
                <c:pt idx="10774">
                  <c:v>10775</c:v>
                </c:pt>
                <c:pt idx="10775">
                  <c:v>10776</c:v>
                </c:pt>
                <c:pt idx="10776">
                  <c:v>10777</c:v>
                </c:pt>
                <c:pt idx="10777">
                  <c:v>10778</c:v>
                </c:pt>
                <c:pt idx="10778">
                  <c:v>10779</c:v>
                </c:pt>
                <c:pt idx="10779">
                  <c:v>10780</c:v>
                </c:pt>
                <c:pt idx="10780">
                  <c:v>10781</c:v>
                </c:pt>
                <c:pt idx="10781">
                  <c:v>10782</c:v>
                </c:pt>
                <c:pt idx="10782">
                  <c:v>10783</c:v>
                </c:pt>
                <c:pt idx="10783">
                  <c:v>10784</c:v>
                </c:pt>
                <c:pt idx="10784">
                  <c:v>10785</c:v>
                </c:pt>
                <c:pt idx="10785">
                  <c:v>10786</c:v>
                </c:pt>
                <c:pt idx="10786">
                  <c:v>10787</c:v>
                </c:pt>
                <c:pt idx="10787">
                  <c:v>10788</c:v>
                </c:pt>
                <c:pt idx="10788">
                  <c:v>10789</c:v>
                </c:pt>
                <c:pt idx="10789">
                  <c:v>10790</c:v>
                </c:pt>
                <c:pt idx="10790">
                  <c:v>10791</c:v>
                </c:pt>
                <c:pt idx="10791">
                  <c:v>10792</c:v>
                </c:pt>
                <c:pt idx="10792">
                  <c:v>10793</c:v>
                </c:pt>
                <c:pt idx="10793">
                  <c:v>10794</c:v>
                </c:pt>
                <c:pt idx="10794">
                  <c:v>10795</c:v>
                </c:pt>
                <c:pt idx="10795">
                  <c:v>10796</c:v>
                </c:pt>
                <c:pt idx="10796">
                  <c:v>10797</c:v>
                </c:pt>
                <c:pt idx="10797">
                  <c:v>10798</c:v>
                </c:pt>
                <c:pt idx="10798">
                  <c:v>10799</c:v>
                </c:pt>
                <c:pt idx="10799">
                  <c:v>10800</c:v>
                </c:pt>
                <c:pt idx="10800">
                  <c:v>10801</c:v>
                </c:pt>
                <c:pt idx="10801">
                  <c:v>10802</c:v>
                </c:pt>
                <c:pt idx="10802">
                  <c:v>10803</c:v>
                </c:pt>
                <c:pt idx="10803">
                  <c:v>10804</c:v>
                </c:pt>
                <c:pt idx="10804">
                  <c:v>10805</c:v>
                </c:pt>
                <c:pt idx="10805">
                  <c:v>10806</c:v>
                </c:pt>
                <c:pt idx="10806">
                  <c:v>10807</c:v>
                </c:pt>
                <c:pt idx="10807">
                  <c:v>10808</c:v>
                </c:pt>
                <c:pt idx="10808">
                  <c:v>10809</c:v>
                </c:pt>
                <c:pt idx="10809">
                  <c:v>10810</c:v>
                </c:pt>
                <c:pt idx="10810">
                  <c:v>10811</c:v>
                </c:pt>
                <c:pt idx="10811">
                  <c:v>10812</c:v>
                </c:pt>
                <c:pt idx="10812">
                  <c:v>10813</c:v>
                </c:pt>
                <c:pt idx="10813">
                  <c:v>10814</c:v>
                </c:pt>
                <c:pt idx="10814">
                  <c:v>10815</c:v>
                </c:pt>
                <c:pt idx="10815">
                  <c:v>10816</c:v>
                </c:pt>
                <c:pt idx="10816">
                  <c:v>10817</c:v>
                </c:pt>
                <c:pt idx="10817">
                  <c:v>10818</c:v>
                </c:pt>
                <c:pt idx="10818">
                  <c:v>10819</c:v>
                </c:pt>
                <c:pt idx="10819">
                  <c:v>10820</c:v>
                </c:pt>
                <c:pt idx="10820">
                  <c:v>10821</c:v>
                </c:pt>
                <c:pt idx="10821">
                  <c:v>10822</c:v>
                </c:pt>
                <c:pt idx="10822">
                  <c:v>10823</c:v>
                </c:pt>
                <c:pt idx="10823">
                  <c:v>10824</c:v>
                </c:pt>
                <c:pt idx="10824">
                  <c:v>10825</c:v>
                </c:pt>
                <c:pt idx="10825">
                  <c:v>10826</c:v>
                </c:pt>
                <c:pt idx="10826">
                  <c:v>10827</c:v>
                </c:pt>
                <c:pt idx="10827">
                  <c:v>10828</c:v>
                </c:pt>
                <c:pt idx="10828">
                  <c:v>10829</c:v>
                </c:pt>
                <c:pt idx="10829">
                  <c:v>10830</c:v>
                </c:pt>
                <c:pt idx="10830">
                  <c:v>10831</c:v>
                </c:pt>
                <c:pt idx="10831">
                  <c:v>10832</c:v>
                </c:pt>
                <c:pt idx="10832">
                  <c:v>10833</c:v>
                </c:pt>
                <c:pt idx="10833">
                  <c:v>10834</c:v>
                </c:pt>
                <c:pt idx="10834">
                  <c:v>10835</c:v>
                </c:pt>
                <c:pt idx="10835">
                  <c:v>10836</c:v>
                </c:pt>
                <c:pt idx="10836">
                  <c:v>10837</c:v>
                </c:pt>
                <c:pt idx="10837">
                  <c:v>10838</c:v>
                </c:pt>
                <c:pt idx="10838">
                  <c:v>10839</c:v>
                </c:pt>
                <c:pt idx="10839">
                  <c:v>10840</c:v>
                </c:pt>
                <c:pt idx="10840">
                  <c:v>10841</c:v>
                </c:pt>
                <c:pt idx="10841">
                  <c:v>10842</c:v>
                </c:pt>
                <c:pt idx="10842">
                  <c:v>10843</c:v>
                </c:pt>
                <c:pt idx="10843">
                  <c:v>10844</c:v>
                </c:pt>
                <c:pt idx="10844">
                  <c:v>10845</c:v>
                </c:pt>
                <c:pt idx="10845">
                  <c:v>10846</c:v>
                </c:pt>
                <c:pt idx="10846">
                  <c:v>10847</c:v>
                </c:pt>
                <c:pt idx="10847">
                  <c:v>10848</c:v>
                </c:pt>
                <c:pt idx="10848">
                  <c:v>10849</c:v>
                </c:pt>
                <c:pt idx="10849">
                  <c:v>10850</c:v>
                </c:pt>
                <c:pt idx="10850">
                  <c:v>10851</c:v>
                </c:pt>
                <c:pt idx="10851">
                  <c:v>10852</c:v>
                </c:pt>
                <c:pt idx="10852">
                  <c:v>10853</c:v>
                </c:pt>
                <c:pt idx="10853">
                  <c:v>10854</c:v>
                </c:pt>
                <c:pt idx="10854">
                  <c:v>10855</c:v>
                </c:pt>
                <c:pt idx="10855">
                  <c:v>10856</c:v>
                </c:pt>
                <c:pt idx="10856">
                  <c:v>10857</c:v>
                </c:pt>
                <c:pt idx="10857">
                  <c:v>10858</c:v>
                </c:pt>
                <c:pt idx="10858">
                  <c:v>10859</c:v>
                </c:pt>
                <c:pt idx="10859">
                  <c:v>10860</c:v>
                </c:pt>
                <c:pt idx="10860">
                  <c:v>10861</c:v>
                </c:pt>
                <c:pt idx="10861">
                  <c:v>10862</c:v>
                </c:pt>
                <c:pt idx="10862">
                  <c:v>10863</c:v>
                </c:pt>
                <c:pt idx="10863">
                  <c:v>10864</c:v>
                </c:pt>
                <c:pt idx="10864">
                  <c:v>10865</c:v>
                </c:pt>
                <c:pt idx="10865">
                  <c:v>10866</c:v>
                </c:pt>
                <c:pt idx="10866">
                  <c:v>10867</c:v>
                </c:pt>
                <c:pt idx="10867">
                  <c:v>10868</c:v>
                </c:pt>
                <c:pt idx="10868">
                  <c:v>10869</c:v>
                </c:pt>
                <c:pt idx="10869">
                  <c:v>10870</c:v>
                </c:pt>
                <c:pt idx="10870">
                  <c:v>10871</c:v>
                </c:pt>
                <c:pt idx="10871">
                  <c:v>10872</c:v>
                </c:pt>
                <c:pt idx="10872">
                  <c:v>10873</c:v>
                </c:pt>
                <c:pt idx="10873">
                  <c:v>10874</c:v>
                </c:pt>
                <c:pt idx="10874">
                  <c:v>10875</c:v>
                </c:pt>
                <c:pt idx="10875">
                  <c:v>10876</c:v>
                </c:pt>
                <c:pt idx="10876">
                  <c:v>10877</c:v>
                </c:pt>
                <c:pt idx="10877">
                  <c:v>10878</c:v>
                </c:pt>
                <c:pt idx="10878">
                  <c:v>10879</c:v>
                </c:pt>
                <c:pt idx="10879">
                  <c:v>10880</c:v>
                </c:pt>
                <c:pt idx="10880">
                  <c:v>10881</c:v>
                </c:pt>
                <c:pt idx="10881">
                  <c:v>10882</c:v>
                </c:pt>
                <c:pt idx="10882">
                  <c:v>10883</c:v>
                </c:pt>
                <c:pt idx="10883">
                  <c:v>10884</c:v>
                </c:pt>
                <c:pt idx="10884">
                  <c:v>10885</c:v>
                </c:pt>
                <c:pt idx="10885">
                  <c:v>10886</c:v>
                </c:pt>
                <c:pt idx="10886">
                  <c:v>10887</c:v>
                </c:pt>
                <c:pt idx="10887">
                  <c:v>10888</c:v>
                </c:pt>
                <c:pt idx="10888">
                  <c:v>10889</c:v>
                </c:pt>
                <c:pt idx="10889">
                  <c:v>10890</c:v>
                </c:pt>
                <c:pt idx="10890">
                  <c:v>10891</c:v>
                </c:pt>
                <c:pt idx="10891">
                  <c:v>10892</c:v>
                </c:pt>
                <c:pt idx="10892">
                  <c:v>10893</c:v>
                </c:pt>
                <c:pt idx="10893">
                  <c:v>10894</c:v>
                </c:pt>
                <c:pt idx="10894">
                  <c:v>10895</c:v>
                </c:pt>
                <c:pt idx="10895">
                  <c:v>10896</c:v>
                </c:pt>
                <c:pt idx="10896">
                  <c:v>10897</c:v>
                </c:pt>
                <c:pt idx="10897">
                  <c:v>10898</c:v>
                </c:pt>
                <c:pt idx="10898">
                  <c:v>10899</c:v>
                </c:pt>
                <c:pt idx="10899">
                  <c:v>10900</c:v>
                </c:pt>
                <c:pt idx="10900">
                  <c:v>10901</c:v>
                </c:pt>
                <c:pt idx="10901">
                  <c:v>10902</c:v>
                </c:pt>
                <c:pt idx="10902">
                  <c:v>10903</c:v>
                </c:pt>
                <c:pt idx="10903">
                  <c:v>10904</c:v>
                </c:pt>
                <c:pt idx="10904">
                  <c:v>10905</c:v>
                </c:pt>
                <c:pt idx="10905">
                  <c:v>10906</c:v>
                </c:pt>
                <c:pt idx="10906">
                  <c:v>10907</c:v>
                </c:pt>
                <c:pt idx="10907">
                  <c:v>10908</c:v>
                </c:pt>
                <c:pt idx="10908">
                  <c:v>10909</c:v>
                </c:pt>
                <c:pt idx="10909">
                  <c:v>10910</c:v>
                </c:pt>
                <c:pt idx="10910">
                  <c:v>10911</c:v>
                </c:pt>
                <c:pt idx="10911">
                  <c:v>10912</c:v>
                </c:pt>
                <c:pt idx="10912">
                  <c:v>10913</c:v>
                </c:pt>
                <c:pt idx="10913">
                  <c:v>10914</c:v>
                </c:pt>
                <c:pt idx="10914">
                  <c:v>10915</c:v>
                </c:pt>
                <c:pt idx="10915">
                  <c:v>10916</c:v>
                </c:pt>
                <c:pt idx="10916">
                  <c:v>10917</c:v>
                </c:pt>
                <c:pt idx="10917">
                  <c:v>10918</c:v>
                </c:pt>
                <c:pt idx="10918">
                  <c:v>10919</c:v>
                </c:pt>
                <c:pt idx="10919">
                  <c:v>10920</c:v>
                </c:pt>
                <c:pt idx="10920">
                  <c:v>10921</c:v>
                </c:pt>
                <c:pt idx="10921">
                  <c:v>10922</c:v>
                </c:pt>
                <c:pt idx="10922">
                  <c:v>10923</c:v>
                </c:pt>
                <c:pt idx="10923">
                  <c:v>10924</c:v>
                </c:pt>
                <c:pt idx="10924">
                  <c:v>10925</c:v>
                </c:pt>
                <c:pt idx="10925">
                  <c:v>10926</c:v>
                </c:pt>
                <c:pt idx="10926">
                  <c:v>10927</c:v>
                </c:pt>
                <c:pt idx="10927">
                  <c:v>10928</c:v>
                </c:pt>
                <c:pt idx="10928">
                  <c:v>10929</c:v>
                </c:pt>
                <c:pt idx="10929">
                  <c:v>10930</c:v>
                </c:pt>
                <c:pt idx="10930">
                  <c:v>10931</c:v>
                </c:pt>
                <c:pt idx="10931">
                  <c:v>10932</c:v>
                </c:pt>
                <c:pt idx="10932">
                  <c:v>10933</c:v>
                </c:pt>
                <c:pt idx="10933">
                  <c:v>10934</c:v>
                </c:pt>
                <c:pt idx="10934">
                  <c:v>10935</c:v>
                </c:pt>
                <c:pt idx="10935">
                  <c:v>10936</c:v>
                </c:pt>
                <c:pt idx="10936">
                  <c:v>10937</c:v>
                </c:pt>
                <c:pt idx="10937">
                  <c:v>10938</c:v>
                </c:pt>
                <c:pt idx="10938">
                  <c:v>10939</c:v>
                </c:pt>
                <c:pt idx="10939">
                  <c:v>10940</c:v>
                </c:pt>
                <c:pt idx="10940">
                  <c:v>10941</c:v>
                </c:pt>
                <c:pt idx="10941">
                  <c:v>10942</c:v>
                </c:pt>
                <c:pt idx="10942">
                  <c:v>10943</c:v>
                </c:pt>
                <c:pt idx="10943">
                  <c:v>10944</c:v>
                </c:pt>
                <c:pt idx="10944">
                  <c:v>10945</c:v>
                </c:pt>
                <c:pt idx="10945">
                  <c:v>10946</c:v>
                </c:pt>
                <c:pt idx="10946">
                  <c:v>10947</c:v>
                </c:pt>
                <c:pt idx="10947">
                  <c:v>10948</c:v>
                </c:pt>
                <c:pt idx="10948">
                  <c:v>10949</c:v>
                </c:pt>
                <c:pt idx="10949">
                  <c:v>10950</c:v>
                </c:pt>
                <c:pt idx="10950">
                  <c:v>10951</c:v>
                </c:pt>
                <c:pt idx="10951">
                  <c:v>10952</c:v>
                </c:pt>
                <c:pt idx="10952">
                  <c:v>10953</c:v>
                </c:pt>
                <c:pt idx="10953">
                  <c:v>10954</c:v>
                </c:pt>
                <c:pt idx="10954">
                  <c:v>10955</c:v>
                </c:pt>
                <c:pt idx="10955">
                  <c:v>10956</c:v>
                </c:pt>
                <c:pt idx="10956">
                  <c:v>10957</c:v>
                </c:pt>
                <c:pt idx="10957">
                  <c:v>10958</c:v>
                </c:pt>
                <c:pt idx="10958">
                  <c:v>10959</c:v>
                </c:pt>
                <c:pt idx="10959">
                  <c:v>10960</c:v>
                </c:pt>
                <c:pt idx="10960">
                  <c:v>10961</c:v>
                </c:pt>
                <c:pt idx="10961">
                  <c:v>10962</c:v>
                </c:pt>
                <c:pt idx="10962">
                  <c:v>10963</c:v>
                </c:pt>
                <c:pt idx="10963">
                  <c:v>10964</c:v>
                </c:pt>
                <c:pt idx="10964">
                  <c:v>10965</c:v>
                </c:pt>
                <c:pt idx="10965">
                  <c:v>10966</c:v>
                </c:pt>
                <c:pt idx="10966">
                  <c:v>10967</c:v>
                </c:pt>
                <c:pt idx="10967">
                  <c:v>10968</c:v>
                </c:pt>
                <c:pt idx="10968">
                  <c:v>10969</c:v>
                </c:pt>
                <c:pt idx="10969">
                  <c:v>10970</c:v>
                </c:pt>
                <c:pt idx="10970">
                  <c:v>10971</c:v>
                </c:pt>
                <c:pt idx="10971">
                  <c:v>10972</c:v>
                </c:pt>
                <c:pt idx="10972">
                  <c:v>10973</c:v>
                </c:pt>
                <c:pt idx="10973">
                  <c:v>10974</c:v>
                </c:pt>
                <c:pt idx="10974">
                  <c:v>10975</c:v>
                </c:pt>
                <c:pt idx="10975">
                  <c:v>10976</c:v>
                </c:pt>
                <c:pt idx="10976">
                  <c:v>10977</c:v>
                </c:pt>
                <c:pt idx="10977">
                  <c:v>10978</c:v>
                </c:pt>
                <c:pt idx="10978">
                  <c:v>10979</c:v>
                </c:pt>
                <c:pt idx="10979">
                  <c:v>10980</c:v>
                </c:pt>
                <c:pt idx="10980">
                  <c:v>10981</c:v>
                </c:pt>
                <c:pt idx="10981">
                  <c:v>10982</c:v>
                </c:pt>
                <c:pt idx="10982">
                  <c:v>10983</c:v>
                </c:pt>
                <c:pt idx="10983">
                  <c:v>10984</c:v>
                </c:pt>
                <c:pt idx="10984">
                  <c:v>10985</c:v>
                </c:pt>
                <c:pt idx="10985">
                  <c:v>10986</c:v>
                </c:pt>
                <c:pt idx="10986">
                  <c:v>10987</c:v>
                </c:pt>
                <c:pt idx="10987">
                  <c:v>10988</c:v>
                </c:pt>
                <c:pt idx="10988">
                  <c:v>10989</c:v>
                </c:pt>
                <c:pt idx="10989">
                  <c:v>10990</c:v>
                </c:pt>
                <c:pt idx="10990">
                  <c:v>10991</c:v>
                </c:pt>
                <c:pt idx="10991">
                  <c:v>10992</c:v>
                </c:pt>
                <c:pt idx="10992">
                  <c:v>10993</c:v>
                </c:pt>
                <c:pt idx="10993">
                  <c:v>10994</c:v>
                </c:pt>
                <c:pt idx="10994">
                  <c:v>10995</c:v>
                </c:pt>
                <c:pt idx="10995">
                  <c:v>10996</c:v>
                </c:pt>
                <c:pt idx="10996">
                  <c:v>10997</c:v>
                </c:pt>
                <c:pt idx="10997">
                  <c:v>10998</c:v>
                </c:pt>
                <c:pt idx="10998">
                  <c:v>10999</c:v>
                </c:pt>
                <c:pt idx="10999">
                  <c:v>11000</c:v>
                </c:pt>
                <c:pt idx="11000">
                  <c:v>11001</c:v>
                </c:pt>
                <c:pt idx="11001">
                  <c:v>11002</c:v>
                </c:pt>
                <c:pt idx="11002">
                  <c:v>11003</c:v>
                </c:pt>
                <c:pt idx="11003">
                  <c:v>11004</c:v>
                </c:pt>
                <c:pt idx="11004">
                  <c:v>11005</c:v>
                </c:pt>
                <c:pt idx="11005">
                  <c:v>11006</c:v>
                </c:pt>
                <c:pt idx="11006">
                  <c:v>11007</c:v>
                </c:pt>
                <c:pt idx="11007">
                  <c:v>11008</c:v>
                </c:pt>
                <c:pt idx="11008">
                  <c:v>11009</c:v>
                </c:pt>
                <c:pt idx="11009">
                  <c:v>11010</c:v>
                </c:pt>
                <c:pt idx="11010">
                  <c:v>11011</c:v>
                </c:pt>
                <c:pt idx="11011">
                  <c:v>11012</c:v>
                </c:pt>
                <c:pt idx="11012">
                  <c:v>11013</c:v>
                </c:pt>
                <c:pt idx="11013">
                  <c:v>11014</c:v>
                </c:pt>
                <c:pt idx="11014">
                  <c:v>11015</c:v>
                </c:pt>
                <c:pt idx="11015">
                  <c:v>11016</c:v>
                </c:pt>
                <c:pt idx="11016">
                  <c:v>11017</c:v>
                </c:pt>
                <c:pt idx="11017">
                  <c:v>11018</c:v>
                </c:pt>
                <c:pt idx="11018">
                  <c:v>11019</c:v>
                </c:pt>
                <c:pt idx="11019">
                  <c:v>11020</c:v>
                </c:pt>
                <c:pt idx="11020">
                  <c:v>11021</c:v>
                </c:pt>
                <c:pt idx="11021">
                  <c:v>11022</c:v>
                </c:pt>
                <c:pt idx="11022">
                  <c:v>11023</c:v>
                </c:pt>
                <c:pt idx="11023">
                  <c:v>11024</c:v>
                </c:pt>
                <c:pt idx="11024">
                  <c:v>11025</c:v>
                </c:pt>
                <c:pt idx="11025">
                  <c:v>11026</c:v>
                </c:pt>
                <c:pt idx="11026">
                  <c:v>11027</c:v>
                </c:pt>
                <c:pt idx="11027">
                  <c:v>11028</c:v>
                </c:pt>
                <c:pt idx="11028">
                  <c:v>11029</c:v>
                </c:pt>
                <c:pt idx="11029">
                  <c:v>11030</c:v>
                </c:pt>
                <c:pt idx="11030">
                  <c:v>11031</c:v>
                </c:pt>
                <c:pt idx="11031">
                  <c:v>11032</c:v>
                </c:pt>
                <c:pt idx="11032">
                  <c:v>11033</c:v>
                </c:pt>
                <c:pt idx="11033">
                  <c:v>11034</c:v>
                </c:pt>
                <c:pt idx="11034">
                  <c:v>11035</c:v>
                </c:pt>
                <c:pt idx="11035">
                  <c:v>11036</c:v>
                </c:pt>
                <c:pt idx="11036">
                  <c:v>11037</c:v>
                </c:pt>
                <c:pt idx="11037">
                  <c:v>11038</c:v>
                </c:pt>
                <c:pt idx="11038">
                  <c:v>11039</c:v>
                </c:pt>
                <c:pt idx="11039">
                  <c:v>11040</c:v>
                </c:pt>
                <c:pt idx="11040">
                  <c:v>11041</c:v>
                </c:pt>
                <c:pt idx="11041">
                  <c:v>11042</c:v>
                </c:pt>
                <c:pt idx="11042">
                  <c:v>11043</c:v>
                </c:pt>
                <c:pt idx="11043">
                  <c:v>11044</c:v>
                </c:pt>
                <c:pt idx="11044">
                  <c:v>11045</c:v>
                </c:pt>
                <c:pt idx="11045">
                  <c:v>11046</c:v>
                </c:pt>
                <c:pt idx="11046">
                  <c:v>11047</c:v>
                </c:pt>
                <c:pt idx="11047">
                  <c:v>11048</c:v>
                </c:pt>
                <c:pt idx="11048">
                  <c:v>11049</c:v>
                </c:pt>
                <c:pt idx="11049">
                  <c:v>11050</c:v>
                </c:pt>
                <c:pt idx="11050">
                  <c:v>11051</c:v>
                </c:pt>
                <c:pt idx="11051">
                  <c:v>11052</c:v>
                </c:pt>
                <c:pt idx="11052">
                  <c:v>11053</c:v>
                </c:pt>
                <c:pt idx="11053">
                  <c:v>11054</c:v>
                </c:pt>
                <c:pt idx="11054">
                  <c:v>11055</c:v>
                </c:pt>
                <c:pt idx="11055">
                  <c:v>11056</c:v>
                </c:pt>
                <c:pt idx="11056">
                  <c:v>11057</c:v>
                </c:pt>
                <c:pt idx="11057">
                  <c:v>11058</c:v>
                </c:pt>
                <c:pt idx="11058">
                  <c:v>11059</c:v>
                </c:pt>
                <c:pt idx="11059">
                  <c:v>11060</c:v>
                </c:pt>
                <c:pt idx="11060">
                  <c:v>11061</c:v>
                </c:pt>
                <c:pt idx="11061">
                  <c:v>11062</c:v>
                </c:pt>
                <c:pt idx="11062">
                  <c:v>11063</c:v>
                </c:pt>
                <c:pt idx="11063">
                  <c:v>11064</c:v>
                </c:pt>
                <c:pt idx="11064">
                  <c:v>11065</c:v>
                </c:pt>
                <c:pt idx="11065">
                  <c:v>11066</c:v>
                </c:pt>
                <c:pt idx="11066">
                  <c:v>11067</c:v>
                </c:pt>
                <c:pt idx="11067">
                  <c:v>11068</c:v>
                </c:pt>
                <c:pt idx="11068">
                  <c:v>11069</c:v>
                </c:pt>
                <c:pt idx="11069">
                  <c:v>11070</c:v>
                </c:pt>
                <c:pt idx="11070">
                  <c:v>11071</c:v>
                </c:pt>
                <c:pt idx="11071">
                  <c:v>11072</c:v>
                </c:pt>
                <c:pt idx="11072">
                  <c:v>11073</c:v>
                </c:pt>
                <c:pt idx="11073">
                  <c:v>11074</c:v>
                </c:pt>
                <c:pt idx="11074">
                  <c:v>11075</c:v>
                </c:pt>
                <c:pt idx="11075">
                  <c:v>11076</c:v>
                </c:pt>
                <c:pt idx="11076">
                  <c:v>11077</c:v>
                </c:pt>
                <c:pt idx="11077">
                  <c:v>11078</c:v>
                </c:pt>
                <c:pt idx="11078">
                  <c:v>11079</c:v>
                </c:pt>
                <c:pt idx="11079">
                  <c:v>11080</c:v>
                </c:pt>
                <c:pt idx="11080">
                  <c:v>11081</c:v>
                </c:pt>
                <c:pt idx="11081">
                  <c:v>11082</c:v>
                </c:pt>
                <c:pt idx="11082">
                  <c:v>11083</c:v>
                </c:pt>
                <c:pt idx="11083">
                  <c:v>11084</c:v>
                </c:pt>
                <c:pt idx="11084">
                  <c:v>11085</c:v>
                </c:pt>
                <c:pt idx="11085">
                  <c:v>11086</c:v>
                </c:pt>
                <c:pt idx="11086">
                  <c:v>11087</c:v>
                </c:pt>
                <c:pt idx="11087">
                  <c:v>11088</c:v>
                </c:pt>
                <c:pt idx="11088">
                  <c:v>11089</c:v>
                </c:pt>
                <c:pt idx="11089">
                  <c:v>11090</c:v>
                </c:pt>
                <c:pt idx="11090">
                  <c:v>11091</c:v>
                </c:pt>
                <c:pt idx="11091">
                  <c:v>11092</c:v>
                </c:pt>
                <c:pt idx="11092">
                  <c:v>11093</c:v>
                </c:pt>
                <c:pt idx="11093">
                  <c:v>11094</c:v>
                </c:pt>
                <c:pt idx="11094">
                  <c:v>11095</c:v>
                </c:pt>
                <c:pt idx="11095">
                  <c:v>11096</c:v>
                </c:pt>
                <c:pt idx="11096">
                  <c:v>11097</c:v>
                </c:pt>
                <c:pt idx="11097">
                  <c:v>11098</c:v>
                </c:pt>
                <c:pt idx="11098">
                  <c:v>11099</c:v>
                </c:pt>
                <c:pt idx="11099">
                  <c:v>11100</c:v>
                </c:pt>
                <c:pt idx="11100">
                  <c:v>11101</c:v>
                </c:pt>
                <c:pt idx="11101">
                  <c:v>11102</c:v>
                </c:pt>
                <c:pt idx="11102">
                  <c:v>11103</c:v>
                </c:pt>
                <c:pt idx="11103">
                  <c:v>11104</c:v>
                </c:pt>
                <c:pt idx="11104">
                  <c:v>11105</c:v>
                </c:pt>
                <c:pt idx="11105">
                  <c:v>11106</c:v>
                </c:pt>
                <c:pt idx="11106">
                  <c:v>11107</c:v>
                </c:pt>
                <c:pt idx="11107">
                  <c:v>11108</c:v>
                </c:pt>
                <c:pt idx="11108">
                  <c:v>11109</c:v>
                </c:pt>
                <c:pt idx="11109">
                  <c:v>11110</c:v>
                </c:pt>
                <c:pt idx="11110">
                  <c:v>11111</c:v>
                </c:pt>
                <c:pt idx="11111">
                  <c:v>11112</c:v>
                </c:pt>
                <c:pt idx="11112">
                  <c:v>11113</c:v>
                </c:pt>
                <c:pt idx="11113">
                  <c:v>11114</c:v>
                </c:pt>
                <c:pt idx="11114">
                  <c:v>11115</c:v>
                </c:pt>
                <c:pt idx="11115">
                  <c:v>11116</c:v>
                </c:pt>
                <c:pt idx="11116">
                  <c:v>11117</c:v>
                </c:pt>
                <c:pt idx="11117">
                  <c:v>11118</c:v>
                </c:pt>
                <c:pt idx="11118">
                  <c:v>11119</c:v>
                </c:pt>
                <c:pt idx="11119">
                  <c:v>11120</c:v>
                </c:pt>
                <c:pt idx="11120">
                  <c:v>11121</c:v>
                </c:pt>
                <c:pt idx="11121">
                  <c:v>11122</c:v>
                </c:pt>
                <c:pt idx="11122">
                  <c:v>11123</c:v>
                </c:pt>
                <c:pt idx="11123">
                  <c:v>11124</c:v>
                </c:pt>
                <c:pt idx="11124">
                  <c:v>11125</c:v>
                </c:pt>
                <c:pt idx="11125">
                  <c:v>11126</c:v>
                </c:pt>
                <c:pt idx="11126">
                  <c:v>11127</c:v>
                </c:pt>
                <c:pt idx="11127">
                  <c:v>11128</c:v>
                </c:pt>
                <c:pt idx="11128">
                  <c:v>11129</c:v>
                </c:pt>
                <c:pt idx="11129">
                  <c:v>11130</c:v>
                </c:pt>
                <c:pt idx="11130">
                  <c:v>11131</c:v>
                </c:pt>
                <c:pt idx="11131">
                  <c:v>11132</c:v>
                </c:pt>
                <c:pt idx="11132">
                  <c:v>11133</c:v>
                </c:pt>
                <c:pt idx="11133">
                  <c:v>11134</c:v>
                </c:pt>
                <c:pt idx="11134">
                  <c:v>11135</c:v>
                </c:pt>
                <c:pt idx="11135">
                  <c:v>11136</c:v>
                </c:pt>
                <c:pt idx="11136">
                  <c:v>11137</c:v>
                </c:pt>
                <c:pt idx="11137">
                  <c:v>11138</c:v>
                </c:pt>
                <c:pt idx="11138">
                  <c:v>11139</c:v>
                </c:pt>
                <c:pt idx="11139">
                  <c:v>11140</c:v>
                </c:pt>
                <c:pt idx="11140">
                  <c:v>11141</c:v>
                </c:pt>
                <c:pt idx="11141">
                  <c:v>11142</c:v>
                </c:pt>
                <c:pt idx="11142">
                  <c:v>11143</c:v>
                </c:pt>
                <c:pt idx="11143">
                  <c:v>11144</c:v>
                </c:pt>
                <c:pt idx="11144">
                  <c:v>11145</c:v>
                </c:pt>
                <c:pt idx="11145">
                  <c:v>11146</c:v>
                </c:pt>
                <c:pt idx="11146">
                  <c:v>11147</c:v>
                </c:pt>
                <c:pt idx="11147">
                  <c:v>11148</c:v>
                </c:pt>
                <c:pt idx="11148">
                  <c:v>11149</c:v>
                </c:pt>
                <c:pt idx="11149">
                  <c:v>11150</c:v>
                </c:pt>
                <c:pt idx="11150">
                  <c:v>11151</c:v>
                </c:pt>
                <c:pt idx="11151">
                  <c:v>11152</c:v>
                </c:pt>
                <c:pt idx="11152">
                  <c:v>11153</c:v>
                </c:pt>
                <c:pt idx="11153">
                  <c:v>11154</c:v>
                </c:pt>
                <c:pt idx="11154">
                  <c:v>11155</c:v>
                </c:pt>
                <c:pt idx="11155">
                  <c:v>11156</c:v>
                </c:pt>
                <c:pt idx="11156">
                  <c:v>11157</c:v>
                </c:pt>
                <c:pt idx="11157">
                  <c:v>11158</c:v>
                </c:pt>
                <c:pt idx="11158">
                  <c:v>11159</c:v>
                </c:pt>
                <c:pt idx="11159">
                  <c:v>11160</c:v>
                </c:pt>
                <c:pt idx="11160">
                  <c:v>11161</c:v>
                </c:pt>
                <c:pt idx="11161">
                  <c:v>11162</c:v>
                </c:pt>
                <c:pt idx="11162">
                  <c:v>11163</c:v>
                </c:pt>
                <c:pt idx="11163">
                  <c:v>11164</c:v>
                </c:pt>
                <c:pt idx="11164">
                  <c:v>11165</c:v>
                </c:pt>
                <c:pt idx="11165">
                  <c:v>11166</c:v>
                </c:pt>
                <c:pt idx="11166">
                  <c:v>11167</c:v>
                </c:pt>
                <c:pt idx="11167">
                  <c:v>11168</c:v>
                </c:pt>
                <c:pt idx="11168">
                  <c:v>11169</c:v>
                </c:pt>
                <c:pt idx="11169">
                  <c:v>11170</c:v>
                </c:pt>
                <c:pt idx="11170">
                  <c:v>11171</c:v>
                </c:pt>
                <c:pt idx="11171">
                  <c:v>11172</c:v>
                </c:pt>
                <c:pt idx="11172">
                  <c:v>11173</c:v>
                </c:pt>
                <c:pt idx="11173">
                  <c:v>11174</c:v>
                </c:pt>
                <c:pt idx="11174">
                  <c:v>11175</c:v>
                </c:pt>
                <c:pt idx="11175">
                  <c:v>11176</c:v>
                </c:pt>
                <c:pt idx="11176">
                  <c:v>11177</c:v>
                </c:pt>
                <c:pt idx="11177">
                  <c:v>11178</c:v>
                </c:pt>
                <c:pt idx="11178">
                  <c:v>11179</c:v>
                </c:pt>
                <c:pt idx="11179">
                  <c:v>11180</c:v>
                </c:pt>
                <c:pt idx="11180">
                  <c:v>11181</c:v>
                </c:pt>
                <c:pt idx="11181">
                  <c:v>11182</c:v>
                </c:pt>
                <c:pt idx="11182">
                  <c:v>11183</c:v>
                </c:pt>
                <c:pt idx="11183">
                  <c:v>11184</c:v>
                </c:pt>
                <c:pt idx="11184">
                  <c:v>11185</c:v>
                </c:pt>
                <c:pt idx="11185">
                  <c:v>11186</c:v>
                </c:pt>
                <c:pt idx="11186">
                  <c:v>11187</c:v>
                </c:pt>
                <c:pt idx="11187">
                  <c:v>11188</c:v>
                </c:pt>
                <c:pt idx="11188">
                  <c:v>11189</c:v>
                </c:pt>
                <c:pt idx="11189">
                  <c:v>11190</c:v>
                </c:pt>
                <c:pt idx="11190">
                  <c:v>11191</c:v>
                </c:pt>
                <c:pt idx="11191">
                  <c:v>11192</c:v>
                </c:pt>
                <c:pt idx="11192">
                  <c:v>11193</c:v>
                </c:pt>
                <c:pt idx="11193">
                  <c:v>11194</c:v>
                </c:pt>
                <c:pt idx="11194">
                  <c:v>11195</c:v>
                </c:pt>
                <c:pt idx="11195">
                  <c:v>11196</c:v>
                </c:pt>
                <c:pt idx="11196">
                  <c:v>11197</c:v>
                </c:pt>
                <c:pt idx="11197">
                  <c:v>11198</c:v>
                </c:pt>
                <c:pt idx="11198">
                  <c:v>11199</c:v>
                </c:pt>
                <c:pt idx="11199">
                  <c:v>11200</c:v>
                </c:pt>
                <c:pt idx="11200">
                  <c:v>11201</c:v>
                </c:pt>
                <c:pt idx="11201">
                  <c:v>11202</c:v>
                </c:pt>
                <c:pt idx="11202">
                  <c:v>11203</c:v>
                </c:pt>
                <c:pt idx="11203">
                  <c:v>11204</c:v>
                </c:pt>
                <c:pt idx="11204">
                  <c:v>11205</c:v>
                </c:pt>
                <c:pt idx="11205">
                  <c:v>11206</c:v>
                </c:pt>
                <c:pt idx="11206">
                  <c:v>11207</c:v>
                </c:pt>
                <c:pt idx="11207">
                  <c:v>11208</c:v>
                </c:pt>
                <c:pt idx="11208">
                  <c:v>11209</c:v>
                </c:pt>
                <c:pt idx="11209">
                  <c:v>11210</c:v>
                </c:pt>
                <c:pt idx="11210">
                  <c:v>11211</c:v>
                </c:pt>
                <c:pt idx="11211">
                  <c:v>11212</c:v>
                </c:pt>
                <c:pt idx="11212">
                  <c:v>11213</c:v>
                </c:pt>
                <c:pt idx="11213">
                  <c:v>11214</c:v>
                </c:pt>
                <c:pt idx="11214">
                  <c:v>11215</c:v>
                </c:pt>
                <c:pt idx="11215">
                  <c:v>11216</c:v>
                </c:pt>
                <c:pt idx="11216">
                  <c:v>11217</c:v>
                </c:pt>
                <c:pt idx="11217">
                  <c:v>11218</c:v>
                </c:pt>
                <c:pt idx="11218">
                  <c:v>11219</c:v>
                </c:pt>
                <c:pt idx="11219">
                  <c:v>11220</c:v>
                </c:pt>
                <c:pt idx="11220">
                  <c:v>11221</c:v>
                </c:pt>
                <c:pt idx="11221">
                  <c:v>11222</c:v>
                </c:pt>
                <c:pt idx="11222">
                  <c:v>11223</c:v>
                </c:pt>
                <c:pt idx="11223">
                  <c:v>11224</c:v>
                </c:pt>
                <c:pt idx="11224">
                  <c:v>11225</c:v>
                </c:pt>
                <c:pt idx="11225">
                  <c:v>11226</c:v>
                </c:pt>
                <c:pt idx="11226">
                  <c:v>11227</c:v>
                </c:pt>
                <c:pt idx="11227">
                  <c:v>11228</c:v>
                </c:pt>
                <c:pt idx="11228">
                  <c:v>11229</c:v>
                </c:pt>
                <c:pt idx="11229">
                  <c:v>11230</c:v>
                </c:pt>
                <c:pt idx="11230">
                  <c:v>11231</c:v>
                </c:pt>
                <c:pt idx="11231">
                  <c:v>11232</c:v>
                </c:pt>
                <c:pt idx="11232">
                  <c:v>11233</c:v>
                </c:pt>
                <c:pt idx="11233">
                  <c:v>11234</c:v>
                </c:pt>
                <c:pt idx="11234">
                  <c:v>11235</c:v>
                </c:pt>
                <c:pt idx="11235">
                  <c:v>11236</c:v>
                </c:pt>
                <c:pt idx="11236">
                  <c:v>11237</c:v>
                </c:pt>
                <c:pt idx="11237">
                  <c:v>11238</c:v>
                </c:pt>
                <c:pt idx="11238">
                  <c:v>11239</c:v>
                </c:pt>
                <c:pt idx="11239">
                  <c:v>11240</c:v>
                </c:pt>
                <c:pt idx="11240">
                  <c:v>11241</c:v>
                </c:pt>
                <c:pt idx="11241">
                  <c:v>11242</c:v>
                </c:pt>
                <c:pt idx="11242">
                  <c:v>11243</c:v>
                </c:pt>
                <c:pt idx="11243">
                  <c:v>11244</c:v>
                </c:pt>
                <c:pt idx="11244">
                  <c:v>11245</c:v>
                </c:pt>
                <c:pt idx="11245">
                  <c:v>11246</c:v>
                </c:pt>
                <c:pt idx="11246">
                  <c:v>11247</c:v>
                </c:pt>
                <c:pt idx="11247">
                  <c:v>11248</c:v>
                </c:pt>
                <c:pt idx="11248">
                  <c:v>11249</c:v>
                </c:pt>
                <c:pt idx="11249">
                  <c:v>11250</c:v>
                </c:pt>
                <c:pt idx="11250">
                  <c:v>11251</c:v>
                </c:pt>
                <c:pt idx="11251">
                  <c:v>11252</c:v>
                </c:pt>
                <c:pt idx="11252">
                  <c:v>11253</c:v>
                </c:pt>
                <c:pt idx="11253">
                  <c:v>11254</c:v>
                </c:pt>
                <c:pt idx="11254">
                  <c:v>11255</c:v>
                </c:pt>
                <c:pt idx="11255">
                  <c:v>11256</c:v>
                </c:pt>
                <c:pt idx="11256">
                  <c:v>11257</c:v>
                </c:pt>
                <c:pt idx="11257">
                  <c:v>11258</c:v>
                </c:pt>
                <c:pt idx="11258">
                  <c:v>11259</c:v>
                </c:pt>
                <c:pt idx="11259">
                  <c:v>11260</c:v>
                </c:pt>
                <c:pt idx="11260">
                  <c:v>11261</c:v>
                </c:pt>
                <c:pt idx="11261">
                  <c:v>11262</c:v>
                </c:pt>
                <c:pt idx="11262">
                  <c:v>11263</c:v>
                </c:pt>
                <c:pt idx="11263">
                  <c:v>11264</c:v>
                </c:pt>
                <c:pt idx="11264">
                  <c:v>11265</c:v>
                </c:pt>
                <c:pt idx="11265">
                  <c:v>11266</c:v>
                </c:pt>
                <c:pt idx="11266">
                  <c:v>11267</c:v>
                </c:pt>
                <c:pt idx="11267">
                  <c:v>11268</c:v>
                </c:pt>
                <c:pt idx="11268">
                  <c:v>11269</c:v>
                </c:pt>
                <c:pt idx="11269">
                  <c:v>11270</c:v>
                </c:pt>
                <c:pt idx="11270">
                  <c:v>11271</c:v>
                </c:pt>
                <c:pt idx="11271">
                  <c:v>11272</c:v>
                </c:pt>
                <c:pt idx="11272">
                  <c:v>11273</c:v>
                </c:pt>
                <c:pt idx="11273">
                  <c:v>11274</c:v>
                </c:pt>
                <c:pt idx="11274">
                  <c:v>11275</c:v>
                </c:pt>
                <c:pt idx="11275">
                  <c:v>11276</c:v>
                </c:pt>
                <c:pt idx="11276">
                  <c:v>11277</c:v>
                </c:pt>
                <c:pt idx="11277">
                  <c:v>11278</c:v>
                </c:pt>
                <c:pt idx="11278">
                  <c:v>11279</c:v>
                </c:pt>
                <c:pt idx="11279">
                  <c:v>11280</c:v>
                </c:pt>
                <c:pt idx="11280">
                  <c:v>11281</c:v>
                </c:pt>
                <c:pt idx="11281">
                  <c:v>11282</c:v>
                </c:pt>
                <c:pt idx="11282">
                  <c:v>11283</c:v>
                </c:pt>
                <c:pt idx="11283">
                  <c:v>11284</c:v>
                </c:pt>
                <c:pt idx="11284">
                  <c:v>11285</c:v>
                </c:pt>
                <c:pt idx="11285">
                  <c:v>11286</c:v>
                </c:pt>
                <c:pt idx="11286">
                  <c:v>11287</c:v>
                </c:pt>
                <c:pt idx="11287">
                  <c:v>11288</c:v>
                </c:pt>
                <c:pt idx="11288">
                  <c:v>11289</c:v>
                </c:pt>
                <c:pt idx="11289">
                  <c:v>11290</c:v>
                </c:pt>
                <c:pt idx="11290">
                  <c:v>11291</c:v>
                </c:pt>
                <c:pt idx="11291">
                  <c:v>11292</c:v>
                </c:pt>
                <c:pt idx="11292">
                  <c:v>11293</c:v>
                </c:pt>
                <c:pt idx="11293">
                  <c:v>11294</c:v>
                </c:pt>
                <c:pt idx="11294">
                  <c:v>11295</c:v>
                </c:pt>
                <c:pt idx="11295">
                  <c:v>11296</c:v>
                </c:pt>
                <c:pt idx="11296">
                  <c:v>11297</c:v>
                </c:pt>
                <c:pt idx="11297">
                  <c:v>11298</c:v>
                </c:pt>
                <c:pt idx="11298">
                  <c:v>11299</c:v>
                </c:pt>
                <c:pt idx="11299">
                  <c:v>11300</c:v>
                </c:pt>
                <c:pt idx="11300">
                  <c:v>11301</c:v>
                </c:pt>
                <c:pt idx="11301">
                  <c:v>11302</c:v>
                </c:pt>
                <c:pt idx="11302">
                  <c:v>11303</c:v>
                </c:pt>
                <c:pt idx="11303">
                  <c:v>11304</c:v>
                </c:pt>
                <c:pt idx="11304">
                  <c:v>11305</c:v>
                </c:pt>
                <c:pt idx="11305">
                  <c:v>11306</c:v>
                </c:pt>
                <c:pt idx="11306">
                  <c:v>11307</c:v>
                </c:pt>
                <c:pt idx="11307">
                  <c:v>11308</c:v>
                </c:pt>
                <c:pt idx="11308">
                  <c:v>11309</c:v>
                </c:pt>
                <c:pt idx="11309">
                  <c:v>11310</c:v>
                </c:pt>
                <c:pt idx="11310">
                  <c:v>11311</c:v>
                </c:pt>
                <c:pt idx="11311">
                  <c:v>11312</c:v>
                </c:pt>
                <c:pt idx="11312">
                  <c:v>11313</c:v>
                </c:pt>
                <c:pt idx="11313">
                  <c:v>11314</c:v>
                </c:pt>
                <c:pt idx="11314">
                  <c:v>11315</c:v>
                </c:pt>
                <c:pt idx="11315">
                  <c:v>11316</c:v>
                </c:pt>
                <c:pt idx="11316">
                  <c:v>11317</c:v>
                </c:pt>
                <c:pt idx="11317">
                  <c:v>11318</c:v>
                </c:pt>
                <c:pt idx="11318">
                  <c:v>11319</c:v>
                </c:pt>
                <c:pt idx="11319">
                  <c:v>11320</c:v>
                </c:pt>
                <c:pt idx="11320">
                  <c:v>11321</c:v>
                </c:pt>
                <c:pt idx="11321">
                  <c:v>11322</c:v>
                </c:pt>
                <c:pt idx="11322">
                  <c:v>11323</c:v>
                </c:pt>
                <c:pt idx="11323">
                  <c:v>11324</c:v>
                </c:pt>
                <c:pt idx="11324">
                  <c:v>11325</c:v>
                </c:pt>
                <c:pt idx="11325">
                  <c:v>11326</c:v>
                </c:pt>
                <c:pt idx="11326">
                  <c:v>11327</c:v>
                </c:pt>
                <c:pt idx="11327">
                  <c:v>11328</c:v>
                </c:pt>
                <c:pt idx="11328">
                  <c:v>11329</c:v>
                </c:pt>
                <c:pt idx="11329">
                  <c:v>11330</c:v>
                </c:pt>
                <c:pt idx="11330">
                  <c:v>11331</c:v>
                </c:pt>
                <c:pt idx="11331">
                  <c:v>11332</c:v>
                </c:pt>
                <c:pt idx="11332">
                  <c:v>11333</c:v>
                </c:pt>
                <c:pt idx="11333">
                  <c:v>11334</c:v>
                </c:pt>
                <c:pt idx="11334">
                  <c:v>11335</c:v>
                </c:pt>
                <c:pt idx="11335">
                  <c:v>11336</c:v>
                </c:pt>
                <c:pt idx="11336">
                  <c:v>11337</c:v>
                </c:pt>
                <c:pt idx="11337">
                  <c:v>11338</c:v>
                </c:pt>
                <c:pt idx="11338">
                  <c:v>11339</c:v>
                </c:pt>
                <c:pt idx="11339">
                  <c:v>11340</c:v>
                </c:pt>
                <c:pt idx="11340">
                  <c:v>11341</c:v>
                </c:pt>
                <c:pt idx="11341">
                  <c:v>11342</c:v>
                </c:pt>
                <c:pt idx="11342">
                  <c:v>11343</c:v>
                </c:pt>
                <c:pt idx="11343">
                  <c:v>11344</c:v>
                </c:pt>
                <c:pt idx="11344">
                  <c:v>11345</c:v>
                </c:pt>
                <c:pt idx="11345">
                  <c:v>11346</c:v>
                </c:pt>
                <c:pt idx="11346">
                  <c:v>11347</c:v>
                </c:pt>
                <c:pt idx="11347">
                  <c:v>11348</c:v>
                </c:pt>
                <c:pt idx="11348">
                  <c:v>11349</c:v>
                </c:pt>
                <c:pt idx="11349">
                  <c:v>11350</c:v>
                </c:pt>
                <c:pt idx="11350">
                  <c:v>11351</c:v>
                </c:pt>
                <c:pt idx="11351">
                  <c:v>11352</c:v>
                </c:pt>
                <c:pt idx="11352">
                  <c:v>11353</c:v>
                </c:pt>
                <c:pt idx="11353">
                  <c:v>11354</c:v>
                </c:pt>
                <c:pt idx="11354">
                  <c:v>11355</c:v>
                </c:pt>
                <c:pt idx="11355">
                  <c:v>11356</c:v>
                </c:pt>
                <c:pt idx="11356">
                  <c:v>11357</c:v>
                </c:pt>
                <c:pt idx="11357">
                  <c:v>11358</c:v>
                </c:pt>
                <c:pt idx="11358">
                  <c:v>11359</c:v>
                </c:pt>
                <c:pt idx="11359">
                  <c:v>11360</c:v>
                </c:pt>
                <c:pt idx="11360">
                  <c:v>11361</c:v>
                </c:pt>
                <c:pt idx="11361">
                  <c:v>11362</c:v>
                </c:pt>
                <c:pt idx="11362">
                  <c:v>11363</c:v>
                </c:pt>
                <c:pt idx="11363">
                  <c:v>11364</c:v>
                </c:pt>
                <c:pt idx="11364">
                  <c:v>11365</c:v>
                </c:pt>
                <c:pt idx="11365">
                  <c:v>11366</c:v>
                </c:pt>
                <c:pt idx="11366">
                  <c:v>11367</c:v>
                </c:pt>
                <c:pt idx="11367">
                  <c:v>11368</c:v>
                </c:pt>
                <c:pt idx="11368">
                  <c:v>11369</c:v>
                </c:pt>
                <c:pt idx="11369">
                  <c:v>11370</c:v>
                </c:pt>
                <c:pt idx="11370">
                  <c:v>11371</c:v>
                </c:pt>
                <c:pt idx="11371">
                  <c:v>11372</c:v>
                </c:pt>
                <c:pt idx="11372">
                  <c:v>11373</c:v>
                </c:pt>
                <c:pt idx="11373">
                  <c:v>11374</c:v>
                </c:pt>
                <c:pt idx="11374">
                  <c:v>11375</c:v>
                </c:pt>
                <c:pt idx="11375">
                  <c:v>11376</c:v>
                </c:pt>
                <c:pt idx="11376">
                  <c:v>11377</c:v>
                </c:pt>
                <c:pt idx="11377">
                  <c:v>11378</c:v>
                </c:pt>
                <c:pt idx="11378">
                  <c:v>11379</c:v>
                </c:pt>
                <c:pt idx="11379">
                  <c:v>11380</c:v>
                </c:pt>
                <c:pt idx="11380">
                  <c:v>11381</c:v>
                </c:pt>
                <c:pt idx="11381">
                  <c:v>11382</c:v>
                </c:pt>
                <c:pt idx="11382">
                  <c:v>11383</c:v>
                </c:pt>
                <c:pt idx="11383">
                  <c:v>11384</c:v>
                </c:pt>
                <c:pt idx="11384">
                  <c:v>11385</c:v>
                </c:pt>
                <c:pt idx="11385">
                  <c:v>11386</c:v>
                </c:pt>
                <c:pt idx="11386">
                  <c:v>11387</c:v>
                </c:pt>
                <c:pt idx="11387">
                  <c:v>11388</c:v>
                </c:pt>
                <c:pt idx="11388">
                  <c:v>11389</c:v>
                </c:pt>
                <c:pt idx="11389">
                  <c:v>11390</c:v>
                </c:pt>
                <c:pt idx="11390">
                  <c:v>11391</c:v>
                </c:pt>
                <c:pt idx="11391">
                  <c:v>11392</c:v>
                </c:pt>
                <c:pt idx="11392">
                  <c:v>11393</c:v>
                </c:pt>
                <c:pt idx="11393">
                  <c:v>11394</c:v>
                </c:pt>
                <c:pt idx="11394">
                  <c:v>11395</c:v>
                </c:pt>
                <c:pt idx="11395">
                  <c:v>11396</c:v>
                </c:pt>
                <c:pt idx="11396">
                  <c:v>11397</c:v>
                </c:pt>
                <c:pt idx="11397">
                  <c:v>11398</c:v>
                </c:pt>
                <c:pt idx="11398">
                  <c:v>11399</c:v>
                </c:pt>
                <c:pt idx="11399">
                  <c:v>11400</c:v>
                </c:pt>
                <c:pt idx="11400">
                  <c:v>11401</c:v>
                </c:pt>
                <c:pt idx="11401">
                  <c:v>11402</c:v>
                </c:pt>
                <c:pt idx="11402">
                  <c:v>11403</c:v>
                </c:pt>
                <c:pt idx="11403">
                  <c:v>11404</c:v>
                </c:pt>
                <c:pt idx="11404">
                  <c:v>11405</c:v>
                </c:pt>
                <c:pt idx="11405">
                  <c:v>11406</c:v>
                </c:pt>
                <c:pt idx="11406">
                  <c:v>11407</c:v>
                </c:pt>
                <c:pt idx="11407">
                  <c:v>11408</c:v>
                </c:pt>
                <c:pt idx="11408">
                  <c:v>11409</c:v>
                </c:pt>
                <c:pt idx="11409">
                  <c:v>11410</c:v>
                </c:pt>
                <c:pt idx="11410">
                  <c:v>11411</c:v>
                </c:pt>
                <c:pt idx="11411">
                  <c:v>11412</c:v>
                </c:pt>
                <c:pt idx="11412">
                  <c:v>11413</c:v>
                </c:pt>
                <c:pt idx="11413">
                  <c:v>11414</c:v>
                </c:pt>
                <c:pt idx="11414">
                  <c:v>11415</c:v>
                </c:pt>
                <c:pt idx="11415">
                  <c:v>11416</c:v>
                </c:pt>
                <c:pt idx="11416">
                  <c:v>11417</c:v>
                </c:pt>
                <c:pt idx="11417">
                  <c:v>11418</c:v>
                </c:pt>
                <c:pt idx="11418">
                  <c:v>11419</c:v>
                </c:pt>
                <c:pt idx="11419">
                  <c:v>11420</c:v>
                </c:pt>
                <c:pt idx="11420">
                  <c:v>11421</c:v>
                </c:pt>
                <c:pt idx="11421">
                  <c:v>11422</c:v>
                </c:pt>
                <c:pt idx="11422">
                  <c:v>11423</c:v>
                </c:pt>
                <c:pt idx="11423">
                  <c:v>11424</c:v>
                </c:pt>
                <c:pt idx="11424">
                  <c:v>11425</c:v>
                </c:pt>
                <c:pt idx="11425">
                  <c:v>11426</c:v>
                </c:pt>
                <c:pt idx="11426">
                  <c:v>11427</c:v>
                </c:pt>
                <c:pt idx="11427">
                  <c:v>11428</c:v>
                </c:pt>
                <c:pt idx="11428">
                  <c:v>11429</c:v>
                </c:pt>
                <c:pt idx="11429">
                  <c:v>11430</c:v>
                </c:pt>
                <c:pt idx="11430">
                  <c:v>11431</c:v>
                </c:pt>
                <c:pt idx="11431">
                  <c:v>11432</c:v>
                </c:pt>
                <c:pt idx="11432">
                  <c:v>11433</c:v>
                </c:pt>
                <c:pt idx="11433">
                  <c:v>11434</c:v>
                </c:pt>
                <c:pt idx="11434">
                  <c:v>11435</c:v>
                </c:pt>
                <c:pt idx="11435">
                  <c:v>11436</c:v>
                </c:pt>
                <c:pt idx="11436">
                  <c:v>11437</c:v>
                </c:pt>
                <c:pt idx="11437">
                  <c:v>11438</c:v>
                </c:pt>
                <c:pt idx="11438">
                  <c:v>11439</c:v>
                </c:pt>
                <c:pt idx="11439">
                  <c:v>11440</c:v>
                </c:pt>
                <c:pt idx="11440">
                  <c:v>11441</c:v>
                </c:pt>
                <c:pt idx="11441">
                  <c:v>11442</c:v>
                </c:pt>
                <c:pt idx="11442">
                  <c:v>11443</c:v>
                </c:pt>
                <c:pt idx="11443">
                  <c:v>11444</c:v>
                </c:pt>
                <c:pt idx="11444">
                  <c:v>11445</c:v>
                </c:pt>
                <c:pt idx="11445">
                  <c:v>11446</c:v>
                </c:pt>
                <c:pt idx="11446">
                  <c:v>11447</c:v>
                </c:pt>
                <c:pt idx="11447">
                  <c:v>11448</c:v>
                </c:pt>
                <c:pt idx="11448">
                  <c:v>11449</c:v>
                </c:pt>
                <c:pt idx="11449">
                  <c:v>11450</c:v>
                </c:pt>
                <c:pt idx="11450">
                  <c:v>11451</c:v>
                </c:pt>
                <c:pt idx="11451">
                  <c:v>11452</c:v>
                </c:pt>
                <c:pt idx="11452">
                  <c:v>11453</c:v>
                </c:pt>
                <c:pt idx="11453">
                  <c:v>11454</c:v>
                </c:pt>
                <c:pt idx="11454">
                  <c:v>11455</c:v>
                </c:pt>
                <c:pt idx="11455">
                  <c:v>11456</c:v>
                </c:pt>
                <c:pt idx="11456">
                  <c:v>11457</c:v>
                </c:pt>
                <c:pt idx="11457">
                  <c:v>11458</c:v>
                </c:pt>
                <c:pt idx="11458">
                  <c:v>11459</c:v>
                </c:pt>
                <c:pt idx="11459">
                  <c:v>11460</c:v>
                </c:pt>
                <c:pt idx="11460">
                  <c:v>11461</c:v>
                </c:pt>
                <c:pt idx="11461">
                  <c:v>11462</c:v>
                </c:pt>
                <c:pt idx="11462">
                  <c:v>11463</c:v>
                </c:pt>
                <c:pt idx="11463">
                  <c:v>11464</c:v>
                </c:pt>
                <c:pt idx="11464">
                  <c:v>11465</c:v>
                </c:pt>
                <c:pt idx="11465">
                  <c:v>11466</c:v>
                </c:pt>
                <c:pt idx="11466">
                  <c:v>11467</c:v>
                </c:pt>
                <c:pt idx="11467">
                  <c:v>11468</c:v>
                </c:pt>
                <c:pt idx="11468">
                  <c:v>11469</c:v>
                </c:pt>
                <c:pt idx="11469">
                  <c:v>11470</c:v>
                </c:pt>
                <c:pt idx="11470">
                  <c:v>11471</c:v>
                </c:pt>
                <c:pt idx="11471">
                  <c:v>11472</c:v>
                </c:pt>
                <c:pt idx="11472">
                  <c:v>11473</c:v>
                </c:pt>
                <c:pt idx="11473">
                  <c:v>11474</c:v>
                </c:pt>
                <c:pt idx="11474">
                  <c:v>11475</c:v>
                </c:pt>
                <c:pt idx="11475">
                  <c:v>11476</c:v>
                </c:pt>
                <c:pt idx="11476">
                  <c:v>11477</c:v>
                </c:pt>
                <c:pt idx="11477">
                  <c:v>11478</c:v>
                </c:pt>
                <c:pt idx="11478">
                  <c:v>11479</c:v>
                </c:pt>
                <c:pt idx="11479">
                  <c:v>11480</c:v>
                </c:pt>
                <c:pt idx="11480">
                  <c:v>11481</c:v>
                </c:pt>
                <c:pt idx="11481">
                  <c:v>11482</c:v>
                </c:pt>
                <c:pt idx="11482">
                  <c:v>11483</c:v>
                </c:pt>
                <c:pt idx="11483">
                  <c:v>11484</c:v>
                </c:pt>
                <c:pt idx="11484">
                  <c:v>11485</c:v>
                </c:pt>
                <c:pt idx="11485">
                  <c:v>11486</c:v>
                </c:pt>
                <c:pt idx="11486">
                  <c:v>11487</c:v>
                </c:pt>
                <c:pt idx="11487">
                  <c:v>11488</c:v>
                </c:pt>
                <c:pt idx="11488">
                  <c:v>11489</c:v>
                </c:pt>
                <c:pt idx="11489">
                  <c:v>11490</c:v>
                </c:pt>
                <c:pt idx="11490">
                  <c:v>11491</c:v>
                </c:pt>
                <c:pt idx="11491">
                  <c:v>11492</c:v>
                </c:pt>
                <c:pt idx="11492">
                  <c:v>11493</c:v>
                </c:pt>
                <c:pt idx="11493">
                  <c:v>11494</c:v>
                </c:pt>
                <c:pt idx="11494">
                  <c:v>11495</c:v>
                </c:pt>
                <c:pt idx="11495">
                  <c:v>11496</c:v>
                </c:pt>
                <c:pt idx="11496">
                  <c:v>11497</c:v>
                </c:pt>
                <c:pt idx="11497">
                  <c:v>11498</c:v>
                </c:pt>
                <c:pt idx="11498">
                  <c:v>11499</c:v>
                </c:pt>
                <c:pt idx="11499">
                  <c:v>11500</c:v>
                </c:pt>
                <c:pt idx="11500">
                  <c:v>11501</c:v>
                </c:pt>
                <c:pt idx="11501">
                  <c:v>11502</c:v>
                </c:pt>
                <c:pt idx="11502">
                  <c:v>11503</c:v>
                </c:pt>
                <c:pt idx="11503">
                  <c:v>11504</c:v>
                </c:pt>
                <c:pt idx="11504">
                  <c:v>11505</c:v>
                </c:pt>
                <c:pt idx="11505">
                  <c:v>11506</c:v>
                </c:pt>
                <c:pt idx="11506">
                  <c:v>11507</c:v>
                </c:pt>
                <c:pt idx="11507">
                  <c:v>11508</c:v>
                </c:pt>
                <c:pt idx="11508">
                  <c:v>11509</c:v>
                </c:pt>
                <c:pt idx="11509">
                  <c:v>11510</c:v>
                </c:pt>
                <c:pt idx="11510">
                  <c:v>11511</c:v>
                </c:pt>
                <c:pt idx="11511">
                  <c:v>11512</c:v>
                </c:pt>
                <c:pt idx="11512">
                  <c:v>11513</c:v>
                </c:pt>
                <c:pt idx="11513">
                  <c:v>11514</c:v>
                </c:pt>
                <c:pt idx="11514">
                  <c:v>11515</c:v>
                </c:pt>
                <c:pt idx="11515">
                  <c:v>11516</c:v>
                </c:pt>
                <c:pt idx="11516">
                  <c:v>11517</c:v>
                </c:pt>
                <c:pt idx="11517">
                  <c:v>11518</c:v>
                </c:pt>
                <c:pt idx="11518">
                  <c:v>11519</c:v>
                </c:pt>
                <c:pt idx="11519">
                  <c:v>11520</c:v>
                </c:pt>
                <c:pt idx="11520">
                  <c:v>11521</c:v>
                </c:pt>
                <c:pt idx="11521">
                  <c:v>11522</c:v>
                </c:pt>
                <c:pt idx="11522">
                  <c:v>11523</c:v>
                </c:pt>
                <c:pt idx="11523">
                  <c:v>11524</c:v>
                </c:pt>
                <c:pt idx="11524">
                  <c:v>11525</c:v>
                </c:pt>
                <c:pt idx="11525">
                  <c:v>11526</c:v>
                </c:pt>
                <c:pt idx="11526">
                  <c:v>11527</c:v>
                </c:pt>
                <c:pt idx="11527">
                  <c:v>11528</c:v>
                </c:pt>
                <c:pt idx="11528">
                  <c:v>11529</c:v>
                </c:pt>
                <c:pt idx="11529">
                  <c:v>11530</c:v>
                </c:pt>
                <c:pt idx="11530">
                  <c:v>11531</c:v>
                </c:pt>
                <c:pt idx="11531">
                  <c:v>11532</c:v>
                </c:pt>
                <c:pt idx="11532">
                  <c:v>11533</c:v>
                </c:pt>
                <c:pt idx="11533">
                  <c:v>11534</c:v>
                </c:pt>
                <c:pt idx="11534">
                  <c:v>11535</c:v>
                </c:pt>
                <c:pt idx="11535">
                  <c:v>11536</c:v>
                </c:pt>
                <c:pt idx="11536">
                  <c:v>11537</c:v>
                </c:pt>
                <c:pt idx="11537">
                  <c:v>11538</c:v>
                </c:pt>
                <c:pt idx="11538">
                  <c:v>11539</c:v>
                </c:pt>
                <c:pt idx="11539">
                  <c:v>11540</c:v>
                </c:pt>
                <c:pt idx="11540">
                  <c:v>11541</c:v>
                </c:pt>
                <c:pt idx="11541">
                  <c:v>11542</c:v>
                </c:pt>
                <c:pt idx="11542">
                  <c:v>11543</c:v>
                </c:pt>
                <c:pt idx="11543">
                  <c:v>11544</c:v>
                </c:pt>
                <c:pt idx="11544">
                  <c:v>11545</c:v>
                </c:pt>
                <c:pt idx="11545">
                  <c:v>11546</c:v>
                </c:pt>
                <c:pt idx="11546">
                  <c:v>11547</c:v>
                </c:pt>
                <c:pt idx="11547">
                  <c:v>11548</c:v>
                </c:pt>
                <c:pt idx="11548">
                  <c:v>11549</c:v>
                </c:pt>
                <c:pt idx="11549">
                  <c:v>11550</c:v>
                </c:pt>
                <c:pt idx="11550">
                  <c:v>11551</c:v>
                </c:pt>
                <c:pt idx="11551">
                  <c:v>11552</c:v>
                </c:pt>
                <c:pt idx="11552">
                  <c:v>11553</c:v>
                </c:pt>
                <c:pt idx="11553">
                  <c:v>11554</c:v>
                </c:pt>
                <c:pt idx="11554">
                  <c:v>11555</c:v>
                </c:pt>
                <c:pt idx="11555">
                  <c:v>11556</c:v>
                </c:pt>
                <c:pt idx="11556">
                  <c:v>11557</c:v>
                </c:pt>
                <c:pt idx="11557">
                  <c:v>11558</c:v>
                </c:pt>
                <c:pt idx="11558">
                  <c:v>11559</c:v>
                </c:pt>
                <c:pt idx="11559">
                  <c:v>11560</c:v>
                </c:pt>
                <c:pt idx="11560">
                  <c:v>11561</c:v>
                </c:pt>
                <c:pt idx="11561">
                  <c:v>11562</c:v>
                </c:pt>
                <c:pt idx="11562">
                  <c:v>11563</c:v>
                </c:pt>
                <c:pt idx="11563">
                  <c:v>11564</c:v>
                </c:pt>
                <c:pt idx="11564">
                  <c:v>11565</c:v>
                </c:pt>
                <c:pt idx="11565">
                  <c:v>11566</c:v>
                </c:pt>
                <c:pt idx="11566">
                  <c:v>11567</c:v>
                </c:pt>
                <c:pt idx="11567">
                  <c:v>11568</c:v>
                </c:pt>
                <c:pt idx="11568">
                  <c:v>11569</c:v>
                </c:pt>
                <c:pt idx="11569">
                  <c:v>11570</c:v>
                </c:pt>
                <c:pt idx="11570">
                  <c:v>11571</c:v>
                </c:pt>
                <c:pt idx="11571">
                  <c:v>11572</c:v>
                </c:pt>
                <c:pt idx="11572">
                  <c:v>11573</c:v>
                </c:pt>
                <c:pt idx="11573">
                  <c:v>11574</c:v>
                </c:pt>
                <c:pt idx="11574">
                  <c:v>11575</c:v>
                </c:pt>
                <c:pt idx="11575">
                  <c:v>11576</c:v>
                </c:pt>
                <c:pt idx="11576">
                  <c:v>11577</c:v>
                </c:pt>
                <c:pt idx="11577">
                  <c:v>11578</c:v>
                </c:pt>
                <c:pt idx="11578">
                  <c:v>11579</c:v>
                </c:pt>
                <c:pt idx="11579">
                  <c:v>11580</c:v>
                </c:pt>
                <c:pt idx="11580">
                  <c:v>11581</c:v>
                </c:pt>
                <c:pt idx="11581">
                  <c:v>11582</c:v>
                </c:pt>
                <c:pt idx="11582">
                  <c:v>11583</c:v>
                </c:pt>
                <c:pt idx="11583">
                  <c:v>11584</c:v>
                </c:pt>
                <c:pt idx="11584">
                  <c:v>11585</c:v>
                </c:pt>
                <c:pt idx="11585">
                  <c:v>11586</c:v>
                </c:pt>
                <c:pt idx="11586">
                  <c:v>11587</c:v>
                </c:pt>
                <c:pt idx="11587">
                  <c:v>11588</c:v>
                </c:pt>
                <c:pt idx="11588">
                  <c:v>11589</c:v>
                </c:pt>
                <c:pt idx="11589">
                  <c:v>11590</c:v>
                </c:pt>
                <c:pt idx="11590">
                  <c:v>11591</c:v>
                </c:pt>
                <c:pt idx="11591">
                  <c:v>11592</c:v>
                </c:pt>
                <c:pt idx="11592">
                  <c:v>11593</c:v>
                </c:pt>
                <c:pt idx="11593">
                  <c:v>11594</c:v>
                </c:pt>
                <c:pt idx="11594">
                  <c:v>11595</c:v>
                </c:pt>
                <c:pt idx="11595">
                  <c:v>11596</c:v>
                </c:pt>
                <c:pt idx="11596">
                  <c:v>11597</c:v>
                </c:pt>
                <c:pt idx="11597">
                  <c:v>11598</c:v>
                </c:pt>
                <c:pt idx="11598">
                  <c:v>11599</c:v>
                </c:pt>
                <c:pt idx="11599">
                  <c:v>11600</c:v>
                </c:pt>
                <c:pt idx="11600">
                  <c:v>11601</c:v>
                </c:pt>
                <c:pt idx="11601">
                  <c:v>11602</c:v>
                </c:pt>
                <c:pt idx="11602">
                  <c:v>11603</c:v>
                </c:pt>
                <c:pt idx="11603">
                  <c:v>11604</c:v>
                </c:pt>
                <c:pt idx="11604">
                  <c:v>11605</c:v>
                </c:pt>
                <c:pt idx="11605">
                  <c:v>11606</c:v>
                </c:pt>
                <c:pt idx="11606">
                  <c:v>11607</c:v>
                </c:pt>
                <c:pt idx="11607">
                  <c:v>11608</c:v>
                </c:pt>
                <c:pt idx="11608">
                  <c:v>11609</c:v>
                </c:pt>
                <c:pt idx="11609">
                  <c:v>11610</c:v>
                </c:pt>
                <c:pt idx="11610">
                  <c:v>11611</c:v>
                </c:pt>
                <c:pt idx="11611">
                  <c:v>11612</c:v>
                </c:pt>
                <c:pt idx="11612">
                  <c:v>11613</c:v>
                </c:pt>
                <c:pt idx="11613">
                  <c:v>11614</c:v>
                </c:pt>
                <c:pt idx="11614">
                  <c:v>11615</c:v>
                </c:pt>
                <c:pt idx="11615">
                  <c:v>11616</c:v>
                </c:pt>
                <c:pt idx="11616">
                  <c:v>11617</c:v>
                </c:pt>
                <c:pt idx="11617">
                  <c:v>11618</c:v>
                </c:pt>
                <c:pt idx="11618">
                  <c:v>11619</c:v>
                </c:pt>
                <c:pt idx="11619">
                  <c:v>11620</c:v>
                </c:pt>
                <c:pt idx="11620">
                  <c:v>11621</c:v>
                </c:pt>
                <c:pt idx="11621">
                  <c:v>11622</c:v>
                </c:pt>
                <c:pt idx="11622">
                  <c:v>11623</c:v>
                </c:pt>
                <c:pt idx="11623">
                  <c:v>11624</c:v>
                </c:pt>
                <c:pt idx="11624">
                  <c:v>11625</c:v>
                </c:pt>
                <c:pt idx="11625">
                  <c:v>11626</c:v>
                </c:pt>
                <c:pt idx="11626">
                  <c:v>11627</c:v>
                </c:pt>
                <c:pt idx="11627">
                  <c:v>11628</c:v>
                </c:pt>
                <c:pt idx="11628">
                  <c:v>11629</c:v>
                </c:pt>
                <c:pt idx="11629">
                  <c:v>11630</c:v>
                </c:pt>
                <c:pt idx="11630">
                  <c:v>11631</c:v>
                </c:pt>
                <c:pt idx="11631">
                  <c:v>11632</c:v>
                </c:pt>
                <c:pt idx="11632">
                  <c:v>11633</c:v>
                </c:pt>
                <c:pt idx="11633">
                  <c:v>11634</c:v>
                </c:pt>
                <c:pt idx="11634">
                  <c:v>11635</c:v>
                </c:pt>
                <c:pt idx="11635">
                  <c:v>11636</c:v>
                </c:pt>
                <c:pt idx="11636">
                  <c:v>11637</c:v>
                </c:pt>
                <c:pt idx="11637">
                  <c:v>11638</c:v>
                </c:pt>
                <c:pt idx="11638">
                  <c:v>11639</c:v>
                </c:pt>
                <c:pt idx="11639">
                  <c:v>11640</c:v>
                </c:pt>
                <c:pt idx="11640">
                  <c:v>11641</c:v>
                </c:pt>
                <c:pt idx="11641">
                  <c:v>11642</c:v>
                </c:pt>
                <c:pt idx="11642">
                  <c:v>11643</c:v>
                </c:pt>
                <c:pt idx="11643">
                  <c:v>11644</c:v>
                </c:pt>
                <c:pt idx="11644">
                  <c:v>11645</c:v>
                </c:pt>
                <c:pt idx="11645">
                  <c:v>11646</c:v>
                </c:pt>
                <c:pt idx="11646">
                  <c:v>11647</c:v>
                </c:pt>
                <c:pt idx="11647">
                  <c:v>11648</c:v>
                </c:pt>
                <c:pt idx="11648">
                  <c:v>11649</c:v>
                </c:pt>
                <c:pt idx="11649">
                  <c:v>11650</c:v>
                </c:pt>
                <c:pt idx="11650">
                  <c:v>11651</c:v>
                </c:pt>
                <c:pt idx="11651">
                  <c:v>11652</c:v>
                </c:pt>
                <c:pt idx="11652">
                  <c:v>11653</c:v>
                </c:pt>
                <c:pt idx="11653">
                  <c:v>11654</c:v>
                </c:pt>
                <c:pt idx="11654">
                  <c:v>11655</c:v>
                </c:pt>
                <c:pt idx="11655">
                  <c:v>11656</c:v>
                </c:pt>
                <c:pt idx="11656">
                  <c:v>11657</c:v>
                </c:pt>
                <c:pt idx="11657">
                  <c:v>11658</c:v>
                </c:pt>
                <c:pt idx="11658">
                  <c:v>11659</c:v>
                </c:pt>
                <c:pt idx="11659">
                  <c:v>11660</c:v>
                </c:pt>
                <c:pt idx="11660">
                  <c:v>11661</c:v>
                </c:pt>
                <c:pt idx="11661">
                  <c:v>11662</c:v>
                </c:pt>
                <c:pt idx="11662">
                  <c:v>11663</c:v>
                </c:pt>
                <c:pt idx="11663">
                  <c:v>11664</c:v>
                </c:pt>
                <c:pt idx="11664">
                  <c:v>11665</c:v>
                </c:pt>
                <c:pt idx="11665">
                  <c:v>11666</c:v>
                </c:pt>
                <c:pt idx="11666">
                  <c:v>11667</c:v>
                </c:pt>
                <c:pt idx="11667">
                  <c:v>11668</c:v>
                </c:pt>
                <c:pt idx="11668">
                  <c:v>11669</c:v>
                </c:pt>
                <c:pt idx="11669">
                  <c:v>11670</c:v>
                </c:pt>
                <c:pt idx="11670">
                  <c:v>11671</c:v>
                </c:pt>
                <c:pt idx="11671">
                  <c:v>11672</c:v>
                </c:pt>
                <c:pt idx="11672">
                  <c:v>11673</c:v>
                </c:pt>
                <c:pt idx="11673">
                  <c:v>11674</c:v>
                </c:pt>
                <c:pt idx="11674">
                  <c:v>11675</c:v>
                </c:pt>
                <c:pt idx="11675">
                  <c:v>11676</c:v>
                </c:pt>
                <c:pt idx="11676">
                  <c:v>11677</c:v>
                </c:pt>
                <c:pt idx="11677">
                  <c:v>11678</c:v>
                </c:pt>
                <c:pt idx="11678">
                  <c:v>11679</c:v>
                </c:pt>
                <c:pt idx="11679">
                  <c:v>11680</c:v>
                </c:pt>
                <c:pt idx="11680">
                  <c:v>11681</c:v>
                </c:pt>
                <c:pt idx="11681">
                  <c:v>11682</c:v>
                </c:pt>
                <c:pt idx="11682">
                  <c:v>11683</c:v>
                </c:pt>
                <c:pt idx="11683">
                  <c:v>11684</c:v>
                </c:pt>
                <c:pt idx="11684">
                  <c:v>11685</c:v>
                </c:pt>
                <c:pt idx="11685">
                  <c:v>11686</c:v>
                </c:pt>
                <c:pt idx="11686">
                  <c:v>11687</c:v>
                </c:pt>
                <c:pt idx="11687">
                  <c:v>11688</c:v>
                </c:pt>
                <c:pt idx="11688">
                  <c:v>11689</c:v>
                </c:pt>
                <c:pt idx="11689">
                  <c:v>11690</c:v>
                </c:pt>
                <c:pt idx="11690">
                  <c:v>11691</c:v>
                </c:pt>
                <c:pt idx="11691">
                  <c:v>11692</c:v>
                </c:pt>
                <c:pt idx="11692">
                  <c:v>11693</c:v>
                </c:pt>
                <c:pt idx="11693">
                  <c:v>11694</c:v>
                </c:pt>
                <c:pt idx="11694">
                  <c:v>11695</c:v>
                </c:pt>
                <c:pt idx="11695">
                  <c:v>11696</c:v>
                </c:pt>
                <c:pt idx="11696">
                  <c:v>11697</c:v>
                </c:pt>
                <c:pt idx="11697">
                  <c:v>11698</c:v>
                </c:pt>
                <c:pt idx="11698">
                  <c:v>11699</c:v>
                </c:pt>
                <c:pt idx="11699">
                  <c:v>11700</c:v>
                </c:pt>
                <c:pt idx="11700">
                  <c:v>11701</c:v>
                </c:pt>
                <c:pt idx="11701">
                  <c:v>11702</c:v>
                </c:pt>
                <c:pt idx="11702">
                  <c:v>11703</c:v>
                </c:pt>
                <c:pt idx="11703">
                  <c:v>11704</c:v>
                </c:pt>
                <c:pt idx="11704">
                  <c:v>11705</c:v>
                </c:pt>
                <c:pt idx="11705">
                  <c:v>11706</c:v>
                </c:pt>
                <c:pt idx="11706">
                  <c:v>11707</c:v>
                </c:pt>
                <c:pt idx="11707">
                  <c:v>11708</c:v>
                </c:pt>
                <c:pt idx="11708">
                  <c:v>11709</c:v>
                </c:pt>
                <c:pt idx="11709">
                  <c:v>11710</c:v>
                </c:pt>
                <c:pt idx="11710">
                  <c:v>11711</c:v>
                </c:pt>
                <c:pt idx="11711">
                  <c:v>11712</c:v>
                </c:pt>
                <c:pt idx="11712">
                  <c:v>11713</c:v>
                </c:pt>
                <c:pt idx="11713">
                  <c:v>11714</c:v>
                </c:pt>
                <c:pt idx="11714">
                  <c:v>11715</c:v>
                </c:pt>
                <c:pt idx="11715">
                  <c:v>11716</c:v>
                </c:pt>
                <c:pt idx="11716">
                  <c:v>11717</c:v>
                </c:pt>
                <c:pt idx="11717">
                  <c:v>11718</c:v>
                </c:pt>
                <c:pt idx="11718">
                  <c:v>11719</c:v>
                </c:pt>
                <c:pt idx="11719">
                  <c:v>11720</c:v>
                </c:pt>
                <c:pt idx="11720">
                  <c:v>11721</c:v>
                </c:pt>
                <c:pt idx="11721">
                  <c:v>11722</c:v>
                </c:pt>
                <c:pt idx="11722">
                  <c:v>11723</c:v>
                </c:pt>
                <c:pt idx="11723">
                  <c:v>11724</c:v>
                </c:pt>
                <c:pt idx="11724">
                  <c:v>11725</c:v>
                </c:pt>
                <c:pt idx="11725">
                  <c:v>11726</c:v>
                </c:pt>
                <c:pt idx="11726">
                  <c:v>11727</c:v>
                </c:pt>
                <c:pt idx="11727">
                  <c:v>11728</c:v>
                </c:pt>
                <c:pt idx="11728">
                  <c:v>11729</c:v>
                </c:pt>
                <c:pt idx="11729">
                  <c:v>11730</c:v>
                </c:pt>
                <c:pt idx="11730">
                  <c:v>11731</c:v>
                </c:pt>
                <c:pt idx="11731">
                  <c:v>11732</c:v>
                </c:pt>
                <c:pt idx="11732">
                  <c:v>11733</c:v>
                </c:pt>
                <c:pt idx="11733">
                  <c:v>11734</c:v>
                </c:pt>
                <c:pt idx="11734">
                  <c:v>11735</c:v>
                </c:pt>
                <c:pt idx="11735">
                  <c:v>11736</c:v>
                </c:pt>
                <c:pt idx="11736">
                  <c:v>11737</c:v>
                </c:pt>
                <c:pt idx="11737">
                  <c:v>11738</c:v>
                </c:pt>
                <c:pt idx="11738">
                  <c:v>11739</c:v>
                </c:pt>
                <c:pt idx="11739">
                  <c:v>11740</c:v>
                </c:pt>
                <c:pt idx="11740">
                  <c:v>11741</c:v>
                </c:pt>
                <c:pt idx="11741">
                  <c:v>11742</c:v>
                </c:pt>
                <c:pt idx="11742">
                  <c:v>11743</c:v>
                </c:pt>
                <c:pt idx="11743">
                  <c:v>11744</c:v>
                </c:pt>
                <c:pt idx="11744">
                  <c:v>11745</c:v>
                </c:pt>
                <c:pt idx="11745">
                  <c:v>11746</c:v>
                </c:pt>
                <c:pt idx="11746">
                  <c:v>11747</c:v>
                </c:pt>
                <c:pt idx="11747">
                  <c:v>11748</c:v>
                </c:pt>
                <c:pt idx="11748">
                  <c:v>11749</c:v>
                </c:pt>
                <c:pt idx="11749">
                  <c:v>11750</c:v>
                </c:pt>
                <c:pt idx="11750">
                  <c:v>11751</c:v>
                </c:pt>
                <c:pt idx="11751">
                  <c:v>11752</c:v>
                </c:pt>
                <c:pt idx="11752">
                  <c:v>11753</c:v>
                </c:pt>
                <c:pt idx="11753">
                  <c:v>11754</c:v>
                </c:pt>
                <c:pt idx="11754">
                  <c:v>11755</c:v>
                </c:pt>
                <c:pt idx="11755">
                  <c:v>11756</c:v>
                </c:pt>
                <c:pt idx="11756">
                  <c:v>11757</c:v>
                </c:pt>
                <c:pt idx="11757">
                  <c:v>11758</c:v>
                </c:pt>
                <c:pt idx="11758">
                  <c:v>11759</c:v>
                </c:pt>
                <c:pt idx="11759">
                  <c:v>11760</c:v>
                </c:pt>
                <c:pt idx="11760">
                  <c:v>11761</c:v>
                </c:pt>
                <c:pt idx="11761">
                  <c:v>11762</c:v>
                </c:pt>
                <c:pt idx="11762">
                  <c:v>11763</c:v>
                </c:pt>
                <c:pt idx="11763">
                  <c:v>11764</c:v>
                </c:pt>
                <c:pt idx="11764">
                  <c:v>11765</c:v>
                </c:pt>
                <c:pt idx="11765">
                  <c:v>11766</c:v>
                </c:pt>
                <c:pt idx="11766">
                  <c:v>11767</c:v>
                </c:pt>
                <c:pt idx="11767">
                  <c:v>11768</c:v>
                </c:pt>
                <c:pt idx="11768">
                  <c:v>11769</c:v>
                </c:pt>
                <c:pt idx="11769">
                  <c:v>11770</c:v>
                </c:pt>
                <c:pt idx="11770">
                  <c:v>11771</c:v>
                </c:pt>
                <c:pt idx="11771">
                  <c:v>11772</c:v>
                </c:pt>
                <c:pt idx="11772">
                  <c:v>11773</c:v>
                </c:pt>
                <c:pt idx="11773">
                  <c:v>11774</c:v>
                </c:pt>
                <c:pt idx="11774">
                  <c:v>11775</c:v>
                </c:pt>
                <c:pt idx="11775">
                  <c:v>11776</c:v>
                </c:pt>
                <c:pt idx="11776">
                  <c:v>11777</c:v>
                </c:pt>
                <c:pt idx="11777">
                  <c:v>11778</c:v>
                </c:pt>
                <c:pt idx="11778">
                  <c:v>11779</c:v>
                </c:pt>
                <c:pt idx="11779">
                  <c:v>11780</c:v>
                </c:pt>
                <c:pt idx="11780">
                  <c:v>11781</c:v>
                </c:pt>
                <c:pt idx="11781">
                  <c:v>11782</c:v>
                </c:pt>
                <c:pt idx="11782">
                  <c:v>11783</c:v>
                </c:pt>
                <c:pt idx="11783">
                  <c:v>11784</c:v>
                </c:pt>
                <c:pt idx="11784">
                  <c:v>11785</c:v>
                </c:pt>
                <c:pt idx="11785">
                  <c:v>11786</c:v>
                </c:pt>
                <c:pt idx="11786">
                  <c:v>11787</c:v>
                </c:pt>
                <c:pt idx="11787">
                  <c:v>11788</c:v>
                </c:pt>
                <c:pt idx="11788">
                  <c:v>11789</c:v>
                </c:pt>
                <c:pt idx="11789">
                  <c:v>11790</c:v>
                </c:pt>
                <c:pt idx="11790">
                  <c:v>11791</c:v>
                </c:pt>
                <c:pt idx="11791">
                  <c:v>11792</c:v>
                </c:pt>
                <c:pt idx="11792">
                  <c:v>11793</c:v>
                </c:pt>
                <c:pt idx="11793">
                  <c:v>11794</c:v>
                </c:pt>
                <c:pt idx="11794">
                  <c:v>11795</c:v>
                </c:pt>
                <c:pt idx="11795">
                  <c:v>11796</c:v>
                </c:pt>
                <c:pt idx="11796">
                  <c:v>11797</c:v>
                </c:pt>
                <c:pt idx="11797">
                  <c:v>11798</c:v>
                </c:pt>
                <c:pt idx="11798">
                  <c:v>11799</c:v>
                </c:pt>
                <c:pt idx="11799">
                  <c:v>11800</c:v>
                </c:pt>
                <c:pt idx="11800">
                  <c:v>11801</c:v>
                </c:pt>
                <c:pt idx="11801">
                  <c:v>11802</c:v>
                </c:pt>
                <c:pt idx="11802">
                  <c:v>11803</c:v>
                </c:pt>
                <c:pt idx="11803">
                  <c:v>11804</c:v>
                </c:pt>
                <c:pt idx="11804">
                  <c:v>11805</c:v>
                </c:pt>
                <c:pt idx="11805">
                  <c:v>11806</c:v>
                </c:pt>
                <c:pt idx="11806">
                  <c:v>11807</c:v>
                </c:pt>
                <c:pt idx="11807">
                  <c:v>11808</c:v>
                </c:pt>
                <c:pt idx="11808">
                  <c:v>11809</c:v>
                </c:pt>
                <c:pt idx="11809">
                  <c:v>11810</c:v>
                </c:pt>
                <c:pt idx="11810">
                  <c:v>11811</c:v>
                </c:pt>
                <c:pt idx="11811">
                  <c:v>11812</c:v>
                </c:pt>
                <c:pt idx="11812">
                  <c:v>11813</c:v>
                </c:pt>
                <c:pt idx="11813">
                  <c:v>11814</c:v>
                </c:pt>
                <c:pt idx="11814">
                  <c:v>11815</c:v>
                </c:pt>
                <c:pt idx="11815">
                  <c:v>11816</c:v>
                </c:pt>
                <c:pt idx="11816">
                  <c:v>11817</c:v>
                </c:pt>
                <c:pt idx="11817">
                  <c:v>11818</c:v>
                </c:pt>
                <c:pt idx="11818">
                  <c:v>11819</c:v>
                </c:pt>
                <c:pt idx="11819">
                  <c:v>11820</c:v>
                </c:pt>
                <c:pt idx="11820">
                  <c:v>11821</c:v>
                </c:pt>
                <c:pt idx="11821">
                  <c:v>11822</c:v>
                </c:pt>
                <c:pt idx="11822">
                  <c:v>11823</c:v>
                </c:pt>
                <c:pt idx="11823">
                  <c:v>11824</c:v>
                </c:pt>
                <c:pt idx="11824">
                  <c:v>11825</c:v>
                </c:pt>
                <c:pt idx="11825">
                  <c:v>11826</c:v>
                </c:pt>
                <c:pt idx="11826">
                  <c:v>11827</c:v>
                </c:pt>
                <c:pt idx="11827">
                  <c:v>11828</c:v>
                </c:pt>
                <c:pt idx="11828">
                  <c:v>11829</c:v>
                </c:pt>
                <c:pt idx="11829">
                  <c:v>11830</c:v>
                </c:pt>
                <c:pt idx="11830">
                  <c:v>11831</c:v>
                </c:pt>
                <c:pt idx="11831">
                  <c:v>11832</c:v>
                </c:pt>
                <c:pt idx="11832">
                  <c:v>11833</c:v>
                </c:pt>
                <c:pt idx="11833">
                  <c:v>11834</c:v>
                </c:pt>
                <c:pt idx="11834">
                  <c:v>11835</c:v>
                </c:pt>
                <c:pt idx="11835">
                  <c:v>11836</c:v>
                </c:pt>
                <c:pt idx="11836">
                  <c:v>11837</c:v>
                </c:pt>
                <c:pt idx="11837">
                  <c:v>11838</c:v>
                </c:pt>
                <c:pt idx="11838">
                  <c:v>11839</c:v>
                </c:pt>
                <c:pt idx="11839">
                  <c:v>11840</c:v>
                </c:pt>
                <c:pt idx="11840">
                  <c:v>11841</c:v>
                </c:pt>
                <c:pt idx="11841">
                  <c:v>11842</c:v>
                </c:pt>
                <c:pt idx="11842">
                  <c:v>11843</c:v>
                </c:pt>
                <c:pt idx="11843">
                  <c:v>11844</c:v>
                </c:pt>
                <c:pt idx="11844">
                  <c:v>11845</c:v>
                </c:pt>
                <c:pt idx="11845">
                  <c:v>11846</c:v>
                </c:pt>
                <c:pt idx="11846">
                  <c:v>11847</c:v>
                </c:pt>
                <c:pt idx="11847">
                  <c:v>11848</c:v>
                </c:pt>
                <c:pt idx="11848">
                  <c:v>11849</c:v>
                </c:pt>
                <c:pt idx="11849">
                  <c:v>11850</c:v>
                </c:pt>
                <c:pt idx="11850">
                  <c:v>11851</c:v>
                </c:pt>
                <c:pt idx="11851">
                  <c:v>11852</c:v>
                </c:pt>
                <c:pt idx="11852">
                  <c:v>11853</c:v>
                </c:pt>
                <c:pt idx="11853">
                  <c:v>11854</c:v>
                </c:pt>
                <c:pt idx="11854">
                  <c:v>11855</c:v>
                </c:pt>
                <c:pt idx="11855">
                  <c:v>11856</c:v>
                </c:pt>
                <c:pt idx="11856">
                  <c:v>11857</c:v>
                </c:pt>
                <c:pt idx="11857">
                  <c:v>11858</c:v>
                </c:pt>
                <c:pt idx="11858">
                  <c:v>11859</c:v>
                </c:pt>
                <c:pt idx="11859">
                  <c:v>11860</c:v>
                </c:pt>
                <c:pt idx="11860">
                  <c:v>11861</c:v>
                </c:pt>
                <c:pt idx="11861">
                  <c:v>11862</c:v>
                </c:pt>
                <c:pt idx="11862">
                  <c:v>11863</c:v>
                </c:pt>
                <c:pt idx="11863">
                  <c:v>11864</c:v>
                </c:pt>
                <c:pt idx="11864">
                  <c:v>11865</c:v>
                </c:pt>
                <c:pt idx="11865">
                  <c:v>11866</c:v>
                </c:pt>
                <c:pt idx="11866">
                  <c:v>11867</c:v>
                </c:pt>
                <c:pt idx="11867">
                  <c:v>11868</c:v>
                </c:pt>
                <c:pt idx="11868">
                  <c:v>11869</c:v>
                </c:pt>
                <c:pt idx="11869">
                  <c:v>11870</c:v>
                </c:pt>
                <c:pt idx="11870">
                  <c:v>11871</c:v>
                </c:pt>
                <c:pt idx="11871">
                  <c:v>11872</c:v>
                </c:pt>
                <c:pt idx="11872">
                  <c:v>11873</c:v>
                </c:pt>
                <c:pt idx="11873">
                  <c:v>11874</c:v>
                </c:pt>
                <c:pt idx="11874">
                  <c:v>11875</c:v>
                </c:pt>
                <c:pt idx="11875">
                  <c:v>11876</c:v>
                </c:pt>
                <c:pt idx="11876">
                  <c:v>11877</c:v>
                </c:pt>
                <c:pt idx="11877">
                  <c:v>11878</c:v>
                </c:pt>
                <c:pt idx="11878">
                  <c:v>11879</c:v>
                </c:pt>
                <c:pt idx="11879">
                  <c:v>11880</c:v>
                </c:pt>
                <c:pt idx="11880">
                  <c:v>11881</c:v>
                </c:pt>
                <c:pt idx="11881">
                  <c:v>11882</c:v>
                </c:pt>
                <c:pt idx="11882">
                  <c:v>11883</c:v>
                </c:pt>
                <c:pt idx="11883">
                  <c:v>11884</c:v>
                </c:pt>
                <c:pt idx="11884">
                  <c:v>11885</c:v>
                </c:pt>
                <c:pt idx="11885">
                  <c:v>11886</c:v>
                </c:pt>
                <c:pt idx="11886">
                  <c:v>11887</c:v>
                </c:pt>
                <c:pt idx="11887">
                  <c:v>11888</c:v>
                </c:pt>
                <c:pt idx="11888">
                  <c:v>11889</c:v>
                </c:pt>
                <c:pt idx="11889">
                  <c:v>11890</c:v>
                </c:pt>
                <c:pt idx="11890">
                  <c:v>11891</c:v>
                </c:pt>
                <c:pt idx="11891">
                  <c:v>11892</c:v>
                </c:pt>
                <c:pt idx="11892">
                  <c:v>11893</c:v>
                </c:pt>
                <c:pt idx="11893">
                  <c:v>11894</c:v>
                </c:pt>
                <c:pt idx="11894">
                  <c:v>11895</c:v>
                </c:pt>
                <c:pt idx="11895">
                  <c:v>11896</c:v>
                </c:pt>
                <c:pt idx="11896">
                  <c:v>11897</c:v>
                </c:pt>
                <c:pt idx="11897">
                  <c:v>11898</c:v>
                </c:pt>
                <c:pt idx="11898">
                  <c:v>11899</c:v>
                </c:pt>
                <c:pt idx="11899">
                  <c:v>11900</c:v>
                </c:pt>
                <c:pt idx="11900">
                  <c:v>11901</c:v>
                </c:pt>
                <c:pt idx="11901">
                  <c:v>11902</c:v>
                </c:pt>
                <c:pt idx="11902">
                  <c:v>11903</c:v>
                </c:pt>
                <c:pt idx="11903">
                  <c:v>11904</c:v>
                </c:pt>
                <c:pt idx="11904">
                  <c:v>11905</c:v>
                </c:pt>
                <c:pt idx="11905">
                  <c:v>11906</c:v>
                </c:pt>
                <c:pt idx="11906">
                  <c:v>11907</c:v>
                </c:pt>
                <c:pt idx="11907">
                  <c:v>11908</c:v>
                </c:pt>
                <c:pt idx="11908">
                  <c:v>11909</c:v>
                </c:pt>
                <c:pt idx="11909">
                  <c:v>11910</c:v>
                </c:pt>
                <c:pt idx="11910">
                  <c:v>11911</c:v>
                </c:pt>
                <c:pt idx="11911">
                  <c:v>11912</c:v>
                </c:pt>
                <c:pt idx="11912">
                  <c:v>11913</c:v>
                </c:pt>
                <c:pt idx="11913">
                  <c:v>11914</c:v>
                </c:pt>
                <c:pt idx="11914">
                  <c:v>11915</c:v>
                </c:pt>
                <c:pt idx="11915">
                  <c:v>11916</c:v>
                </c:pt>
                <c:pt idx="11916">
                  <c:v>11917</c:v>
                </c:pt>
                <c:pt idx="11917">
                  <c:v>11918</c:v>
                </c:pt>
                <c:pt idx="11918">
                  <c:v>11919</c:v>
                </c:pt>
                <c:pt idx="11919">
                  <c:v>11920</c:v>
                </c:pt>
                <c:pt idx="11920">
                  <c:v>11921</c:v>
                </c:pt>
                <c:pt idx="11921">
                  <c:v>11922</c:v>
                </c:pt>
                <c:pt idx="11922">
                  <c:v>11923</c:v>
                </c:pt>
                <c:pt idx="11923">
                  <c:v>11924</c:v>
                </c:pt>
                <c:pt idx="11924">
                  <c:v>11925</c:v>
                </c:pt>
                <c:pt idx="11925">
                  <c:v>11926</c:v>
                </c:pt>
                <c:pt idx="11926">
                  <c:v>11927</c:v>
                </c:pt>
                <c:pt idx="11927">
                  <c:v>11928</c:v>
                </c:pt>
                <c:pt idx="11928">
                  <c:v>11929</c:v>
                </c:pt>
                <c:pt idx="11929">
                  <c:v>11930</c:v>
                </c:pt>
                <c:pt idx="11930">
                  <c:v>11931</c:v>
                </c:pt>
                <c:pt idx="11931">
                  <c:v>11932</c:v>
                </c:pt>
                <c:pt idx="11932">
                  <c:v>11933</c:v>
                </c:pt>
                <c:pt idx="11933">
                  <c:v>11934</c:v>
                </c:pt>
                <c:pt idx="11934">
                  <c:v>11935</c:v>
                </c:pt>
                <c:pt idx="11935">
                  <c:v>11936</c:v>
                </c:pt>
                <c:pt idx="11936">
                  <c:v>11937</c:v>
                </c:pt>
                <c:pt idx="11937">
                  <c:v>11938</c:v>
                </c:pt>
                <c:pt idx="11938">
                  <c:v>11939</c:v>
                </c:pt>
                <c:pt idx="11939">
                  <c:v>11940</c:v>
                </c:pt>
                <c:pt idx="11940">
                  <c:v>11941</c:v>
                </c:pt>
                <c:pt idx="11941">
                  <c:v>11942</c:v>
                </c:pt>
                <c:pt idx="11942">
                  <c:v>11943</c:v>
                </c:pt>
                <c:pt idx="11943">
                  <c:v>11944</c:v>
                </c:pt>
                <c:pt idx="11944">
                  <c:v>11945</c:v>
                </c:pt>
                <c:pt idx="11945">
                  <c:v>11946</c:v>
                </c:pt>
                <c:pt idx="11946">
                  <c:v>11947</c:v>
                </c:pt>
                <c:pt idx="11947">
                  <c:v>11948</c:v>
                </c:pt>
                <c:pt idx="11948">
                  <c:v>11949</c:v>
                </c:pt>
                <c:pt idx="11949">
                  <c:v>11950</c:v>
                </c:pt>
                <c:pt idx="11950">
                  <c:v>11951</c:v>
                </c:pt>
                <c:pt idx="11951">
                  <c:v>11952</c:v>
                </c:pt>
                <c:pt idx="11952">
                  <c:v>11953</c:v>
                </c:pt>
                <c:pt idx="11953">
                  <c:v>11954</c:v>
                </c:pt>
                <c:pt idx="11954">
                  <c:v>11955</c:v>
                </c:pt>
                <c:pt idx="11955">
                  <c:v>11956</c:v>
                </c:pt>
                <c:pt idx="11956">
                  <c:v>11957</c:v>
                </c:pt>
                <c:pt idx="11957">
                  <c:v>11958</c:v>
                </c:pt>
                <c:pt idx="11958">
                  <c:v>11959</c:v>
                </c:pt>
                <c:pt idx="11959">
                  <c:v>11960</c:v>
                </c:pt>
                <c:pt idx="11960">
                  <c:v>11961</c:v>
                </c:pt>
                <c:pt idx="11961">
                  <c:v>11962</c:v>
                </c:pt>
                <c:pt idx="11962">
                  <c:v>11963</c:v>
                </c:pt>
                <c:pt idx="11963">
                  <c:v>11964</c:v>
                </c:pt>
                <c:pt idx="11964">
                  <c:v>11965</c:v>
                </c:pt>
                <c:pt idx="11965">
                  <c:v>11966</c:v>
                </c:pt>
                <c:pt idx="11966">
                  <c:v>11967</c:v>
                </c:pt>
                <c:pt idx="11967">
                  <c:v>11968</c:v>
                </c:pt>
                <c:pt idx="11968">
                  <c:v>11969</c:v>
                </c:pt>
                <c:pt idx="11969">
                  <c:v>11970</c:v>
                </c:pt>
                <c:pt idx="11970">
                  <c:v>11971</c:v>
                </c:pt>
                <c:pt idx="11971">
                  <c:v>11972</c:v>
                </c:pt>
                <c:pt idx="11972">
                  <c:v>11973</c:v>
                </c:pt>
                <c:pt idx="11973">
                  <c:v>11974</c:v>
                </c:pt>
                <c:pt idx="11974">
                  <c:v>11975</c:v>
                </c:pt>
                <c:pt idx="11975">
                  <c:v>11976</c:v>
                </c:pt>
                <c:pt idx="11976">
                  <c:v>11977</c:v>
                </c:pt>
                <c:pt idx="11977">
                  <c:v>11978</c:v>
                </c:pt>
                <c:pt idx="11978">
                  <c:v>11979</c:v>
                </c:pt>
                <c:pt idx="11979">
                  <c:v>11980</c:v>
                </c:pt>
                <c:pt idx="11980">
                  <c:v>11981</c:v>
                </c:pt>
                <c:pt idx="11981">
                  <c:v>11982</c:v>
                </c:pt>
                <c:pt idx="11982">
                  <c:v>11983</c:v>
                </c:pt>
                <c:pt idx="11983">
                  <c:v>11984</c:v>
                </c:pt>
                <c:pt idx="11984">
                  <c:v>11985</c:v>
                </c:pt>
                <c:pt idx="11985">
                  <c:v>11986</c:v>
                </c:pt>
                <c:pt idx="11986">
                  <c:v>11987</c:v>
                </c:pt>
                <c:pt idx="11987">
                  <c:v>11988</c:v>
                </c:pt>
                <c:pt idx="11988">
                  <c:v>11989</c:v>
                </c:pt>
                <c:pt idx="11989">
                  <c:v>11990</c:v>
                </c:pt>
                <c:pt idx="11990">
                  <c:v>11991</c:v>
                </c:pt>
                <c:pt idx="11991">
                  <c:v>11992</c:v>
                </c:pt>
                <c:pt idx="11992">
                  <c:v>11993</c:v>
                </c:pt>
                <c:pt idx="11993">
                  <c:v>11994</c:v>
                </c:pt>
                <c:pt idx="11994">
                  <c:v>11995</c:v>
                </c:pt>
                <c:pt idx="11995">
                  <c:v>11996</c:v>
                </c:pt>
                <c:pt idx="11996">
                  <c:v>11997</c:v>
                </c:pt>
                <c:pt idx="11997">
                  <c:v>11998</c:v>
                </c:pt>
                <c:pt idx="11998">
                  <c:v>11999</c:v>
                </c:pt>
                <c:pt idx="11999">
                  <c:v>12000</c:v>
                </c:pt>
                <c:pt idx="12000">
                  <c:v>12001</c:v>
                </c:pt>
                <c:pt idx="12001">
                  <c:v>12002</c:v>
                </c:pt>
                <c:pt idx="12002">
                  <c:v>12003</c:v>
                </c:pt>
                <c:pt idx="12003">
                  <c:v>12004</c:v>
                </c:pt>
                <c:pt idx="12004">
                  <c:v>12005</c:v>
                </c:pt>
                <c:pt idx="12005">
                  <c:v>12006</c:v>
                </c:pt>
                <c:pt idx="12006">
                  <c:v>12007</c:v>
                </c:pt>
                <c:pt idx="12007">
                  <c:v>12008</c:v>
                </c:pt>
                <c:pt idx="12008">
                  <c:v>12009</c:v>
                </c:pt>
                <c:pt idx="12009">
                  <c:v>12010</c:v>
                </c:pt>
                <c:pt idx="12010">
                  <c:v>12011</c:v>
                </c:pt>
                <c:pt idx="12011">
                  <c:v>12012</c:v>
                </c:pt>
                <c:pt idx="12012">
                  <c:v>12013</c:v>
                </c:pt>
                <c:pt idx="12013">
                  <c:v>12014</c:v>
                </c:pt>
                <c:pt idx="12014">
                  <c:v>12015</c:v>
                </c:pt>
                <c:pt idx="12015">
                  <c:v>12016</c:v>
                </c:pt>
                <c:pt idx="12016">
                  <c:v>12017</c:v>
                </c:pt>
                <c:pt idx="12017">
                  <c:v>12018</c:v>
                </c:pt>
                <c:pt idx="12018">
                  <c:v>12019</c:v>
                </c:pt>
                <c:pt idx="12019">
                  <c:v>12020</c:v>
                </c:pt>
                <c:pt idx="12020">
                  <c:v>12021</c:v>
                </c:pt>
                <c:pt idx="12021">
                  <c:v>12022</c:v>
                </c:pt>
                <c:pt idx="12022">
                  <c:v>12023</c:v>
                </c:pt>
                <c:pt idx="12023">
                  <c:v>12024</c:v>
                </c:pt>
                <c:pt idx="12024">
                  <c:v>12025</c:v>
                </c:pt>
                <c:pt idx="12025">
                  <c:v>12026</c:v>
                </c:pt>
                <c:pt idx="12026">
                  <c:v>12027</c:v>
                </c:pt>
                <c:pt idx="12027">
                  <c:v>12028</c:v>
                </c:pt>
                <c:pt idx="12028">
                  <c:v>12029</c:v>
                </c:pt>
                <c:pt idx="12029">
                  <c:v>12030</c:v>
                </c:pt>
                <c:pt idx="12030">
                  <c:v>12031</c:v>
                </c:pt>
                <c:pt idx="12031">
                  <c:v>12032</c:v>
                </c:pt>
                <c:pt idx="12032">
                  <c:v>12033</c:v>
                </c:pt>
                <c:pt idx="12033">
                  <c:v>12034</c:v>
                </c:pt>
                <c:pt idx="12034">
                  <c:v>12035</c:v>
                </c:pt>
                <c:pt idx="12035">
                  <c:v>12036</c:v>
                </c:pt>
                <c:pt idx="12036">
                  <c:v>12037</c:v>
                </c:pt>
                <c:pt idx="12037">
                  <c:v>12038</c:v>
                </c:pt>
                <c:pt idx="12038">
                  <c:v>12039</c:v>
                </c:pt>
                <c:pt idx="12039">
                  <c:v>12040</c:v>
                </c:pt>
                <c:pt idx="12040">
                  <c:v>12041</c:v>
                </c:pt>
                <c:pt idx="12041">
                  <c:v>12042</c:v>
                </c:pt>
                <c:pt idx="12042">
                  <c:v>12043</c:v>
                </c:pt>
                <c:pt idx="12043">
                  <c:v>12044</c:v>
                </c:pt>
                <c:pt idx="12044">
                  <c:v>12045</c:v>
                </c:pt>
                <c:pt idx="12045">
                  <c:v>12046</c:v>
                </c:pt>
                <c:pt idx="12046">
                  <c:v>12047</c:v>
                </c:pt>
                <c:pt idx="12047">
                  <c:v>12048</c:v>
                </c:pt>
                <c:pt idx="12048">
                  <c:v>12049</c:v>
                </c:pt>
                <c:pt idx="12049">
                  <c:v>12050</c:v>
                </c:pt>
                <c:pt idx="12050">
                  <c:v>12051</c:v>
                </c:pt>
                <c:pt idx="12051">
                  <c:v>12052</c:v>
                </c:pt>
                <c:pt idx="12052">
                  <c:v>12053</c:v>
                </c:pt>
                <c:pt idx="12053">
                  <c:v>12054</c:v>
                </c:pt>
                <c:pt idx="12054">
                  <c:v>12055</c:v>
                </c:pt>
                <c:pt idx="12055">
                  <c:v>12056</c:v>
                </c:pt>
                <c:pt idx="12056">
                  <c:v>12057</c:v>
                </c:pt>
                <c:pt idx="12057">
                  <c:v>12058</c:v>
                </c:pt>
                <c:pt idx="12058">
                  <c:v>12059</c:v>
                </c:pt>
                <c:pt idx="12059">
                  <c:v>12060</c:v>
                </c:pt>
                <c:pt idx="12060">
                  <c:v>12061</c:v>
                </c:pt>
                <c:pt idx="12061">
                  <c:v>12062</c:v>
                </c:pt>
                <c:pt idx="12062">
                  <c:v>12063</c:v>
                </c:pt>
                <c:pt idx="12063">
                  <c:v>12064</c:v>
                </c:pt>
                <c:pt idx="12064">
                  <c:v>12065</c:v>
                </c:pt>
                <c:pt idx="12065">
                  <c:v>12066</c:v>
                </c:pt>
                <c:pt idx="12066">
                  <c:v>12067</c:v>
                </c:pt>
                <c:pt idx="12067">
                  <c:v>12068</c:v>
                </c:pt>
                <c:pt idx="12068">
                  <c:v>12069</c:v>
                </c:pt>
                <c:pt idx="12069">
                  <c:v>12070</c:v>
                </c:pt>
                <c:pt idx="12070">
                  <c:v>12071</c:v>
                </c:pt>
                <c:pt idx="12071">
                  <c:v>12072</c:v>
                </c:pt>
                <c:pt idx="12072">
                  <c:v>12073</c:v>
                </c:pt>
                <c:pt idx="12073">
                  <c:v>12074</c:v>
                </c:pt>
                <c:pt idx="12074">
                  <c:v>12075</c:v>
                </c:pt>
                <c:pt idx="12075">
                  <c:v>12076</c:v>
                </c:pt>
                <c:pt idx="12076">
                  <c:v>12077</c:v>
                </c:pt>
                <c:pt idx="12077">
                  <c:v>12078</c:v>
                </c:pt>
                <c:pt idx="12078">
                  <c:v>12079</c:v>
                </c:pt>
                <c:pt idx="12079">
                  <c:v>12080</c:v>
                </c:pt>
                <c:pt idx="12080">
                  <c:v>12081</c:v>
                </c:pt>
                <c:pt idx="12081">
                  <c:v>12082</c:v>
                </c:pt>
                <c:pt idx="12082">
                  <c:v>12083</c:v>
                </c:pt>
                <c:pt idx="12083">
                  <c:v>12084</c:v>
                </c:pt>
                <c:pt idx="12084">
                  <c:v>12085</c:v>
                </c:pt>
                <c:pt idx="12085">
                  <c:v>12086</c:v>
                </c:pt>
                <c:pt idx="12086">
                  <c:v>12087</c:v>
                </c:pt>
                <c:pt idx="12087">
                  <c:v>12088</c:v>
                </c:pt>
                <c:pt idx="12088">
                  <c:v>12089</c:v>
                </c:pt>
                <c:pt idx="12089">
                  <c:v>12090</c:v>
                </c:pt>
                <c:pt idx="12090">
                  <c:v>12091</c:v>
                </c:pt>
                <c:pt idx="12091">
                  <c:v>12092</c:v>
                </c:pt>
                <c:pt idx="12092">
                  <c:v>12093</c:v>
                </c:pt>
                <c:pt idx="12093">
                  <c:v>12094</c:v>
                </c:pt>
                <c:pt idx="12094">
                  <c:v>12095</c:v>
                </c:pt>
                <c:pt idx="12095">
                  <c:v>12096</c:v>
                </c:pt>
                <c:pt idx="12096">
                  <c:v>12097</c:v>
                </c:pt>
                <c:pt idx="12097">
                  <c:v>12098</c:v>
                </c:pt>
                <c:pt idx="12098">
                  <c:v>12099</c:v>
                </c:pt>
                <c:pt idx="12099">
                  <c:v>12100</c:v>
                </c:pt>
                <c:pt idx="12100">
                  <c:v>12101</c:v>
                </c:pt>
                <c:pt idx="12101">
                  <c:v>12102</c:v>
                </c:pt>
                <c:pt idx="12102">
                  <c:v>12103</c:v>
                </c:pt>
                <c:pt idx="12103">
                  <c:v>12104</c:v>
                </c:pt>
                <c:pt idx="12104">
                  <c:v>12105</c:v>
                </c:pt>
                <c:pt idx="12105">
                  <c:v>12106</c:v>
                </c:pt>
                <c:pt idx="12106">
                  <c:v>12107</c:v>
                </c:pt>
                <c:pt idx="12107">
                  <c:v>12108</c:v>
                </c:pt>
                <c:pt idx="12108">
                  <c:v>12109</c:v>
                </c:pt>
                <c:pt idx="12109">
                  <c:v>12110</c:v>
                </c:pt>
                <c:pt idx="12110">
                  <c:v>12111</c:v>
                </c:pt>
                <c:pt idx="12111">
                  <c:v>12112</c:v>
                </c:pt>
                <c:pt idx="12112">
                  <c:v>12113</c:v>
                </c:pt>
                <c:pt idx="12113">
                  <c:v>12114</c:v>
                </c:pt>
                <c:pt idx="12114">
                  <c:v>12115</c:v>
                </c:pt>
                <c:pt idx="12115">
                  <c:v>12116</c:v>
                </c:pt>
                <c:pt idx="12116">
                  <c:v>12117</c:v>
                </c:pt>
                <c:pt idx="12117">
                  <c:v>12118</c:v>
                </c:pt>
                <c:pt idx="12118">
                  <c:v>12119</c:v>
                </c:pt>
                <c:pt idx="12119">
                  <c:v>12120</c:v>
                </c:pt>
                <c:pt idx="12120">
                  <c:v>12121</c:v>
                </c:pt>
                <c:pt idx="12121">
                  <c:v>12122</c:v>
                </c:pt>
                <c:pt idx="12122">
                  <c:v>12123</c:v>
                </c:pt>
                <c:pt idx="12123">
                  <c:v>12124</c:v>
                </c:pt>
                <c:pt idx="12124">
                  <c:v>12125</c:v>
                </c:pt>
                <c:pt idx="12125">
                  <c:v>12126</c:v>
                </c:pt>
                <c:pt idx="12126">
                  <c:v>12127</c:v>
                </c:pt>
                <c:pt idx="12127">
                  <c:v>12128</c:v>
                </c:pt>
                <c:pt idx="12128">
                  <c:v>12129</c:v>
                </c:pt>
                <c:pt idx="12129">
                  <c:v>12130</c:v>
                </c:pt>
                <c:pt idx="12130">
                  <c:v>12131</c:v>
                </c:pt>
                <c:pt idx="12131">
                  <c:v>12132</c:v>
                </c:pt>
                <c:pt idx="12132">
                  <c:v>12133</c:v>
                </c:pt>
                <c:pt idx="12133">
                  <c:v>12134</c:v>
                </c:pt>
                <c:pt idx="12134">
                  <c:v>12135</c:v>
                </c:pt>
                <c:pt idx="12135">
                  <c:v>12136</c:v>
                </c:pt>
                <c:pt idx="12136">
                  <c:v>12137</c:v>
                </c:pt>
                <c:pt idx="12137">
                  <c:v>12138</c:v>
                </c:pt>
                <c:pt idx="12138">
                  <c:v>12139</c:v>
                </c:pt>
                <c:pt idx="12139">
                  <c:v>12140</c:v>
                </c:pt>
                <c:pt idx="12140">
                  <c:v>12141</c:v>
                </c:pt>
                <c:pt idx="12141">
                  <c:v>12142</c:v>
                </c:pt>
                <c:pt idx="12142">
                  <c:v>12143</c:v>
                </c:pt>
                <c:pt idx="12143">
                  <c:v>12144</c:v>
                </c:pt>
                <c:pt idx="12144">
                  <c:v>12145</c:v>
                </c:pt>
                <c:pt idx="12145">
                  <c:v>12146</c:v>
                </c:pt>
                <c:pt idx="12146">
                  <c:v>12147</c:v>
                </c:pt>
                <c:pt idx="12147">
                  <c:v>12148</c:v>
                </c:pt>
                <c:pt idx="12148">
                  <c:v>12149</c:v>
                </c:pt>
                <c:pt idx="12149">
                  <c:v>12150</c:v>
                </c:pt>
                <c:pt idx="12150">
                  <c:v>12151</c:v>
                </c:pt>
                <c:pt idx="12151">
                  <c:v>12152</c:v>
                </c:pt>
                <c:pt idx="12152">
                  <c:v>12153</c:v>
                </c:pt>
                <c:pt idx="12153">
                  <c:v>12154</c:v>
                </c:pt>
                <c:pt idx="12154">
                  <c:v>12155</c:v>
                </c:pt>
                <c:pt idx="12155">
                  <c:v>12156</c:v>
                </c:pt>
                <c:pt idx="12156">
                  <c:v>12157</c:v>
                </c:pt>
                <c:pt idx="12157">
                  <c:v>12158</c:v>
                </c:pt>
                <c:pt idx="12158">
                  <c:v>12159</c:v>
                </c:pt>
                <c:pt idx="12159">
                  <c:v>12160</c:v>
                </c:pt>
                <c:pt idx="12160">
                  <c:v>12161</c:v>
                </c:pt>
                <c:pt idx="12161">
                  <c:v>12162</c:v>
                </c:pt>
                <c:pt idx="12162">
                  <c:v>12163</c:v>
                </c:pt>
                <c:pt idx="12163">
                  <c:v>12164</c:v>
                </c:pt>
                <c:pt idx="12164">
                  <c:v>12165</c:v>
                </c:pt>
                <c:pt idx="12165">
                  <c:v>12166</c:v>
                </c:pt>
                <c:pt idx="12166">
                  <c:v>12167</c:v>
                </c:pt>
                <c:pt idx="12167">
                  <c:v>12168</c:v>
                </c:pt>
                <c:pt idx="12168">
                  <c:v>12169</c:v>
                </c:pt>
                <c:pt idx="12169">
                  <c:v>12170</c:v>
                </c:pt>
                <c:pt idx="12170">
                  <c:v>12171</c:v>
                </c:pt>
                <c:pt idx="12171">
                  <c:v>12172</c:v>
                </c:pt>
                <c:pt idx="12172">
                  <c:v>12173</c:v>
                </c:pt>
                <c:pt idx="12173">
                  <c:v>12174</c:v>
                </c:pt>
                <c:pt idx="12174">
                  <c:v>12175</c:v>
                </c:pt>
                <c:pt idx="12175">
                  <c:v>12176</c:v>
                </c:pt>
                <c:pt idx="12176">
                  <c:v>12177</c:v>
                </c:pt>
                <c:pt idx="12177">
                  <c:v>12178</c:v>
                </c:pt>
                <c:pt idx="12178">
                  <c:v>12179</c:v>
                </c:pt>
                <c:pt idx="12179">
                  <c:v>12180</c:v>
                </c:pt>
                <c:pt idx="12180">
                  <c:v>12181</c:v>
                </c:pt>
                <c:pt idx="12181">
                  <c:v>12182</c:v>
                </c:pt>
                <c:pt idx="12182">
                  <c:v>12183</c:v>
                </c:pt>
                <c:pt idx="12183">
                  <c:v>12184</c:v>
                </c:pt>
                <c:pt idx="12184">
                  <c:v>12185</c:v>
                </c:pt>
                <c:pt idx="12185">
                  <c:v>12186</c:v>
                </c:pt>
                <c:pt idx="12186">
                  <c:v>12187</c:v>
                </c:pt>
                <c:pt idx="12187">
                  <c:v>12188</c:v>
                </c:pt>
                <c:pt idx="12188">
                  <c:v>12189</c:v>
                </c:pt>
                <c:pt idx="12189">
                  <c:v>12190</c:v>
                </c:pt>
                <c:pt idx="12190">
                  <c:v>12191</c:v>
                </c:pt>
                <c:pt idx="12191">
                  <c:v>12192</c:v>
                </c:pt>
                <c:pt idx="12192">
                  <c:v>12193</c:v>
                </c:pt>
                <c:pt idx="12193">
                  <c:v>12194</c:v>
                </c:pt>
                <c:pt idx="12194">
                  <c:v>12195</c:v>
                </c:pt>
                <c:pt idx="12195">
                  <c:v>12196</c:v>
                </c:pt>
                <c:pt idx="12196">
                  <c:v>12197</c:v>
                </c:pt>
                <c:pt idx="12197">
                  <c:v>12198</c:v>
                </c:pt>
                <c:pt idx="12198">
                  <c:v>12199</c:v>
                </c:pt>
                <c:pt idx="12199">
                  <c:v>12200</c:v>
                </c:pt>
                <c:pt idx="12200">
                  <c:v>12201</c:v>
                </c:pt>
                <c:pt idx="12201">
                  <c:v>12202</c:v>
                </c:pt>
                <c:pt idx="12202">
                  <c:v>12203</c:v>
                </c:pt>
                <c:pt idx="12203">
                  <c:v>12204</c:v>
                </c:pt>
                <c:pt idx="12204">
                  <c:v>12205</c:v>
                </c:pt>
                <c:pt idx="12205">
                  <c:v>12206</c:v>
                </c:pt>
                <c:pt idx="12206">
                  <c:v>12207</c:v>
                </c:pt>
                <c:pt idx="12207">
                  <c:v>12208</c:v>
                </c:pt>
                <c:pt idx="12208">
                  <c:v>12209</c:v>
                </c:pt>
                <c:pt idx="12209">
                  <c:v>12210</c:v>
                </c:pt>
                <c:pt idx="12210">
                  <c:v>12211</c:v>
                </c:pt>
                <c:pt idx="12211">
                  <c:v>12212</c:v>
                </c:pt>
                <c:pt idx="12212">
                  <c:v>12213</c:v>
                </c:pt>
                <c:pt idx="12213">
                  <c:v>12214</c:v>
                </c:pt>
                <c:pt idx="12214">
                  <c:v>12215</c:v>
                </c:pt>
                <c:pt idx="12215">
                  <c:v>12216</c:v>
                </c:pt>
                <c:pt idx="12216">
                  <c:v>12217</c:v>
                </c:pt>
                <c:pt idx="12217">
                  <c:v>12218</c:v>
                </c:pt>
                <c:pt idx="12218">
                  <c:v>12219</c:v>
                </c:pt>
                <c:pt idx="12219">
                  <c:v>12220</c:v>
                </c:pt>
                <c:pt idx="12220">
                  <c:v>12221</c:v>
                </c:pt>
                <c:pt idx="12221">
                  <c:v>12222</c:v>
                </c:pt>
                <c:pt idx="12222">
                  <c:v>12223</c:v>
                </c:pt>
                <c:pt idx="12223">
                  <c:v>12224</c:v>
                </c:pt>
                <c:pt idx="12224">
                  <c:v>12225</c:v>
                </c:pt>
                <c:pt idx="12225">
                  <c:v>12226</c:v>
                </c:pt>
                <c:pt idx="12226">
                  <c:v>12227</c:v>
                </c:pt>
                <c:pt idx="12227">
                  <c:v>12228</c:v>
                </c:pt>
                <c:pt idx="12228">
                  <c:v>12229</c:v>
                </c:pt>
                <c:pt idx="12229">
                  <c:v>12230</c:v>
                </c:pt>
                <c:pt idx="12230">
                  <c:v>12231</c:v>
                </c:pt>
                <c:pt idx="12231">
                  <c:v>12232</c:v>
                </c:pt>
                <c:pt idx="12232">
                  <c:v>12233</c:v>
                </c:pt>
                <c:pt idx="12233">
                  <c:v>12234</c:v>
                </c:pt>
                <c:pt idx="12234">
                  <c:v>12235</c:v>
                </c:pt>
                <c:pt idx="12235">
                  <c:v>12236</c:v>
                </c:pt>
                <c:pt idx="12236">
                  <c:v>12237</c:v>
                </c:pt>
                <c:pt idx="12237">
                  <c:v>12238</c:v>
                </c:pt>
                <c:pt idx="12238">
                  <c:v>12239</c:v>
                </c:pt>
                <c:pt idx="12239">
                  <c:v>12240</c:v>
                </c:pt>
                <c:pt idx="12240">
                  <c:v>12241</c:v>
                </c:pt>
                <c:pt idx="12241">
                  <c:v>12242</c:v>
                </c:pt>
                <c:pt idx="12242">
                  <c:v>12243</c:v>
                </c:pt>
                <c:pt idx="12243">
                  <c:v>12244</c:v>
                </c:pt>
                <c:pt idx="12244">
                  <c:v>12245</c:v>
                </c:pt>
                <c:pt idx="12245">
                  <c:v>12246</c:v>
                </c:pt>
                <c:pt idx="12246">
                  <c:v>12247</c:v>
                </c:pt>
                <c:pt idx="12247">
                  <c:v>12248</c:v>
                </c:pt>
                <c:pt idx="12248">
                  <c:v>12249</c:v>
                </c:pt>
                <c:pt idx="12249">
                  <c:v>12250</c:v>
                </c:pt>
                <c:pt idx="12250">
                  <c:v>12251</c:v>
                </c:pt>
                <c:pt idx="12251">
                  <c:v>12252</c:v>
                </c:pt>
                <c:pt idx="12252">
                  <c:v>12253</c:v>
                </c:pt>
                <c:pt idx="12253">
                  <c:v>12254</c:v>
                </c:pt>
                <c:pt idx="12254">
                  <c:v>12255</c:v>
                </c:pt>
                <c:pt idx="12255">
                  <c:v>12256</c:v>
                </c:pt>
                <c:pt idx="12256">
                  <c:v>12257</c:v>
                </c:pt>
                <c:pt idx="12257">
                  <c:v>12258</c:v>
                </c:pt>
                <c:pt idx="12258">
                  <c:v>12259</c:v>
                </c:pt>
                <c:pt idx="12259">
                  <c:v>12260</c:v>
                </c:pt>
                <c:pt idx="12260">
                  <c:v>12261</c:v>
                </c:pt>
                <c:pt idx="12261">
                  <c:v>12262</c:v>
                </c:pt>
                <c:pt idx="12262">
                  <c:v>12263</c:v>
                </c:pt>
                <c:pt idx="12263">
                  <c:v>12264</c:v>
                </c:pt>
                <c:pt idx="12264">
                  <c:v>12265</c:v>
                </c:pt>
                <c:pt idx="12265">
                  <c:v>12266</c:v>
                </c:pt>
                <c:pt idx="12266">
                  <c:v>12267</c:v>
                </c:pt>
                <c:pt idx="12267">
                  <c:v>12268</c:v>
                </c:pt>
                <c:pt idx="12268">
                  <c:v>12269</c:v>
                </c:pt>
                <c:pt idx="12269">
                  <c:v>12270</c:v>
                </c:pt>
                <c:pt idx="12270">
                  <c:v>12271</c:v>
                </c:pt>
                <c:pt idx="12271">
                  <c:v>12272</c:v>
                </c:pt>
                <c:pt idx="12272">
                  <c:v>12273</c:v>
                </c:pt>
                <c:pt idx="12273">
                  <c:v>12274</c:v>
                </c:pt>
                <c:pt idx="12274">
                  <c:v>12275</c:v>
                </c:pt>
                <c:pt idx="12275">
                  <c:v>12276</c:v>
                </c:pt>
                <c:pt idx="12276">
                  <c:v>12277</c:v>
                </c:pt>
                <c:pt idx="12277">
                  <c:v>12278</c:v>
                </c:pt>
                <c:pt idx="12278">
                  <c:v>12279</c:v>
                </c:pt>
                <c:pt idx="12279">
                  <c:v>12280</c:v>
                </c:pt>
                <c:pt idx="12280">
                  <c:v>12281</c:v>
                </c:pt>
                <c:pt idx="12281">
                  <c:v>12282</c:v>
                </c:pt>
                <c:pt idx="12282">
                  <c:v>12283</c:v>
                </c:pt>
                <c:pt idx="12283">
                  <c:v>12284</c:v>
                </c:pt>
                <c:pt idx="12284">
                  <c:v>12285</c:v>
                </c:pt>
                <c:pt idx="12285">
                  <c:v>12286</c:v>
                </c:pt>
                <c:pt idx="12286">
                  <c:v>12287</c:v>
                </c:pt>
                <c:pt idx="12287">
                  <c:v>12288</c:v>
                </c:pt>
                <c:pt idx="12288">
                  <c:v>12289</c:v>
                </c:pt>
                <c:pt idx="12289">
                  <c:v>12290</c:v>
                </c:pt>
                <c:pt idx="12290">
                  <c:v>12291</c:v>
                </c:pt>
                <c:pt idx="12291">
                  <c:v>12292</c:v>
                </c:pt>
                <c:pt idx="12292">
                  <c:v>12293</c:v>
                </c:pt>
                <c:pt idx="12293">
                  <c:v>12294</c:v>
                </c:pt>
                <c:pt idx="12294">
                  <c:v>12295</c:v>
                </c:pt>
                <c:pt idx="12295">
                  <c:v>12296</c:v>
                </c:pt>
                <c:pt idx="12296">
                  <c:v>12297</c:v>
                </c:pt>
                <c:pt idx="12297">
                  <c:v>12298</c:v>
                </c:pt>
                <c:pt idx="12298">
                  <c:v>12299</c:v>
                </c:pt>
                <c:pt idx="12299">
                  <c:v>12300</c:v>
                </c:pt>
                <c:pt idx="12300">
                  <c:v>12301</c:v>
                </c:pt>
                <c:pt idx="12301">
                  <c:v>12302</c:v>
                </c:pt>
                <c:pt idx="12302">
                  <c:v>12303</c:v>
                </c:pt>
                <c:pt idx="12303">
                  <c:v>12304</c:v>
                </c:pt>
                <c:pt idx="12304">
                  <c:v>12305</c:v>
                </c:pt>
                <c:pt idx="12305">
                  <c:v>12306</c:v>
                </c:pt>
                <c:pt idx="12306">
                  <c:v>12307</c:v>
                </c:pt>
                <c:pt idx="12307">
                  <c:v>12308</c:v>
                </c:pt>
                <c:pt idx="12308">
                  <c:v>12309</c:v>
                </c:pt>
                <c:pt idx="12309">
                  <c:v>12310</c:v>
                </c:pt>
                <c:pt idx="12310">
                  <c:v>12311</c:v>
                </c:pt>
                <c:pt idx="12311">
                  <c:v>12312</c:v>
                </c:pt>
                <c:pt idx="12312">
                  <c:v>12313</c:v>
                </c:pt>
                <c:pt idx="12313">
                  <c:v>12314</c:v>
                </c:pt>
                <c:pt idx="12314">
                  <c:v>12315</c:v>
                </c:pt>
                <c:pt idx="12315">
                  <c:v>12316</c:v>
                </c:pt>
                <c:pt idx="12316">
                  <c:v>12317</c:v>
                </c:pt>
                <c:pt idx="12317">
                  <c:v>12318</c:v>
                </c:pt>
                <c:pt idx="12318">
                  <c:v>12319</c:v>
                </c:pt>
                <c:pt idx="12319">
                  <c:v>12320</c:v>
                </c:pt>
                <c:pt idx="12320">
                  <c:v>12321</c:v>
                </c:pt>
                <c:pt idx="12321">
                  <c:v>12322</c:v>
                </c:pt>
                <c:pt idx="12322">
                  <c:v>12323</c:v>
                </c:pt>
                <c:pt idx="12323">
                  <c:v>12324</c:v>
                </c:pt>
                <c:pt idx="12324">
                  <c:v>12325</c:v>
                </c:pt>
                <c:pt idx="12325">
                  <c:v>12326</c:v>
                </c:pt>
                <c:pt idx="12326">
                  <c:v>12327</c:v>
                </c:pt>
                <c:pt idx="12327">
                  <c:v>12328</c:v>
                </c:pt>
                <c:pt idx="12328">
                  <c:v>12329</c:v>
                </c:pt>
                <c:pt idx="12329">
                  <c:v>12330</c:v>
                </c:pt>
                <c:pt idx="12330">
                  <c:v>12331</c:v>
                </c:pt>
                <c:pt idx="12331">
                  <c:v>12332</c:v>
                </c:pt>
                <c:pt idx="12332">
                  <c:v>12333</c:v>
                </c:pt>
                <c:pt idx="12333">
                  <c:v>12334</c:v>
                </c:pt>
                <c:pt idx="12334">
                  <c:v>12335</c:v>
                </c:pt>
                <c:pt idx="12335">
                  <c:v>12336</c:v>
                </c:pt>
                <c:pt idx="12336">
                  <c:v>12337</c:v>
                </c:pt>
                <c:pt idx="12337">
                  <c:v>12338</c:v>
                </c:pt>
                <c:pt idx="12338">
                  <c:v>12339</c:v>
                </c:pt>
                <c:pt idx="12339">
                  <c:v>12340</c:v>
                </c:pt>
                <c:pt idx="12340">
                  <c:v>12341</c:v>
                </c:pt>
                <c:pt idx="12341">
                  <c:v>12342</c:v>
                </c:pt>
                <c:pt idx="12342">
                  <c:v>12343</c:v>
                </c:pt>
                <c:pt idx="12343">
                  <c:v>12344</c:v>
                </c:pt>
                <c:pt idx="12344">
                  <c:v>12345</c:v>
                </c:pt>
                <c:pt idx="12345">
                  <c:v>12346</c:v>
                </c:pt>
                <c:pt idx="12346">
                  <c:v>12347</c:v>
                </c:pt>
                <c:pt idx="12347">
                  <c:v>12348</c:v>
                </c:pt>
                <c:pt idx="12348">
                  <c:v>12349</c:v>
                </c:pt>
                <c:pt idx="12349">
                  <c:v>12350</c:v>
                </c:pt>
                <c:pt idx="12350">
                  <c:v>12351</c:v>
                </c:pt>
                <c:pt idx="12351">
                  <c:v>12352</c:v>
                </c:pt>
                <c:pt idx="12352">
                  <c:v>12353</c:v>
                </c:pt>
                <c:pt idx="12353">
                  <c:v>12354</c:v>
                </c:pt>
                <c:pt idx="12354">
                  <c:v>12355</c:v>
                </c:pt>
                <c:pt idx="12355">
                  <c:v>12356</c:v>
                </c:pt>
                <c:pt idx="12356">
                  <c:v>12357</c:v>
                </c:pt>
                <c:pt idx="12357">
                  <c:v>12358</c:v>
                </c:pt>
                <c:pt idx="12358">
                  <c:v>12359</c:v>
                </c:pt>
                <c:pt idx="12359">
                  <c:v>12360</c:v>
                </c:pt>
                <c:pt idx="12360">
                  <c:v>12361</c:v>
                </c:pt>
                <c:pt idx="12361">
                  <c:v>12362</c:v>
                </c:pt>
                <c:pt idx="12362">
                  <c:v>12363</c:v>
                </c:pt>
                <c:pt idx="12363">
                  <c:v>12364</c:v>
                </c:pt>
                <c:pt idx="12364">
                  <c:v>12365</c:v>
                </c:pt>
                <c:pt idx="12365">
                  <c:v>12366</c:v>
                </c:pt>
                <c:pt idx="12366">
                  <c:v>12367</c:v>
                </c:pt>
                <c:pt idx="12367">
                  <c:v>12368</c:v>
                </c:pt>
                <c:pt idx="12368">
                  <c:v>12369</c:v>
                </c:pt>
                <c:pt idx="12369">
                  <c:v>12370</c:v>
                </c:pt>
                <c:pt idx="12370">
                  <c:v>12371</c:v>
                </c:pt>
                <c:pt idx="12371">
                  <c:v>12372</c:v>
                </c:pt>
                <c:pt idx="12372">
                  <c:v>12373</c:v>
                </c:pt>
                <c:pt idx="12373">
                  <c:v>12374</c:v>
                </c:pt>
                <c:pt idx="12374">
                  <c:v>12375</c:v>
                </c:pt>
                <c:pt idx="12375">
                  <c:v>12376</c:v>
                </c:pt>
                <c:pt idx="12376">
                  <c:v>12377</c:v>
                </c:pt>
                <c:pt idx="12377">
                  <c:v>12378</c:v>
                </c:pt>
                <c:pt idx="12378">
                  <c:v>12379</c:v>
                </c:pt>
                <c:pt idx="12379">
                  <c:v>12380</c:v>
                </c:pt>
                <c:pt idx="12380">
                  <c:v>12381</c:v>
                </c:pt>
                <c:pt idx="12381">
                  <c:v>12382</c:v>
                </c:pt>
                <c:pt idx="12382">
                  <c:v>12383</c:v>
                </c:pt>
                <c:pt idx="12383">
                  <c:v>12384</c:v>
                </c:pt>
                <c:pt idx="12384">
                  <c:v>12385</c:v>
                </c:pt>
                <c:pt idx="12385">
                  <c:v>12386</c:v>
                </c:pt>
                <c:pt idx="12386">
                  <c:v>12387</c:v>
                </c:pt>
                <c:pt idx="12387">
                  <c:v>12388</c:v>
                </c:pt>
                <c:pt idx="12388">
                  <c:v>12389</c:v>
                </c:pt>
                <c:pt idx="12389">
                  <c:v>12390</c:v>
                </c:pt>
                <c:pt idx="12390">
                  <c:v>12391</c:v>
                </c:pt>
                <c:pt idx="12391">
                  <c:v>12392</c:v>
                </c:pt>
                <c:pt idx="12392">
                  <c:v>12393</c:v>
                </c:pt>
                <c:pt idx="12393">
                  <c:v>12394</c:v>
                </c:pt>
                <c:pt idx="12394">
                  <c:v>12395</c:v>
                </c:pt>
                <c:pt idx="12395">
                  <c:v>12396</c:v>
                </c:pt>
                <c:pt idx="12396">
                  <c:v>12397</c:v>
                </c:pt>
                <c:pt idx="12397">
                  <c:v>12398</c:v>
                </c:pt>
                <c:pt idx="12398">
                  <c:v>12399</c:v>
                </c:pt>
                <c:pt idx="12399">
                  <c:v>12400</c:v>
                </c:pt>
                <c:pt idx="12400">
                  <c:v>12401</c:v>
                </c:pt>
                <c:pt idx="12401">
                  <c:v>12402</c:v>
                </c:pt>
                <c:pt idx="12402">
                  <c:v>12403</c:v>
                </c:pt>
                <c:pt idx="12403">
                  <c:v>12404</c:v>
                </c:pt>
                <c:pt idx="12404">
                  <c:v>12405</c:v>
                </c:pt>
                <c:pt idx="12405">
                  <c:v>12406</c:v>
                </c:pt>
                <c:pt idx="12406">
                  <c:v>12407</c:v>
                </c:pt>
                <c:pt idx="12407">
                  <c:v>12408</c:v>
                </c:pt>
                <c:pt idx="12408">
                  <c:v>12409</c:v>
                </c:pt>
                <c:pt idx="12409">
                  <c:v>12410</c:v>
                </c:pt>
                <c:pt idx="12410">
                  <c:v>12411</c:v>
                </c:pt>
                <c:pt idx="12411">
                  <c:v>12412</c:v>
                </c:pt>
                <c:pt idx="12412">
                  <c:v>12413</c:v>
                </c:pt>
                <c:pt idx="12413">
                  <c:v>12414</c:v>
                </c:pt>
                <c:pt idx="12414">
                  <c:v>12415</c:v>
                </c:pt>
                <c:pt idx="12415">
                  <c:v>12416</c:v>
                </c:pt>
                <c:pt idx="12416">
                  <c:v>12417</c:v>
                </c:pt>
                <c:pt idx="12417">
                  <c:v>12418</c:v>
                </c:pt>
                <c:pt idx="12418">
                  <c:v>12419</c:v>
                </c:pt>
                <c:pt idx="12419">
                  <c:v>12420</c:v>
                </c:pt>
                <c:pt idx="12420">
                  <c:v>12421</c:v>
                </c:pt>
                <c:pt idx="12421">
                  <c:v>12422</c:v>
                </c:pt>
                <c:pt idx="12422">
                  <c:v>12423</c:v>
                </c:pt>
                <c:pt idx="12423">
                  <c:v>12424</c:v>
                </c:pt>
                <c:pt idx="12424">
                  <c:v>12425</c:v>
                </c:pt>
                <c:pt idx="12425">
                  <c:v>12426</c:v>
                </c:pt>
                <c:pt idx="12426">
                  <c:v>12427</c:v>
                </c:pt>
                <c:pt idx="12427">
                  <c:v>12428</c:v>
                </c:pt>
                <c:pt idx="12428">
                  <c:v>12429</c:v>
                </c:pt>
                <c:pt idx="12429">
                  <c:v>12430</c:v>
                </c:pt>
                <c:pt idx="12430">
                  <c:v>12431</c:v>
                </c:pt>
                <c:pt idx="12431">
                  <c:v>12432</c:v>
                </c:pt>
                <c:pt idx="12432">
                  <c:v>12433</c:v>
                </c:pt>
                <c:pt idx="12433">
                  <c:v>12434</c:v>
                </c:pt>
                <c:pt idx="12434">
                  <c:v>12435</c:v>
                </c:pt>
                <c:pt idx="12435">
                  <c:v>12436</c:v>
                </c:pt>
                <c:pt idx="12436">
                  <c:v>12437</c:v>
                </c:pt>
                <c:pt idx="12437">
                  <c:v>12438</c:v>
                </c:pt>
                <c:pt idx="12438">
                  <c:v>12439</c:v>
                </c:pt>
                <c:pt idx="12439">
                  <c:v>12440</c:v>
                </c:pt>
                <c:pt idx="12440">
                  <c:v>12441</c:v>
                </c:pt>
                <c:pt idx="12441">
                  <c:v>12442</c:v>
                </c:pt>
                <c:pt idx="12442">
                  <c:v>12443</c:v>
                </c:pt>
                <c:pt idx="12443">
                  <c:v>12444</c:v>
                </c:pt>
                <c:pt idx="12444">
                  <c:v>12445</c:v>
                </c:pt>
                <c:pt idx="12445">
                  <c:v>12446</c:v>
                </c:pt>
                <c:pt idx="12446">
                  <c:v>12447</c:v>
                </c:pt>
                <c:pt idx="12447">
                  <c:v>12448</c:v>
                </c:pt>
                <c:pt idx="12448">
                  <c:v>12449</c:v>
                </c:pt>
                <c:pt idx="12449">
                  <c:v>12450</c:v>
                </c:pt>
                <c:pt idx="12450">
                  <c:v>12451</c:v>
                </c:pt>
                <c:pt idx="12451">
                  <c:v>12452</c:v>
                </c:pt>
                <c:pt idx="12452">
                  <c:v>12453</c:v>
                </c:pt>
                <c:pt idx="12453">
                  <c:v>12454</c:v>
                </c:pt>
                <c:pt idx="12454">
                  <c:v>12455</c:v>
                </c:pt>
                <c:pt idx="12455">
                  <c:v>12456</c:v>
                </c:pt>
                <c:pt idx="12456">
                  <c:v>12457</c:v>
                </c:pt>
                <c:pt idx="12457">
                  <c:v>12458</c:v>
                </c:pt>
                <c:pt idx="12458">
                  <c:v>12459</c:v>
                </c:pt>
                <c:pt idx="12459">
                  <c:v>12460</c:v>
                </c:pt>
                <c:pt idx="12460">
                  <c:v>12461</c:v>
                </c:pt>
                <c:pt idx="12461">
                  <c:v>12462</c:v>
                </c:pt>
                <c:pt idx="12462">
                  <c:v>12463</c:v>
                </c:pt>
                <c:pt idx="12463">
                  <c:v>12464</c:v>
                </c:pt>
                <c:pt idx="12464">
                  <c:v>12465</c:v>
                </c:pt>
                <c:pt idx="12465">
                  <c:v>12466</c:v>
                </c:pt>
                <c:pt idx="12466">
                  <c:v>12467</c:v>
                </c:pt>
                <c:pt idx="12467">
                  <c:v>12468</c:v>
                </c:pt>
                <c:pt idx="12468">
                  <c:v>12469</c:v>
                </c:pt>
                <c:pt idx="12469">
                  <c:v>12470</c:v>
                </c:pt>
                <c:pt idx="12470">
                  <c:v>12471</c:v>
                </c:pt>
                <c:pt idx="12471">
                  <c:v>12472</c:v>
                </c:pt>
                <c:pt idx="12472">
                  <c:v>12473</c:v>
                </c:pt>
                <c:pt idx="12473">
                  <c:v>12474</c:v>
                </c:pt>
                <c:pt idx="12474">
                  <c:v>12475</c:v>
                </c:pt>
                <c:pt idx="12475">
                  <c:v>12476</c:v>
                </c:pt>
                <c:pt idx="12476">
                  <c:v>12477</c:v>
                </c:pt>
                <c:pt idx="12477">
                  <c:v>12478</c:v>
                </c:pt>
                <c:pt idx="12478">
                  <c:v>12479</c:v>
                </c:pt>
                <c:pt idx="12479">
                  <c:v>12480</c:v>
                </c:pt>
                <c:pt idx="12480">
                  <c:v>12481</c:v>
                </c:pt>
                <c:pt idx="12481">
                  <c:v>12482</c:v>
                </c:pt>
                <c:pt idx="12482">
                  <c:v>12483</c:v>
                </c:pt>
                <c:pt idx="12483">
                  <c:v>12484</c:v>
                </c:pt>
                <c:pt idx="12484">
                  <c:v>12485</c:v>
                </c:pt>
                <c:pt idx="12485">
                  <c:v>12486</c:v>
                </c:pt>
                <c:pt idx="12486">
                  <c:v>12487</c:v>
                </c:pt>
                <c:pt idx="12487">
                  <c:v>12488</c:v>
                </c:pt>
                <c:pt idx="12488">
                  <c:v>12489</c:v>
                </c:pt>
                <c:pt idx="12489">
                  <c:v>12490</c:v>
                </c:pt>
                <c:pt idx="12490">
                  <c:v>12491</c:v>
                </c:pt>
                <c:pt idx="12491">
                  <c:v>12492</c:v>
                </c:pt>
                <c:pt idx="12492">
                  <c:v>12493</c:v>
                </c:pt>
                <c:pt idx="12493">
                  <c:v>12494</c:v>
                </c:pt>
                <c:pt idx="12494">
                  <c:v>12495</c:v>
                </c:pt>
                <c:pt idx="12495">
                  <c:v>12496</c:v>
                </c:pt>
                <c:pt idx="12496">
                  <c:v>12497</c:v>
                </c:pt>
                <c:pt idx="12497">
                  <c:v>12498</c:v>
                </c:pt>
                <c:pt idx="12498">
                  <c:v>12499</c:v>
                </c:pt>
                <c:pt idx="12499">
                  <c:v>12500</c:v>
                </c:pt>
                <c:pt idx="12500">
                  <c:v>12501</c:v>
                </c:pt>
                <c:pt idx="12501">
                  <c:v>12502</c:v>
                </c:pt>
                <c:pt idx="12502">
                  <c:v>12503</c:v>
                </c:pt>
                <c:pt idx="12503">
                  <c:v>12504</c:v>
                </c:pt>
                <c:pt idx="12504">
                  <c:v>12505</c:v>
                </c:pt>
                <c:pt idx="12505">
                  <c:v>12506</c:v>
                </c:pt>
                <c:pt idx="12506">
                  <c:v>12507</c:v>
                </c:pt>
                <c:pt idx="12507">
                  <c:v>12508</c:v>
                </c:pt>
                <c:pt idx="12508">
                  <c:v>12509</c:v>
                </c:pt>
                <c:pt idx="12509">
                  <c:v>12510</c:v>
                </c:pt>
                <c:pt idx="12510">
                  <c:v>12511</c:v>
                </c:pt>
                <c:pt idx="12511">
                  <c:v>12512</c:v>
                </c:pt>
                <c:pt idx="12512">
                  <c:v>12513</c:v>
                </c:pt>
                <c:pt idx="12513">
                  <c:v>12514</c:v>
                </c:pt>
                <c:pt idx="12514">
                  <c:v>12515</c:v>
                </c:pt>
                <c:pt idx="12515">
                  <c:v>12516</c:v>
                </c:pt>
                <c:pt idx="12516">
                  <c:v>12517</c:v>
                </c:pt>
                <c:pt idx="12517">
                  <c:v>12518</c:v>
                </c:pt>
                <c:pt idx="12518">
                  <c:v>12519</c:v>
                </c:pt>
                <c:pt idx="12519">
                  <c:v>12520</c:v>
                </c:pt>
                <c:pt idx="12520">
                  <c:v>12521</c:v>
                </c:pt>
                <c:pt idx="12521">
                  <c:v>12522</c:v>
                </c:pt>
                <c:pt idx="12522">
                  <c:v>12523</c:v>
                </c:pt>
                <c:pt idx="12523">
                  <c:v>12524</c:v>
                </c:pt>
                <c:pt idx="12524">
                  <c:v>12525</c:v>
                </c:pt>
                <c:pt idx="12525">
                  <c:v>12526</c:v>
                </c:pt>
                <c:pt idx="12526">
                  <c:v>12527</c:v>
                </c:pt>
                <c:pt idx="12527">
                  <c:v>12528</c:v>
                </c:pt>
                <c:pt idx="12528">
                  <c:v>12529</c:v>
                </c:pt>
                <c:pt idx="12529">
                  <c:v>12530</c:v>
                </c:pt>
                <c:pt idx="12530">
                  <c:v>12531</c:v>
                </c:pt>
                <c:pt idx="12531">
                  <c:v>12532</c:v>
                </c:pt>
                <c:pt idx="12532">
                  <c:v>12533</c:v>
                </c:pt>
                <c:pt idx="12533">
                  <c:v>12534</c:v>
                </c:pt>
                <c:pt idx="12534">
                  <c:v>12535</c:v>
                </c:pt>
                <c:pt idx="12535">
                  <c:v>12536</c:v>
                </c:pt>
                <c:pt idx="12536">
                  <c:v>12537</c:v>
                </c:pt>
                <c:pt idx="12537">
                  <c:v>12538</c:v>
                </c:pt>
                <c:pt idx="12538">
                  <c:v>12539</c:v>
                </c:pt>
                <c:pt idx="12539">
                  <c:v>12540</c:v>
                </c:pt>
                <c:pt idx="12540">
                  <c:v>12541</c:v>
                </c:pt>
                <c:pt idx="12541">
                  <c:v>12542</c:v>
                </c:pt>
                <c:pt idx="12542">
                  <c:v>12543</c:v>
                </c:pt>
                <c:pt idx="12543">
                  <c:v>12544</c:v>
                </c:pt>
                <c:pt idx="12544">
                  <c:v>12545</c:v>
                </c:pt>
                <c:pt idx="12545">
                  <c:v>12546</c:v>
                </c:pt>
                <c:pt idx="12546">
                  <c:v>12547</c:v>
                </c:pt>
                <c:pt idx="12547">
                  <c:v>12548</c:v>
                </c:pt>
                <c:pt idx="12548">
                  <c:v>12549</c:v>
                </c:pt>
                <c:pt idx="12549">
                  <c:v>12550</c:v>
                </c:pt>
                <c:pt idx="12550">
                  <c:v>12551</c:v>
                </c:pt>
                <c:pt idx="12551">
                  <c:v>12552</c:v>
                </c:pt>
                <c:pt idx="12552">
                  <c:v>12553</c:v>
                </c:pt>
                <c:pt idx="12553">
                  <c:v>12554</c:v>
                </c:pt>
                <c:pt idx="12554">
                  <c:v>12555</c:v>
                </c:pt>
                <c:pt idx="12555">
                  <c:v>12556</c:v>
                </c:pt>
                <c:pt idx="12556">
                  <c:v>12557</c:v>
                </c:pt>
                <c:pt idx="12557">
                  <c:v>12558</c:v>
                </c:pt>
                <c:pt idx="12558">
                  <c:v>12559</c:v>
                </c:pt>
                <c:pt idx="12559">
                  <c:v>12560</c:v>
                </c:pt>
                <c:pt idx="12560">
                  <c:v>12561</c:v>
                </c:pt>
                <c:pt idx="12561">
                  <c:v>12562</c:v>
                </c:pt>
                <c:pt idx="12562">
                  <c:v>12563</c:v>
                </c:pt>
                <c:pt idx="12563">
                  <c:v>12564</c:v>
                </c:pt>
                <c:pt idx="12564">
                  <c:v>12565</c:v>
                </c:pt>
                <c:pt idx="12565">
                  <c:v>12566</c:v>
                </c:pt>
                <c:pt idx="12566">
                  <c:v>12567</c:v>
                </c:pt>
                <c:pt idx="12567">
                  <c:v>12568</c:v>
                </c:pt>
                <c:pt idx="12568">
                  <c:v>12569</c:v>
                </c:pt>
                <c:pt idx="12569">
                  <c:v>12570</c:v>
                </c:pt>
                <c:pt idx="12570">
                  <c:v>12571</c:v>
                </c:pt>
                <c:pt idx="12571">
                  <c:v>12572</c:v>
                </c:pt>
                <c:pt idx="12572">
                  <c:v>12573</c:v>
                </c:pt>
                <c:pt idx="12573">
                  <c:v>12574</c:v>
                </c:pt>
                <c:pt idx="12574">
                  <c:v>12575</c:v>
                </c:pt>
                <c:pt idx="12575">
                  <c:v>12576</c:v>
                </c:pt>
                <c:pt idx="12576">
                  <c:v>12577</c:v>
                </c:pt>
                <c:pt idx="12577">
                  <c:v>12578</c:v>
                </c:pt>
                <c:pt idx="12578">
                  <c:v>12579</c:v>
                </c:pt>
                <c:pt idx="12579">
                  <c:v>12580</c:v>
                </c:pt>
                <c:pt idx="12580">
                  <c:v>12581</c:v>
                </c:pt>
                <c:pt idx="12581">
                  <c:v>12582</c:v>
                </c:pt>
                <c:pt idx="12582">
                  <c:v>12583</c:v>
                </c:pt>
                <c:pt idx="12583">
                  <c:v>12584</c:v>
                </c:pt>
                <c:pt idx="12584">
                  <c:v>12585</c:v>
                </c:pt>
                <c:pt idx="12585">
                  <c:v>12586</c:v>
                </c:pt>
                <c:pt idx="12586">
                  <c:v>12587</c:v>
                </c:pt>
                <c:pt idx="12587">
                  <c:v>12588</c:v>
                </c:pt>
                <c:pt idx="12588">
                  <c:v>12589</c:v>
                </c:pt>
                <c:pt idx="12589">
                  <c:v>12590</c:v>
                </c:pt>
                <c:pt idx="12590">
                  <c:v>12591</c:v>
                </c:pt>
                <c:pt idx="12591">
                  <c:v>12592</c:v>
                </c:pt>
                <c:pt idx="12592">
                  <c:v>12593</c:v>
                </c:pt>
                <c:pt idx="12593">
                  <c:v>12594</c:v>
                </c:pt>
                <c:pt idx="12594">
                  <c:v>12595</c:v>
                </c:pt>
                <c:pt idx="12595">
                  <c:v>12596</c:v>
                </c:pt>
                <c:pt idx="12596">
                  <c:v>12597</c:v>
                </c:pt>
                <c:pt idx="12597">
                  <c:v>12598</c:v>
                </c:pt>
                <c:pt idx="12598">
                  <c:v>12599</c:v>
                </c:pt>
                <c:pt idx="12599">
                  <c:v>12600</c:v>
                </c:pt>
                <c:pt idx="12600">
                  <c:v>12601</c:v>
                </c:pt>
                <c:pt idx="12601">
                  <c:v>12602</c:v>
                </c:pt>
                <c:pt idx="12602">
                  <c:v>12603</c:v>
                </c:pt>
                <c:pt idx="12603">
                  <c:v>12604</c:v>
                </c:pt>
                <c:pt idx="12604">
                  <c:v>12605</c:v>
                </c:pt>
                <c:pt idx="12605">
                  <c:v>12606</c:v>
                </c:pt>
                <c:pt idx="12606">
                  <c:v>12607</c:v>
                </c:pt>
                <c:pt idx="12607">
                  <c:v>12608</c:v>
                </c:pt>
                <c:pt idx="12608">
                  <c:v>12609</c:v>
                </c:pt>
                <c:pt idx="12609">
                  <c:v>12610</c:v>
                </c:pt>
                <c:pt idx="12610">
                  <c:v>12611</c:v>
                </c:pt>
                <c:pt idx="12611">
                  <c:v>12612</c:v>
                </c:pt>
                <c:pt idx="12612">
                  <c:v>12613</c:v>
                </c:pt>
                <c:pt idx="12613">
                  <c:v>12614</c:v>
                </c:pt>
                <c:pt idx="12614">
                  <c:v>12615</c:v>
                </c:pt>
                <c:pt idx="12615">
                  <c:v>12616</c:v>
                </c:pt>
                <c:pt idx="12616">
                  <c:v>12617</c:v>
                </c:pt>
                <c:pt idx="12617">
                  <c:v>12618</c:v>
                </c:pt>
                <c:pt idx="12618">
                  <c:v>12619</c:v>
                </c:pt>
                <c:pt idx="12619">
                  <c:v>12620</c:v>
                </c:pt>
                <c:pt idx="12620">
                  <c:v>12621</c:v>
                </c:pt>
                <c:pt idx="12621">
                  <c:v>12622</c:v>
                </c:pt>
                <c:pt idx="12622">
                  <c:v>12623</c:v>
                </c:pt>
                <c:pt idx="12623">
                  <c:v>12624</c:v>
                </c:pt>
                <c:pt idx="12624">
                  <c:v>12625</c:v>
                </c:pt>
                <c:pt idx="12625">
                  <c:v>12626</c:v>
                </c:pt>
                <c:pt idx="12626">
                  <c:v>12627</c:v>
                </c:pt>
                <c:pt idx="12627">
                  <c:v>12628</c:v>
                </c:pt>
                <c:pt idx="12628">
                  <c:v>12629</c:v>
                </c:pt>
                <c:pt idx="12629">
                  <c:v>12630</c:v>
                </c:pt>
                <c:pt idx="12630">
                  <c:v>12631</c:v>
                </c:pt>
                <c:pt idx="12631">
                  <c:v>12632</c:v>
                </c:pt>
                <c:pt idx="12632">
                  <c:v>12633</c:v>
                </c:pt>
                <c:pt idx="12633">
                  <c:v>12634</c:v>
                </c:pt>
                <c:pt idx="12634">
                  <c:v>12635</c:v>
                </c:pt>
                <c:pt idx="12635">
                  <c:v>12636</c:v>
                </c:pt>
                <c:pt idx="12636">
                  <c:v>12637</c:v>
                </c:pt>
                <c:pt idx="12637">
                  <c:v>12638</c:v>
                </c:pt>
                <c:pt idx="12638">
                  <c:v>12639</c:v>
                </c:pt>
                <c:pt idx="12639">
                  <c:v>12640</c:v>
                </c:pt>
                <c:pt idx="12640">
                  <c:v>12641</c:v>
                </c:pt>
                <c:pt idx="12641">
                  <c:v>12642</c:v>
                </c:pt>
                <c:pt idx="12642">
                  <c:v>12643</c:v>
                </c:pt>
                <c:pt idx="12643">
                  <c:v>12644</c:v>
                </c:pt>
                <c:pt idx="12644">
                  <c:v>12645</c:v>
                </c:pt>
                <c:pt idx="12645">
                  <c:v>12646</c:v>
                </c:pt>
                <c:pt idx="12646">
                  <c:v>12647</c:v>
                </c:pt>
                <c:pt idx="12647">
                  <c:v>12648</c:v>
                </c:pt>
                <c:pt idx="12648">
                  <c:v>12649</c:v>
                </c:pt>
                <c:pt idx="12649">
                  <c:v>12650</c:v>
                </c:pt>
                <c:pt idx="12650">
                  <c:v>12651</c:v>
                </c:pt>
                <c:pt idx="12651">
                  <c:v>12652</c:v>
                </c:pt>
                <c:pt idx="12652">
                  <c:v>12653</c:v>
                </c:pt>
                <c:pt idx="12653">
                  <c:v>12654</c:v>
                </c:pt>
                <c:pt idx="12654">
                  <c:v>12655</c:v>
                </c:pt>
                <c:pt idx="12655">
                  <c:v>12656</c:v>
                </c:pt>
                <c:pt idx="12656">
                  <c:v>12657</c:v>
                </c:pt>
                <c:pt idx="12657">
                  <c:v>12658</c:v>
                </c:pt>
                <c:pt idx="12658">
                  <c:v>12659</c:v>
                </c:pt>
                <c:pt idx="12659">
                  <c:v>12660</c:v>
                </c:pt>
                <c:pt idx="12660">
                  <c:v>12661</c:v>
                </c:pt>
                <c:pt idx="12661">
                  <c:v>12662</c:v>
                </c:pt>
                <c:pt idx="12662">
                  <c:v>12663</c:v>
                </c:pt>
                <c:pt idx="12663">
                  <c:v>12664</c:v>
                </c:pt>
                <c:pt idx="12664">
                  <c:v>12665</c:v>
                </c:pt>
                <c:pt idx="12665">
                  <c:v>12666</c:v>
                </c:pt>
                <c:pt idx="12666">
                  <c:v>12667</c:v>
                </c:pt>
                <c:pt idx="12667">
                  <c:v>12668</c:v>
                </c:pt>
                <c:pt idx="12668">
                  <c:v>12669</c:v>
                </c:pt>
                <c:pt idx="12669">
                  <c:v>12670</c:v>
                </c:pt>
                <c:pt idx="12670">
                  <c:v>12671</c:v>
                </c:pt>
                <c:pt idx="12671">
                  <c:v>12672</c:v>
                </c:pt>
                <c:pt idx="12672">
                  <c:v>12673</c:v>
                </c:pt>
                <c:pt idx="12673">
                  <c:v>12674</c:v>
                </c:pt>
                <c:pt idx="12674">
                  <c:v>12675</c:v>
                </c:pt>
                <c:pt idx="12675">
                  <c:v>12676</c:v>
                </c:pt>
                <c:pt idx="12676">
                  <c:v>12677</c:v>
                </c:pt>
                <c:pt idx="12677">
                  <c:v>12678</c:v>
                </c:pt>
                <c:pt idx="12678">
                  <c:v>12679</c:v>
                </c:pt>
                <c:pt idx="12679">
                  <c:v>12680</c:v>
                </c:pt>
                <c:pt idx="12680">
                  <c:v>12681</c:v>
                </c:pt>
                <c:pt idx="12681">
                  <c:v>12682</c:v>
                </c:pt>
                <c:pt idx="12682">
                  <c:v>12683</c:v>
                </c:pt>
                <c:pt idx="12683">
                  <c:v>12684</c:v>
                </c:pt>
                <c:pt idx="12684">
                  <c:v>12685</c:v>
                </c:pt>
                <c:pt idx="12685">
                  <c:v>12686</c:v>
                </c:pt>
                <c:pt idx="12686">
                  <c:v>12687</c:v>
                </c:pt>
                <c:pt idx="12687">
                  <c:v>12688</c:v>
                </c:pt>
                <c:pt idx="12688">
                  <c:v>12689</c:v>
                </c:pt>
                <c:pt idx="12689">
                  <c:v>12690</c:v>
                </c:pt>
                <c:pt idx="12690">
                  <c:v>12691</c:v>
                </c:pt>
                <c:pt idx="12691">
                  <c:v>12692</c:v>
                </c:pt>
                <c:pt idx="12692">
                  <c:v>12693</c:v>
                </c:pt>
                <c:pt idx="12693">
                  <c:v>12694</c:v>
                </c:pt>
                <c:pt idx="12694">
                  <c:v>12695</c:v>
                </c:pt>
                <c:pt idx="12695">
                  <c:v>12696</c:v>
                </c:pt>
                <c:pt idx="12696">
                  <c:v>12697</c:v>
                </c:pt>
                <c:pt idx="12697">
                  <c:v>12698</c:v>
                </c:pt>
                <c:pt idx="12698">
                  <c:v>12699</c:v>
                </c:pt>
                <c:pt idx="12699">
                  <c:v>12700</c:v>
                </c:pt>
                <c:pt idx="12700">
                  <c:v>12701</c:v>
                </c:pt>
                <c:pt idx="12701">
                  <c:v>12702</c:v>
                </c:pt>
                <c:pt idx="12702">
                  <c:v>12703</c:v>
                </c:pt>
                <c:pt idx="12703">
                  <c:v>12704</c:v>
                </c:pt>
                <c:pt idx="12704">
                  <c:v>12705</c:v>
                </c:pt>
                <c:pt idx="12705">
                  <c:v>12706</c:v>
                </c:pt>
                <c:pt idx="12706">
                  <c:v>12707</c:v>
                </c:pt>
                <c:pt idx="12707">
                  <c:v>12708</c:v>
                </c:pt>
                <c:pt idx="12708">
                  <c:v>12709</c:v>
                </c:pt>
                <c:pt idx="12709">
                  <c:v>12710</c:v>
                </c:pt>
                <c:pt idx="12710">
                  <c:v>12711</c:v>
                </c:pt>
                <c:pt idx="12711">
                  <c:v>12712</c:v>
                </c:pt>
                <c:pt idx="12712">
                  <c:v>12713</c:v>
                </c:pt>
                <c:pt idx="12713">
                  <c:v>12714</c:v>
                </c:pt>
                <c:pt idx="12714">
                  <c:v>12715</c:v>
                </c:pt>
                <c:pt idx="12715">
                  <c:v>12716</c:v>
                </c:pt>
                <c:pt idx="12716">
                  <c:v>12717</c:v>
                </c:pt>
                <c:pt idx="12717">
                  <c:v>12718</c:v>
                </c:pt>
                <c:pt idx="12718">
                  <c:v>12719</c:v>
                </c:pt>
                <c:pt idx="12719">
                  <c:v>12720</c:v>
                </c:pt>
                <c:pt idx="12720">
                  <c:v>12721</c:v>
                </c:pt>
                <c:pt idx="12721">
                  <c:v>12722</c:v>
                </c:pt>
                <c:pt idx="12722">
                  <c:v>12723</c:v>
                </c:pt>
                <c:pt idx="12723">
                  <c:v>12724</c:v>
                </c:pt>
                <c:pt idx="12724">
                  <c:v>12725</c:v>
                </c:pt>
                <c:pt idx="12725">
                  <c:v>12726</c:v>
                </c:pt>
                <c:pt idx="12726">
                  <c:v>12727</c:v>
                </c:pt>
                <c:pt idx="12727">
                  <c:v>12728</c:v>
                </c:pt>
                <c:pt idx="12728">
                  <c:v>12729</c:v>
                </c:pt>
                <c:pt idx="12729">
                  <c:v>12730</c:v>
                </c:pt>
                <c:pt idx="12730">
                  <c:v>12731</c:v>
                </c:pt>
                <c:pt idx="12731">
                  <c:v>12732</c:v>
                </c:pt>
                <c:pt idx="12732">
                  <c:v>12733</c:v>
                </c:pt>
                <c:pt idx="12733">
                  <c:v>12734</c:v>
                </c:pt>
                <c:pt idx="12734">
                  <c:v>12735</c:v>
                </c:pt>
                <c:pt idx="12735">
                  <c:v>12736</c:v>
                </c:pt>
                <c:pt idx="12736">
                  <c:v>12737</c:v>
                </c:pt>
                <c:pt idx="12737">
                  <c:v>12738</c:v>
                </c:pt>
                <c:pt idx="12738">
                  <c:v>12739</c:v>
                </c:pt>
                <c:pt idx="12739">
                  <c:v>12740</c:v>
                </c:pt>
                <c:pt idx="12740">
                  <c:v>12741</c:v>
                </c:pt>
                <c:pt idx="12741">
                  <c:v>12742</c:v>
                </c:pt>
                <c:pt idx="12742">
                  <c:v>12743</c:v>
                </c:pt>
                <c:pt idx="12743">
                  <c:v>12744</c:v>
                </c:pt>
                <c:pt idx="12744">
                  <c:v>12745</c:v>
                </c:pt>
                <c:pt idx="12745">
                  <c:v>12746</c:v>
                </c:pt>
                <c:pt idx="12746">
                  <c:v>12747</c:v>
                </c:pt>
                <c:pt idx="12747">
                  <c:v>12748</c:v>
                </c:pt>
                <c:pt idx="12748">
                  <c:v>12749</c:v>
                </c:pt>
                <c:pt idx="12749">
                  <c:v>12750</c:v>
                </c:pt>
                <c:pt idx="12750">
                  <c:v>12751</c:v>
                </c:pt>
                <c:pt idx="12751">
                  <c:v>12752</c:v>
                </c:pt>
                <c:pt idx="12752">
                  <c:v>12753</c:v>
                </c:pt>
                <c:pt idx="12753">
                  <c:v>12754</c:v>
                </c:pt>
                <c:pt idx="12754">
                  <c:v>12755</c:v>
                </c:pt>
                <c:pt idx="12755">
                  <c:v>12756</c:v>
                </c:pt>
                <c:pt idx="12756">
                  <c:v>12757</c:v>
                </c:pt>
                <c:pt idx="12757">
                  <c:v>12758</c:v>
                </c:pt>
                <c:pt idx="12758">
                  <c:v>12759</c:v>
                </c:pt>
                <c:pt idx="12759">
                  <c:v>12760</c:v>
                </c:pt>
                <c:pt idx="12760">
                  <c:v>12761</c:v>
                </c:pt>
                <c:pt idx="12761">
                  <c:v>12762</c:v>
                </c:pt>
                <c:pt idx="12762">
                  <c:v>12763</c:v>
                </c:pt>
                <c:pt idx="12763">
                  <c:v>12764</c:v>
                </c:pt>
                <c:pt idx="12764">
                  <c:v>12765</c:v>
                </c:pt>
                <c:pt idx="12765">
                  <c:v>12766</c:v>
                </c:pt>
                <c:pt idx="12766">
                  <c:v>12767</c:v>
                </c:pt>
                <c:pt idx="12767">
                  <c:v>12768</c:v>
                </c:pt>
                <c:pt idx="12768">
                  <c:v>12769</c:v>
                </c:pt>
                <c:pt idx="12769">
                  <c:v>12770</c:v>
                </c:pt>
                <c:pt idx="12770">
                  <c:v>12771</c:v>
                </c:pt>
                <c:pt idx="12771">
                  <c:v>12772</c:v>
                </c:pt>
                <c:pt idx="12772">
                  <c:v>12773</c:v>
                </c:pt>
                <c:pt idx="12773">
                  <c:v>12774</c:v>
                </c:pt>
                <c:pt idx="12774">
                  <c:v>12775</c:v>
                </c:pt>
                <c:pt idx="12775">
                  <c:v>12776</c:v>
                </c:pt>
                <c:pt idx="12776">
                  <c:v>12777</c:v>
                </c:pt>
                <c:pt idx="12777">
                  <c:v>12778</c:v>
                </c:pt>
                <c:pt idx="12778">
                  <c:v>12779</c:v>
                </c:pt>
                <c:pt idx="12779">
                  <c:v>12780</c:v>
                </c:pt>
                <c:pt idx="12780">
                  <c:v>12781</c:v>
                </c:pt>
                <c:pt idx="12781">
                  <c:v>12782</c:v>
                </c:pt>
                <c:pt idx="12782">
                  <c:v>12783</c:v>
                </c:pt>
                <c:pt idx="12783">
                  <c:v>12784</c:v>
                </c:pt>
                <c:pt idx="12784">
                  <c:v>12785</c:v>
                </c:pt>
                <c:pt idx="12785">
                  <c:v>12786</c:v>
                </c:pt>
                <c:pt idx="12786">
                  <c:v>12787</c:v>
                </c:pt>
                <c:pt idx="12787">
                  <c:v>12788</c:v>
                </c:pt>
                <c:pt idx="12788">
                  <c:v>12789</c:v>
                </c:pt>
                <c:pt idx="12789">
                  <c:v>12790</c:v>
                </c:pt>
                <c:pt idx="12790">
                  <c:v>12791</c:v>
                </c:pt>
                <c:pt idx="12791">
                  <c:v>12792</c:v>
                </c:pt>
                <c:pt idx="12792">
                  <c:v>12793</c:v>
                </c:pt>
                <c:pt idx="12793">
                  <c:v>12794</c:v>
                </c:pt>
                <c:pt idx="12794">
                  <c:v>12795</c:v>
                </c:pt>
                <c:pt idx="12795">
                  <c:v>12796</c:v>
                </c:pt>
                <c:pt idx="12796">
                  <c:v>12797</c:v>
                </c:pt>
                <c:pt idx="12797">
                  <c:v>12798</c:v>
                </c:pt>
                <c:pt idx="12798">
                  <c:v>12799</c:v>
                </c:pt>
                <c:pt idx="12799">
                  <c:v>12800</c:v>
                </c:pt>
                <c:pt idx="12800">
                  <c:v>12801</c:v>
                </c:pt>
                <c:pt idx="12801">
                  <c:v>12802</c:v>
                </c:pt>
                <c:pt idx="12802">
                  <c:v>12803</c:v>
                </c:pt>
                <c:pt idx="12803">
                  <c:v>12804</c:v>
                </c:pt>
                <c:pt idx="12804">
                  <c:v>12805</c:v>
                </c:pt>
                <c:pt idx="12805">
                  <c:v>12806</c:v>
                </c:pt>
                <c:pt idx="12806">
                  <c:v>12807</c:v>
                </c:pt>
                <c:pt idx="12807">
                  <c:v>12808</c:v>
                </c:pt>
                <c:pt idx="12808">
                  <c:v>12809</c:v>
                </c:pt>
                <c:pt idx="12809">
                  <c:v>12810</c:v>
                </c:pt>
                <c:pt idx="12810">
                  <c:v>12811</c:v>
                </c:pt>
                <c:pt idx="12811">
                  <c:v>12812</c:v>
                </c:pt>
                <c:pt idx="12812">
                  <c:v>12813</c:v>
                </c:pt>
                <c:pt idx="12813">
                  <c:v>12814</c:v>
                </c:pt>
                <c:pt idx="12814">
                  <c:v>12815</c:v>
                </c:pt>
                <c:pt idx="12815">
                  <c:v>12816</c:v>
                </c:pt>
                <c:pt idx="12816">
                  <c:v>12817</c:v>
                </c:pt>
                <c:pt idx="12817">
                  <c:v>12818</c:v>
                </c:pt>
                <c:pt idx="12818">
                  <c:v>12819</c:v>
                </c:pt>
                <c:pt idx="12819">
                  <c:v>12820</c:v>
                </c:pt>
                <c:pt idx="12820">
                  <c:v>12821</c:v>
                </c:pt>
                <c:pt idx="12821">
                  <c:v>12822</c:v>
                </c:pt>
                <c:pt idx="12822">
                  <c:v>12823</c:v>
                </c:pt>
                <c:pt idx="12823">
                  <c:v>12824</c:v>
                </c:pt>
                <c:pt idx="12824">
                  <c:v>12825</c:v>
                </c:pt>
                <c:pt idx="12825">
                  <c:v>12826</c:v>
                </c:pt>
                <c:pt idx="12826">
                  <c:v>12827</c:v>
                </c:pt>
                <c:pt idx="12827">
                  <c:v>12828</c:v>
                </c:pt>
                <c:pt idx="12828">
                  <c:v>12829</c:v>
                </c:pt>
                <c:pt idx="12829">
                  <c:v>12830</c:v>
                </c:pt>
                <c:pt idx="12830">
                  <c:v>12831</c:v>
                </c:pt>
                <c:pt idx="12831">
                  <c:v>12832</c:v>
                </c:pt>
                <c:pt idx="12832">
                  <c:v>12833</c:v>
                </c:pt>
                <c:pt idx="12833">
                  <c:v>12834</c:v>
                </c:pt>
                <c:pt idx="12834">
                  <c:v>12835</c:v>
                </c:pt>
                <c:pt idx="12835">
                  <c:v>12836</c:v>
                </c:pt>
                <c:pt idx="12836">
                  <c:v>12837</c:v>
                </c:pt>
                <c:pt idx="12837">
                  <c:v>12838</c:v>
                </c:pt>
                <c:pt idx="12838">
                  <c:v>12839</c:v>
                </c:pt>
                <c:pt idx="12839">
                  <c:v>12840</c:v>
                </c:pt>
                <c:pt idx="12840">
                  <c:v>12841</c:v>
                </c:pt>
                <c:pt idx="12841">
                  <c:v>12842</c:v>
                </c:pt>
                <c:pt idx="12842">
                  <c:v>12843</c:v>
                </c:pt>
                <c:pt idx="12843">
                  <c:v>12844</c:v>
                </c:pt>
                <c:pt idx="12844">
                  <c:v>12845</c:v>
                </c:pt>
                <c:pt idx="12845">
                  <c:v>12846</c:v>
                </c:pt>
                <c:pt idx="12846">
                  <c:v>12847</c:v>
                </c:pt>
                <c:pt idx="12847">
                  <c:v>12848</c:v>
                </c:pt>
                <c:pt idx="12848">
                  <c:v>12849</c:v>
                </c:pt>
                <c:pt idx="12849">
                  <c:v>12850</c:v>
                </c:pt>
                <c:pt idx="12850">
                  <c:v>12851</c:v>
                </c:pt>
                <c:pt idx="12851">
                  <c:v>12852</c:v>
                </c:pt>
                <c:pt idx="12852">
                  <c:v>12853</c:v>
                </c:pt>
                <c:pt idx="12853">
                  <c:v>12854</c:v>
                </c:pt>
                <c:pt idx="12854">
                  <c:v>12855</c:v>
                </c:pt>
                <c:pt idx="12855">
                  <c:v>12856</c:v>
                </c:pt>
                <c:pt idx="12856">
                  <c:v>12857</c:v>
                </c:pt>
                <c:pt idx="12857">
                  <c:v>12858</c:v>
                </c:pt>
                <c:pt idx="12858">
                  <c:v>12859</c:v>
                </c:pt>
                <c:pt idx="12859">
                  <c:v>12860</c:v>
                </c:pt>
                <c:pt idx="12860">
                  <c:v>12861</c:v>
                </c:pt>
                <c:pt idx="12861">
                  <c:v>12862</c:v>
                </c:pt>
                <c:pt idx="12862">
                  <c:v>12863</c:v>
                </c:pt>
                <c:pt idx="12863">
                  <c:v>12864</c:v>
                </c:pt>
                <c:pt idx="12864">
                  <c:v>12865</c:v>
                </c:pt>
                <c:pt idx="12865">
                  <c:v>12866</c:v>
                </c:pt>
                <c:pt idx="12866">
                  <c:v>12867</c:v>
                </c:pt>
                <c:pt idx="12867">
                  <c:v>12868</c:v>
                </c:pt>
                <c:pt idx="12868">
                  <c:v>12869</c:v>
                </c:pt>
                <c:pt idx="12869">
                  <c:v>12870</c:v>
                </c:pt>
                <c:pt idx="12870">
                  <c:v>12871</c:v>
                </c:pt>
                <c:pt idx="12871">
                  <c:v>12872</c:v>
                </c:pt>
                <c:pt idx="12872">
                  <c:v>12873</c:v>
                </c:pt>
                <c:pt idx="12873">
                  <c:v>12874</c:v>
                </c:pt>
                <c:pt idx="12874">
                  <c:v>12875</c:v>
                </c:pt>
                <c:pt idx="12875">
                  <c:v>12876</c:v>
                </c:pt>
                <c:pt idx="12876">
                  <c:v>12877</c:v>
                </c:pt>
                <c:pt idx="12877">
                  <c:v>12878</c:v>
                </c:pt>
                <c:pt idx="12878">
                  <c:v>12879</c:v>
                </c:pt>
                <c:pt idx="12879">
                  <c:v>12880</c:v>
                </c:pt>
                <c:pt idx="12880">
                  <c:v>12881</c:v>
                </c:pt>
                <c:pt idx="12881">
                  <c:v>12882</c:v>
                </c:pt>
                <c:pt idx="12882">
                  <c:v>12883</c:v>
                </c:pt>
                <c:pt idx="12883">
                  <c:v>12884</c:v>
                </c:pt>
                <c:pt idx="12884">
                  <c:v>12885</c:v>
                </c:pt>
                <c:pt idx="12885">
                  <c:v>12886</c:v>
                </c:pt>
                <c:pt idx="12886">
                  <c:v>12887</c:v>
                </c:pt>
                <c:pt idx="12887">
                  <c:v>12888</c:v>
                </c:pt>
                <c:pt idx="12888">
                  <c:v>12889</c:v>
                </c:pt>
                <c:pt idx="12889">
                  <c:v>12890</c:v>
                </c:pt>
                <c:pt idx="12890">
                  <c:v>12891</c:v>
                </c:pt>
                <c:pt idx="12891">
                  <c:v>12892</c:v>
                </c:pt>
                <c:pt idx="12892">
                  <c:v>12893</c:v>
                </c:pt>
                <c:pt idx="12893">
                  <c:v>12894</c:v>
                </c:pt>
                <c:pt idx="12894">
                  <c:v>12895</c:v>
                </c:pt>
                <c:pt idx="12895">
                  <c:v>12896</c:v>
                </c:pt>
                <c:pt idx="12896">
                  <c:v>12897</c:v>
                </c:pt>
                <c:pt idx="12897">
                  <c:v>12898</c:v>
                </c:pt>
                <c:pt idx="12898">
                  <c:v>12899</c:v>
                </c:pt>
                <c:pt idx="12899">
                  <c:v>12900</c:v>
                </c:pt>
                <c:pt idx="12900">
                  <c:v>12901</c:v>
                </c:pt>
                <c:pt idx="12901">
                  <c:v>12902</c:v>
                </c:pt>
                <c:pt idx="12902">
                  <c:v>12903</c:v>
                </c:pt>
                <c:pt idx="12903">
                  <c:v>12904</c:v>
                </c:pt>
                <c:pt idx="12904">
                  <c:v>12905</c:v>
                </c:pt>
                <c:pt idx="12905">
                  <c:v>12906</c:v>
                </c:pt>
                <c:pt idx="12906">
                  <c:v>12907</c:v>
                </c:pt>
                <c:pt idx="12907">
                  <c:v>12908</c:v>
                </c:pt>
                <c:pt idx="12908">
                  <c:v>12909</c:v>
                </c:pt>
                <c:pt idx="12909">
                  <c:v>12910</c:v>
                </c:pt>
                <c:pt idx="12910">
                  <c:v>12911</c:v>
                </c:pt>
                <c:pt idx="12911">
                  <c:v>12912</c:v>
                </c:pt>
                <c:pt idx="12912">
                  <c:v>12913</c:v>
                </c:pt>
                <c:pt idx="12913">
                  <c:v>12914</c:v>
                </c:pt>
                <c:pt idx="12914">
                  <c:v>12915</c:v>
                </c:pt>
                <c:pt idx="12915">
                  <c:v>12916</c:v>
                </c:pt>
                <c:pt idx="12916">
                  <c:v>12917</c:v>
                </c:pt>
                <c:pt idx="12917">
                  <c:v>12918</c:v>
                </c:pt>
                <c:pt idx="12918">
                  <c:v>12919</c:v>
                </c:pt>
                <c:pt idx="12919">
                  <c:v>12920</c:v>
                </c:pt>
                <c:pt idx="12920">
                  <c:v>12921</c:v>
                </c:pt>
                <c:pt idx="12921">
                  <c:v>12922</c:v>
                </c:pt>
                <c:pt idx="12922">
                  <c:v>12923</c:v>
                </c:pt>
                <c:pt idx="12923">
                  <c:v>12924</c:v>
                </c:pt>
                <c:pt idx="12924">
                  <c:v>12925</c:v>
                </c:pt>
                <c:pt idx="12925">
                  <c:v>12926</c:v>
                </c:pt>
                <c:pt idx="12926">
                  <c:v>12927</c:v>
                </c:pt>
                <c:pt idx="12927">
                  <c:v>12928</c:v>
                </c:pt>
                <c:pt idx="12928">
                  <c:v>12929</c:v>
                </c:pt>
                <c:pt idx="12929">
                  <c:v>12930</c:v>
                </c:pt>
                <c:pt idx="12930">
                  <c:v>12931</c:v>
                </c:pt>
                <c:pt idx="12931">
                  <c:v>12932</c:v>
                </c:pt>
                <c:pt idx="12932">
                  <c:v>12933</c:v>
                </c:pt>
                <c:pt idx="12933">
                  <c:v>12934</c:v>
                </c:pt>
                <c:pt idx="12934">
                  <c:v>12935</c:v>
                </c:pt>
                <c:pt idx="12935">
                  <c:v>12936</c:v>
                </c:pt>
                <c:pt idx="12936">
                  <c:v>12937</c:v>
                </c:pt>
                <c:pt idx="12937">
                  <c:v>12938</c:v>
                </c:pt>
                <c:pt idx="12938">
                  <c:v>12939</c:v>
                </c:pt>
                <c:pt idx="12939">
                  <c:v>12940</c:v>
                </c:pt>
                <c:pt idx="12940">
                  <c:v>12941</c:v>
                </c:pt>
                <c:pt idx="12941">
                  <c:v>12942</c:v>
                </c:pt>
                <c:pt idx="12942">
                  <c:v>12943</c:v>
                </c:pt>
                <c:pt idx="12943">
                  <c:v>12944</c:v>
                </c:pt>
                <c:pt idx="12944">
                  <c:v>12945</c:v>
                </c:pt>
                <c:pt idx="12945">
                  <c:v>12946</c:v>
                </c:pt>
                <c:pt idx="12946">
                  <c:v>12947</c:v>
                </c:pt>
                <c:pt idx="12947">
                  <c:v>12948</c:v>
                </c:pt>
                <c:pt idx="12948">
                  <c:v>12949</c:v>
                </c:pt>
                <c:pt idx="12949">
                  <c:v>12950</c:v>
                </c:pt>
                <c:pt idx="12950">
                  <c:v>12951</c:v>
                </c:pt>
                <c:pt idx="12951">
                  <c:v>12952</c:v>
                </c:pt>
                <c:pt idx="12952">
                  <c:v>12953</c:v>
                </c:pt>
                <c:pt idx="12953">
                  <c:v>12954</c:v>
                </c:pt>
                <c:pt idx="12954">
                  <c:v>12955</c:v>
                </c:pt>
                <c:pt idx="12955">
                  <c:v>12956</c:v>
                </c:pt>
                <c:pt idx="12956">
                  <c:v>12957</c:v>
                </c:pt>
                <c:pt idx="12957">
                  <c:v>12958</c:v>
                </c:pt>
                <c:pt idx="12958">
                  <c:v>12959</c:v>
                </c:pt>
                <c:pt idx="12959">
                  <c:v>12960</c:v>
                </c:pt>
                <c:pt idx="12960">
                  <c:v>12961</c:v>
                </c:pt>
                <c:pt idx="12961">
                  <c:v>12962</c:v>
                </c:pt>
                <c:pt idx="12962">
                  <c:v>12963</c:v>
                </c:pt>
                <c:pt idx="12963">
                  <c:v>12964</c:v>
                </c:pt>
                <c:pt idx="12964">
                  <c:v>12965</c:v>
                </c:pt>
                <c:pt idx="12965">
                  <c:v>12966</c:v>
                </c:pt>
                <c:pt idx="12966">
                  <c:v>12967</c:v>
                </c:pt>
                <c:pt idx="12967">
                  <c:v>12968</c:v>
                </c:pt>
                <c:pt idx="12968">
                  <c:v>12969</c:v>
                </c:pt>
                <c:pt idx="12969">
                  <c:v>12970</c:v>
                </c:pt>
                <c:pt idx="12970">
                  <c:v>12971</c:v>
                </c:pt>
                <c:pt idx="12971">
                  <c:v>12972</c:v>
                </c:pt>
                <c:pt idx="12972">
                  <c:v>12973</c:v>
                </c:pt>
                <c:pt idx="12973">
                  <c:v>12974</c:v>
                </c:pt>
                <c:pt idx="12974">
                  <c:v>12975</c:v>
                </c:pt>
                <c:pt idx="12975">
                  <c:v>12976</c:v>
                </c:pt>
                <c:pt idx="12976">
                  <c:v>12977</c:v>
                </c:pt>
                <c:pt idx="12977">
                  <c:v>12978</c:v>
                </c:pt>
                <c:pt idx="12978">
                  <c:v>12979</c:v>
                </c:pt>
                <c:pt idx="12979">
                  <c:v>12980</c:v>
                </c:pt>
                <c:pt idx="12980">
                  <c:v>12981</c:v>
                </c:pt>
                <c:pt idx="12981">
                  <c:v>12982</c:v>
                </c:pt>
                <c:pt idx="12982">
                  <c:v>12983</c:v>
                </c:pt>
                <c:pt idx="12983">
                  <c:v>12984</c:v>
                </c:pt>
                <c:pt idx="12984">
                  <c:v>12985</c:v>
                </c:pt>
                <c:pt idx="12985">
                  <c:v>12986</c:v>
                </c:pt>
                <c:pt idx="12986">
                  <c:v>12987</c:v>
                </c:pt>
                <c:pt idx="12987">
                  <c:v>12988</c:v>
                </c:pt>
                <c:pt idx="12988">
                  <c:v>12989</c:v>
                </c:pt>
                <c:pt idx="12989">
                  <c:v>12990</c:v>
                </c:pt>
                <c:pt idx="12990">
                  <c:v>12991</c:v>
                </c:pt>
                <c:pt idx="12991">
                  <c:v>12992</c:v>
                </c:pt>
                <c:pt idx="12992">
                  <c:v>12993</c:v>
                </c:pt>
                <c:pt idx="12993">
                  <c:v>12994</c:v>
                </c:pt>
                <c:pt idx="12994">
                  <c:v>12995</c:v>
                </c:pt>
                <c:pt idx="12995">
                  <c:v>12996</c:v>
                </c:pt>
                <c:pt idx="12996">
                  <c:v>12997</c:v>
                </c:pt>
                <c:pt idx="12997">
                  <c:v>12998</c:v>
                </c:pt>
                <c:pt idx="12998">
                  <c:v>12999</c:v>
                </c:pt>
                <c:pt idx="12999">
                  <c:v>13000</c:v>
                </c:pt>
                <c:pt idx="13000">
                  <c:v>13001</c:v>
                </c:pt>
                <c:pt idx="13001">
                  <c:v>13002</c:v>
                </c:pt>
                <c:pt idx="13002">
                  <c:v>13003</c:v>
                </c:pt>
                <c:pt idx="13003">
                  <c:v>13004</c:v>
                </c:pt>
                <c:pt idx="13004">
                  <c:v>13005</c:v>
                </c:pt>
                <c:pt idx="13005">
                  <c:v>13006</c:v>
                </c:pt>
                <c:pt idx="13006">
                  <c:v>13007</c:v>
                </c:pt>
                <c:pt idx="13007">
                  <c:v>13008</c:v>
                </c:pt>
                <c:pt idx="13008">
                  <c:v>13009</c:v>
                </c:pt>
                <c:pt idx="13009">
                  <c:v>13010</c:v>
                </c:pt>
                <c:pt idx="13010">
                  <c:v>13011</c:v>
                </c:pt>
                <c:pt idx="13011">
                  <c:v>13012</c:v>
                </c:pt>
                <c:pt idx="13012">
                  <c:v>13013</c:v>
                </c:pt>
                <c:pt idx="13013">
                  <c:v>13014</c:v>
                </c:pt>
                <c:pt idx="13014">
                  <c:v>13015</c:v>
                </c:pt>
                <c:pt idx="13015">
                  <c:v>13016</c:v>
                </c:pt>
                <c:pt idx="13016">
                  <c:v>13017</c:v>
                </c:pt>
                <c:pt idx="13017">
                  <c:v>13018</c:v>
                </c:pt>
                <c:pt idx="13018">
                  <c:v>13019</c:v>
                </c:pt>
                <c:pt idx="13019">
                  <c:v>13020</c:v>
                </c:pt>
                <c:pt idx="13020">
                  <c:v>13021</c:v>
                </c:pt>
                <c:pt idx="13021">
                  <c:v>13022</c:v>
                </c:pt>
                <c:pt idx="13022">
                  <c:v>13023</c:v>
                </c:pt>
                <c:pt idx="13023">
                  <c:v>13024</c:v>
                </c:pt>
                <c:pt idx="13024">
                  <c:v>13025</c:v>
                </c:pt>
                <c:pt idx="13025">
                  <c:v>13026</c:v>
                </c:pt>
                <c:pt idx="13026">
                  <c:v>13027</c:v>
                </c:pt>
                <c:pt idx="13027">
                  <c:v>13028</c:v>
                </c:pt>
                <c:pt idx="13028">
                  <c:v>13029</c:v>
                </c:pt>
                <c:pt idx="13029">
                  <c:v>13030</c:v>
                </c:pt>
                <c:pt idx="13030">
                  <c:v>13031</c:v>
                </c:pt>
                <c:pt idx="13031">
                  <c:v>13032</c:v>
                </c:pt>
                <c:pt idx="13032">
                  <c:v>13033</c:v>
                </c:pt>
                <c:pt idx="13033">
                  <c:v>13034</c:v>
                </c:pt>
                <c:pt idx="13034">
                  <c:v>13035</c:v>
                </c:pt>
                <c:pt idx="13035">
                  <c:v>13036</c:v>
                </c:pt>
                <c:pt idx="13036">
                  <c:v>13037</c:v>
                </c:pt>
                <c:pt idx="13037">
                  <c:v>13038</c:v>
                </c:pt>
                <c:pt idx="13038">
                  <c:v>13039</c:v>
                </c:pt>
                <c:pt idx="13039">
                  <c:v>13040</c:v>
                </c:pt>
                <c:pt idx="13040">
                  <c:v>13041</c:v>
                </c:pt>
                <c:pt idx="13041">
                  <c:v>13042</c:v>
                </c:pt>
                <c:pt idx="13042">
                  <c:v>13043</c:v>
                </c:pt>
                <c:pt idx="13043">
                  <c:v>13044</c:v>
                </c:pt>
                <c:pt idx="13044">
                  <c:v>13045</c:v>
                </c:pt>
                <c:pt idx="13045">
                  <c:v>13046</c:v>
                </c:pt>
                <c:pt idx="13046">
                  <c:v>13047</c:v>
                </c:pt>
                <c:pt idx="13047">
                  <c:v>13048</c:v>
                </c:pt>
                <c:pt idx="13048">
                  <c:v>13049</c:v>
                </c:pt>
                <c:pt idx="13049">
                  <c:v>13050</c:v>
                </c:pt>
                <c:pt idx="13050">
                  <c:v>13051</c:v>
                </c:pt>
                <c:pt idx="13051">
                  <c:v>13052</c:v>
                </c:pt>
                <c:pt idx="13052">
                  <c:v>13053</c:v>
                </c:pt>
                <c:pt idx="13053">
                  <c:v>13054</c:v>
                </c:pt>
                <c:pt idx="13054">
                  <c:v>13055</c:v>
                </c:pt>
                <c:pt idx="13055">
                  <c:v>13056</c:v>
                </c:pt>
                <c:pt idx="13056">
                  <c:v>13057</c:v>
                </c:pt>
                <c:pt idx="13057">
                  <c:v>13058</c:v>
                </c:pt>
                <c:pt idx="13058">
                  <c:v>13059</c:v>
                </c:pt>
                <c:pt idx="13059">
                  <c:v>13060</c:v>
                </c:pt>
                <c:pt idx="13060">
                  <c:v>13061</c:v>
                </c:pt>
                <c:pt idx="13061">
                  <c:v>13062</c:v>
                </c:pt>
                <c:pt idx="13062">
                  <c:v>13063</c:v>
                </c:pt>
                <c:pt idx="13063">
                  <c:v>13064</c:v>
                </c:pt>
                <c:pt idx="13064">
                  <c:v>13065</c:v>
                </c:pt>
                <c:pt idx="13065">
                  <c:v>13066</c:v>
                </c:pt>
                <c:pt idx="13066">
                  <c:v>13067</c:v>
                </c:pt>
                <c:pt idx="13067">
                  <c:v>13068</c:v>
                </c:pt>
                <c:pt idx="13068">
                  <c:v>13069</c:v>
                </c:pt>
                <c:pt idx="13069">
                  <c:v>13070</c:v>
                </c:pt>
                <c:pt idx="13070">
                  <c:v>13071</c:v>
                </c:pt>
                <c:pt idx="13071">
                  <c:v>13072</c:v>
                </c:pt>
                <c:pt idx="13072">
                  <c:v>13073</c:v>
                </c:pt>
                <c:pt idx="13073">
                  <c:v>13074</c:v>
                </c:pt>
                <c:pt idx="13074">
                  <c:v>13075</c:v>
                </c:pt>
                <c:pt idx="13075">
                  <c:v>13076</c:v>
                </c:pt>
                <c:pt idx="13076">
                  <c:v>13077</c:v>
                </c:pt>
                <c:pt idx="13077">
                  <c:v>13078</c:v>
                </c:pt>
                <c:pt idx="13078">
                  <c:v>13079</c:v>
                </c:pt>
                <c:pt idx="13079">
                  <c:v>13080</c:v>
                </c:pt>
                <c:pt idx="13080">
                  <c:v>13081</c:v>
                </c:pt>
                <c:pt idx="13081">
                  <c:v>13082</c:v>
                </c:pt>
                <c:pt idx="13082">
                  <c:v>13083</c:v>
                </c:pt>
                <c:pt idx="13083">
                  <c:v>13084</c:v>
                </c:pt>
                <c:pt idx="13084">
                  <c:v>13085</c:v>
                </c:pt>
                <c:pt idx="13085">
                  <c:v>13086</c:v>
                </c:pt>
                <c:pt idx="13086">
                  <c:v>13087</c:v>
                </c:pt>
                <c:pt idx="13087">
                  <c:v>13088</c:v>
                </c:pt>
                <c:pt idx="13088">
                  <c:v>13089</c:v>
                </c:pt>
                <c:pt idx="13089">
                  <c:v>13090</c:v>
                </c:pt>
                <c:pt idx="13090">
                  <c:v>13091</c:v>
                </c:pt>
                <c:pt idx="13091">
                  <c:v>13092</c:v>
                </c:pt>
                <c:pt idx="13092">
                  <c:v>13093</c:v>
                </c:pt>
                <c:pt idx="13093">
                  <c:v>13094</c:v>
                </c:pt>
                <c:pt idx="13094">
                  <c:v>13095</c:v>
                </c:pt>
                <c:pt idx="13095">
                  <c:v>13096</c:v>
                </c:pt>
                <c:pt idx="13096">
                  <c:v>13097</c:v>
                </c:pt>
                <c:pt idx="13097">
                  <c:v>13098</c:v>
                </c:pt>
                <c:pt idx="13098">
                  <c:v>13099</c:v>
                </c:pt>
                <c:pt idx="13099">
                  <c:v>13100</c:v>
                </c:pt>
                <c:pt idx="13100">
                  <c:v>13101</c:v>
                </c:pt>
                <c:pt idx="13101">
                  <c:v>13102</c:v>
                </c:pt>
                <c:pt idx="13102">
                  <c:v>13103</c:v>
                </c:pt>
                <c:pt idx="13103">
                  <c:v>13104</c:v>
                </c:pt>
                <c:pt idx="13104">
                  <c:v>13105</c:v>
                </c:pt>
                <c:pt idx="13105">
                  <c:v>13106</c:v>
                </c:pt>
                <c:pt idx="13106">
                  <c:v>13107</c:v>
                </c:pt>
                <c:pt idx="13107">
                  <c:v>13108</c:v>
                </c:pt>
                <c:pt idx="13108">
                  <c:v>13109</c:v>
                </c:pt>
                <c:pt idx="13109">
                  <c:v>13110</c:v>
                </c:pt>
                <c:pt idx="13110">
                  <c:v>13111</c:v>
                </c:pt>
                <c:pt idx="13111">
                  <c:v>13112</c:v>
                </c:pt>
                <c:pt idx="13112">
                  <c:v>13113</c:v>
                </c:pt>
                <c:pt idx="13113">
                  <c:v>13114</c:v>
                </c:pt>
                <c:pt idx="13114">
                  <c:v>13115</c:v>
                </c:pt>
                <c:pt idx="13115">
                  <c:v>13116</c:v>
                </c:pt>
                <c:pt idx="13116">
                  <c:v>13117</c:v>
                </c:pt>
                <c:pt idx="13117">
                  <c:v>13118</c:v>
                </c:pt>
                <c:pt idx="13118">
                  <c:v>13119</c:v>
                </c:pt>
                <c:pt idx="13119">
                  <c:v>13120</c:v>
                </c:pt>
                <c:pt idx="13120">
                  <c:v>13121</c:v>
                </c:pt>
                <c:pt idx="13121">
                  <c:v>13122</c:v>
                </c:pt>
                <c:pt idx="13122">
                  <c:v>13123</c:v>
                </c:pt>
                <c:pt idx="13123">
                  <c:v>13124</c:v>
                </c:pt>
                <c:pt idx="13124">
                  <c:v>13125</c:v>
                </c:pt>
                <c:pt idx="13125">
                  <c:v>13126</c:v>
                </c:pt>
                <c:pt idx="13126">
                  <c:v>13127</c:v>
                </c:pt>
                <c:pt idx="13127">
                  <c:v>13128</c:v>
                </c:pt>
                <c:pt idx="13128">
                  <c:v>13129</c:v>
                </c:pt>
                <c:pt idx="13129">
                  <c:v>13130</c:v>
                </c:pt>
                <c:pt idx="13130">
                  <c:v>13131</c:v>
                </c:pt>
                <c:pt idx="13131">
                  <c:v>13132</c:v>
                </c:pt>
                <c:pt idx="13132">
                  <c:v>13133</c:v>
                </c:pt>
                <c:pt idx="13133">
                  <c:v>13134</c:v>
                </c:pt>
                <c:pt idx="13134">
                  <c:v>13135</c:v>
                </c:pt>
                <c:pt idx="13135">
                  <c:v>13136</c:v>
                </c:pt>
                <c:pt idx="13136">
                  <c:v>13137</c:v>
                </c:pt>
                <c:pt idx="13137">
                  <c:v>13138</c:v>
                </c:pt>
                <c:pt idx="13138">
                  <c:v>13139</c:v>
                </c:pt>
                <c:pt idx="13139">
                  <c:v>13140</c:v>
                </c:pt>
                <c:pt idx="13140">
                  <c:v>13141</c:v>
                </c:pt>
                <c:pt idx="13141">
                  <c:v>13142</c:v>
                </c:pt>
                <c:pt idx="13142">
                  <c:v>13143</c:v>
                </c:pt>
                <c:pt idx="13143">
                  <c:v>13144</c:v>
                </c:pt>
                <c:pt idx="13144">
                  <c:v>13145</c:v>
                </c:pt>
                <c:pt idx="13145">
                  <c:v>13146</c:v>
                </c:pt>
                <c:pt idx="13146">
                  <c:v>13147</c:v>
                </c:pt>
                <c:pt idx="13147">
                  <c:v>13148</c:v>
                </c:pt>
                <c:pt idx="13148">
                  <c:v>13149</c:v>
                </c:pt>
                <c:pt idx="13149">
                  <c:v>13150</c:v>
                </c:pt>
                <c:pt idx="13150">
                  <c:v>13151</c:v>
                </c:pt>
                <c:pt idx="13151">
                  <c:v>13152</c:v>
                </c:pt>
                <c:pt idx="13152">
                  <c:v>13153</c:v>
                </c:pt>
                <c:pt idx="13153">
                  <c:v>13154</c:v>
                </c:pt>
                <c:pt idx="13154">
                  <c:v>13155</c:v>
                </c:pt>
                <c:pt idx="13155">
                  <c:v>13156</c:v>
                </c:pt>
                <c:pt idx="13156">
                  <c:v>13157</c:v>
                </c:pt>
                <c:pt idx="13157">
                  <c:v>13158</c:v>
                </c:pt>
                <c:pt idx="13158">
                  <c:v>13159</c:v>
                </c:pt>
                <c:pt idx="13159">
                  <c:v>13160</c:v>
                </c:pt>
                <c:pt idx="13160">
                  <c:v>13161</c:v>
                </c:pt>
                <c:pt idx="13161">
                  <c:v>13162</c:v>
                </c:pt>
                <c:pt idx="13162">
                  <c:v>13163</c:v>
                </c:pt>
                <c:pt idx="13163">
                  <c:v>13164</c:v>
                </c:pt>
                <c:pt idx="13164">
                  <c:v>13165</c:v>
                </c:pt>
                <c:pt idx="13165">
                  <c:v>13166</c:v>
                </c:pt>
                <c:pt idx="13166">
                  <c:v>13167</c:v>
                </c:pt>
                <c:pt idx="13167">
                  <c:v>13168</c:v>
                </c:pt>
                <c:pt idx="13168">
                  <c:v>13169</c:v>
                </c:pt>
                <c:pt idx="13169">
                  <c:v>13170</c:v>
                </c:pt>
                <c:pt idx="13170">
                  <c:v>13171</c:v>
                </c:pt>
                <c:pt idx="13171">
                  <c:v>13172</c:v>
                </c:pt>
                <c:pt idx="13172">
                  <c:v>13173</c:v>
                </c:pt>
                <c:pt idx="13173">
                  <c:v>13174</c:v>
                </c:pt>
                <c:pt idx="13174">
                  <c:v>13175</c:v>
                </c:pt>
                <c:pt idx="13175">
                  <c:v>13176</c:v>
                </c:pt>
                <c:pt idx="13176">
                  <c:v>13177</c:v>
                </c:pt>
                <c:pt idx="13177">
                  <c:v>13178</c:v>
                </c:pt>
                <c:pt idx="13178">
                  <c:v>13179</c:v>
                </c:pt>
                <c:pt idx="13179">
                  <c:v>13180</c:v>
                </c:pt>
                <c:pt idx="13180">
                  <c:v>13181</c:v>
                </c:pt>
                <c:pt idx="13181">
                  <c:v>13182</c:v>
                </c:pt>
                <c:pt idx="13182">
                  <c:v>13183</c:v>
                </c:pt>
                <c:pt idx="13183">
                  <c:v>13184</c:v>
                </c:pt>
                <c:pt idx="13184">
                  <c:v>13185</c:v>
                </c:pt>
                <c:pt idx="13185">
                  <c:v>13186</c:v>
                </c:pt>
                <c:pt idx="13186">
                  <c:v>13187</c:v>
                </c:pt>
                <c:pt idx="13187">
                  <c:v>13188</c:v>
                </c:pt>
                <c:pt idx="13188">
                  <c:v>13189</c:v>
                </c:pt>
                <c:pt idx="13189">
                  <c:v>13190</c:v>
                </c:pt>
                <c:pt idx="13190">
                  <c:v>13191</c:v>
                </c:pt>
                <c:pt idx="13191">
                  <c:v>13192</c:v>
                </c:pt>
                <c:pt idx="13192">
                  <c:v>13193</c:v>
                </c:pt>
                <c:pt idx="13193">
                  <c:v>13194</c:v>
                </c:pt>
                <c:pt idx="13194">
                  <c:v>13195</c:v>
                </c:pt>
                <c:pt idx="13195">
                  <c:v>13196</c:v>
                </c:pt>
                <c:pt idx="13196">
                  <c:v>13197</c:v>
                </c:pt>
                <c:pt idx="13197">
                  <c:v>13198</c:v>
                </c:pt>
                <c:pt idx="13198">
                  <c:v>13199</c:v>
                </c:pt>
                <c:pt idx="13199">
                  <c:v>13200</c:v>
                </c:pt>
                <c:pt idx="13200">
                  <c:v>13201</c:v>
                </c:pt>
                <c:pt idx="13201">
                  <c:v>13202</c:v>
                </c:pt>
                <c:pt idx="13202">
                  <c:v>13203</c:v>
                </c:pt>
                <c:pt idx="13203">
                  <c:v>13204</c:v>
                </c:pt>
                <c:pt idx="13204">
                  <c:v>13205</c:v>
                </c:pt>
                <c:pt idx="13205">
                  <c:v>13206</c:v>
                </c:pt>
                <c:pt idx="13206">
                  <c:v>13207</c:v>
                </c:pt>
                <c:pt idx="13207">
                  <c:v>13208</c:v>
                </c:pt>
                <c:pt idx="13208">
                  <c:v>13209</c:v>
                </c:pt>
                <c:pt idx="13209">
                  <c:v>13210</c:v>
                </c:pt>
                <c:pt idx="13210">
                  <c:v>13211</c:v>
                </c:pt>
                <c:pt idx="13211">
                  <c:v>13212</c:v>
                </c:pt>
                <c:pt idx="13212">
                  <c:v>13213</c:v>
                </c:pt>
                <c:pt idx="13213">
                  <c:v>13214</c:v>
                </c:pt>
                <c:pt idx="13214">
                  <c:v>13215</c:v>
                </c:pt>
                <c:pt idx="13215">
                  <c:v>13216</c:v>
                </c:pt>
                <c:pt idx="13216">
                  <c:v>13217</c:v>
                </c:pt>
                <c:pt idx="13217">
                  <c:v>13218</c:v>
                </c:pt>
                <c:pt idx="13218">
                  <c:v>13219</c:v>
                </c:pt>
                <c:pt idx="13219">
                  <c:v>13220</c:v>
                </c:pt>
                <c:pt idx="13220">
                  <c:v>13221</c:v>
                </c:pt>
                <c:pt idx="13221">
                  <c:v>13222</c:v>
                </c:pt>
                <c:pt idx="13222">
                  <c:v>13223</c:v>
                </c:pt>
                <c:pt idx="13223">
                  <c:v>13224</c:v>
                </c:pt>
                <c:pt idx="13224">
                  <c:v>13225</c:v>
                </c:pt>
                <c:pt idx="13225">
                  <c:v>13226</c:v>
                </c:pt>
                <c:pt idx="13226">
                  <c:v>13227</c:v>
                </c:pt>
                <c:pt idx="13227">
                  <c:v>13228</c:v>
                </c:pt>
                <c:pt idx="13228">
                  <c:v>13229</c:v>
                </c:pt>
                <c:pt idx="13229">
                  <c:v>13230</c:v>
                </c:pt>
                <c:pt idx="13230">
                  <c:v>13231</c:v>
                </c:pt>
                <c:pt idx="13231">
                  <c:v>13232</c:v>
                </c:pt>
                <c:pt idx="13232">
                  <c:v>13233</c:v>
                </c:pt>
                <c:pt idx="13233">
                  <c:v>13234</c:v>
                </c:pt>
                <c:pt idx="13234">
                  <c:v>13235</c:v>
                </c:pt>
                <c:pt idx="13235">
                  <c:v>13236</c:v>
                </c:pt>
                <c:pt idx="13236">
                  <c:v>13237</c:v>
                </c:pt>
                <c:pt idx="13237">
                  <c:v>13238</c:v>
                </c:pt>
                <c:pt idx="13238">
                  <c:v>13239</c:v>
                </c:pt>
                <c:pt idx="13239">
                  <c:v>13240</c:v>
                </c:pt>
                <c:pt idx="13240">
                  <c:v>13241</c:v>
                </c:pt>
                <c:pt idx="13241">
                  <c:v>13242</c:v>
                </c:pt>
                <c:pt idx="13242">
                  <c:v>13243</c:v>
                </c:pt>
                <c:pt idx="13243">
                  <c:v>13244</c:v>
                </c:pt>
                <c:pt idx="13244">
                  <c:v>13245</c:v>
                </c:pt>
                <c:pt idx="13245">
                  <c:v>13246</c:v>
                </c:pt>
                <c:pt idx="13246">
                  <c:v>13247</c:v>
                </c:pt>
                <c:pt idx="13247">
                  <c:v>13248</c:v>
                </c:pt>
                <c:pt idx="13248">
                  <c:v>13249</c:v>
                </c:pt>
                <c:pt idx="13249">
                  <c:v>13250</c:v>
                </c:pt>
                <c:pt idx="13250">
                  <c:v>13251</c:v>
                </c:pt>
                <c:pt idx="13251">
                  <c:v>13252</c:v>
                </c:pt>
                <c:pt idx="13252">
                  <c:v>13253</c:v>
                </c:pt>
                <c:pt idx="13253">
                  <c:v>13254</c:v>
                </c:pt>
                <c:pt idx="13254">
                  <c:v>13255</c:v>
                </c:pt>
                <c:pt idx="13255">
                  <c:v>13256</c:v>
                </c:pt>
                <c:pt idx="13256">
                  <c:v>13257</c:v>
                </c:pt>
                <c:pt idx="13257">
                  <c:v>13258</c:v>
                </c:pt>
                <c:pt idx="13258">
                  <c:v>13259</c:v>
                </c:pt>
                <c:pt idx="13259">
                  <c:v>13260</c:v>
                </c:pt>
                <c:pt idx="13260">
                  <c:v>13261</c:v>
                </c:pt>
                <c:pt idx="13261">
                  <c:v>13262</c:v>
                </c:pt>
                <c:pt idx="13262">
                  <c:v>13263</c:v>
                </c:pt>
                <c:pt idx="13263">
                  <c:v>13264</c:v>
                </c:pt>
                <c:pt idx="13264">
                  <c:v>13265</c:v>
                </c:pt>
                <c:pt idx="13265">
                  <c:v>13266</c:v>
                </c:pt>
                <c:pt idx="13266">
                  <c:v>13267</c:v>
                </c:pt>
                <c:pt idx="13267">
                  <c:v>13268</c:v>
                </c:pt>
                <c:pt idx="13268">
                  <c:v>13269</c:v>
                </c:pt>
                <c:pt idx="13269">
                  <c:v>13270</c:v>
                </c:pt>
                <c:pt idx="13270">
                  <c:v>13271</c:v>
                </c:pt>
                <c:pt idx="13271">
                  <c:v>13272</c:v>
                </c:pt>
                <c:pt idx="13272">
                  <c:v>13273</c:v>
                </c:pt>
                <c:pt idx="13273">
                  <c:v>13274</c:v>
                </c:pt>
                <c:pt idx="13274">
                  <c:v>13275</c:v>
                </c:pt>
                <c:pt idx="13275">
                  <c:v>13276</c:v>
                </c:pt>
                <c:pt idx="13276">
                  <c:v>13277</c:v>
                </c:pt>
                <c:pt idx="13277">
                  <c:v>13278</c:v>
                </c:pt>
                <c:pt idx="13278">
                  <c:v>13279</c:v>
                </c:pt>
                <c:pt idx="13279">
                  <c:v>13280</c:v>
                </c:pt>
                <c:pt idx="13280">
                  <c:v>13281</c:v>
                </c:pt>
                <c:pt idx="13281">
                  <c:v>13282</c:v>
                </c:pt>
                <c:pt idx="13282">
                  <c:v>13283</c:v>
                </c:pt>
                <c:pt idx="13283">
                  <c:v>13284</c:v>
                </c:pt>
                <c:pt idx="13284">
                  <c:v>13285</c:v>
                </c:pt>
                <c:pt idx="13285">
                  <c:v>13286</c:v>
                </c:pt>
                <c:pt idx="13286">
                  <c:v>13287</c:v>
                </c:pt>
                <c:pt idx="13287">
                  <c:v>13288</c:v>
                </c:pt>
                <c:pt idx="13288">
                  <c:v>13289</c:v>
                </c:pt>
                <c:pt idx="13289">
                  <c:v>13290</c:v>
                </c:pt>
                <c:pt idx="13290">
                  <c:v>13291</c:v>
                </c:pt>
                <c:pt idx="13291">
                  <c:v>13292</c:v>
                </c:pt>
                <c:pt idx="13292">
                  <c:v>13293</c:v>
                </c:pt>
                <c:pt idx="13293">
                  <c:v>13294</c:v>
                </c:pt>
                <c:pt idx="13294">
                  <c:v>13295</c:v>
                </c:pt>
                <c:pt idx="13295">
                  <c:v>13296</c:v>
                </c:pt>
                <c:pt idx="13296">
                  <c:v>13297</c:v>
                </c:pt>
                <c:pt idx="13297">
                  <c:v>13298</c:v>
                </c:pt>
                <c:pt idx="13298">
                  <c:v>13299</c:v>
                </c:pt>
                <c:pt idx="13299">
                  <c:v>13300</c:v>
                </c:pt>
                <c:pt idx="13300">
                  <c:v>13301</c:v>
                </c:pt>
                <c:pt idx="13301">
                  <c:v>13302</c:v>
                </c:pt>
                <c:pt idx="13302">
                  <c:v>13303</c:v>
                </c:pt>
                <c:pt idx="13303">
                  <c:v>13304</c:v>
                </c:pt>
                <c:pt idx="13304">
                  <c:v>13305</c:v>
                </c:pt>
                <c:pt idx="13305">
                  <c:v>13306</c:v>
                </c:pt>
                <c:pt idx="13306">
                  <c:v>13307</c:v>
                </c:pt>
                <c:pt idx="13307">
                  <c:v>13308</c:v>
                </c:pt>
                <c:pt idx="13308">
                  <c:v>13309</c:v>
                </c:pt>
                <c:pt idx="13309">
                  <c:v>13310</c:v>
                </c:pt>
                <c:pt idx="13310">
                  <c:v>13311</c:v>
                </c:pt>
                <c:pt idx="13311">
                  <c:v>13312</c:v>
                </c:pt>
                <c:pt idx="13312">
                  <c:v>13313</c:v>
                </c:pt>
                <c:pt idx="13313">
                  <c:v>13314</c:v>
                </c:pt>
                <c:pt idx="13314">
                  <c:v>13315</c:v>
                </c:pt>
                <c:pt idx="13315">
                  <c:v>13316</c:v>
                </c:pt>
                <c:pt idx="13316">
                  <c:v>13317</c:v>
                </c:pt>
                <c:pt idx="13317">
                  <c:v>13318</c:v>
                </c:pt>
                <c:pt idx="13318">
                  <c:v>13319</c:v>
                </c:pt>
                <c:pt idx="13319">
                  <c:v>13320</c:v>
                </c:pt>
                <c:pt idx="13320">
                  <c:v>13321</c:v>
                </c:pt>
                <c:pt idx="13321">
                  <c:v>13322</c:v>
                </c:pt>
                <c:pt idx="13322">
                  <c:v>13323</c:v>
                </c:pt>
                <c:pt idx="13323">
                  <c:v>13324</c:v>
                </c:pt>
                <c:pt idx="13324">
                  <c:v>13325</c:v>
                </c:pt>
                <c:pt idx="13325">
                  <c:v>13326</c:v>
                </c:pt>
                <c:pt idx="13326">
                  <c:v>13327</c:v>
                </c:pt>
                <c:pt idx="13327">
                  <c:v>13328</c:v>
                </c:pt>
                <c:pt idx="13328">
                  <c:v>13329</c:v>
                </c:pt>
                <c:pt idx="13329">
                  <c:v>13330</c:v>
                </c:pt>
                <c:pt idx="13330">
                  <c:v>13331</c:v>
                </c:pt>
                <c:pt idx="13331">
                  <c:v>13332</c:v>
                </c:pt>
                <c:pt idx="13332">
                  <c:v>13333</c:v>
                </c:pt>
                <c:pt idx="13333">
                  <c:v>13334</c:v>
                </c:pt>
                <c:pt idx="13334">
                  <c:v>13335</c:v>
                </c:pt>
                <c:pt idx="13335">
                  <c:v>13336</c:v>
                </c:pt>
                <c:pt idx="13336">
                  <c:v>13337</c:v>
                </c:pt>
                <c:pt idx="13337">
                  <c:v>13338</c:v>
                </c:pt>
                <c:pt idx="13338">
                  <c:v>13339</c:v>
                </c:pt>
                <c:pt idx="13339">
                  <c:v>13340</c:v>
                </c:pt>
                <c:pt idx="13340">
                  <c:v>13341</c:v>
                </c:pt>
                <c:pt idx="13341">
                  <c:v>13342</c:v>
                </c:pt>
                <c:pt idx="13342">
                  <c:v>13343</c:v>
                </c:pt>
                <c:pt idx="13343">
                  <c:v>13344</c:v>
                </c:pt>
                <c:pt idx="13344">
                  <c:v>13345</c:v>
                </c:pt>
                <c:pt idx="13345">
                  <c:v>13346</c:v>
                </c:pt>
                <c:pt idx="13346">
                  <c:v>13347</c:v>
                </c:pt>
                <c:pt idx="13347">
                  <c:v>13348</c:v>
                </c:pt>
                <c:pt idx="13348">
                  <c:v>13349</c:v>
                </c:pt>
                <c:pt idx="13349">
                  <c:v>13350</c:v>
                </c:pt>
                <c:pt idx="13350">
                  <c:v>13351</c:v>
                </c:pt>
                <c:pt idx="13351">
                  <c:v>13352</c:v>
                </c:pt>
                <c:pt idx="13352">
                  <c:v>13353</c:v>
                </c:pt>
                <c:pt idx="13353">
                  <c:v>13354</c:v>
                </c:pt>
                <c:pt idx="13354">
                  <c:v>13355</c:v>
                </c:pt>
                <c:pt idx="13355">
                  <c:v>13356</c:v>
                </c:pt>
                <c:pt idx="13356">
                  <c:v>13357</c:v>
                </c:pt>
                <c:pt idx="13357">
                  <c:v>13358</c:v>
                </c:pt>
                <c:pt idx="13358">
                  <c:v>13359</c:v>
                </c:pt>
                <c:pt idx="13359">
                  <c:v>13360</c:v>
                </c:pt>
                <c:pt idx="13360">
                  <c:v>13361</c:v>
                </c:pt>
                <c:pt idx="13361">
                  <c:v>13362</c:v>
                </c:pt>
                <c:pt idx="13362">
                  <c:v>13363</c:v>
                </c:pt>
                <c:pt idx="13363">
                  <c:v>13364</c:v>
                </c:pt>
                <c:pt idx="13364">
                  <c:v>13365</c:v>
                </c:pt>
                <c:pt idx="13365">
                  <c:v>13366</c:v>
                </c:pt>
                <c:pt idx="13366">
                  <c:v>13367</c:v>
                </c:pt>
                <c:pt idx="13367">
                  <c:v>13368</c:v>
                </c:pt>
                <c:pt idx="13368">
                  <c:v>13369</c:v>
                </c:pt>
                <c:pt idx="13369">
                  <c:v>13370</c:v>
                </c:pt>
                <c:pt idx="13370">
                  <c:v>13371</c:v>
                </c:pt>
                <c:pt idx="13371">
                  <c:v>13372</c:v>
                </c:pt>
                <c:pt idx="13372">
                  <c:v>13373</c:v>
                </c:pt>
                <c:pt idx="13373">
                  <c:v>13374</c:v>
                </c:pt>
                <c:pt idx="13374">
                  <c:v>13375</c:v>
                </c:pt>
                <c:pt idx="13375">
                  <c:v>13376</c:v>
                </c:pt>
                <c:pt idx="13376">
                  <c:v>13377</c:v>
                </c:pt>
                <c:pt idx="13377">
                  <c:v>13378</c:v>
                </c:pt>
                <c:pt idx="13378">
                  <c:v>13379</c:v>
                </c:pt>
                <c:pt idx="13379">
                  <c:v>13380</c:v>
                </c:pt>
                <c:pt idx="13380">
                  <c:v>13381</c:v>
                </c:pt>
                <c:pt idx="13381">
                  <c:v>13382</c:v>
                </c:pt>
                <c:pt idx="13382">
                  <c:v>13383</c:v>
                </c:pt>
                <c:pt idx="13383">
                  <c:v>13384</c:v>
                </c:pt>
                <c:pt idx="13384">
                  <c:v>13385</c:v>
                </c:pt>
                <c:pt idx="13385">
                  <c:v>13386</c:v>
                </c:pt>
                <c:pt idx="13386">
                  <c:v>13387</c:v>
                </c:pt>
                <c:pt idx="13387">
                  <c:v>13388</c:v>
                </c:pt>
                <c:pt idx="13388">
                  <c:v>13389</c:v>
                </c:pt>
                <c:pt idx="13389">
                  <c:v>13390</c:v>
                </c:pt>
                <c:pt idx="13390">
                  <c:v>13391</c:v>
                </c:pt>
                <c:pt idx="13391">
                  <c:v>13392</c:v>
                </c:pt>
                <c:pt idx="13392">
                  <c:v>13393</c:v>
                </c:pt>
                <c:pt idx="13393">
                  <c:v>13394</c:v>
                </c:pt>
                <c:pt idx="13394">
                  <c:v>13395</c:v>
                </c:pt>
                <c:pt idx="13395">
                  <c:v>13396</c:v>
                </c:pt>
                <c:pt idx="13396">
                  <c:v>13397</c:v>
                </c:pt>
                <c:pt idx="13397">
                  <c:v>13398</c:v>
                </c:pt>
                <c:pt idx="13398">
                  <c:v>13399</c:v>
                </c:pt>
                <c:pt idx="13399">
                  <c:v>13400</c:v>
                </c:pt>
                <c:pt idx="13400">
                  <c:v>13401</c:v>
                </c:pt>
                <c:pt idx="13401">
                  <c:v>13402</c:v>
                </c:pt>
                <c:pt idx="13402">
                  <c:v>13403</c:v>
                </c:pt>
                <c:pt idx="13403">
                  <c:v>13404</c:v>
                </c:pt>
                <c:pt idx="13404">
                  <c:v>13405</c:v>
                </c:pt>
                <c:pt idx="13405">
                  <c:v>13406</c:v>
                </c:pt>
                <c:pt idx="13406">
                  <c:v>13407</c:v>
                </c:pt>
                <c:pt idx="13407">
                  <c:v>13408</c:v>
                </c:pt>
                <c:pt idx="13408">
                  <c:v>13409</c:v>
                </c:pt>
                <c:pt idx="13409">
                  <c:v>13410</c:v>
                </c:pt>
                <c:pt idx="13410">
                  <c:v>13411</c:v>
                </c:pt>
                <c:pt idx="13411">
                  <c:v>13412</c:v>
                </c:pt>
                <c:pt idx="13412">
                  <c:v>13413</c:v>
                </c:pt>
                <c:pt idx="13413">
                  <c:v>13414</c:v>
                </c:pt>
                <c:pt idx="13414">
                  <c:v>13415</c:v>
                </c:pt>
                <c:pt idx="13415">
                  <c:v>13416</c:v>
                </c:pt>
                <c:pt idx="13416">
                  <c:v>13417</c:v>
                </c:pt>
                <c:pt idx="13417">
                  <c:v>13418</c:v>
                </c:pt>
                <c:pt idx="13418">
                  <c:v>13419</c:v>
                </c:pt>
                <c:pt idx="13419">
                  <c:v>13420</c:v>
                </c:pt>
                <c:pt idx="13420">
                  <c:v>13421</c:v>
                </c:pt>
                <c:pt idx="13421">
                  <c:v>13422</c:v>
                </c:pt>
                <c:pt idx="13422">
                  <c:v>13423</c:v>
                </c:pt>
                <c:pt idx="13423">
                  <c:v>13424</c:v>
                </c:pt>
                <c:pt idx="13424">
                  <c:v>13425</c:v>
                </c:pt>
                <c:pt idx="13425">
                  <c:v>13426</c:v>
                </c:pt>
                <c:pt idx="13426">
                  <c:v>13427</c:v>
                </c:pt>
                <c:pt idx="13427">
                  <c:v>13428</c:v>
                </c:pt>
                <c:pt idx="13428">
                  <c:v>13429</c:v>
                </c:pt>
                <c:pt idx="13429">
                  <c:v>13430</c:v>
                </c:pt>
                <c:pt idx="13430">
                  <c:v>13431</c:v>
                </c:pt>
                <c:pt idx="13431">
                  <c:v>13432</c:v>
                </c:pt>
                <c:pt idx="13432">
                  <c:v>13433</c:v>
                </c:pt>
                <c:pt idx="13433">
                  <c:v>13434</c:v>
                </c:pt>
                <c:pt idx="13434">
                  <c:v>13435</c:v>
                </c:pt>
                <c:pt idx="13435">
                  <c:v>13436</c:v>
                </c:pt>
                <c:pt idx="13436">
                  <c:v>13437</c:v>
                </c:pt>
                <c:pt idx="13437">
                  <c:v>13438</c:v>
                </c:pt>
                <c:pt idx="13438">
                  <c:v>13439</c:v>
                </c:pt>
                <c:pt idx="13439">
                  <c:v>13440</c:v>
                </c:pt>
                <c:pt idx="13440">
                  <c:v>13441</c:v>
                </c:pt>
                <c:pt idx="13441">
                  <c:v>13442</c:v>
                </c:pt>
                <c:pt idx="13442">
                  <c:v>13443</c:v>
                </c:pt>
                <c:pt idx="13443">
                  <c:v>13444</c:v>
                </c:pt>
                <c:pt idx="13444">
                  <c:v>13445</c:v>
                </c:pt>
                <c:pt idx="13445">
                  <c:v>13446</c:v>
                </c:pt>
                <c:pt idx="13446">
                  <c:v>13447</c:v>
                </c:pt>
                <c:pt idx="13447">
                  <c:v>13448</c:v>
                </c:pt>
                <c:pt idx="13448">
                  <c:v>13449</c:v>
                </c:pt>
                <c:pt idx="13449">
                  <c:v>13450</c:v>
                </c:pt>
                <c:pt idx="13450">
                  <c:v>13451</c:v>
                </c:pt>
                <c:pt idx="13451">
                  <c:v>13452</c:v>
                </c:pt>
                <c:pt idx="13452">
                  <c:v>13453</c:v>
                </c:pt>
                <c:pt idx="13453">
                  <c:v>13454</c:v>
                </c:pt>
                <c:pt idx="13454">
                  <c:v>13455</c:v>
                </c:pt>
                <c:pt idx="13455">
                  <c:v>13456</c:v>
                </c:pt>
                <c:pt idx="13456">
                  <c:v>13457</c:v>
                </c:pt>
                <c:pt idx="13457">
                  <c:v>13458</c:v>
                </c:pt>
                <c:pt idx="13458">
                  <c:v>13459</c:v>
                </c:pt>
                <c:pt idx="13459">
                  <c:v>13460</c:v>
                </c:pt>
                <c:pt idx="13460">
                  <c:v>13461</c:v>
                </c:pt>
                <c:pt idx="13461">
                  <c:v>13462</c:v>
                </c:pt>
                <c:pt idx="13462">
                  <c:v>13463</c:v>
                </c:pt>
                <c:pt idx="13463">
                  <c:v>13464</c:v>
                </c:pt>
                <c:pt idx="13464">
                  <c:v>13465</c:v>
                </c:pt>
                <c:pt idx="13465">
                  <c:v>13466</c:v>
                </c:pt>
                <c:pt idx="13466">
                  <c:v>13467</c:v>
                </c:pt>
                <c:pt idx="13467">
                  <c:v>13468</c:v>
                </c:pt>
                <c:pt idx="13468">
                  <c:v>13469</c:v>
                </c:pt>
                <c:pt idx="13469">
                  <c:v>13470</c:v>
                </c:pt>
                <c:pt idx="13470">
                  <c:v>13471</c:v>
                </c:pt>
                <c:pt idx="13471">
                  <c:v>13472</c:v>
                </c:pt>
                <c:pt idx="13472">
                  <c:v>13473</c:v>
                </c:pt>
                <c:pt idx="13473">
                  <c:v>13474</c:v>
                </c:pt>
                <c:pt idx="13474">
                  <c:v>13475</c:v>
                </c:pt>
                <c:pt idx="13475">
                  <c:v>13476</c:v>
                </c:pt>
                <c:pt idx="13476">
                  <c:v>13477</c:v>
                </c:pt>
                <c:pt idx="13477">
                  <c:v>13478</c:v>
                </c:pt>
                <c:pt idx="13478">
                  <c:v>13479</c:v>
                </c:pt>
                <c:pt idx="13479">
                  <c:v>13480</c:v>
                </c:pt>
                <c:pt idx="13480">
                  <c:v>13481</c:v>
                </c:pt>
                <c:pt idx="13481">
                  <c:v>13482</c:v>
                </c:pt>
                <c:pt idx="13482">
                  <c:v>13483</c:v>
                </c:pt>
                <c:pt idx="13483">
                  <c:v>13484</c:v>
                </c:pt>
                <c:pt idx="13484">
                  <c:v>13485</c:v>
                </c:pt>
                <c:pt idx="13485">
                  <c:v>13486</c:v>
                </c:pt>
                <c:pt idx="13486">
                  <c:v>13487</c:v>
                </c:pt>
                <c:pt idx="13487">
                  <c:v>13488</c:v>
                </c:pt>
                <c:pt idx="13488">
                  <c:v>13489</c:v>
                </c:pt>
                <c:pt idx="13489">
                  <c:v>13490</c:v>
                </c:pt>
                <c:pt idx="13490">
                  <c:v>13491</c:v>
                </c:pt>
                <c:pt idx="13491">
                  <c:v>13492</c:v>
                </c:pt>
                <c:pt idx="13492">
                  <c:v>13493</c:v>
                </c:pt>
                <c:pt idx="13493">
                  <c:v>13494</c:v>
                </c:pt>
                <c:pt idx="13494">
                  <c:v>13495</c:v>
                </c:pt>
                <c:pt idx="13495">
                  <c:v>13496</c:v>
                </c:pt>
                <c:pt idx="13496">
                  <c:v>13497</c:v>
                </c:pt>
                <c:pt idx="13497">
                  <c:v>13498</c:v>
                </c:pt>
                <c:pt idx="13498">
                  <c:v>13499</c:v>
                </c:pt>
                <c:pt idx="13499">
                  <c:v>13500</c:v>
                </c:pt>
                <c:pt idx="13500">
                  <c:v>13501</c:v>
                </c:pt>
                <c:pt idx="13501">
                  <c:v>13502</c:v>
                </c:pt>
                <c:pt idx="13502">
                  <c:v>13503</c:v>
                </c:pt>
                <c:pt idx="13503">
                  <c:v>13504</c:v>
                </c:pt>
                <c:pt idx="13504">
                  <c:v>13505</c:v>
                </c:pt>
                <c:pt idx="13505">
                  <c:v>13506</c:v>
                </c:pt>
                <c:pt idx="13506">
                  <c:v>13507</c:v>
                </c:pt>
                <c:pt idx="13507">
                  <c:v>13508</c:v>
                </c:pt>
                <c:pt idx="13508">
                  <c:v>13509</c:v>
                </c:pt>
                <c:pt idx="13509">
                  <c:v>13510</c:v>
                </c:pt>
                <c:pt idx="13510">
                  <c:v>13511</c:v>
                </c:pt>
                <c:pt idx="13511">
                  <c:v>13512</c:v>
                </c:pt>
                <c:pt idx="13512">
                  <c:v>13513</c:v>
                </c:pt>
                <c:pt idx="13513">
                  <c:v>13514</c:v>
                </c:pt>
                <c:pt idx="13514">
                  <c:v>13515</c:v>
                </c:pt>
                <c:pt idx="13515">
                  <c:v>13516</c:v>
                </c:pt>
                <c:pt idx="13516">
                  <c:v>13517</c:v>
                </c:pt>
                <c:pt idx="13517">
                  <c:v>13518</c:v>
                </c:pt>
                <c:pt idx="13518">
                  <c:v>13519</c:v>
                </c:pt>
                <c:pt idx="13519">
                  <c:v>13520</c:v>
                </c:pt>
                <c:pt idx="13520">
                  <c:v>13521</c:v>
                </c:pt>
                <c:pt idx="13521">
                  <c:v>13522</c:v>
                </c:pt>
                <c:pt idx="13522">
                  <c:v>13523</c:v>
                </c:pt>
                <c:pt idx="13523">
                  <c:v>13524</c:v>
                </c:pt>
                <c:pt idx="13524">
                  <c:v>13525</c:v>
                </c:pt>
                <c:pt idx="13525">
                  <c:v>13526</c:v>
                </c:pt>
                <c:pt idx="13526">
                  <c:v>13527</c:v>
                </c:pt>
                <c:pt idx="13527">
                  <c:v>13528</c:v>
                </c:pt>
                <c:pt idx="13528">
                  <c:v>13529</c:v>
                </c:pt>
                <c:pt idx="13529">
                  <c:v>13530</c:v>
                </c:pt>
                <c:pt idx="13530">
                  <c:v>13531</c:v>
                </c:pt>
                <c:pt idx="13531">
                  <c:v>13532</c:v>
                </c:pt>
                <c:pt idx="13532">
                  <c:v>13533</c:v>
                </c:pt>
                <c:pt idx="13533">
                  <c:v>13534</c:v>
                </c:pt>
                <c:pt idx="13534">
                  <c:v>13535</c:v>
                </c:pt>
                <c:pt idx="13535">
                  <c:v>13536</c:v>
                </c:pt>
                <c:pt idx="13536">
                  <c:v>13537</c:v>
                </c:pt>
                <c:pt idx="13537">
                  <c:v>13538</c:v>
                </c:pt>
                <c:pt idx="13538">
                  <c:v>13539</c:v>
                </c:pt>
                <c:pt idx="13539">
                  <c:v>13540</c:v>
                </c:pt>
                <c:pt idx="13540">
                  <c:v>13541</c:v>
                </c:pt>
                <c:pt idx="13541">
                  <c:v>13542</c:v>
                </c:pt>
                <c:pt idx="13542">
                  <c:v>13543</c:v>
                </c:pt>
                <c:pt idx="13543">
                  <c:v>13544</c:v>
                </c:pt>
                <c:pt idx="13544">
                  <c:v>13545</c:v>
                </c:pt>
                <c:pt idx="13545">
                  <c:v>13546</c:v>
                </c:pt>
                <c:pt idx="13546">
                  <c:v>13547</c:v>
                </c:pt>
                <c:pt idx="13547">
                  <c:v>13548</c:v>
                </c:pt>
                <c:pt idx="13548">
                  <c:v>13549</c:v>
                </c:pt>
                <c:pt idx="13549">
                  <c:v>13550</c:v>
                </c:pt>
                <c:pt idx="13550">
                  <c:v>13551</c:v>
                </c:pt>
                <c:pt idx="13551">
                  <c:v>13552</c:v>
                </c:pt>
                <c:pt idx="13552">
                  <c:v>13553</c:v>
                </c:pt>
                <c:pt idx="13553">
                  <c:v>13554</c:v>
                </c:pt>
                <c:pt idx="13554">
                  <c:v>13555</c:v>
                </c:pt>
                <c:pt idx="13555">
                  <c:v>13556</c:v>
                </c:pt>
                <c:pt idx="13556">
                  <c:v>13557</c:v>
                </c:pt>
                <c:pt idx="13557">
                  <c:v>13558</c:v>
                </c:pt>
                <c:pt idx="13558">
                  <c:v>13559</c:v>
                </c:pt>
                <c:pt idx="13559">
                  <c:v>13560</c:v>
                </c:pt>
                <c:pt idx="13560">
                  <c:v>13561</c:v>
                </c:pt>
                <c:pt idx="13561">
                  <c:v>13562</c:v>
                </c:pt>
                <c:pt idx="13562">
                  <c:v>13563</c:v>
                </c:pt>
                <c:pt idx="13563">
                  <c:v>13564</c:v>
                </c:pt>
                <c:pt idx="13564">
                  <c:v>13565</c:v>
                </c:pt>
                <c:pt idx="13565">
                  <c:v>13566</c:v>
                </c:pt>
                <c:pt idx="13566">
                  <c:v>13567</c:v>
                </c:pt>
                <c:pt idx="13567">
                  <c:v>13568</c:v>
                </c:pt>
                <c:pt idx="13568">
                  <c:v>13569</c:v>
                </c:pt>
                <c:pt idx="13569">
                  <c:v>13570</c:v>
                </c:pt>
                <c:pt idx="13570">
                  <c:v>13571</c:v>
                </c:pt>
                <c:pt idx="13571">
                  <c:v>13572</c:v>
                </c:pt>
                <c:pt idx="13572">
                  <c:v>13573</c:v>
                </c:pt>
                <c:pt idx="13573">
                  <c:v>13574</c:v>
                </c:pt>
                <c:pt idx="13574">
                  <c:v>13575</c:v>
                </c:pt>
                <c:pt idx="13575">
                  <c:v>13576</c:v>
                </c:pt>
                <c:pt idx="13576">
                  <c:v>13577</c:v>
                </c:pt>
                <c:pt idx="13577">
                  <c:v>13578</c:v>
                </c:pt>
                <c:pt idx="13578">
                  <c:v>13579</c:v>
                </c:pt>
                <c:pt idx="13579">
                  <c:v>13580</c:v>
                </c:pt>
                <c:pt idx="13580">
                  <c:v>13581</c:v>
                </c:pt>
                <c:pt idx="13581">
                  <c:v>13582</c:v>
                </c:pt>
                <c:pt idx="13582">
                  <c:v>13583</c:v>
                </c:pt>
                <c:pt idx="13583">
                  <c:v>13584</c:v>
                </c:pt>
                <c:pt idx="13584">
                  <c:v>13585</c:v>
                </c:pt>
                <c:pt idx="13585">
                  <c:v>13586</c:v>
                </c:pt>
                <c:pt idx="13586">
                  <c:v>13587</c:v>
                </c:pt>
                <c:pt idx="13587">
                  <c:v>13588</c:v>
                </c:pt>
                <c:pt idx="13588">
                  <c:v>13589</c:v>
                </c:pt>
                <c:pt idx="13589">
                  <c:v>13590</c:v>
                </c:pt>
                <c:pt idx="13590">
                  <c:v>13591</c:v>
                </c:pt>
                <c:pt idx="13591">
                  <c:v>13592</c:v>
                </c:pt>
                <c:pt idx="13592">
                  <c:v>13593</c:v>
                </c:pt>
                <c:pt idx="13593">
                  <c:v>13594</c:v>
                </c:pt>
                <c:pt idx="13594">
                  <c:v>13595</c:v>
                </c:pt>
                <c:pt idx="13595">
                  <c:v>13596</c:v>
                </c:pt>
                <c:pt idx="13596">
                  <c:v>13597</c:v>
                </c:pt>
                <c:pt idx="13597">
                  <c:v>13598</c:v>
                </c:pt>
                <c:pt idx="13598">
                  <c:v>13599</c:v>
                </c:pt>
                <c:pt idx="13599">
                  <c:v>13600</c:v>
                </c:pt>
                <c:pt idx="13600">
                  <c:v>13601</c:v>
                </c:pt>
                <c:pt idx="13601">
                  <c:v>13602</c:v>
                </c:pt>
                <c:pt idx="13602">
                  <c:v>13603</c:v>
                </c:pt>
                <c:pt idx="13603">
                  <c:v>13604</c:v>
                </c:pt>
                <c:pt idx="13604">
                  <c:v>13605</c:v>
                </c:pt>
                <c:pt idx="13605">
                  <c:v>13606</c:v>
                </c:pt>
                <c:pt idx="13606">
                  <c:v>13607</c:v>
                </c:pt>
                <c:pt idx="13607">
                  <c:v>13608</c:v>
                </c:pt>
                <c:pt idx="13608">
                  <c:v>13609</c:v>
                </c:pt>
                <c:pt idx="13609">
                  <c:v>13610</c:v>
                </c:pt>
                <c:pt idx="13610">
                  <c:v>13611</c:v>
                </c:pt>
                <c:pt idx="13611">
                  <c:v>13612</c:v>
                </c:pt>
                <c:pt idx="13612">
                  <c:v>13613</c:v>
                </c:pt>
                <c:pt idx="13613">
                  <c:v>13614</c:v>
                </c:pt>
                <c:pt idx="13614">
                  <c:v>13615</c:v>
                </c:pt>
                <c:pt idx="13615">
                  <c:v>13616</c:v>
                </c:pt>
                <c:pt idx="13616">
                  <c:v>13617</c:v>
                </c:pt>
                <c:pt idx="13617">
                  <c:v>13618</c:v>
                </c:pt>
                <c:pt idx="13618">
                  <c:v>13619</c:v>
                </c:pt>
                <c:pt idx="13619">
                  <c:v>13620</c:v>
                </c:pt>
                <c:pt idx="13620">
                  <c:v>13621</c:v>
                </c:pt>
                <c:pt idx="13621">
                  <c:v>13622</c:v>
                </c:pt>
                <c:pt idx="13622">
                  <c:v>13623</c:v>
                </c:pt>
                <c:pt idx="13623">
                  <c:v>13624</c:v>
                </c:pt>
                <c:pt idx="13624">
                  <c:v>13625</c:v>
                </c:pt>
                <c:pt idx="13625">
                  <c:v>13626</c:v>
                </c:pt>
                <c:pt idx="13626">
                  <c:v>13627</c:v>
                </c:pt>
                <c:pt idx="13627">
                  <c:v>13628</c:v>
                </c:pt>
                <c:pt idx="13628">
                  <c:v>13629</c:v>
                </c:pt>
                <c:pt idx="13629">
                  <c:v>13630</c:v>
                </c:pt>
                <c:pt idx="13630">
                  <c:v>13631</c:v>
                </c:pt>
                <c:pt idx="13631">
                  <c:v>13632</c:v>
                </c:pt>
                <c:pt idx="13632">
                  <c:v>13633</c:v>
                </c:pt>
                <c:pt idx="13633">
                  <c:v>13634</c:v>
                </c:pt>
                <c:pt idx="13634">
                  <c:v>13635</c:v>
                </c:pt>
                <c:pt idx="13635">
                  <c:v>13636</c:v>
                </c:pt>
                <c:pt idx="13636">
                  <c:v>13637</c:v>
                </c:pt>
                <c:pt idx="13637">
                  <c:v>13638</c:v>
                </c:pt>
                <c:pt idx="13638">
                  <c:v>13639</c:v>
                </c:pt>
                <c:pt idx="13639">
                  <c:v>13640</c:v>
                </c:pt>
                <c:pt idx="13640">
                  <c:v>13641</c:v>
                </c:pt>
                <c:pt idx="13641">
                  <c:v>13642</c:v>
                </c:pt>
                <c:pt idx="13642">
                  <c:v>13643</c:v>
                </c:pt>
                <c:pt idx="13643">
                  <c:v>13644</c:v>
                </c:pt>
                <c:pt idx="13644">
                  <c:v>13645</c:v>
                </c:pt>
                <c:pt idx="13645">
                  <c:v>13646</c:v>
                </c:pt>
                <c:pt idx="13646">
                  <c:v>13647</c:v>
                </c:pt>
                <c:pt idx="13647">
                  <c:v>13648</c:v>
                </c:pt>
                <c:pt idx="13648">
                  <c:v>13649</c:v>
                </c:pt>
                <c:pt idx="13649">
                  <c:v>13650</c:v>
                </c:pt>
                <c:pt idx="13650">
                  <c:v>13651</c:v>
                </c:pt>
                <c:pt idx="13651">
                  <c:v>13652</c:v>
                </c:pt>
                <c:pt idx="13652">
                  <c:v>13653</c:v>
                </c:pt>
                <c:pt idx="13653">
                  <c:v>13654</c:v>
                </c:pt>
                <c:pt idx="13654">
                  <c:v>13655</c:v>
                </c:pt>
                <c:pt idx="13655">
                  <c:v>13656</c:v>
                </c:pt>
                <c:pt idx="13656">
                  <c:v>13657</c:v>
                </c:pt>
                <c:pt idx="13657">
                  <c:v>13658</c:v>
                </c:pt>
                <c:pt idx="13658">
                  <c:v>13659</c:v>
                </c:pt>
                <c:pt idx="13659">
                  <c:v>13660</c:v>
                </c:pt>
                <c:pt idx="13660">
                  <c:v>13661</c:v>
                </c:pt>
                <c:pt idx="13661">
                  <c:v>13662</c:v>
                </c:pt>
                <c:pt idx="13662">
                  <c:v>13663</c:v>
                </c:pt>
                <c:pt idx="13663">
                  <c:v>13664</c:v>
                </c:pt>
                <c:pt idx="13664">
                  <c:v>13665</c:v>
                </c:pt>
                <c:pt idx="13665">
                  <c:v>13666</c:v>
                </c:pt>
                <c:pt idx="13666">
                  <c:v>13667</c:v>
                </c:pt>
                <c:pt idx="13667">
                  <c:v>13668</c:v>
                </c:pt>
                <c:pt idx="13668">
                  <c:v>13669</c:v>
                </c:pt>
                <c:pt idx="13669">
                  <c:v>13670</c:v>
                </c:pt>
                <c:pt idx="13670">
                  <c:v>13671</c:v>
                </c:pt>
                <c:pt idx="13671">
                  <c:v>13672</c:v>
                </c:pt>
                <c:pt idx="13672">
                  <c:v>13673</c:v>
                </c:pt>
                <c:pt idx="13673">
                  <c:v>13674</c:v>
                </c:pt>
                <c:pt idx="13674">
                  <c:v>13675</c:v>
                </c:pt>
                <c:pt idx="13675">
                  <c:v>13676</c:v>
                </c:pt>
                <c:pt idx="13676">
                  <c:v>13677</c:v>
                </c:pt>
                <c:pt idx="13677">
                  <c:v>13678</c:v>
                </c:pt>
                <c:pt idx="13678">
                  <c:v>13679</c:v>
                </c:pt>
                <c:pt idx="13679">
                  <c:v>13680</c:v>
                </c:pt>
                <c:pt idx="13680">
                  <c:v>13681</c:v>
                </c:pt>
                <c:pt idx="13681">
                  <c:v>13682</c:v>
                </c:pt>
                <c:pt idx="13682">
                  <c:v>13683</c:v>
                </c:pt>
                <c:pt idx="13683">
                  <c:v>13684</c:v>
                </c:pt>
                <c:pt idx="13684">
                  <c:v>13685</c:v>
                </c:pt>
                <c:pt idx="13685">
                  <c:v>13686</c:v>
                </c:pt>
                <c:pt idx="13686">
                  <c:v>13687</c:v>
                </c:pt>
                <c:pt idx="13687">
                  <c:v>13688</c:v>
                </c:pt>
                <c:pt idx="13688">
                  <c:v>13689</c:v>
                </c:pt>
                <c:pt idx="13689">
                  <c:v>13690</c:v>
                </c:pt>
                <c:pt idx="13690">
                  <c:v>13691</c:v>
                </c:pt>
                <c:pt idx="13691">
                  <c:v>13692</c:v>
                </c:pt>
                <c:pt idx="13692">
                  <c:v>13693</c:v>
                </c:pt>
                <c:pt idx="13693">
                  <c:v>13694</c:v>
                </c:pt>
                <c:pt idx="13694">
                  <c:v>13695</c:v>
                </c:pt>
                <c:pt idx="13695">
                  <c:v>13696</c:v>
                </c:pt>
                <c:pt idx="13696">
                  <c:v>13697</c:v>
                </c:pt>
                <c:pt idx="13697">
                  <c:v>13698</c:v>
                </c:pt>
                <c:pt idx="13698">
                  <c:v>13699</c:v>
                </c:pt>
                <c:pt idx="13699">
                  <c:v>13700</c:v>
                </c:pt>
                <c:pt idx="13700">
                  <c:v>13701</c:v>
                </c:pt>
                <c:pt idx="13701">
                  <c:v>13702</c:v>
                </c:pt>
                <c:pt idx="13702">
                  <c:v>13703</c:v>
                </c:pt>
                <c:pt idx="13703">
                  <c:v>13704</c:v>
                </c:pt>
                <c:pt idx="13704">
                  <c:v>13705</c:v>
                </c:pt>
                <c:pt idx="13705">
                  <c:v>13706</c:v>
                </c:pt>
                <c:pt idx="13706">
                  <c:v>13707</c:v>
                </c:pt>
                <c:pt idx="13707">
                  <c:v>13708</c:v>
                </c:pt>
                <c:pt idx="13708">
                  <c:v>13709</c:v>
                </c:pt>
                <c:pt idx="13709">
                  <c:v>13710</c:v>
                </c:pt>
                <c:pt idx="13710">
                  <c:v>13711</c:v>
                </c:pt>
                <c:pt idx="13711">
                  <c:v>13712</c:v>
                </c:pt>
                <c:pt idx="13712">
                  <c:v>13713</c:v>
                </c:pt>
                <c:pt idx="13713">
                  <c:v>13714</c:v>
                </c:pt>
                <c:pt idx="13714">
                  <c:v>13715</c:v>
                </c:pt>
                <c:pt idx="13715">
                  <c:v>13716</c:v>
                </c:pt>
                <c:pt idx="13716">
                  <c:v>13717</c:v>
                </c:pt>
                <c:pt idx="13717">
                  <c:v>13718</c:v>
                </c:pt>
                <c:pt idx="13718">
                  <c:v>13719</c:v>
                </c:pt>
                <c:pt idx="13719">
                  <c:v>13720</c:v>
                </c:pt>
                <c:pt idx="13720">
                  <c:v>13721</c:v>
                </c:pt>
                <c:pt idx="13721">
                  <c:v>13722</c:v>
                </c:pt>
                <c:pt idx="13722">
                  <c:v>13723</c:v>
                </c:pt>
                <c:pt idx="13723">
                  <c:v>13724</c:v>
                </c:pt>
                <c:pt idx="13724">
                  <c:v>13725</c:v>
                </c:pt>
                <c:pt idx="13725">
                  <c:v>13726</c:v>
                </c:pt>
                <c:pt idx="13726">
                  <c:v>13727</c:v>
                </c:pt>
                <c:pt idx="13727">
                  <c:v>13728</c:v>
                </c:pt>
                <c:pt idx="13728">
                  <c:v>13729</c:v>
                </c:pt>
                <c:pt idx="13729">
                  <c:v>13730</c:v>
                </c:pt>
                <c:pt idx="13730">
                  <c:v>13731</c:v>
                </c:pt>
                <c:pt idx="13731">
                  <c:v>13732</c:v>
                </c:pt>
                <c:pt idx="13732">
                  <c:v>13733</c:v>
                </c:pt>
                <c:pt idx="13733">
                  <c:v>13734</c:v>
                </c:pt>
                <c:pt idx="13734">
                  <c:v>13735</c:v>
                </c:pt>
                <c:pt idx="13735">
                  <c:v>13736</c:v>
                </c:pt>
                <c:pt idx="13736">
                  <c:v>13737</c:v>
                </c:pt>
                <c:pt idx="13737">
                  <c:v>13738</c:v>
                </c:pt>
                <c:pt idx="13738">
                  <c:v>13739</c:v>
                </c:pt>
                <c:pt idx="13739">
                  <c:v>13740</c:v>
                </c:pt>
                <c:pt idx="13740">
                  <c:v>13741</c:v>
                </c:pt>
                <c:pt idx="13741">
                  <c:v>13742</c:v>
                </c:pt>
                <c:pt idx="13742">
                  <c:v>13743</c:v>
                </c:pt>
                <c:pt idx="13743">
                  <c:v>13744</c:v>
                </c:pt>
                <c:pt idx="13744">
                  <c:v>13745</c:v>
                </c:pt>
                <c:pt idx="13745">
                  <c:v>13746</c:v>
                </c:pt>
                <c:pt idx="13746">
                  <c:v>13747</c:v>
                </c:pt>
                <c:pt idx="13747">
                  <c:v>13748</c:v>
                </c:pt>
                <c:pt idx="13748">
                  <c:v>13749</c:v>
                </c:pt>
                <c:pt idx="13749">
                  <c:v>13750</c:v>
                </c:pt>
                <c:pt idx="13750">
                  <c:v>13751</c:v>
                </c:pt>
                <c:pt idx="13751">
                  <c:v>13752</c:v>
                </c:pt>
                <c:pt idx="13752">
                  <c:v>13753</c:v>
                </c:pt>
                <c:pt idx="13753">
                  <c:v>13754</c:v>
                </c:pt>
                <c:pt idx="13754">
                  <c:v>13755</c:v>
                </c:pt>
                <c:pt idx="13755">
                  <c:v>13756</c:v>
                </c:pt>
                <c:pt idx="13756">
                  <c:v>13757</c:v>
                </c:pt>
                <c:pt idx="13757">
                  <c:v>13758</c:v>
                </c:pt>
                <c:pt idx="13758">
                  <c:v>13759</c:v>
                </c:pt>
                <c:pt idx="13759">
                  <c:v>13760</c:v>
                </c:pt>
                <c:pt idx="13760">
                  <c:v>13761</c:v>
                </c:pt>
                <c:pt idx="13761">
                  <c:v>13762</c:v>
                </c:pt>
                <c:pt idx="13762">
                  <c:v>13763</c:v>
                </c:pt>
                <c:pt idx="13763">
                  <c:v>13764</c:v>
                </c:pt>
                <c:pt idx="13764">
                  <c:v>13765</c:v>
                </c:pt>
                <c:pt idx="13765">
                  <c:v>13766</c:v>
                </c:pt>
                <c:pt idx="13766">
                  <c:v>13767</c:v>
                </c:pt>
                <c:pt idx="13767">
                  <c:v>13768</c:v>
                </c:pt>
                <c:pt idx="13768">
                  <c:v>13769</c:v>
                </c:pt>
                <c:pt idx="13769">
                  <c:v>13770</c:v>
                </c:pt>
                <c:pt idx="13770">
                  <c:v>13771</c:v>
                </c:pt>
                <c:pt idx="13771">
                  <c:v>13772</c:v>
                </c:pt>
                <c:pt idx="13772">
                  <c:v>13773</c:v>
                </c:pt>
                <c:pt idx="13773">
                  <c:v>13774</c:v>
                </c:pt>
                <c:pt idx="13774">
                  <c:v>13775</c:v>
                </c:pt>
                <c:pt idx="13775">
                  <c:v>13776</c:v>
                </c:pt>
                <c:pt idx="13776">
                  <c:v>13777</c:v>
                </c:pt>
                <c:pt idx="13777">
                  <c:v>13778</c:v>
                </c:pt>
                <c:pt idx="13778">
                  <c:v>13779</c:v>
                </c:pt>
                <c:pt idx="13779">
                  <c:v>13780</c:v>
                </c:pt>
                <c:pt idx="13780">
                  <c:v>13781</c:v>
                </c:pt>
                <c:pt idx="13781">
                  <c:v>13782</c:v>
                </c:pt>
                <c:pt idx="13782">
                  <c:v>13783</c:v>
                </c:pt>
                <c:pt idx="13783">
                  <c:v>13784</c:v>
                </c:pt>
                <c:pt idx="13784">
                  <c:v>13785</c:v>
                </c:pt>
                <c:pt idx="13785">
                  <c:v>13786</c:v>
                </c:pt>
                <c:pt idx="13786">
                  <c:v>13787</c:v>
                </c:pt>
                <c:pt idx="13787">
                  <c:v>13788</c:v>
                </c:pt>
                <c:pt idx="13788">
                  <c:v>13789</c:v>
                </c:pt>
                <c:pt idx="13789">
                  <c:v>13790</c:v>
                </c:pt>
                <c:pt idx="13790">
                  <c:v>13791</c:v>
                </c:pt>
                <c:pt idx="13791">
                  <c:v>13792</c:v>
                </c:pt>
                <c:pt idx="13792">
                  <c:v>13793</c:v>
                </c:pt>
                <c:pt idx="13793">
                  <c:v>13794</c:v>
                </c:pt>
                <c:pt idx="13794">
                  <c:v>13795</c:v>
                </c:pt>
                <c:pt idx="13795">
                  <c:v>13796</c:v>
                </c:pt>
                <c:pt idx="13796">
                  <c:v>13797</c:v>
                </c:pt>
                <c:pt idx="13797">
                  <c:v>13798</c:v>
                </c:pt>
                <c:pt idx="13798">
                  <c:v>13799</c:v>
                </c:pt>
                <c:pt idx="13799">
                  <c:v>13800</c:v>
                </c:pt>
                <c:pt idx="13800">
                  <c:v>13801</c:v>
                </c:pt>
                <c:pt idx="13801">
                  <c:v>13802</c:v>
                </c:pt>
                <c:pt idx="13802">
                  <c:v>13803</c:v>
                </c:pt>
                <c:pt idx="13803">
                  <c:v>13804</c:v>
                </c:pt>
                <c:pt idx="13804">
                  <c:v>13805</c:v>
                </c:pt>
                <c:pt idx="13805">
                  <c:v>13806</c:v>
                </c:pt>
                <c:pt idx="13806">
                  <c:v>13807</c:v>
                </c:pt>
                <c:pt idx="13807">
                  <c:v>13808</c:v>
                </c:pt>
                <c:pt idx="13808">
                  <c:v>13809</c:v>
                </c:pt>
                <c:pt idx="13809">
                  <c:v>13810</c:v>
                </c:pt>
                <c:pt idx="13810">
                  <c:v>13811</c:v>
                </c:pt>
                <c:pt idx="13811">
                  <c:v>13812</c:v>
                </c:pt>
                <c:pt idx="13812">
                  <c:v>13813</c:v>
                </c:pt>
                <c:pt idx="13813">
                  <c:v>13814</c:v>
                </c:pt>
                <c:pt idx="13814">
                  <c:v>13815</c:v>
                </c:pt>
                <c:pt idx="13815">
                  <c:v>13816</c:v>
                </c:pt>
                <c:pt idx="13816">
                  <c:v>13817</c:v>
                </c:pt>
                <c:pt idx="13817">
                  <c:v>13818</c:v>
                </c:pt>
                <c:pt idx="13818">
                  <c:v>13819</c:v>
                </c:pt>
                <c:pt idx="13819">
                  <c:v>13820</c:v>
                </c:pt>
                <c:pt idx="13820">
                  <c:v>13821</c:v>
                </c:pt>
                <c:pt idx="13821">
                  <c:v>13822</c:v>
                </c:pt>
                <c:pt idx="13822">
                  <c:v>13823</c:v>
                </c:pt>
                <c:pt idx="13823">
                  <c:v>13824</c:v>
                </c:pt>
                <c:pt idx="13824">
                  <c:v>13825</c:v>
                </c:pt>
                <c:pt idx="13825">
                  <c:v>13826</c:v>
                </c:pt>
                <c:pt idx="13826">
                  <c:v>13827</c:v>
                </c:pt>
                <c:pt idx="13827">
                  <c:v>13828</c:v>
                </c:pt>
                <c:pt idx="13828">
                  <c:v>13829</c:v>
                </c:pt>
                <c:pt idx="13829">
                  <c:v>13830</c:v>
                </c:pt>
                <c:pt idx="13830">
                  <c:v>13831</c:v>
                </c:pt>
                <c:pt idx="13831">
                  <c:v>13832</c:v>
                </c:pt>
                <c:pt idx="13832">
                  <c:v>13833</c:v>
                </c:pt>
                <c:pt idx="13833">
                  <c:v>13834</c:v>
                </c:pt>
                <c:pt idx="13834">
                  <c:v>13835</c:v>
                </c:pt>
                <c:pt idx="13835">
                  <c:v>13836</c:v>
                </c:pt>
                <c:pt idx="13836">
                  <c:v>13837</c:v>
                </c:pt>
                <c:pt idx="13837">
                  <c:v>13838</c:v>
                </c:pt>
                <c:pt idx="13838">
                  <c:v>13839</c:v>
                </c:pt>
                <c:pt idx="13839">
                  <c:v>13840</c:v>
                </c:pt>
                <c:pt idx="13840">
                  <c:v>13841</c:v>
                </c:pt>
                <c:pt idx="13841">
                  <c:v>13842</c:v>
                </c:pt>
                <c:pt idx="13842">
                  <c:v>13843</c:v>
                </c:pt>
                <c:pt idx="13843">
                  <c:v>13844</c:v>
                </c:pt>
                <c:pt idx="13844">
                  <c:v>13845</c:v>
                </c:pt>
                <c:pt idx="13845">
                  <c:v>13846</c:v>
                </c:pt>
                <c:pt idx="13846">
                  <c:v>13847</c:v>
                </c:pt>
                <c:pt idx="13847">
                  <c:v>13848</c:v>
                </c:pt>
                <c:pt idx="13848">
                  <c:v>13849</c:v>
                </c:pt>
                <c:pt idx="13849">
                  <c:v>13850</c:v>
                </c:pt>
                <c:pt idx="13850">
                  <c:v>13851</c:v>
                </c:pt>
                <c:pt idx="13851">
                  <c:v>13852</c:v>
                </c:pt>
                <c:pt idx="13852">
                  <c:v>13853</c:v>
                </c:pt>
                <c:pt idx="13853">
                  <c:v>13854</c:v>
                </c:pt>
                <c:pt idx="13854">
                  <c:v>13855</c:v>
                </c:pt>
                <c:pt idx="13855">
                  <c:v>13856</c:v>
                </c:pt>
                <c:pt idx="13856">
                  <c:v>13857</c:v>
                </c:pt>
                <c:pt idx="13857">
                  <c:v>13858</c:v>
                </c:pt>
                <c:pt idx="13858">
                  <c:v>13859</c:v>
                </c:pt>
                <c:pt idx="13859">
                  <c:v>13860</c:v>
                </c:pt>
                <c:pt idx="13860">
                  <c:v>13861</c:v>
                </c:pt>
                <c:pt idx="13861">
                  <c:v>13862</c:v>
                </c:pt>
                <c:pt idx="13862">
                  <c:v>13863</c:v>
                </c:pt>
                <c:pt idx="13863">
                  <c:v>13864</c:v>
                </c:pt>
                <c:pt idx="13864">
                  <c:v>13865</c:v>
                </c:pt>
                <c:pt idx="13865">
                  <c:v>13866</c:v>
                </c:pt>
                <c:pt idx="13866">
                  <c:v>13867</c:v>
                </c:pt>
                <c:pt idx="13867">
                  <c:v>13868</c:v>
                </c:pt>
                <c:pt idx="13868">
                  <c:v>13869</c:v>
                </c:pt>
                <c:pt idx="13869">
                  <c:v>13870</c:v>
                </c:pt>
                <c:pt idx="13870">
                  <c:v>13871</c:v>
                </c:pt>
                <c:pt idx="13871">
                  <c:v>13872</c:v>
                </c:pt>
                <c:pt idx="13872">
                  <c:v>13873</c:v>
                </c:pt>
                <c:pt idx="13873">
                  <c:v>13874</c:v>
                </c:pt>
                <c:pt idx="13874">
                  <c:v>13875</c:v>
                </c:pt>
                <c:pt idx="13875">
                  <c:v>13876</c:v>
                </c:pt>
                <c:pt idx="13876">
                  <c:v>13877</c:v>
                </c:pt>
                <c:pt idx="13877">
                  <c:v>13878</c:v>
                </c:pt>
                <c:pt idx="13878">
                  <c:v>13879</c:v>
                </c:pt>
                <c:pt idx="13879">
                  <c:v>13880</c:v>
                </c:pt>
                <c:pt idx="13880">
                  <c:v>13881</c:v>
                </c:pt>
                <c:pt idx="13881">
                  <c:v>13882</c:v>
                </c:pt>
                <c:pt idx="13882">
                  <c:v>13883</c:v>
                </c:pt>
                <c:pt idx="13883">
                  <c:v>13884</c:v>
                </c:pt>
                <c:pt idx="13884">
                  <c:v>13885</c:v>
                </c:pt>
                <c:pt idx="13885">
                  <c:v>13886</c:v>
                </c:pt>
                <c:pt idx="13886">
                  <c:v>13887</c:v>
                </c:pt>
                <c:pt idx="13887">
                  <c:v>13888</c:v>
                </c:pt>
                <c:pt idx="13888">
                  <c:v>13889</c:v>
                </c:pt>
                <c:pt idx="13889">
                  <c:v>13890</c:v>
                </c:pt>
                <c:pt idx="13890">
                  <c:v>13891</c:v>
                </c:pt>
                <c:pt idx="13891">
                  <c:v>13892</c:v>
                </c:pt>
                <c:pt idx="13892">
                  <c:v>13893</c:v>
                </c:pt>
                <c:pt idx="13893">
                  <c:v>13894</c:v>
                </c:pt>
                <c:pt idx="13894">
                  <c:v>13895</c:v>
                </c:pt>
                <c:pt idx="13895">
                  <c:v>13896</c:v>
                </c:pt>
                <c:pt idx="13896">
                  <c:v>13897</c:v>
                </c:pt>
                <c:pt idx="13897">
                  <c:v>13898</c:v>
                </c:pt>
                <c:pt idx="13898">
                  <c:v>13899</c:v>
                </c:pt>
                <c:pt idx="13899">
                  <c:v>13900</c:v>
                </c:pt>
                <c:pt idx="13900">
                  <c:v>13901</c:v>
                </c:pt>
                <c:pt idx="13901">
                  <c:v>13902</c:v>
                </c:pt>
                <c:pt idx="13902">
                  <c:v>13903</c:v>
                </c:pt>
                <c:pt idx="13903">
                  <c:v>13904</c:v>
                </c:pt>
                <c:pt idx="13904">
                  <c:v>13905</c:v>
                </c:pt>
                <c:pt idx="13905">
                  <c:v>13906</c:v>
                </c:pt>
                <c:pt idx="13906">
                  <c:v>13907</c:v>
                </c:pt>
                <c:pt idx="13907">
                  <c:v>13908</c:v>
                </c:pt>
                <c:pt idx="13908">
                  <c:v>13909</c:v>
                </c:pt>
                <c:pt idx="13909">
                  <c:v>13910</c:v>
                </c:pt>
                <c:pt idx="13910">
                  <c:v>13911</c:v>
                </c:pt>
                <c:pt idx="13911">
                  <c:v>13912</c:v>
                </c:pt>
                <c:pt idx="13912">
                  <c:v>13913</c:v>
                </c:pt>
                <c:pt idx="13913">
                  <c:v>13914</c:v>
                </c:pt>
                <c:pt idx="13914">
                  <c:v>13915</c:v>
                </c:pt>
                <c:pt idx="13915">
                  <c:v>13916</c:v>
                </c:pt>
                <c:pt idx="13916">
                  <c:v>13917</c:v>
                </c:pt>
                <c:pt idx="13917">
                  <c:v>13918</c:v>
                </c:pt>
                <c:pt idx="13918">
                  <c:v>13919</c:v>
                </c:pt>
                <c:pt idx="13919">
                  <c:v>13920</c:v>
                </c:pt>
                <c:pt idx="13920">
                  <c:v>13921</c:v>
                </c:pt>
                <c:pt idx="13921">
                  <c:v>13922</c:v>
                </c:pt>
                <c:pt idx="13922">
                  <c:v>13923</c:v>
                </c:pt>
                <c:pt idx="13923">
                  <c:v>13924</c:v>
                </c:pt>
                <c:pt idx="13924">
                  <c:v>13925</c:v>
                </c:pt>
                <c:pt idx="13925">
                  <c:v>13926</c:v>
                </c:pt>
                <c:pt idx="13926">
                  <c:v>13927</c:v>
                </c:pt>
                <c:pt idx="13927">
                  <c:v>13928</c:v>
                </c:pt>
                <c:pt idx="13928">
                  <c:v>13929</c:v>
                </c:pt>
                <c:pt idx="13929">
                  <c:v>13930</c:v>
                </c:pt>
                <c:pt idx="13930">
                  <c:v>13931</c:v>
                </c:pt>
                <c:pt idx="13931">
                  <c:v>13932</c:v>
                </c:pt>
                <c:pt idx="13932">
                  <c:v>13933</c:v>
                </c:pt>
                <c:pt idx="13933">
                  <c:v>13934</c:v>
                </c:pt>
                <c:pt idx="13934">
                  <c:v>13935</c:v>
                </c:pt>
                <c:pt idx="13935">
                  <c:v>13936</c:v>
                </c:pt>
                <c:pt idx="13936">
                  <c:v>13937</c:v>
                </c:pt>
                <c:pt idx="13937">
                  <c:v>13938</c:v>
                </c:pt>
                <c:pt idx="13938">
                  <c:v>13939</c:v>
                </c:pt>
                <c:pt idx="13939">
                  <c:v>13940</c:v>
                </c:pt>
                <c:pt idx="13940">
                  <c:v>13941</c:v>
                </c:pt>
                <c:pt idx="13941">
                  <c:v>13942</c:v>
                </c:pt>
                <c:pt idx="13942">
                  <c:v>13943</c:v>
                </c:pt>
                <c:pt idx="13943">
                  <c:v>13944</c:v>
                </c:pt>
                <c:pt idx="13944">
                  <c:v>13945</c:v>
                </c:pt>
                <c:pt idx="13945">
                  <c:v>13946</c:v>
                </c:pt>
                <c:pt idx="13946">
                  <c:v>13947</c:v>
                </c:pt>
                <c:pt idx="13947">
                  <c:v>13948</c:v>
                </c:pt>
                <c:pt idx="13948">
                  <c:v>13949</c:v>
                </c:pt>
                <c:pt idx="13949">
                  <c:v>13950</c:v>
                </c:pt>
                <c:pt idx="13950">
                  <c:v>13951</c:v>
                </c:pt>
                <c:pt idx="13951">
                  <c:v>13952</c:v>
                </c:pt>
                <c:pt idx="13952">
                  <c:v>13953</c:v>
                </c:pt>
                <c:pt idx="13953">
                  <c:v>13954</c:v>
                </c:pt>
                <c:pt idx="13954">
                  <c:v>13955</c:v>
                </c:pt>
                <c:pt idx="13955">
                  <c:v>13956</c:v>
                </c:pt>
                <c:pt idx="13956">
                  <c:v>13957</c:v>
                </c:pt>
                <c:pt idx="13957">
                  <c:v>13958</c:v>
                </c:pt>
                <c:pt idx="13958">
                  <c:v>13959</c:v>
                </c:pt>
                <c:pt idx="13959">
                  <c:v>13960</c:v>
                </c:pt>
                <c:pt idx="13960">
                  <c:v>13961</c:v>
                </c:pt>
                <c:pt idx="13961">
                  <c:v>13962</c:v>
                </c:pt>
                <c:pt idx="13962">
                  <c:v>13963</c:v>
                </c:pt>
                <c:pt idx="13963">
                  <c:v>13964</c:v>
                </c:pt>
                <c:pt idx="13964">
                  <c:v>13965</c:v>
                </c:pt>
                <c:pt idx="13965">
                  <c:v>13966</c:v>
                </c:pt>
                <c:pt idx="13966">
                  <c:v>13967</c:v>
                </c:pt>
                <c:pt idx="13967">
                  <c:v>13968</c:v>
                </c:pt>
                <c:pt idx="13968">
                  <c:v>13969</c:v>
                </c:pt>
                <c:pt idx="13969">
                  <c:v>13970</c:v>
                </c:pt>
                <c:pt idx="13970">
                  <c:v>13971</c:v>
                </c:pt>
                <c:pt idx="13971">
                  <c:v>13972</c:v>
                </c:pt>
                <c:pt idx="13972">
                  <c:v>13973</c:v>
                </c:pt>
                <c:pt idx="13973">
                  <c:v>13974</c:v>
                </c:pt>
                <c:pt idx="13974">
                  <c:v>13975</c:v>
                </c:pt>
                <c:pt idx="13975">
                  <c:v>13976</c:v>
                </c:pt>
                <c:pt idx="13976">
                  <c:v>13977</c:v>
                </c:pt>
                <c:pt idx="13977">
                  <c:v>13978</c:v>
                </c:pt>
                <c:pt idx="13978">
                  <c:v>13979</c:v>
                </c:pt>
                <c:pt idx="13979">
                  <c:v>13980</c:v>
                </c:pt>
                <c:pt idx="13980">
                  <c:v>13981</c:v>
                </c:pt>
                <c:pt idx="13981">
                  <c:v>13982</c:v>
                </c:pt>
                <c:pt idx="13982">
                  <c:v>13983</c:v>
                </c:pt>
                <c:pt idx="13983">
                  <c:v>13984</c:v>
                </c:pt>
                <c:pt idx="13984">
                  <c:v>13985</c:v>
                </c:pt>
                <c:pt idx="13985">
                  <c:v>13986</c:v>
                </c:pt>
                <c:pt idx="13986">
                  <c:v>13987</c:v>
                </c:pt>
                <c:pt idx="13987">
                  <c:v>13988</c:v>
                </c:pt>
                <c:pt idx="13988">
                  <c:v>13989</c:v>
                </c:pt>
                <c:pt idx="13989">
                  <c:v>13990</c:v>
                </c:pt>
                <c:pt idx="13990">
                  <c:v>13991</c:v>
                </c:pt>
                <c:pt idx="13991">
                  <c:v>13992</c:v>
                </c:pt>
                <c:pt idx="13992">
                  <c:v>13993</c:v>
                </c:pt>
                <c:pt idx="13993">
                  <c:v>13994</c:v>
                </c:pt>
                <c:pt idx="13994">
                  <c:v>13995</c:v>
                </c:pt>
                <c:pt idx="13995">
                  <c:v>13996</c:v>
                </c:pt>
                <c:pt idx="13996">
                  <c:v>13997</c:v>
                </c:pt>
                <c:pt idx="13997">
                  <c:v>13998</c:v>
                </c:pt>
                <c:pt idx="13998">
                  <c:v>13999</c:v>
                </c:pt>
                <c:pt idx="13999">
                  <c:v>14000</c:v>
                </c:pt>
                <c:pt idx="14000">
                  <c:v>14001</c:v>
                </c:pt>
                <c:pt idx="14001">
                  <c:v>14002</c:v>
                </c:pt>
                <c:pt idx="14002">
                  <c:v>14003</c:v>
                </c:pt>
                <c:pt idx="14003">
                  <c:v>14004</c:v>
                </c:pt>
                <c:pt idx="14004">
                  <c:v>14005</c:v>
                </c:pt>
                <c:pt idx="14005">
                  <c:v>14006</c:v>
                </c:pt>
                <c:pt idx="14006">
                  <c:v>14007</c:v>
                </c:pt>
                <c:pt idx="14007">
                  <c:v>14008</c:v>
                </c:pt>
                <c:pt idx="14008">
                  <c:v>14009</c:v>
                </c:pt>
                <c:pt idx="14009">
                  <c:v>14010</c:v>
                </c:pt>
                <c:pt idx="14010">
                  <c:v>14011</c:v>
                </c:pt>
                <c:pt idx="14011">
                  <c:v>14012</c:v>
                </c:pt>
                <c:pt idx="14012">
                  <c:v>14013</c:v>
                </c:pt>
                <c:pt idx="14013">
                  <c:v>14014</c:v>
                </c:pt>
                <c:pt idx="14014">
                  <c:v>14015</c:v>
                </c:pt>
                <c:pt idx="14015">
                  <c:v>14016</c:v>
                </c:pt>
                <c:pt idx="14016">
                  <c:v>14017</c:v>
                </c:pt>
                <c:pt idx="14017">
                  <c:v>14018</c:v>
                </c:pt>
                <c:pt idx="14018">
                  <c:v>14019</c:v>
                </c:pt>
                <c:pt idx="14019">
                  <c:v>14020</c:v>
                </c:pt>
                <c:pt idx="14020">
                  <c:v>14021</c:v>
                </c:pt>
                <c:pt idx="14021">
                  <c:v>14022</c:v>
                </c:pt>
                <c:pt idx="14022">
                  <c:v>14023</c:v>
                </c:pt>
                <c:pt idx="14023">
                  <c:v>14024</c:v>
                </c:pt>
                <c:pt idx="14024">
                  <c:v>14025</c:v>
                </c:pt>
                <c:pt idx="14025">
                  <c:v>14026</c:v>
                </c:pt>
                <c:pt idx="14026">
                  <c:v>14027</c:v>
                </c:pt>
                <c:pt idx="14027">
                  <c:v>14028</c:v>
                </c:pt>
                <c:pt idx="14028">
                  <c:v>14029</c:v>
                </c:pt>
                <c:pt idx="14029">
                  <c:v>14030</c:v>
                </c:pt>
                <c:pt idx="14030">
                  <c:v>14031</c:v>
                </c:pt>
                <c:pt idx="14031">
                  <c:v>14032</c:v>
                </c:pt>
                <c:pt idx="14032">
                  <c:v>14033</c:v>
                </c:pt>
                <c:pt idx="14033">
                  <c:v>14034</c:v>
                </c:pt>
                <c:pt idx="14034">
                  <c:v>14035</c:v>
                </c:pt>
                <c:pt idx="14035">
                  <c:v>14036</c:v>
                </c:pt>
                <c:pt idx="14036">
                  <c:v>14037</c:v>
                </c:pt>
                <c:pt idx="14037">
                  <c:v>14038</c:v>
                </c:pt>
                <c:pt idx="14038">
                  <c:v>14039</c:v>
                </c:pt>
                <c:pt idx="14039">
                  <c:v>14040</c:v>
                </c:pt>
                <c:pt idx="14040">
                  <c:v>14041</c:v>
                </c:pt>
                <c:pt idx="14041">
                  <c:v>14042</c:v>
                </c:pt>
                <c:pt idx="14042">
                  <c:v>14043</c:v>
                </c:pt>
                <c:pt idx="14043">
                  <c:v>14044</c:v>
                </c:pt>
                <c:pt idx="14044">
                  <c:v>14045</c:v>
                </c:pt>
                <c:pt idx="14045">
                  <c:v>14046</c:v>
                </c:pt>
                <c:pt idx="14046">
                  <c:v>14047</c:v>
                </c:pt>
                <c:pt idx="14047">
                  <c:v>14048</c:v>
                </c:pt>
                <c:pt idx="14048">
                  <c:v>14049</c:v>
                </c:pt>
                <c:pt idx="14049">
                  <c:v>14050</c:v>
                </c:pt>
                <c:pt idx="14050">
                  <c:v>14051</c:v>
                </c:pt>
                <c:pt idx="14051">
                  <c:v>14052</c:v>
                </c:pt>
                <c:pt idx="14052">
                  <c:v>14053</c:v>
                </c:pt>
                <c:pt idx="14053">
                  <c:v>14054</c:v>
                </c:pt>
                <c:pt idx="14054">
                  <c:v>14055</c:v>
                </c:pt>
                <c:pt idx="14055">
                  <c:v>14056</c:v>
                </c:pt>
                <c:pt idx="14056">
                  <c:v>14057</c:v>
                </c:pt>
                <c:pt idx="14057">
                  <c:v>14058</c:v>
                </c:pt>
                <c:pt idx="14058">
                  <c:v>14059</c:v>
                </c:pt>
                <c:pt idx="14059">
                  <c:v>14060</c:v>
                </c:pt>
                <c:pt idx="14060">
                  <c:v>14061</c:v>
                </c:pt>
                <c:pt idx="14061">
                  <c:v>14062</c:v>
                </c:pt>
                <c:pt idx="14062">
                  <c:v>14063</c:v>
                </c:pt>
                <c:pt idx="14063">
                  <c:v>14064</c:v>
                </c:pt>
                <c:pt idx="14064">
                  <c:v>14065</c:v>
                </c:pt>
                <c:pt idx="14065">
                  <c:v>14066</c:v>
                </c:pt>
                <c:pt idx="14066">
                  <c:v>14067</c:v>
                </c:pt>
                <c:pt idx="14067">
                  <c:v>14068</c:v>
                </c:pt>
                <c:pt idx="14068">
                  <c:v>14069</c:v>
                </c:pt>
                <c:pt idx="14069">
                  <c:v>14070</c:v>
                </c:pt>
                <c:pt idx="14070">
                  <c:v>14071</c:v>
                </c:pt>
                <c:pt idx="14071">
                  <c:v>14072</c:v>
                </c:pt>
                <c:pt idx="14072">
                  <c:v>14073</c:v>
                </c:pt>
                <c:pt idx="14073">
                  <c:v>14074</c:v>
                </c:pt>
                <c:pt idx="14074">
                  <c:v>14075</c:v>
                </c:pt>
                <c:pt idx="14075">
                  <c:v>14076</c:v>
                </c:pt>
                <c:pt idx="14076">
                  <c:v>14077</c:v>
                </c:pt>
                <c:pt idx="14077">
                  <c:v>14078</c:v>
                </c:pt>
                <c:pt idx="14078">
                  <c:v>14079</c:v>
                </c:pt>
                <c:pt idx="14079">
                  <c:v>14080</c:v>
                </c:pt>
                <c:pt idx="14080">
                  <c:v>14081</c:v>
                </c:pt>
                <c:pt idx="14081">
                  <c:v>14082</c:v>
                </c:pt>
                <c:pt idx="14082">
                  <c:v>14083</c:v>
                </c:pt>
                <c:pt idx="14083">
                  <c:v>14084</c:v>
                </c:pt>
                <c:pt idx="14084">
                  <c:v>14085</c:v>
                </c:pt>
                <c:pt idx="14085">
                  <c:v>14086</c:v>
                </c:pt>
                <c:pt idx="14086">
                  <c:v>14087</c:v>
                </c:pt>
                <c:pt idx="14087">
                  <c:v>14088</c:v>
                </c:pt>
                <c:pt idx="14088">
                  <c:v>14089</c:v>
                </c:pt>
                <c:pt idx="14089">
                  <c:v>14090</c:v>
                </c:pt>
                <c:pt idx="14090">
                  <c:v>14091</c:v>
                </c:pt>
                <c:pt idx="14091">
                  <c:v>14092</c:v>
                </c:pt>
                <c:pt idx="14092">
                  <c:v>14093</c:v>
                </c:pt>
                <c:pt idx="14093">
                  <c:v>14094</c:v>
                </c:pt>
                <c:pt idx="14094">
                  <c:v>14095</c:v>
                </c:pt>
                <c:pt idx="14095">
                  <c:v>14096</c:v>
                </c:pt>
                <c:pt idx="14096">
                  <c:v>14097</c:v>
                </c:pt>
                <c:pt idx="14097">
                  <c:v>14098</c:v>
                </c:pt>
                <c:pt idx="14098">
                  <c:v>14099</c:v>
                </c:pt>
                <c:pt idx="14099">
                  <c:v>14100</c:v>
                </c:pt>
                <c:pt idx="14100">
                  <c:v>14101</c:v>
                </c:pt>
                <c:pt idx="14101">
                  <c:v>14102</c:v>
                </c:pt>
                <c:pt idx="14102">
                  <c:v>14103</c:v>
                </c:pt>
                <c:pt idx="14103">
                  <c:v>14104</c:v>
                </c:pt>
                <c:pt idx="14104">
                  <c:v>14105</c:v>
                </c:pt>
                <c:pt idx="14105">
                  <c:v>14106</c:v>
                </c:pt>
                <c:pt idx="14106">
                  <c:v>14107</c:v>
                </c:pt>
                <c:pt idx="14107">
                  <c:v>14108</c:v>
                </c:pt>
                <c:pt idx="14108">
                  <c:v>14109</c:v>
                </c:pt>
                <c:pt idx="14109">
                  <c:v>14110</c:v>
                </c:pt>
                <c:pt idx="14110">
                  <c:v>14111</c:v>
                </c:pt>
                <c:pt idx="14111">
                  <c:v>14112</c:v>
                </c:pt>
                <c:pt idx="14112">
                  <c:v>14113</c:v>
                </c:pt>
                <c:pt idx="14113">
                  <c:v>14114</c:v>
                </c:pt>
                <c:pt idx="14114">
                  <c:v>14115</c:v>
                </c:pt>
                <c:pt idx="14115">
                  <c:v>14116</c:v>
                </c:pt>
                <c:pt idx="14116">
                  <c:v>14117</c:v>
                </c:pt>
                <c:pt idx="14117">
                  <c:v>14118</c:v>
                </c:pt>
                <c:pt idx="14118">
                  <c:v>14119</c:v>
                </c:pt>
                <c:pt idx="14119">
                  <c:v>14120</c:v>
                </c:pt>
                <c:pt idx="14120">
                  <c:v>14121</c:v>
                </c:pt>
                <c:pt idx="14121">
                  <c:v>14122</c:v>
                </c:pt>
                <c:pt idx="14122">
                  <c:v>14123</c:v>
                </c:pt>
                <c:pt idx="14123">
                  <c:v>14124</c:v>
                </c:pt>
                <c:pt idx="14124">
                  <c:v>14125</c:v>
                </c:pt>
                <c:pt idx="14125">
                  <c:v>14126</c:v>
                </c:pt>
                <c:pt idx="14126">
                  <c:v>14127</c:v>
                </c:pt>
                <c:pt idx="14127">
                  <c:v>14128</c:v>
                </c:pt>
                <c:pt idx="14128">
                  <c:v>14129</c:v>
                </c:pt>
                <c:pt idx="14129">
                  <c:v>14130</c:v>
                </c:pt>
                <c:pt idx="14130">
                  <c:v>14131</c:v>
                </c:pt>
                <c:pt idx="14131">
                  <c:v>14132</c:v>
                </c:pt>
                <c:pt idx="14132">
                  <c:v>14133</c:v>
                </c:pt>
                <c:pt idx="14133">
                  <c:v>14134</c:v>
                </c:pt>
                <c:pt idx="14134">
                  <c:v>14135</c:v>
                </c:pt>
                <c:pt idx="14135">
                  <c:v>14136</c:v>
                </c:pt>
                <c:pt idx="14136">
                  <c:v>14137</c:v>
                </c:pt>
                <c:pt idx="14137">
                  <c:v>14138</c:v>
                </c:pt>
                <c:pt idx="14138">
                  <c:v>14139</c:v>
                </c:pt>
                <c:pt idx="14139">
                  <c:v>14140</c:v>
                </c:pt>
                <c:pt idx="14140">
                  <c:v>14141</c:v>
                </c:pt>
                <c:pt idx="14141">
                  <c:v>14142</c:v>
                </c:pt>
                <c:pt idx="14142">
                  <c:v>14143</c:v>
                </c:pt>
                <c:pt idx="14143">
                  <c:v>14144</c:v>
                </c:pt>
                <c:pt idx="14144">
                  <c:v>14145</c:v>
                </c:pt>
                <c:pt idx="14145">
                  <c:v>14146</c:v>
                </c:pt>
                <c:pt idx="14146">
                  <c:v>14147</c:v>
                </c:pt>
                <c:pt idx="14147">
                  <c:v>14148</c:v>
                </c:pt>
                <c:pt idx="14148">
                  <c:v>14149</c:v>
                </c:pt>
                <c:pt idx="14149">
                  <c:v>14150</c:v>
                </c:pt>
                <c:pt idx="14150">
                  <c:v>14151</c:v>
                </c:pt>
                <c:pt idx="14151">
                  <c:v>14152</c:v>
                </c:pt>
                <c:pt idx="14152">
                  <c:v>14153</c:v>
                </c:pt>
                <c:pt idx="14153">
                  <c:v>14154</c:v>
                </c:pt>
                <c:pt idx="14154">
                  <c:v>14155</c:v>
                </c:pt>
                <c:pt idx="14155">
                  <c:v>14156</c:v>
                </c:pt>
                <c:pt idx="14156">
                  <c:v>14157</c:v>
                </c:pt>
                <c:pt idx="14157">
                  <c:v>14158</c:v>
                </c:pt>
                <c:pt idx="14158">
                  <c:v>14159</c:v>
                </c:pt>
                <c:pt idx="14159">
                  <c:v>14160</c:v>
                </c:pt>
                <c:pt idx="14160">
                  <c:v>14161</c:v>
                </c:pt>
                <c:pt idx="14161">
                  <c:v>14162</c:v>
                </c:pt>
                <c:pt idx="14162">
                  <c:v>14163</c:v>
                </c:pt>
                <c:pt idx="14163">
                  <c:v>14164</c:v>
                </c:pt>
                <c:pt idx="14164">
                  <c:v>14165</c:v>
                </c:pt>
                <c:pt idx="14165">
                  <c:v>14166</c:v>
                </c:pt>
                <c:pt idx="14166">
                  <c:v>14167</c:v>
                </c:pt>
                <c:pt idx="14167">
                  <c:v>14168</c:v>
                </c:pt>
                <c:pt idx="14168">
                  <c:v>14169</c:v>
                </c:pt>
                <c:pt idx="14169">
                  <c:v>14170</c:v>
                </c:pt>
                <c:pt idx="14170">
                  <c:v>14171</c:v>
                </c:pt>
                <c:pt idx="14171">
                  <c:v>14172</c:v>
                </c:pt>
                <c:pt idx="14172">
                  <c:v>14173</c:v>
                </c:pt>
                <c:pt idx="14173">
                  <c:v>14174</c:v>
                </c:pt>
                <c:pt idx="14174">
                  <c:v>14175</c:v>
                </c:pt>
                <c:pt idx="14175">
                  <c:v>14176</c:v>
                </c:pt>
                <c:pt idx="14176">
                  <c:v>14177</c:v>
                </c:pt>
                <c:pt idx="14177">
                  <c:v>14178</c:v>
                </c:pt>
                <c:pt idx="14178">
                  <c:v>14179</c:v>
                </c:pt>
                <c:pt idx="14179">
                  <c:v>14180</c:v>
                </c:pt>
                <c:pt idx="14180">
                  <c:v>14181</c:v>
                </c:pt>
                <c:pt idx="14181">
                  <c:v>14182</c:v>
                </c:pt>
                <c:pt idx="14182">
                  <c:v>14183</c:v>
                </c:pt>
                <c:pt idx="14183">
                  <c:v>14184</c:v>
                </c:pt>
                <c:pt idx="14184">
                  <c:v>14185</c:v>
                </c:pt>
                <c:pt idx="14185">
                  <c:v>14186</c:v>
                </c:pt>
                <c:pt idx="14186">
                  <c:v>14187</c:v>
                </c:pt>
                <c:pt idx="14187">
                  <c:v>14188</c:v>
                </c:pt>
                <c:pt idx="14188">
                  <c:v>14189</c:v>
                </c:pt>
                <c:pt idx="14189">
                  <c:v>14190</c:v>
                </c:pt>
                <c:pt idx="14190">
                  <c:v>14191</c:v>
                </c:pt>
                <c:pt idx="14191">
                  <c:v>14192</c:v>
                </c:pt>
                <c:pt idx="14192">
                  <c:v>14193</c:v>
                </c:pt>
                <c:pt idx="14193">
                  <c:v>14194</c:v>
                </c:pt>
                <c:pt idx="14194">
                  <c:v>14195</c:v>
                </c:pt>
                <c:pt idx="14195">
                  <c:v>14196</c:v>
                </c:pt>
                <c:pt idx="14196">
                  <c:v>14197</c:v>
                </c:pt>
                <c:pt idx="14197">
                  <c:v>14198</c:v>
                </c:pt>
                <c:pt idx="14198">
                  <c:v>14199</c:v>
                </c:pt>
                <c:pt idx="14199">
                  <c:v>14200</c:v>
                </c:pt>
                <c:pt idx="14200">
                  <c:v>14201</c:v>
                </c:pt>
                <c:pt idx="14201">
                  <c:v>14202</c:v>
                </c:pt>
                <c:pt idx="14202">
                  <c:v>14203</c:v>
                </c:pt>
                <c:pt idx="14203">
                  <c:v>14204</c:v>
                </c:pt>
                <c:pt idx="14204">
                  <c:v>14205</c:v>
                </c:pt>
                <c:pt idx="14205">
                  <c:v>14206</c:v>
                </c:pt>
                <c:pt idx="14206">
                  <c:v>14207</c:v>
                </c:pt>
                <c:pt idx="14207">
                  <c:v>14208</c:v>
                </c:pt>
                <c:pt idx="14208">
                  <c:v>14209</c:v>
                </c:pt>
                <c:pt idx="14209">
                  <c:v>14210</c:v>
                </c:pt>
                <c:pt idx="14210">
                  <c:v>14211</c:v>
                </c:pt>
                <c:pt idx="14211">
                  <c:v>14212</c:v>
                </c:pt>
                <c:pt idx="14212">
                  <c:v>14213</c:v>
                </c:pt>
                <c:pt idx="14213">
                  <c:v>14214</c:v>
                </c:pt>
                <c:pt idx="14214">
                  <c:v>14215</c:v>
                </c:pt>
                <c:pt idx="14215">
                  <c:v>14216</c:v>
                </c:pt>
                <c:pt idx="14216">
                  <c:v>14217</c:v>
                </c:pt>
                <c:pt idx="14217">
                  <c:v>14218</c:v>
                </c:pt>
                <c:pt idx="14218">
                  <c:v>14219</c:v>
                </c:pt>
                <c:pt idx="14219">
                  <c:v>14220</c:v>
                </c:pt>
                <c:pt idx="14220">
                  <c:v>14221</c:v>
                </c:pt>
                <c:pt idx="14221">
                  <c:v>14222</c:v>
                </c:pt>
                <c:pt idx="14222">
                  <c:v>14223</c:v>
                </c:pt>
                <c:pt idx="14223">
                  <c:v>14224</c:v>
                </c:pt>
                <c:pt idx="14224">
                  <c:v>14225</c:v>
                </c:pt>
                <c:pt idx="14225">
                  <c:v>14226</c:v>
                </c:pt>
                <c:pt idx="14226">
                  <c:v>14227</c:v>
                </c:pt>
                <c:pt idx="14227">
                  <c:v>14228</c:v>
                </c:pt>
                <c:pt idx="14228">
                  <c:v>14229</c:v>
                </c:pt>
                <c:pt idx="14229">
                  <c:v>14230</c:v>
                </c:pt>
                <c:pt idx="14230">
                  <c:v>14231</c:v>
                </c:pt>
                <c:pt idx="14231">
                  <c:v>14232</c:v>
                </c:pt>
                <c:pt idx="14232">
                  <c:v>14233</c:v>
                </c:pt>
                <c:pt idx="14233">
                  <c:v>14234</c:v>
                </c:pt>
                <c:pt idx="14234">
                  <c:v>14235</c:v>
                </c:pt>
                <c:pt idx="14235">
                  <c:v>14236</c:v>
                </c:pt>
                <c:pt idx="14236">
                  <c:v>14237</c:v>
                </c:pt>
                <c:pt idx="14237">
                  <c:v>14238</c:v>
                </c:pt>
                <c:pt idx="14238">
                  <c:v>14239</c:v>
                </c:pt>
                <c:pt idx="14239">
                  <c:v>14240</c:v>
                </c:pt>
                <c:pt idx="14240">
                  <c:v>14241</c:v>
                </c:pt>
                <c:pt idx="14241">
                  <c:v>14242</c:v>
                </c:pt>
                <c:pt idx="14242">
                  <c:v>14243</c:v>
                </c:pt>
                <c:pt idx="14243">
                  <c:v>14244</c:v>
                </c:pt>
                <c:pt idx="14244">
                  <c:v>14245</c:v>
                </c:pt>
                <c:pt idx="14245">
                  <c:v>14246</c:v>
                </c:pt>
                <c:pt idx="14246">
                  <c:v>14247</c:v>
                </c:pt>
                <c:pt idx="14247">
                  <c:v>14248</c:v>
                </c:pt>
                <c:pt idx="14248">
                  <c:v>14249</c:v>
                </c:pt>
                <c:pt idx="14249">
                  <c:v>14250</c:v>
                </c:pt>
                <c:pt idx="14250">
                  <c:v>14251</c:v>
                </c:pt>
                <c:pt idx="14251">
                  <c:v>14252</c:v>
                </c:pt>
                <c:pt idx="14252">
                  <c:v>14253</c:v>
                </c:pt>
                <c:pt idx="14253">
                  <c:v>14254</c:v>
                </c:pt>
                <c:pt idx="14254">
                  <c:v>14255</c:v>
                </c:pt>
                <c:pt idx="14255">
                  <c:v>14256</c:v>
                </c:pt>
                <c:pt idx="14256">
                  <c:v>14257</c:v>
                </c:pt>
                <c:pt idx="14257">
                  <c:v>14258</c:v>
                </c:pt>
                <c:pt idx="14258">
                  <c:v>14259</c:v>
                </c:pt>
                <c:pt idx="14259">
                  <c:v>14260</c:v>
                </c:pt>
                <c:pt idx="14260">
                  <c:v>14261</c:v>
                </c:pt>
                <c:pt idx="14261">
                  <c:v>14262</c:v>
                </c:pt>
                <c:pt idx="14262">
                  <c:v>14263</c:v>
                </c:pt>
                <c:pt idx="14263">
                  <c:v>14264</c:v>
                </c:pt>
                <c:pt idx="14264">
                  <c:v>14265</c:v>
                </c:pt>
                <c:pt idx="14265">
                  <c:v>14266</c:v>
                </c:pt>
                <c:pt idx="14266">
                  <c:v>14267</c:v>
                </c:pt>
                <c:pt idx="14267">
                  <c:v>14268</c:v>
                </c:pt>
                <c:pt idx="14268">
                  <c:v>14269</c:v>
                </c:pt>
                <c:pt idx="14269">
                  <c:v>14270</c:v>
                </c:pt>
                <c:pt idx="14270">
                  <c:v>14271</c:v>
                </c:pt>
                <c:pt idx="14271">
                  <c:v>14272</c:v>
                </c:pt>
                <c:pt idx="14272">
                  <c:v>14273</c:v>
                </c:pt>
                <c:pt idx="14273">
                  <c:v>14274</c:v>
                </c:pt>
                <c:pt idx="14274">
                  <c:v>14275</c:v>
                </c:pt>
                <c:pt idx="14275">
                  <c:v>14276</c:v>
                </c:pt>
                <c:pt idx="14276">
                  <c:v>14277</c:v>
                </c:pt>
                <c:pt idx="14277">
                  <c:v>14278</c:v>
                </c:pt>
                <c:pt idx="14278">
                  <c:v>14279</c:v>
                </c:pt>
                <c:pt idx="14279">
                  <c:v>14280</c:v>
                </c:pt>
                <c:pt idx="14280">
                  <c:v>14281</c:v>
                </c:pt>
                <c:pt idx="14281">
                  <c:v>14282</c:v>
                </c:pt>
                <c:pt idx="14282">
                  <c:v>14283</c:v>
                </c:pt>
                <c:pt idx="14283">
                  <c:v>14284</c:v>
                </c:pt>
                <c:pt idx="14284">
                  <c:v>14285</c:v>
                </c:pt>
                <c:pt idx="14285">
                  <c:v>14286</c:v>
                </c:pt>
                <c:pt idx="14286">
                  <c:v>14287</c:v>
                </c:pt>
                <c:pt idx="14287">
                  <c:v>14288</c:v>
                </c:pt>
                <c:pt idx="14288">
                  <c:v>14289</c:v>
                </c:pt>
                <c:pt idx="14289">
                  <c:v>14290</c:v>
                </c:pt>
                <c:pt idx="14290">
                  <c:v>14291</c:v>
                </c:pt>
                <c:pt idx="14291">
                  <c:v>14292</c:v>
                </c:pt>
                <c:pt idx="14292">
                  <c:v>14293</c:v>
                </c:pt>
                <c:pt idx="14293">
                  <c:v>14294</c:v>
                </c:pt>
                <c:pt idx="14294">
                  <c:v>14295</c:v>
                </c:pt>
                <c:pt idx="14295">
                  <c:v>14296</c:v>
                </c:pt>
                <c:pt idx="14296">
                  <c:v>14297</c:v>
                </c:pt>
                <c:pt idx="14297">
                  <c:v>14298</c:v>
                </c:pt>
                <c:pt idx="14298">
                  <c:v>14299</c:v>
                </c:pt>
                <c:pt idx="14299">
                  <c:v>14300</c:v>
                </c:pt>
                <c:pt idx="14300">
                  <c:v>14301</c:v>
                </c:pt>
                <c:pt idx="14301">
                  <c:v>14302</c:v>
                </c:pt>
                <c:pt idx="14302">
                  <c:v>14303</c:v>
                </c:pt>
                <c:pt idx="14303">
                  <c:v>14304</c:v>
                </c:pt>
                <c:pt idx="14304">
                  <c:v>14305</c:v>
                </c:pt>
                <c:pt idx="14305">
                  <c:v>14306</c:v>
                </c:pt>
                <c:pt idx="14306">
                  <c:v>14307</c:v>
                </c:pt>
                <c:pt idx="14307">
                  <c:v>14308</c:v>
                </c:pt>
                <c:pt idx="14308">
                  <c:v>14309</c:v>
                </c:pt>
                <c:pt idx="14309">
                  <c:v>14310</c:v>
                </c:pt>
                <c:pt idx="14310">
                  <c:v>14311</c:v>
                </c:pt>
                <c:pt idx="14311">
                  <c:v>14312</c:v>
                </c:pt>
                <c:pt idx="14312">
                  <c:v>14313</c:v>
                </c:pt>
                <c:pt idx="14313">
                  <c:v>14314</c:v>
                </c:pt>
                <c:pt idx="14314">
                  <c:v>14315</c:v>
                </c:pt>
                <c:pt idx="14315">
                  <c:v>14316</c:v>
                </c:pt>
                <c:pt idx="14316">
                  <c:v>14317</c:v>
                </c:pt>
                <c:pt idx="14317">
                  <c:v>14318</c:v>
                </c:pt>
                <c:pt idx="14318">
                  <c:v>14319</c:v>
                </c:pt>
                <c:pt idx="14319">
                  <c:v>14320</c:v>
                </c:pt>
                <c:pt idx="14320">
                  <c:v>14321</c:v>
                </c:pt>
                <c:pt idx="14321">
                  <c:v>14322</c:v>
                </c:pt>
                <c:pt idx="14322">
                  <c:v>14323</c:v>
                </c:pt>
                <c:pt idx="14323">
                  <c:v>14324</c:v>
                </c:pt>
                <c:pt idx="14324">
                  <c:v>14325</c:v>
                </c:pt>
                <c:pt idx="14325">
                  <c:v>14326</c:v>
                </c:pt>
                <c:pt idx="14326">
                  <c:v>14327</c:v>
                </c:pt>
                <c:pt idx="14327">
                  <c:v>14328</c:v>
                </c:pt>
                <c:pt idx="14328">
                  <c:v>14329</c:v>
                </c:pt>
                <c:pt idx="14329">
                  <c:v>14330</c:v>
                </c:pt>
                <c:pt idx="14330">
                  <c:v>14331</c:v>
                </c:pt>
                <c:pt idx="14331">
                  <c:v>14332</c:v>
                </c:pt>
                <c:pt idx="14332">
                  <c:v>14333</c:v>
                </c:pt>
                <c:pt idx="14333">
                  <c:v>14334</c:v>
                </c:pt>
                <c:pt idx="14334">
                  <c:v>14335</c:v>
                </c:pt>
                <c:pt idx="14335">
                  <c:v>14336</c:v>
                </c:pt>
                <c:pt idx="14336">
                  <c:v>14337</c:v>
                </c:pt>
                <c:pt idx="14337">
                  <c:v>14338</c:v>
                </c:pt>
                <c:pt idx="14338">
                  <c:v>14339</c:v>
                </c:pt>
                <c:pt idx="14339">
                  <c:v>14340</c:v>
                </c:pt>
                <c:pt idx="14340">
                  <c:v>14341</c:v>
                </c:pt>
                <c:pt idx="14341">
                  <c:v>14342</c:v>
                </c:pt>
                <c:pt idx="14342">
                  <c:v>14343</c:v>
                </c:pt>
                <c:pt idx="14343">
                  <c:v>14344</c:v>
                </c:pt>
                <c:pt idx="14344">
                  <c:v>14345</c:v>
                </c:pt>
                <c:pt idx="14345">
                  <c:v>14346</c:v>
                </c:pt>
                <c:pt idx="14346">
                  <c:v>14347</c:v>
                </c:pt>
                <c:pt idx="14347">
                  <c:v>14348</c:v>
                </c:pt>
                <c:pt idx="14348">
                  <c:v>14349</c:v>
                </c:pt>
                <c:pt idx="14349">
                  <c:v>14350</c:v>
                </c:pt>
                <c:pt idx="14350">
                  <c:v>14351</c:v>
                </c:pt>
                <c:pt idx="14351">
                  <c:v>14352</c:v>
                </c:pt>
                <c:pt idx="14352">
                  <c:v>14353</c:v>
                </c:pt>
                <c:pt idx="14353">
                  <c:v>14354</c:v>
                </c:pt>
                <c:pt idx="14354">
                  <c:v>14355</c:v>
                </c:pt>
                <c:pt idx="14355">
                  <c:v>14356</c:v>
                </c:pt>
                <c:pt idx="14356">
                  <c:v>14357</c:v>
                </c:pt>
                <c:pt idx="14357">
                  <c:v>14358</c:v>
                </c:pt>
                <c:pt idx="14358">
                  <c:v>14359</c:v>
                </c:pt>
                <c:pt idx="14359">
                  <c:v>14360</c:v>
                </c:pt>
                <c:pt idx="14360">
                  <c:v>14361</c:v>
                </c:pt>
                <c:pt idx="14361">
                  <c:v>14362</c:v>
                </c:pt>
                <c:pt idx="14362">
                  <c:v>14363</c:v>
                </c:pt>
                <c:pt idx="14363">
                  <c:v>14364</c:v>
                </c:pt>
                <c:pt idx="14364">
                  <c:v>14365</c:v>
                </c:pt>
                <c:pt idx="14365">
                  <c:v>14366</c:v>
                </c:pt>
                <c:pt idx="14366">
                  <c:v>14367</c:v>
                </c:pt>
                <c:pt idx="14367">
                  <c:v>14368</c:v>
                </c:pt>
                <c:pt idx="14368">
                  <c:v>14369</c:v>
                </c:pt>
                <c:pt idx="14369">
                  <c:v>14370</c:v>
                </c:pt>
                <c:pt idx="14370">
                  <c:v>14371</c:v>
                </c:pt>
                <c:pt idx="14371">
                  <c:v>14372</c:v>
                </c:pt>
                <c:pt idx="14372">
                  <c:v>14373</c:v>
                </c:pt>
                <c:pt idx="14373">
                  <c:v>14374</c:v>
                </c:pt>
                <c:pt idx="14374">
                  <c:v>14375</c:v>
                </c:pt>
                <c:pt idx="14375">
                  <c:v>14376</c:v>
                </c:pt>
                <c:pt idx="14376">
                  <c:v>14377</c:v>
                </c:pt>
                <c:pt idx="14377">
                  <c:v>14378</c:v>
                </c:pt>
                <c:pt idx="14378">
                  <c:v>14379</c:v>
                </c:pt>
                <c:pt idx="14379">
                  <c:v>14380</c:v>
                </c:pt>
                <c:pt idx="14380">
                  <c:v>14381</c:v>
                </c:pt>
                <c:pt idx="14381">
                  <c:v>14382</c:v>
                </c:pt>
                <c:pt idx="14382">
                  <c:v>14383</c:v>
                </c:pt>
                <c:pt idx="14383">
                  <c:v>14384</c:v>
                </c:pt>
                <c:pt idx="14384">
                  <c:v>14385</c:v>
                </c:pt>
                <c:pt idx="14385">
                  <c:v>14386</c:v>
                </c:pt>
                <c:pt idx="14386">
                  <c:v>14387</c:v>
                </c:pt>
                <c:pt idx="14387">
                  <c:v>14388</c:v>
                </c:pt>
                <c:pt idx="14388">
                  <c:v>14389</c:v>
                </c:pt>
                <c:pt idx="14389">
                  <c:v>14390</c:v>
                </c:pt>
                <c:pt idx="14390">
                  <c:v>14391</c:v>
                </c:pt>
                <c:pt idx="14391">
                  <c:v>14392</c:v>
                </c:pt>
                <c:pt idx="14392">
                  <c:v>14393</c:v>
                </c:pt>
                <c:pt idx="14393">
                  <c:v>14394</c:v>
                </c:pt>
                <c:pt idx="14394">
                  <c:v>14395</c:v>
                </c:pt>
                <c:pt idx="14395">
                  <c:v>14396</c:v>
                </c:pt>
                <c:pt idx="14396">
                  <c:v>14397</c:v>
                </c:pt>
                <c:pt idx="14397">
                  <c:v>14398</c:v>
                </c:pt>
                <c:pt idx="14398">
                  <c:v>14399</c:v>
                </c:pt>
                <c:pt idx="14399">
                  <c:v>14400</c:v>
                </c:pt>
                <c:pt idx="14400">
                  <c:v>14401</c:v>
                </c:pt>
                <c:pt idx="14401">
                  <c:v>14402</c:v>
                </c:pt>
                <c:pt idx="14402">
                  <c:v>14403</c:v>
                </c:pt>
                <c:pt idx="14403">
                  <c:v>14404</c:v>
                </c:pt>
                <c:pt idx="14404">
                  <c:v>14405</c:v>
                </c:pt>
                <c:pt idx="14405">
                  <c:v>14406</c:v>
                </c:pt>
                <c:pt idx="14406">
                  <c:v>14407</c:v>
                </c:pt>
                <c:pt idx="14407">
                  <c:v>14408</c:v>
                </c:pt>
                <c:pt idx="14408">
                  <c:v>14409</c:v>
                </c:pt>
                <c:pt idx="14409">
                  <c:v>14410</c:v>
                </c:pt>
                <c:pt idx="14410">
                  <c:v>14411</c:v>
                </c:pt>
                <c:pt idx="14411">
                  <c:v>14412</c:v>
                </c:pt>
                <c:pt idx="14412">
                  <c:v>14413</c:v>
                </c:pt>
                <c:pt idx="14413">
                  <c:v>14414</c:v>
                </c:pt>
                <c:pt idx="14414">
                  <c:v>14415</c:v>
                </c:pt>
                <c:pt idx="14415">
                  <c:v>14416</c:v>
                </c:pt>
                <c:pt idx="14416">
                  <c:v>14417</c:v>
                </c:pt>
                <c:pt idx="14417">
                  <c:v>14418</c:v>
                </c:pt>
                <c:pt idx="14418">
                  <c:v>14419</c:v>
                </c:pt>
                <c:pt idx="14419">
                  <c:v>14420</c:v>
                </c:pt>
                <c:pt idx="14420">
                  <c:v>14421</c:v>
                </c:pt>
                <c:pt idx="14421">
                  <c:v>14422</c:v>
                </c:pt>
                <c:pt idx="14422">
                  <c:v>14423</c:v>
                </c:pt>
                <c:pt idx="14423">
                  <c:v>14424</c:v>
                </c:pt>
                <c:pt idx="14424">
                  <c:v>14425</c:v>
                </c:pt>
                <c:pt idx="14425">
                  <c:v>14426</c:v>
                </c:pt>
                <c:pt idx="14426">
                  <c:v>14427</c:v>
                </c:pt>
                <c:pt idx="14427">
                  <c:v>14428</c:v>
                </c:pt>
                <c:pt idx="14428">
                  <c:v>14429</c:v>
                </c:pt>
                <c:pt idx="14429">
                  <c:v>14430</c:v>
                </c:pt>
                <c:pt idx="14430">
                  <c:v>14431</c:v>
                </c:pt>
                <c:pt idx="14431">
                  <c:v>14432</c:v>
                </c:pt>
                <c:pt idx="14432">
                  <c:v>14433</c:v>
                </c:pt>
                <c:pt idx="14433">
                  <c:v>14434</c:v>
                </c:pt>
                <c:pt idx="14434">
                  <c:v>14435</c:v>
                </c:pt>
                <c:pt idx="14435">
                  <c:v>14436</c:v>
                </c:pt>
                <c:pt idx="14436">
                  <c:v>14437</c:v>
                </c:pt>
                <c:pt idx="14437">
                  <c:v>14438</c:v>
                </c:pt>
                <c:pt idx="14438">
                  <c:v>14439</c:v>
                </c:pt>
                <c:pt idx="14439">
                  <c:v>14440</c:v>
                </c:pt>
                <c:pt idx="14440">
                  <c:v>14441</c:v>
                </c:pt>
                <c:pt idx="14441">
                  <c:v>14442</c:v>
                </c:pt>
                <c:pt idx="14442">
                  <c:v>14443</c:v>
                </c:pt>
                <c:pt idx="14443">
                  <c:v>14444</c:v>
                </c:pt>
                <c:pt idx="14444">
                  <c:v>14445</c:v>
                </c:pt>
                <c:pt idx="14445">
                  <c:v>14446</c:v>
                </c:pt>
                <c:pt idx="14446">
                  <c:v>14447</c:v>
                </c:pt>
                <c:pt idx="14447">
                  <c:v>14448</c:v>
                </c:pt>
                <c:pt idx="14448">
                  <c:v>14449</c:v>
                </c:pt>
                <c:pt idx="14449">
                  <c:v>14450</c:v>
                </c:pt>
                <c:pt idx="14450">
                  <c:v>14451</c:v>
                </c:pt>
                <c:pt idx="14451">
                  <c:v>14452</c:v>
                </c:pt>
                <c:pt idx="14452">
                  <c:v>14453</c:v>
                </c:pt>
                <c:pt idx="14453">
                  <c:v>14454</c:v>
                </c:pt>
                <c:pt idx="14454">
                  <c:v>14455</c:v>
                </c:pt>
                <c:pt idx="14455">
                  <c:v>14456</c:v>
                </c:pt>
                <c:pt idx="14456">
                  <c:v>14457</c:v>
                </c:pt>
                <c:pt idx="14457">
                  <c:v>14458</c:v>
                </c:pt>
                <c:pt idx="14458">
                  <c:v>14459</c:v>
                </c:pt>
                <c:pt idx="14459">
                  <c:v>14460</c:v>
                </c:pt>
                <c:pt idx="14460">
                  <c:v>14461</c:v>
                </c:pt>
                <c:pt idx="14461">
                  <c:v>14462</c:v>
                </c:pt>
                <c:pt idx="14462">
                  <c:v>14463</c:v>
                </c:pt>
                <c:pt idx="14463">
                  <c:v>14464</c:v>
                </c:pt>
                <c:pt idx="14464">
                  <c:v>14465</c:v>
                </c:pt>
                <c:pt idx="14465">
                  <c:v>14466</c:v>
                </c:pt>
                <c:pt idx="14466">
                  <c:v>14467</c:v>
                </c:pt>
                <c:pt idx="14467">
                  <c:v>14468</c:v>
                </c:pt>
                <c:pt idx="14468">
                  <c:v>14469</c:v>
                </c:pt>
                <c:pt idx="14469">
                  <c:v>14470</c:v>
                </c:pt>
                <c:pt idx="14470">
                  <c:v>14471</c:v>
                </c:pt>
                <c:pt idx="14471">
                  <c:v>14472</c:v>
                </c:pt>
                <c:pt idx="14472">
                  <c:v>14473</c:v>
                </c:pt>
                <c:pt idx="14473">
                  <c:v>14474</c:v>
                </c:pt>
                <c:pt idx="14474">
                  <c:v>14475</c:v>
                </c:pt>
                <c:pt idx="14475">
                  <c:v>14476</c:v>
                </c:pt>
                <c:pt idx="14476">
                  <c:v>14477</c:v>
                </c:pt>
                <c:pt idx="14477">
                  <c:v>14478</c:v>
                </c:pt>
                <c:pt idx="14478">
                  <c:v>14479</c:v>
                </c:pt>
                <c:pt idx="14479">
                  <c:v>14480</c:v>
                </c:pt>
                <c:pt idx="14480">
                  <c:v>14481</c:v>
                </c:pt>
                <c:pt idx="14481">
                  <c:v>14482</c:v>
                </c:pt>
                <c:pt idx="14482">
                  <c:v>14483</c:v>
                </c:pt>
                <c:pt idx="14483">
                  <c:v>14484</c:v>
                </c:pt>
                <c:pt idx="14484">
                  <c:v>14485</c:v>
                </c:pt>
                <c:pt idx="14485">
                  <c:v>14486</c:v>
                </c:pt>
                <c:pt idx="14486">
                  <c:v>14487</c:v>
                </c:pt>
                <c:pt idx="14487">
                  <c:v>14488</c:v>
                </c:pt>
                <c:pt idx="14488">
                  <c:v>14489</c:v>
                </c:pt>
                <c:pt idx="14489">
                  <c:v>14490</c:v>
                </c:pt>
                <c:pt idx="14490">
                  <c:v>14491</c:v>
                </c:pt>
                <c:pt idx="14491">
                  <c:v>14492</c:v>
                </c:pt>
                <c:pt idx="14492">
                  <c:v>14493</c:v>
                </c:pt>
                <c:pt idx="14493">
                  <c:v>14494</c:v>
                </c:pt>
                <c:pt idx="14494">
                  <c:v>14495</c:v>
                </c:pt>
                <c:pt idx="14495">
                  <c:v>14496</c:v>
                </c:pt>
                <c:pt idx="14496">
                  <c:v>14497</c:v>
                </c:pt>
                <c:pt idx="14497">
                  <c:v>14498</c:v>
                </c:pt>
                <c:pt idx="14498">
                  <c:v>14499</c:v>
                </c:pt>
                <c:pt idx="14499">
                  <c:v>14500</c:v>
                </c:pt>
                <c:pt idx="14500">
                  <c:v>14501</c:v>
                </c:pt>
                <c:pt idx="14501">
                  <c:v>14502</c:v>
                </c:pt>
                <c:pt idx="14502">
                  <c:v>14503</c:v>
                </c:pt>
                <c:pt idx="14503">
                  <c:v>14504</c:v>
                </c:pt>
                <c:pt idx="14504">
                  <c:v>14505</c:v>
                </c:pt>
                <c:pt idx="14505">
                  <c:v>14506</c:v>
                </c:pt>
                <c:pt idx="14506">
                  <c:v>14507</c:v>
                </c:pt>
                <c:pt idx="14507">
                  <c:v>14508</c:v>
                </c:pt>
                <c:pt idx="14508">
                  <c:v>14509</c:v>
                </c:pt>
                <c:pt idx="14509">
                  <c:v>14510</c:v>
                </c:pt>
                <c:pt idx="14510">
                  <c:v>14511</c:v>
                </c:pt>
                <c:pt idx="14511">
                  <c:v>14512</c:v>
                </c:pt>
                <c:pt idx="14512">
                  <c:v>14513</c:v>
                </c:pt>
                <c:pt idx="14513">
                  <c:v>14514</c:v>
                </c:pt>
                <c:pt idx="14514">
                  <c:v>14515</c:v>
                </c:pt>
                <c:pt idx="14515">
                  <c:v>14516</c:v>
                </c:pt>
                <c:pt idx="14516">
                  <c:v>14517</c:v>
                </c:pt>
                <c:pt idx="14517">
                  <c:v>14518</c:v>
                </c:pt>
                <c:pt idx="14518">
                  <c:v>14519</c:v>
                </c:pt>
                <c:pt idx="14519">
                  <c:v>14520</c:v>
                </c:pt>
                <c:pt idx="14520">
                  <c:v>14521</c:v>
                </c:pt>
                <c:pt idx="14521">
                  <c:v>14522</c:v>
                </c:pt>
                <c:pt idx="14522">
                  <c:v>14523</c:v>
                </c:pt>
                <c:pt idx="14523">
                  <c:v>14524</c:v>
                </c:pt>
                <c:pt idx="14524">
                  <c:v>14525</c:v>
                </c:pt>
                <c:pt idx="14525">
                  <c:v>14526</c:v>
                </c:pt>
                <c:pt idx="14526">
                  <c:v>14527</c:v>
                </c:pt>
                <c:pt idx="14527">
                  <c:v>14528</c:v>
                </c:pt>
                <c:pt idx="14528">
                  <c:v>14529</c:v>
                </c:pt>
                <c:pt idx="14529">
                  <c:v>14530</c:v>
                </c:pt>
                <c:pt idx="14530">
                  <c:v>14531</c:v>
                </c:pt>
                <c:pt idx="14531">
                  <c:v>14532</c:v>
                </c:pt>
                <c:pt idx="14532">
                  <c:v>14533</c:v>
                </c:pt>
                <c:pt idx="14533">
                  <c:v>14534</c:v>
                </c:pt>
                <c:pt idx="14534">
                  <c:v>14535</c:v>
                </c:pt>
                <c:pt idx="14535">
                  <c:v>14536</c:v>
                </c:pt>
                <c:pt idx="14536">
                  <c:v>14537</c:v>
                </c:pt>
                <c:pt idx="14537">
                  <c:v>14538</c:v>
                </c:pt>
                <c:pt idx="14538">
                  <c:v>14539</c:v>
                </c:pt>
                <c:pt idx="14539">
                  <c:v>14540</c:v>
                </c:pt>
                <c:pt idx="14540">
                  <c:v>14541</c:v>
                </c:pt>
                <c:pt idx="14541">
                  <c:v>14542</c:v>
                </c:pt>
                <c:pt idx="14542">
                  <c:v>14543</c:v>
                </c:pt>
                <c:pt idx="14543">
                  <c:v>14544</c:v>
                </c:pt>
                <c:pt idx="14544">
                  <c:v>14545</c:v>
                </c:pt>
                <c:pt idx="14545">
                  <c:v>14546</c:v>
                </c:pt>
                <c:pt idx="14546">
                  <c:v>14547</c:v>
                </c:pt>
                <c:pt idx="14547">
                  <c:v>14548</c:v>
                </c:pt>
                <c:pt idx="14548">
                  <c:v>14549</c:v>
                </c:pt>
                <c:pt idx="14549">
                  <c:v>14550</c:v>
                </c:pt>
                <c:pt idx="14550">
                  <c:v>14551</c:v>
                </c:pt>
                <c:pt idx="14551">
                  <c:v>14552</c:v>
                </c:pt>
                <c:pt idx="14552">
                  <c:v>14553</c:v>
                </c:pt>
                <c:pt idx="14553">
                  <c:v>14554</c:v>
                </c:pt>
                <c:pt idx="14554">
                  <c:v>14555</c:v>
                </c:pt>
                <c:pt idx="14555">
                  <c:v>14556</c:v>
                </c:pt>
                <c:pt idx="14556">
                  <c:v>14557</c:v>
                </c:pt>
                <c:pt idx="14557">
                  <c:v>14558</c:v>
                </c:pt>
                <c:pt idx="14558">
                  <c:v>14559</c:v>
                </c:pt>
                <c:pt idx="14559">
                  <c:v>14560</c:v>
                </c:pt>
                <c:pt idx="14560">
                  <c:v>14561</c:v>
                </c:pt>
                <c:pt idx="14561">
                  <c:v>14562</c:v>
                </c:pt>
                <c:pt idx="14562">
                  <c:v>14563</c:v>
                </c:pt>
                <c:pt idx="14563">
                  <c:v>14564</c:v>
                </c:pt>
                <c:pt idx="14564">
                  <c:v>14565</c:v>
                </c:pt>
                <c:pt idx="14565">
                  <c:v>14566</c:v>
                </c:pt>
                <c:pt idx="14566">
                  <c:v>14567</c:v>
                </c:pt>
                <c:pt idx="14567">
                  <c:v>14568</c:v>
                </c:pt>
                <c:pt idx="14568">
                  <c:v>14569</c:v>
                </c:pt>
                <c:pt idx="14569">
                  <c:v>14570</c:v>
                </c:pt>
                <c:pt idx="14570">
                  <c:v>14571</c:v>
                </c:pt>
                <c:pt idx="14571">
                  <c:v>14572</c:v>
                </c:pt>
                <c:pt idx="14572">
                  <c:v>14573</c:v>
                </c:pt>
                <c:pt idx="14573">
                  <c:v>14574</c:v>
                </c:pt>
                <c:pt idx="14574">
                  <c:v>14575</c:v>
                </c:pt>
                <c:pt idx="14575">
                  <c:v>14576</c:v>
                </c:pt>
                <c:pt idx="14576">
                  <c:v>14577</c:v>
                </c:pt>
                <c:pt idx="14577">
                  <c:v>14578</c:v>
                </c:pt>
                <c:pt idx="14578">
                  <c:v>14579</c:v>
                </c:pt>
                <c:pt idx="14579">
                  <c:v>14580</c:v>
                </c:pt>
                <c:pt idx="14580">
                  <c:v>14581</c:v>
                </c:pt>
                <c:pt idx="14581">
                  <c:v>14582</c:v>
                </c:pt>
                <c:pt idx="14582">
                  <c:v>14583</c:v>
                </c:pt>
                <c:pt idx="14583">
                  <c:v>14584</c:v>
                </c:pt>
                <c:pt idx="14584">
                  <c:v>14585</c:v>
                </c:pt>
                <c:pt idx="14585">
                  <c:v>14586</c:v>
                </c:pt>
                <c:pt idx="14586">
                  <c:v>14587</c:v>
                </c:pt>
                <c:pt idx="14587">
                  <c:v>14588</c:v>
                </c:pt>
                <c:pt idx="14588">
                  <c:v>14589</c:v>
                </c:pt>
                <c:pt idx="14589">
                  <c:v>14590</c:v>
                </c:pt>
                <c:pt idx="14590">
                  <c:v>14591</c:v>
                </c:pt>
                <c:pt idx="14591">
                  <c:v>14592</c:v>
                </c:pt>
                <c:pt idx="14592">
                  <c:v>14593</c:v>
                </c:pt>
                <c:pt idx="14593">
                  <c:v>14594</c:v>
                </c:pt>
                <c:pt idx="14594">
                  <c:v>14595</c:v>
                </c:pt>
                <c:pt idx="14595">
                  <c:v>14596</c:v>
                </c:pt>
                <c:pt idx="14596">
                  <c:v>14597</c:v>
                </c:pt>
                <c:pt idx="14597">
                  <c:v>14598</c:v>
                </c:pt>
                <c:pt idx="14598">
                  <c:v>14599</c:v>
                </c:pt>
                <c:pt idx="14599">
                  <c:v>14600</c:v>
                </c:pt>
                <c:pt idx="14600">
                  <c:v>14601</c:v>
                </c:pt>
                <c:pt idx="14601">
                  <c:v>14602</c:v>
                </c:pt>
                <c:pt idx="14602">
                  <c:v>14603</c:v>
                </c:pt>
                <c:pt idx="14603">
                  <c:v>14604</c:v>
                </c:pt>
                <c:pt idx="14604">
                  <c:v>14605</c:v>
                </c:pt>
                <c:pt idx="14605">
                  <c:v>14606</c:v>
                </c:pt>
                <c:pt idx="14606">
                  <c:v>14607</c:v>
                </c:pt>
                <c:pt idx="14607">
                  <c:v>14608</c:v>
                </c:pt>
                <c:pt idx="14608">
                  <c:v>14609</c:v>
                </c:pt>
                <c:pt idx="14609">
                  <c:v>14610</c:v>
                </c:pt>
                <c:pt idx="14610">
                  <c:v>14611</c:v>
                </c:pt>
                <c:pt idx="14611">
                  <c:v>14612</c:v>
                </c:pt>
                <c:pt idx="14612">
                  <c:v>14613</c:v>
                </c:pt>
                <c:pt idx="14613">
                  <c:v>14614</c:v>
                </c:pt>
                <c:pt idx="14614">
                  <c:v>14615</c:v>
                </c:pt>
                <c:pt idx="14615">
                  <c:v>14616</c:v>
                </c:pt>
                <c:pt idx="14616">
                  <c:v>14617</c:v>
                </c:pt>
                <c:pt idx="14617">
                  <c:v>14618</c:v>
                </c:pt>
                <c:pt idx="14618">
                  <c:v>14619</c:v>
                </c:pt>
                <c:pt idx="14619">
                  <c:v>14620</c:v>
                </c:pt>
                <c:pt idx="14620">
                  <c:v>14621</c:v>
                </c:pt>
                <c:pt idx="14621">
                  <c:v>14622</c:v>
                </c:pt>
                <c:pt idx="14622">
                  <c:v>14623</c:v>
                </c:pt>
                <c:pt idx="14623">
                  <c:v>14624</c:v>
                </c:pt>
                <c:pt idx="14624">
                  <c:v>14625</c:v>
                </c:pt>
                <c:pt idx="14625">
                  <c:v>14626</c:v>
                </c:pt>
                <c:pt idx="14626">
                  <c:v>14627</c:v>
                </c:pt>
                <c:pt idx="14627">
                  <c:v>14628</c:v>
                </c:pt>
                <c:pt idx="14628">
                  <c:v>14629</c:v>
                </c:pt>
                <c:pt idx="14629">
                  <c:v>14630</c:v>
                </c:pt>
                <c:pt idx="14630">
                  <c:v>14631</c:v>
                </c:pt>
                <c:pt idx="14631">
                  <c:v>14632</c:v>
                </c:pt>
                <c:pt idx="14632">
                  <c:v>14633</c:v>
                </c:pt>
                <c:pt idx="14633">
                  <c:v>14634</c:v>
                </c:pt>
                <c:pt idx="14634">
                  <c:v>14635</c:v>
                </c:pt>
                <c:pt idx="14635">
                  <c:v>14636</c:v>
                </c:pt>
                <c:pt idx="14636">
                  <c:v>14637</c:v>
                </c:pt>
                <c:pt idx="14637">
                  <c:v>14638</c:v>
                </c:pt>
                <c:pt idx="14638">
                  <c:v>14639</c:v>
                </c:pt>
                <c:pt idx="14639">
                  <c:v>14640</c:v>
                </c:pt>
                <c:pt idx="14640">
                  <c:v>14641</c:v>
                </c:pt>
                <c:pt idx="14641">
                  <c:v>14642</c:v>
                </c:pt>
                <c:pt idx="14642">
                  <c:v>14643</c:v>
                </c:pt>
                <c:pt idx="14643">
                  <c:v>14644</c:v>
                </c:pt>
                <c:pt idx="14644">
                  <c:v>14645</c:v>
                </c:pt>
                <c:pt idx="14645">
                  <c:v>14646</c:v>
                </c:pt>
                <c:pt idx="14646">
                  <c:v>14647</c:v>
                </c:pt>
                <c:pt idx="14647">
                  <c:v>14648</c:v>
                </c:pt>
                <c:pt idx="14648">
                  <c:v>14649</c:v>
                </c:pt>
                <c:pt idx="14649">
                  <c:v>14650</c:v>
                </c:pt>
                <c:pt idx="14650">
                  <c:v>14651</c:v>
                </c:pt>
                <c:pt idx="14651">
                  <c:v>14652</c:v>
                </c:pt>
                <c:pt idx="14652">
                  <c:v>14653</c:v>
                </c:pt>
                <c:pt idx="14653">
                  <c:v>14654</c:v>
                </c:pt>
                <c:pt idx="14654">
                  <c:v>14655</c:v>
                </c:pt>
                <c:pt idx="14655">
                  <c:v>14656</c:v>
                </c:pt>
                <c:pt idx="14656">
                  <c:v>14657</c:v>
                </c:pt>
                <c:pt idx="14657">
                  <c:v>14658</c:v>
                </c:pt>
                <c:pt idx="14658">
                  <c:v>14659</c:v>
                </c:pt>
                <c:pt idx="14659">
                  <c:v>14660</c:v>
                </c:pt>
                <c:pt idx="14660">
                  <c:v>14661</c:v>
                </c:pt>
                <c:pt idx="14661">
                  <c:v>14662</c:v>
                </c:pt>
                <c:pt idx="14662">
                  <c:v>14663</c:v>
                </c:pt>
                <c:pt idx="14663">
                  <c:v>14664</c:v>
                </c:pt>
                <c:pt idx="14664">
                  <c:v>14665</c:v>
                </c:pt>
                <c:pt idx="14665">
                  <c:v>14666</c:v>
                </c:pt>
                <c:pt idx="14666">
                  <c:v>14667</c:v>
                </c:pt>
                <c:pt idx="14667">
                  <c:v>14668</c:v>
                </c:pt>
                <c:pt idx="14668">
                  <c:v>14669</c:v>
                </c:pt>
                <c:pt idx="14669">
                  <c:v>14670</c:v>
                </c:pt>
                <c:pt idx="14670">
                  <c:v>14671</c:v>
                </c:pt>
                <c:pt idx="14671">
                  <c:v>14672</c:v>
                </c:pt>
                <c:pt idx="14672">
                  <c:v>14673</c:v>
                </c:pt>
                <c:pt idx="14673">
                  <c:v>14674</c:v>
                </c:pt>
                <c:pt idx="14674">
                  <c:v>14675</c:v>
                </c:pt>
                <c:pt idx="14675">
                  <c:v>14676</c:v>
                </c:pt>
                <c:pt idx="14676">
                  <c:v>14677</c:v>
                </c:pt>
                <c:pt idx="14677">
                  <c:v>14678</c:v>
                </c:pt>
                <c:pt idx="14678">
                  <c:v>14679</c:v>
                </c:pt>
                <c:pt idx="14679">
                  <c:v>14680</c:v>
                </c:pt>
                <c:pt idx="14680">
                  <c:v>14681</c:v>
                </c:pt>
                <c:pt idx="14681">
                  <c:v>14682</c:v>
                </c:pt>
                <c:pt idx="14682">
                  <c:v>14683</c:v>
                </c:pt>
                <c:pt idx="14683">
                  <c:v>14684</c:v>
                </c:pt>
                <c:pt idx="14684">
                  <c:v>14685</c:v>
                </c:pt>
                <c:pt idx="14685">
                  <c:v>14686</c:v>
                </c:pt>
                <c:pt idx="14686">
                  <c:v>14687</c:v>
                </c:pt>
                <c:pt idx="14687">
                  <c:v>14688</c:v>
                </c:pt>
                <c:pt idx="14688">
                  <c:v>14689</c:v>
                </c:pt>
                <c:pt idx="14689">
                  <c:v>14690</c:v>
                </c:pt>
                <c:pt idx="14690">
                  <c:v>14691</c:v>
                </c:pt>
                <c:pt idx="14691">
                  <c:v>14692</c:v>
                </c:pt>
                <c:pt idx="14692">
                  <c:v>14693</c:v>
                </c:pt>
                <c:pt idx="14693">
                  <c:v>14694</c:v>
                </c:pt>
                <c:pt idx="14694">
                  <c:v>14695</c:v>
                </c:pt>
                <c:pt idx="14695">
                  <c:v>14696</c:v>
                </c:pt>
                <c:pt idx="14696">
                  <c:v>14697</c:v>
                </c:pt>
                <c:pt idx="14697">
                  <c:v>14698</c:v>
                </c:pt>
                <c:pt idx="14698">
                  <c:v>14699</c:v>
                </c:pt>
                <c:pt idx="14699">
                  <c:v>14700</c:v>
                </c:pt>
                <c:pt idx="14700">
                  <c:v>14701</c:v>
                </c:pt>
                <c:pt idx="14701">
                  <c:v>14702</c:v>
                </c:pt>
                <c:pt idx="14702">
                  <c:v>14703</c:v>
                </c:pt>
                <c:pt idx="14703">
                  <c:v>14704</c:v>
                </c:pt>
                <c:pt idx="14704">
                  <c:v>14705</c:v>
                </c:pt>
                <c:pt idx="14705">
                  <c:v>14706</c:v>
                </c:pt>
                <c:pt idx="14706">
                  <c:v>14707</c:v>
                </c:pt>
                <c:pt idx="14707">
                  <c:v>14708</c:v>
                </c:pt>
                <c:pt idx="14708">
                  <c:v>14709</c:v>
                </c:pt>
                <c:pt idx="14709">
                  <c:v>14710</c:v>
                </c:pt>
                <c:pt idx="14710">
                  <c:v>14711</c:v>
                </c:pt>
                <c:pt idx="14711">
                  <c:v>14712</c:v>
                </c:pt>
                <c:pt idx="14712">
                  <c:v>14713</c:v>
                </c:pt>
                <c:pt idx="14713">
                  <c:v>14714</c:v>
                </c:pt>
                <c:pt idx="14714">
                  <c:v>14715</c:v>
                </c:pt>
                <c:pt idx="14715">
                  <c:v>14716</c:v>
                </c:pt>
                <c:pt idx="14716">
                  <c:v>14717</c:v>
                </c:pt>
                <c:pt idx="14717">
                  <c:v>14718</c:v>
                </c:pt>
                <c:pt idx="14718">
                  <c:v>14719</c:v>
                </c:pt>
                <c:pt idx="14719">
                  <c:v>14720</c:v>
                </c:pt>
                <c:pt idx="14720">
                  <c:v>14721</c:v>
                </c:pt>
                <c:pt idx="14721">
                  <c:v>14722</c:v>
                </c:pt>
                <c:pt idx="14722">
                  <c:v>14723</c:v>
                </c:pt>
                <c:pt idx="14723">
                  <c:v>14724</c:v>
                </c:pt>
                <c:pt idx="14724">
                  <c:v>14725</c:v>
                </c:pt>
                <c:pt idx="14725">
                  <c:v>14726</c:v>
                </c:pt>
                <c:pt idx="14726">
                  <c:v>14727</c:v>
                </c:pt>
                <c:pt idx="14727">
                  <c:v>14728</c:v>
                </c:pt>
                <c:pt idx="14728">
                  <c:v>14729</c:v>
                </c:pt>
                <c:pt idx="14729">
                  <c:v>14730</c:v>
                </c:pt>
                <c:pt idx="14730">
                  <c:v>14731</c:v>
                </c:pt>
                <c:pt idx="14731">
                  <c:v>14732</c:v>
                </c:pt>
                <c:pt idx="14732">
                  <c:v>14733</c:v>
                </c:pt>
                <c:pt idx="14733">
                  <c:v>14734</c:v>
                </c:pt>
                <c:pt idx="14734">
                  <c:v>14735</c:v>
                </c:pt>
                <c:pt idx="14735">
                  <c:v>14736</c:v>
                </c:pt>
                <c:pt idx="14736">
                  <c:v>14737</c:v>
                </c:pt>
                <c:pt idx="14737">
                  <c:v>14738</c:v>
                </c:pt>
                <c:pt idx="14738">
                  <c:v>14739</c:v>
                </c:pt>
                <c:pt idx="14739">
                  <c:v>14740</c:v>
                </c:pt>
                <c:pt idx="14740">
                  <c:v>14741</c:v>
                </c:pt>
                <c:pt idx="14741">
                  <c:v>14742</c:v>
                </c:pt>
                <c:pt idx="14742">
                  <c:v>14743</c:v>
                </c:pt>
                <c:pt idx="14743">
                  <c:v>14744</c:v>
                </c:pt>
                <c:pt idx="14744">
                  <c:v>14745</c:v>
                </c:pt>
                <c:pt idx="14745">
                  <c:v>14746</c:v>
                </c:pt>
                <c:pt idx="14746">
                  <c:v>14747</c:v>
                </c:pt>
                <c:pt idx="14747">
                  <c:v>14748</c:v>
                </c:pt>
                <c:pt idx="14748">
                  <c:v>14749</c:v>
                </c:pt>
                <c:pt idx="14749">
                  <c:v>14750</c:v>
                </c:pt>
                <c:pt idx="14750">
                  <c:v>14751</c:v>
                </c:pt>
                <c:pt idx="14751">
                  <c:v>14752</c:v>
                </c:pt>
                <c:pt idx="14752">
                  <c:v>14753</c:v>
                </c:pt>
                <c:pt idx="14753">
                  <c:v>14754</c:v>
                </c:pt>
                <c:pt idx="14754">
                  <c:v>14755</c:v>
                </c:pt>
                <c:pt idx="14755">
                  <c:v>14756</c:v>
                </c:pt>
                <c:pt idx="14756">
                  <c:v>14757</c:v>
                </c:pt>
                <c:pt idx="14757">
                  <c:v>14758</c:v>
                </c:pt>
                <c:pt idx="14758">
                  <c:v>14759</c:v>
                </c:pt>
                <c:pt idx="14759">
                  <c:v>14760</c:v>
                </c:pt>
                <c:pt idx="14760">
                  <c:v>14761</c:v>
                </c:pt>
                <c:pt idx="14761">
                  <c:v>14762</c:v>
                </c:pt>
                <c:pt idx="14762">
                  <c:v>14763</c:v>
                </c:pt>
                <c:pt idx="14763">
                  <c:v>14764</c:v>
                </c:pt>
                <c:pt idx="14764">
                  <c:v>14765</c:v>
                </c:pt>
                <c:pt idx="14765">
                  <c:v>14766</c:v>
                </c:pt>
                <c:pt idx="14766">
                  <c:v>14767</c:v>
                </c:pt>
                <c:pt idx="14767">
                  <c:v>14768</c:v>
                </c:pt>
                <c:pt idx="14768">
                  <c:v>14769</c:v>
                </c:pt>
                <c:pt idx="14769">
                  <c:v>14770</c:v>
                </c:pt>
                <c:pt idx="14770">
                  <c:v>14771</c:v>
                </c:pt>
                <c:pt idx="14771">
                  <c:v>14772</c:v>
                </c:pt>
                <c:pt idx="14772">
                  <c:v>14773</c:v>
                </c:pt>
                <c:pt idx="14773">
                  <c:v>14774</c:v>
                </c:pt>
                <c:pt idx="14774">
                  <c:v>14775</c:v>
                </c:pt>
                <c:pt idx="14775">
                  <c:v>14776</c:v>
                </c:pt>
                <c:pt idx="14776">
                  <c:v>14777</c:v>
                </c:pt>
                <c:pt idx="14777">
                  <c:v>14778</c:v>
                </c:pt>
                <c:pt idx="14778">
                  <c:v>14779</c:v>
                </c:pt>
                <c:pt idx="14779">
                  <c:v>14780</c:v>
                </c:pt>
                <c:pt idx="14780">
                  <c:v>14781</c:v>
                </c:pt>
                <c:pt idx="14781">
                  <c:v>14782</c:v>
                </c:pt>
                <c:pt idx="14782">
                  <c:v>14783</c:v>
                </c:pt>
                <c:pt idx="14783">
                  <c:v>14784</c:v>
                </c:pt>
                <c:pt idx="14784">
                  <c:v>14785</c:v>
                </c:pt>
                <c:pt idx="14785">
                  <c:v>14786</c:v>
                </c:pt>
                <c:pt idx="14786">
                  <c:v>14787</c:v>
                </c:pt>
                <c:pt idx="14787">
                  <c:v>14788</c:v>
                </c:pt>
                <c:pt idx="14788">
                  <c:v>14789</c:v>
                </c:pt>
                <c:pt idx="14789">
                  <c:v>14790</c:v>
                </c:pt>
                <c:pt idx="14790">
                  <c:v>14791</c:v>
                </c:pt>
                <c:pt idx="14791">
                  <c:v>14792</c:v>
                </c:pt>
                <c:pt idx="14792">
                  <c:v>14793</c:v>
                </c:pt>
                <c:pt idx="14793">
                  <c:v>14794</c:v>
                </c:pt>
                <c:pt idx="14794">
                  <c:v>14795</c:v>
                </c:pt>
                <c:pt idx="14795">
                  <c:v>14796</c:v>
                </c:pt>
                <c:pt idx="14796">
                  <c:v>14797</c:v>
                </c:pt>
                <c:pt idx="14797">
                  <c:v>14798</c:v>
                </c:pt>
                <c:pt idx="14798">
                  <c:v>14799</c:v>
                </c:pt>
                <c:pt idx="14799">
                  <c:v>14800</c:v>
                </c:pt>
                <c:pt idx="14800">
                  <c:v>14801</c:v>
                </c:pt>
                <c:pt idx="14801">
                  <c:v>14802</c:v>
                </c:pt>
                <c:pt idx="14802">
                  <c:v>14803</c:v>
                </c:pt>
                <c:pt idx="14803">
                  <c:v>14804</c:v>
                </c:pt>
                <c:pt idx="14804">
                  <c:v>14805</c:v>
                </c:pt>
                <c:pt idx="14805">
                  <c:v>14806</c:v>
                </c:pt>
                <c:pt idx="14806">
                  <c:v>14807</c:v>
                </c:pt>
                <c:pt idx="14807">
                  <c:v>14808</c:v>
                </c:pt>
                <c:pt idx="14808">
                  <c:v>14809</c:v>
                </c:pt>
                <c:pt idx="14809">
                  <c:v>14810</c:v>
                </c:pt>
                <c:pt idx="14810">
                  <c:v>14811</c:v>
                </c:pt>
                <c:pt idx="14811">
                  <c:v>14812</c:v>
                </c:pt>
                <c:pt idx="14812">
                  <c:v>14813</c:v>
                </c:pt>
                <c:pt idx="14813">
                  <c:v>14814</c:v>
                </c:pt>
                <c:pt idx="14814">
                  <c:v>14815</c:v>
                </c:pt>
                <c:pt idx="14815">
                  <c:v>14816</c:v>
                </c:pt>
                <c:pt idx="14816">
                  <c:v>14817</c:v>
                </c:pt>
                <c:pt idx="14817">
                  <c:v>14818</c:v>
                </c:pt>
                <c:pt idx="14818">
                  <c:v>14819</c:v>
                </c:pt>
                <c:pt idx="14819">
                  <c:v>14820</c:v>
                </c:pt>
                <c:pt idx="14820">
                  <c:v>14821</c:v>
                </c:pt>
                <c:pt idx="14821">
                  <c:v>14822</c:v>
                </c:pt>
                <c:pt idx="14822">
                  <c:v>14823</c:v>
                </c:pt>
                <c:pt idx="14823">
                  <c:v>14824</c:v>
                </c:pt>
                <c:pt idx="14824">
                  <c:v>14825</c:v>
                </c:pt>
                <c:pt idx="14825">
                  <c:v>14826</c:v>
                </c:pt>
                <c:pt idx="14826">
                  <c:v>14827</c:v>
                </c:pt>
                <c:pt idx="14827">
                  <c:v>14828</c:v>
                </c:pt>
                <c:pt idx="14828">
                  <c:v>14829</c:v>
                </c:pt>
                <c:pt idx="14829">
                  <c:v>14830</c:v>
                </c:pt>
                <c:pt idx="14830">
                  <c:v>14831</c:v>
                </c:pt>
                <c:pt idx="14831">
                  <c:v>14832</c:v>
                </c:pt>
                <c:pt idx="14832">
                  <c:v>14833</c:v>
                </c:pt>
                <c:pt idx="14833">
                  <c:v>14834</c:v>
                </c:pt>
                <c:pt idx="14834">
                  <c:v>14835</c:v>
                </c:pt>
                <c:pt idx="14835">
                  <c:v>14836</c:v>
                </c:pt>
                <c:pt idx="14836">
                  <c:v>14837</c:v>
                </c:pt>
                <c:pt idx="14837">
                  <c:v>14838</c:v>
                </c:pt>
                <c:pt idx="14838">
                  <c:v>14839</c:v>
                </c:pt>
                <c:pt idx="14839">
                  <c:v>14840</c:v>
                </c:pt>
                <c:pt idx="14840">
                  <c:v>14841</c:v>
                </c:pt>
                <c:pt idx="14841">
                  <c:v>14842</c:v>
                </c:pt>
                <c:pt idx="14842">
                  <c:v>14843</c:v>
                </c:pt>
                <c:pt idx="14843">
                  <c:v>14844</c:v>
                </c:pt>
                <c:pt idx="14844">
                  <c:v>14845</c:v>
                </c:pt>
                <c:pt idx="14845">
                  <c:v>14846</c:v>
                </c:pt>
                <c:pt idx="14846">
                  <c:v>14847</c:v>
                </c:pt>
                <c:pt idx="14847">
                  <c:v>14848</c:v>
                </c:pt>
                <c:pt idx="14848">
                  <c:v>14849</c:v>
                </c:pt>
                <c:pt idx="14849">
                  <c:v>14850</c:v>
                </c:pt>
                <c:pt idx="14850">
                  <c:v>14851</c:v>
                </c:pt>
                <c:pt idx="14851">
                  <c:v>14852</c:v>
                </c:pt>
                <c:pt idx="14852">
                  <c:v>14853</c:v>
                </c:pt>
                <c:pt idx="14853">
                  <c:v>14854</c:v>
                </c:pt>
                <c:pt idx="14854">
                  <c:v>14855</c:v>
                </c:pt>
                <c:pt idx="14855">
                  <c:v>14856</c:v>
                </c:pt>
                <c:pt idx="14856">
                  <c:v>14857</c:v>
                </c:pt>
                <c:pt idx="14857">
                  <c:v>14858</c:v>
                </c:pt>
                <c:pt idx="14858">
                  <c:v>14859</c:v>
                </c:pt>
                <c:pt idx="14859">
                  <c:v>14860</c:v>
                </c:pt>
                <c:pt idx="14860">
                  <c:v>14861</c:v>
                </c:pt>
                <c:pt idx="14861">
                  <c:v>14862</c:v>
                </c:pt>
                <c:pt idx="14862">
                  <c:v>14863</c:v>
                </c:pt>
                <c:pt idx="14863">
                  <c:v>14864</c:v>
                </c:pt>
                <c:pt idx="14864">
                  <c:v>14865</c:v>
                </c:pt>
                <c:pt idx="14865">
                  <c:v>14866</c:v>
                </c:pt>
                <c:pt idx="14866">
                  <c:v>14867</c:v>
                </c:pt>
                <c:pt idx="14867">
                  <c:v>14868</c:v>
                </c:pt>
                <c:pt idx="14868">
                  <c:v>14869</c:v>
                </c:pt>
                <c:pt idx="14869">
                  <c:v>14870</c:v>
                </c:pt>
                <c:pt idx="14870">
                  <c:v>14871</c:v>
                </c:pt>
                <c:pt idx="14871">
                  <c:v>14872</c:v>
                </c:pt>
                <c:pt idx="14872">
                  <c:v>14873</c:v>
                </c:pt>
                <c:pt idx="14873">
                  <c:v>14874</c:v>
                </c:pt>
                <c:pt idx="14874">
                  <c:v>14875</c:v>
                </c:pt>
                <c:pt idx="14875">
                  <c:v>14876</c:v>
                </c:pt>
                <c:pt idx="14876">
                  <c:v>14877</c:v>
                </c:pt>
                <c:pt idx="14877">
                  <c:v>14878</c:v>
                </c:pt>
                <c:pt idx="14878">
                  <c:v>14879</c:v>
                </c:pt>
                <c:pt idx="14879">
                  <c:v>14880</c:v>
                </c:pt>
                <c:pt idx="14880">
                  <c:v>14881</c:v>
                </c:pt>
                <c:pt idx="14881">
                  <c:v>14882</c:v>
                </c:pt>
                <c:pt idx="14882">
                  <c:v>14883</c:v>
                </c:pt>
                <c:pt idx="14883">
                  <c:v>14884</c:v>
                </c:pt>
                <c:pt idx="14884">
                  <c:v>14885</c:v>
                </c:pt>
                <c:pt idx="14885">
                  <c:v>14886</c:v>
                </c:pt>
                <c:pt idx="14886">
                  <c:v>14887</c:v>
                </c:pt>
                <c:pt idx="14887">
                  <c:v>14888</c:v>
                </c:pt>
                <c:pt idx="14888">
                  <c:v>14889</c:v>
                </c:pt>
                <c:pt idx="14889">
                  <c:v>14890</c:v>
                </c:pt>
                <c:pt idx="14890">
                  <c:v>14891</c:v>
                </c:pt>
                <c:pt idx="14891">
                  <c:v>14892</c:v>
                </c:pt>
                <c:pt idx="14892">
                  <c:v>14893</c:v>
                </c:pt>
                <c:pt idx="14893">
                  <c:v>14894</c:v>
                </c:pt>
                <c:pt idx="14894">
                  <c:v>14895</c:v>
                </c:pt>
                <c:pt idx="14895">
                  <c:v>14896</c:v>
                </c:pt>
                <c:pt idx="14896">
                  <c:v>14897</c:v>
                </c:pt>
                <c:pt idx="14897">
                  <c:v>14898</c:v>
                </c:pt>
                <c:pt idx="14898">
                  <c:v>14899</c:v>
                </c:pt>
                <c:pt idx="14899">
                  <c:v>14900</c:v>
                </c:pt>
                <c:pt idx="14900">
                  <c:v>14901</c:v>
                </c:pt>
                <c:pt idx="14901">
                  <c:v>14902</c:v>
                </c:pt>
                <c:pt idx="14902">
                  <c:v>14903</c:v>
                </c:pt>
                <c:pt idx="14903">
                  <c:v>14904</c:v>
                </c:pt>
                <c:pt idx="14904">
                  <c:v>14905</c:v>
                </c:pt>
                <c:pt idx="14905">
                  <c:v>14906</c:v>
                </c:pt>
                <c:pt idx="14906">
                  <c:v>14907</c:v>
                </c:pt>
                <c:pt idx="14907">
                  <c:v>14908</c:v>
                </c:pt>
                <c:pt idx="14908">
                  <c:v>14909</c:v>
                </c:pt>
                <c:pt idx="14909">
                  <c:v>14910</c:v>
                </c:pt>
                <c:pt idx="14910">
                  <c:v>14911</c:v>
                </c:pt>
                <c:pt idx="14911">
                  <c:v>14912</c:v>
                </c:pt>
                <c:pt idx="14912">
                  <c:v>14913</c:v>
                </c:pt>
                <c:pt idx="14913">
                  <c:v>14914</c:v>
                </c:pt>
                <c:pt idx="14914">
                  <c:v>14915</c:v>
                </c:pt>
                <c:pt idx="14915">
                  <c:v>14916</c:v>
                </c:pt>
                <c:pt idx="14916">
                  <c:v>14917</c:v>
                </c:pt>
                <c:pt idx="14917">
                  <c:v>14918</c:v>
                </c:pt>
                <c:pt idx="14918">
                  <c:v>14919</c:v>
                </c:pt>
                <c:pt idx="14919">
                  <c:v>14920</c:v>
                </c:pt>
                <c:pt idx="14920">
                  <c:v>14921</c:v>
                </c:pt>
                <c:pt idx="14921">
                  <c:v>14922</c:v>
                </c:pt>
                <c:pt idx="14922">
                  <c:v>14923</c:v>
                </c:pt>
                <c:pt idx="14923">
                  <c:v>14924</c:v>
                </c:pt>
                <c:pt idx="14924">
                  <c:v>14925</c:v>
                </c:pt>
                <c:pt idx="14925">
                  <c:v>14926</c:v>
                </c:pt>
                <c:pt idx="14926">
                  <c:v>14927</c:v>
                </c:pt>
                <c:pt idx="14927">
                  <c:v>14928</c:v>
                </c:pt>
                <c:pt idx="14928">
                  <c:v>14929</c:v>
                </c:pt>
                <c:pt idx="14929">
                  <c:v>14930</c:v>
                </c:pt>
                <c:pt idx="14930">
                  <c:v>14931</c:v>
                </c:pt>
                <c:pt idx="14931">
                  <c:v>14932</c:v>
                </c:pt>
                <c:pt idx="14932">
                  <c:v>14933</c:v>
                </c:pt>
                <c:pt idx="14933">
                  <c:v>14934</c:v>
                </c:pt>
                <c:pt idx="14934">
                  <c:v>14935</c:v>
                </c:pt>
                <c:pt idx="14935">
                  <c:v>14936</c:v>
                </c:pt>
                <c:pt idx="14936">
                  <c:v>14937</c:v>
                </c:pt>
                <c:pt idx="14937">
                  <c:v>14938</c:v>
                </c:pt>
                <c:pt idx="14938">
                  <c:v>14939</c:v>
                </c:pt>
                <c:pt idx="14939">
                  <c:v>14940</c:v>
                </c:pt>
                <c:pt idx="14940">
                  <c:v>14941</c:v>
                </c:pt>
                <c:pt idx="14941">
                  <c:v>14942</c:v>
                </c:pt>
                <c:pt idx="14942">
                  <c:v>14943</c:v>
                </c:pt>
                <c:pt idx="14943">
                  <c:v>14944</c:v>
                </c:pt>
                <c:pt idx="14944">
                  <c:v>14945</c:v>
                </c:pt>
                <c:pt idx="14945">
                  <c:v>14946</c:v>
                </c:pt>
                <c:pt idx="14946">
                  <c:v>14947</c:v>
                </c:pt>
                <c:pt idx="14947">
                  <c:v>14948</c:v>
                </c:pt>
                <c:pt idx="14948">
                  <c:v>14949</c:v>
                </c:pt>
                <c:pt idx="14949">
                  <c:v>14950</c:v>
                </c:pt>
                <c:pt idx="14950">
                  <c:v>14951</c:v>
                </c:pt>
                <c:pt idx="14951">
                  <c:v>14952</c:v>
                </c:pt>
                <c:pt idx="14952">
                  <c:v>14953</c:v>
                </c:pt>
                <c:pt idx="14953">
                  <c:v>14954</c:v>
                </c:pt>
                <c:pt idx="14954">
                  <c:v>14955</c:v>
                </c:pt>
                <c:pt idx="14955">
                  <c:v>14956</c:v>
                </c:pt>
                <c:pt idx="14956">
                  <c:v>14957</c:v>
                </c:pt>
                <c:pt idx="14957">
                  <c:v>14958</c:v>
                </c:pt>
                <c:pt idx="14958">
                  <c:v>14959</c:v>
                </c:pt>
                <c:pt idx="14959">
                  <c:v>14960</c:v>
                </c:pt>
                <c:pt idx="14960">
                  <c:v>14961</c:v>
                </c:pt>
                <c:pt idx="14961">
                  <c:v>14962</c:v>
                </c:pt>
                <c:pt idx="14962">
                  <c:v>14963</c:v>
                </c:pt>
                <c:pt idx="14963">
                  <c:v>14964</c:v>
                </c:pt>
                <c:pt idx="14964">
                  <c:v>14965</c:v>
                </c:pt>
                <c:pt idx="14965">
                  <c:v>14966</c:v>
                </c:pt>
                <c:pt idx="14966">
                  <c:v>14967</c:v>
                </c:pt>
                <c:pt idx="14967">
                  <c:v>14968</c:v>
                </c:pt>
                <c:pt idx="14968">
                  <c:v>14969</c:v>
                </c:pt>
                <c:pt idx="14969">
                  <c:v>14970</c:v>
                </c:pt>
                <c:pt idx="14970">
                  <c:v>14971</c:v>
                </c:pt>
                <c:pt idx="14971">
                  <c:v>14972</c:v>
                </c:pt>
                <c:pt idx="14972">
                  <c:v>14973</c:v>
                </c:pt>
                <c:pt idx="14973">
                  <c:v>14974</c:v>
                </c:pt>
                <c:pt idx="14974">
                  <c:v>14975</c:v>
                </c:pt>
                <c:pt idx="14975">
                  <c:v>14976</c:v>
                </c:pt>
                <c:pt idx="14976">
                  <c:v>14977</c:v>
                </c:pt>
                <c:pt idx="14977">
                  <c:v>14978</c:v>
                </c:pt>
                <c:pt idx="14978">
                  <c:v>14979</c:v>
                </c:pt>
                <c:pt idx="14979">
                  <c:v>14980</c:v>
                </c:pt>
                <c:pt idx="14980">
                  <c:v>14981</c:v>
                </c:pt>
                <c:pt idx="14981">
                  <c:v>14982</c:v>
                </c:pt>
                <c:pt idx="14982">
                  <c:v>14983</c:v>
                </c:pt>
                <c:pt idx="14983">
                  <c:v>14984</c:v>
                </c:pt>
                <c:pt idx="14984">
                  <c:v>14985</c:v>
                </c:pt>
                <c:pt idx="14985">
                  <c:v>14986</c:v>
                </c:pt>
                <c:pt idx="14986">
                  <c:v>14987</c:v>
                </c:pt>
                <c:pt idx="14987">
                  <c:v>14988</c:v>
                </c:pt>
                <c:pt idx="14988">
                  <c:v>14989</c:v>
                </c:pt>
                <c:pt idx="14989">
                  <c:v>14990</c:v>
                </c:pt>
                <c:pt idx="14990">
                  <c:v>14991</c:v>
                </c:pt>
                <c:pt idx="14991">
                  <c:v>14992</c:v>
                </c:pt>
                <c:pt idx="14992">
                  <c:v>14993</c:v>
                </c:pt>
                <c:pt idx="14993">
                  <c:v>14994</c:v>
                </c:pt>
                <c:pt idx="14994">
                  <c:v>14995</c:v>
                </c:pt>
                <c:pt idx="14995">
                  <c:v>14996</c:v>
                </c:pt>
                <c:pt idx="14996">
                  <c:v>14997</c:v>
                </c:pt>
                <c:pt idx="14997">
                  <c:v>14998</c:v>
                </c:pt>
                <c:pt idx="14998">
                  <c:v>14999</c:v>
                </c:pt>
                <c:pt idx="14999">
                  <c:v>15000</c:v>
                </c:pt>
                <c:pt idx="15000">
                  <c:v>15001</c:v>
                </c:pt>
                <c:pt idx="15001">
                  <c:v>15002</c:v>
                </c:pt>
                <c:pt idx="15002">
                  <c:v>15003</c:v>
                </c:pt>
                <c:pt idx="15003">
                  <c:v>15004</c:v>
                </c:pt>
                <c:pt idx="15004">
                  <c:v>15005</c:v>
                </c:pt>
                <c:pt idx="15005">
                  <c:v>15006</c:v>
                </c:pt>
                <c:pt idx="15006">
                  <c:v>15007</c:v>
                </c:pt>
                <c:pt idx="15007">
                  <c:v>15008</c:v>
                </c:pt>
                <c:pt idx="15008">
                  <c:v>15009</c:v>
                </c:pt>
                <c:pt idx="15009">
                  <c:v>15010</c:v>
                </c:pt>
                <c:pt idx="15010">
                  <c:v>15011</c:v>
                </c:pt>
                <c:pt idx="15011">
                  <c:v>15012</c:v>
                </c:pt>
                <c:pt idx="15012">
                  <c:v>15013</c:v>
                </c:pt>
                <c:pt idx="15013">
                  <c:v>15014</c:v>
                </c:pt>
                <c:pt idx="15014">
                  <c:v>15015</c:v>
                </c:pt>
                <c:pt idx="15015">
                  <c:v>15016</c:v>
                </c:pt>
                <c:pt idx="15016">
                  <c:v>15017</c:v>
                </c:pt>
                <c:pt idx="15017">
                  <c:v>15018</c:v>
                </c:pt>
              </c:numCache>
            </c:numRef>
          </c:xVal>
          <c:yVal>
            <c:numRef>
              <c:f>Sheet1!$B$1:$B$15018</c:f>
              <c:numCache>
                <c:formatCode>General</c:formatCode>
                <c:ptCount val="15018"/>
                <c:pt idx="0">
                  <c:v>28846</c:v>
                </c:pt>
                <c:pt idx="1">
                  <c:v>14689</c:v>
                </c:pt>
                <c:pt idx="2">
                  <c:v>14407</c:v>
                </c:pt>
                <c:pt idx="3">
                  <c:v>12235</c:v>
                </c:pt>
                <c:pt idx="4">
                  <c:v>10702</c:v>
                </c:pt>
                <c:pt idx="5">
                  <c:v>8718</c:v>
                </c:pt>
                <c:pt idx="6">
                  <c:v>8573</c:v>
                </c:pt>
                <c:pt idx="7">
                  <c:v>8289</c:v>
                </c:pt>
                <c:pt idx="8">
                  <c:v>7119</c:v>
                </c:pt>
                <c:pt idx="9">
                  <c:v>6857</c:v>
                </c:pt>
                <c:pt idx="10">
                  <c:v>6453</c:v>
                </c:pt>
                <c:pt idx="11">
                  <c:v>6221</c:v>
                </c:pt>
                <c:pt idx="12">
                  <c:v>5504</c:v>
                </c:pt>
                <c:pt idx="13">
                  <c:v>4578</c:v>
                </c:pt>
                <c:pt idx="14">
                  <c:v>4464</c:v>
                </c:pt>
                <c:pt idx="15">
                  <c:v>4207</c:v>
                </c:pt>
                <c:pt idx="16">
                  <c:v>4152</c:v>
                </c:pt>
                <c:pt idx="17">
                  <c:v>4024</c:v>
                </c:pt>
                <c:pt idx="18">
                  <c:v>3665</c:v>
                </c:pt>
                <c:pt idx="19">
                  <c:v>3261</c:v>
                </c:pt>
                <c:pt idx="20">
                  <c:v>3195</c:v>
                </c:pt>
                <c:pt idx="21">
                  <c:v>3092</c:v>
                </c:pt>
                <c:pt idx="22">
                  <c:v>3020</c:v>
                </c:pt>
                <c:pt idx="23">
                  <c:v>3006</c:v>
                </c:pt>
                <c:pt idx="24">
                  <c:v>2946</c:v>
                </c:pt>
                <c:pt idx="25">
                  <c:v>2898</c:v>
                </c:pt>
                <c:pt idx="26">
                  <c:v>2867</c:v>
                </c:pt>
                <c:pt idx="27">
                  <c:v>2603</c:v>
                </c:pt>
                <c:pt idx="28">
                  <c:v>2509</c:v>
                </c:pt>
                <c:pt idx="29">
                  <c:v>2506</c:v>
                </c:pt>
                <c:pt idx="30">
                  <c:v>2501</c:v>
                </c:pt>
                <c:pt idx="31">
                  <c:v>2437</c:v>
                </c:pt>
                <c:pt idx="32">
                  <c:v>2361</c:v>
                </c:pt>
                <c:pt idx="33">
                  <c:v>2280</c:v>
                </c:pt>
                <c:pt idx="34">
                  <c:v>2261</c:v>
                </c:pt>
                <c:pt idx="35">
                  <c:v>2251</c:v>
                </c:pt>
                <c:pt idx="36">
                  <c:v>2183</c:v>
                </c:pt>
                <c:pt idx="37">
                  <c:v>2042</c:v>
                </c:pt>
                <c:pt idx="38">
                  <c:v>1918</c:v>
                </c:pt>
                <c:pt idx="39">
                  <c:v>1902</c:v>
                </c:pt>
                <c:pt idx="40">
                  <c:v>1896</c:v>
                </c:pt>
                <c:pt idx="41">
                  <c:v>1872</c:v>
                </c:pt>
                <c:pt idx="42">
                  <c:v>1829</c:v>
                </c:pt>
                <c:pt idx="43">
                  <c:v>1739</c:v>
                </c:pt>
                <c:pt idx="44">
                  <c:v>1641</c:v>
                </c:pt>
                <c:pt idx="45">
                  <c:v>1619</c:v>
                </c:pt>
                <c:pt idx="46">
                  <c:v>1613</c:v>
                </c:pt>
                <c:pt idx="47">
                  <c:v>1606</c:v>
                </c:pt>
                <c:pt idx="48">
                  <c:v>1570</c:v>
                </c:pt>
                <c:pt idx="49">
                  <c:v>1463</c:v>
                </c:pt>
                <c:pt idx="50">
                  <c:v>1437</c:v>
                </c:pt>
                <c:pt idx="51">
                  <c:v>1431</c:v>
                </c:pt>
                <c:pt idx="52">
                  <c:v>1431</c:v>
                </c:pt>
                <c:pt idx="53">
                  <c:v>1399</c:v>
                </c:pt>
                <c:pt idx="54">
                  <c:v>1366</c:v>
                </c:pt>
                <c:pt idx="55">
                  <c:v>1329</c:v>
                </c:pt>
                <c:pt idx="56">
                  <c:v>1316</c:v>
                </c:pt>
                <c:pt idx="57">
                  <c:v>1310</c:v>
                </c:pt>
                <c:pt idx="58">
                  <c:v>1296</c:v>
                </c:pt>
                <c:pt idx="59">
                  <c:v>1272</c:v>
                </c:pt>
                <c:pt idx="60">
                  <c:v>1256</c:v>
                </c:pt>
                <c:pt idx="61">
                  <c:v>1248</c:v>
                </c:pt>
                <c:pt idx="62">
                  <c:v>1242</c:v>
                </c:pt>
                <c:pt idx="63">
                  <c:v>1228</c:v>
                </c:pt>
                <c:pt idx="64">
                  <c:v>1173</c:v>
                </c:pt>
                <c:pt idx="65">
                  <c:v>1172</c:v>
                </c:pt>
                <c:pt idx="66">
                  <c:v>1167</c:v>
                </c:pt>
                <c:pt idx="67">
                  <c:v>1140</c:v>
                </c:pt>
                <c:pt idx="68">
                  <c:v>1120</c:v>
                </c:pt>
                <c:pt idx="69">
                  <c:v>1107</c:v>
                </c:pt>
                <c:pt idx="70">
                  <c:v>1107</c:v>
                </c:pt>
                <c:pt idx="71">
                  <c:v>1099</c:v>
                </c:pt>
                <c:pt idx="72">
                  <c:v>1087</c:v>
                </c:pt>
                <c:pt idx="73">
                  <c:v>1084</c:v>
                </c:pt>
                <c:pt idx="74">
                  <c:v>1076</c:v>
                </c:pt>
                <c:pt idx="75">
                  <c:v>1056</c:v>
                </c:pt>
                <c:pt idx="76">
                  <c:v>1038</c:v>
                </c:pt>
                <c:pt idx="77">
                  <c:v>1030</c:v>
                </c:pt>
                <c:pt idx="78">
                  <c:v>1022</c:v>
                </c:pt>
                <c:pt idx="79">
                  <c:v>1015</c:v>
                </c:pt>
                <c:pt idx="80">
                  <c:v>1000</c:v>
                </c:pt>
                <c:pt idx="81">
                  <c:v>993</c:v>
                </c:pt>
                <c:pt idx="82">
                  <c:v>990</c:v>
                </c:pt>
                <c:pt idx="83">
                  <c:v>966</c:v>
                </c:pt>
                <c:pt idx="84">
                  <c:v>954</c:v>
                </c:pt>
                <c:pt idx="85">
                  <c:v>953</c:v>
                </c:pt>
                <c:pt idx="86">
                  <c:v>936</c:v>
                </c:pt>
                <c:pt idx="87">
                  <c:v>928</c:v>
                </c:pt>
                <c:pt idx="88">
                  <c:v>913</c:v>
                </c:pt>
                <c:pt idx="89">
                  <c:v>901</c:v>
                </c:pt>
                <c:pt idx="90">
                  <c:v>898</c:v>
                </c:pt>
                <c:pt idx="91">
                  <c:v>887</c:v>
                </c:pt>
                <c:pt idx="92">
                  <c:v>881</c:v>
                </c:pt>
                <c:pt idx="93">
                  <c:v>876</c:v>
                </c:pt>
                <c:pt idx="94">
                  <c:v>853</c:v>
                </c:pt>
                <c:pt idx="95">
                  <c:v>844</c:v>
                </c:pt>
                <c:pt idx="96">
                  <c:v>842</c:v>
                </c:pt>
                <c:pt idx="97">
                  <c:v>826</c:v>
                </c:pt>
                <c:pt idx="98">
                  <c:v>821</c:v>
                </c:pt>
                <c:pt idx="99">
                  <c:v>820</c:v>
                </c:pt>
                <c:pt idx="100">
                  <c:v>813</c:v>
                </c:pt>
                <c:pt idx="101">
                  <c:v>775</c:v>
                </c:pt>
                <c:pt idx="102">
                  <c:v>769</c:v>
                </c:pt>
                <c:pt idx="103">
                  <c:v>761</c:v>
                </c:pt>
                <c:pt idx="104">
                  <c:v>746</c:v>
                </c:pt>
                <c:pt idx="105">
                  <c:v>739</c:v>
                </c:pt>
                <c:pt idx="106">
                  <c:v>739</c:v>
                </c:pt>
                <c:pt idx="107">
                  <c:v>737</c:v>
                </c:pt>
                <c:pt idx="108">
                  <c:v>731</c:v>
                </c:pt>
                <c:pt idx="109">
                  <c:v>728</c:v>
                </c:pt>
                <c:pt idx="110">
                  <c:v>726</c:v>
                </c:pt>
                <c:pt idx="111">
                  <c:v>723</c:v>
                </c:pt>
                <c:pt idx="112">
                  <c:v>714</c:v>
                </c:pt>
                <c:pt idx="113">
                  <c:v>709</c:v>
                </c:pt>
                <c:pt idx="114">
                  <c:v>703</c:v>
                </c:pt>
                <c:pt idx="115">
                  <c:v>699</c:v>
                </c:pt>
                <c:pt idx="116">
                  <c:v>698</c:v>
                </c:pt>
                <c:pt idx="117">
                  <c:v>695</c:v>
                </c:pt>
                <c:pt idx="118">
                  <c:v>695</c:v>
                </c:pt>
                <c:pt idx="119">
                  <c:v>677</c:v>
                </c:pt>
                <c:pt idx="120">
                  <c:v>663</c:v>
                </c:pt>
                <c:pt idx="121">
                  <c:v>650</c:v>
                </c:pt>
                <c:pt idx="122">
                  <c:v>641</c:v>
                </c:pt>
                <c:pt idx="123">
                  <c:v>641</c:v>
                </c:pt>
                <c:pt idx="124">
                  <c:v>638</c:v>
                </c:pt>
                <c:pt idx="125">
                  <c:v>636</c:v>
                </c:pt>
                <c:pt idx="126">
                  <c:v>633</c:v>
                </c:pt>
                <c:pt idx="127">
                  <c:v>633</c:v>
                </c:pt>
                <c:pt idx="128">
                  <c:v>626</c:v>
                </c:pt>
                <c:pt idx="129">
                  <c:v>621</c:v>
                </c:pt>
                <c:pt idx="130">
                  <c:v>616</c:v>
                </c:pt>
                <c:pt idx="131">
                  <c:v>613</c:v>
                </c:pt>
                <c:pt idx="132">
                  <c:v>610</c:v>
                </c:pt>
                <c:pt idx="133">
                  <c:v>606</c:v>
                </c:pt>
                <c:pt idx="134">
                  <c:v>606</c:v>
                </c:pt>
                <c:pt idx="135">
                  <c:v>605</c:v>
                </c:pt>
                <c:pt idx="136">
                  <c:v>588</c:v>
                </c:pt>
                <c:pt idx="137">
                  <c:v>571</c:v>
                </c:pt>
                <c:pt idx="138">
                  <c:v>571</c:v>
                </c:pt>
                <c:pt idx="139">
                  <c:v>568</c:v>
                </c:pt>
                <c:pt idx="140">
                  <c:v>566</c:v>
                </c:pt>
                <c:pt idx="141">
                  <c:v>564</c:v>
                </c:pt>
                <c:pt idx="142">
                  <c:v>563</c:v>
                </c:pt>
                <c:pt idx="143">
                  <c:v>562</c:v>
                </c:pt>
                <c:pt idx="144">
                  <c:v>554</c:v>
                </c:pt>
                <c:pt idx="145">
                  <c:v>546</c:v>
                </c:pt>
                <c:pt idx="146">
                  <c:v>545</c:v>
                </c:pt>
                <c:pt idx="147">
                  <c:v>545</c:v>
                </c:pt>
                <c:pt idx="148">
                  <c:v>540</c:v>
                </c:pt>
                <c:pt idx="149">
                  <c:v>534</c:v>
                </c:pt>
                <c:pt idx="150">
                  <c:v>534</c:v>
                </c:pt>
                <c:pt idx="151">
                  <c:v>532</c:v>
                </c:pt>
                <c:pt idx="152">
                  <c:v>531</c:v>
                </c:pt>
                <c:pt idx="153">
                  <c:v>525</c:v>
                </c:pt>
                <c:pt idx="154">
                  <c:v>523</c:v>
                </c:pt>
                <c:pt idx="155">
                  <c:v>523</c:v>
                </c:pt>
                <c:pt idx="156">
                  <c:v>519</c:v>
                </c:pt>
                <c:pt idx="157">
                  <c:v>515</c:v>
                </c:pt>
                <c:pt idx="158">
                  <c:v>514</c:v>
                </c:pt>
                <c:pt idx="159">
                  <c:v>509</c:v>
                </c:pt>
                <c:pt idx="160">
                  <c:v>509</c:v>
                </c:pt>
                <c:pt idx="161">
                  <c:v>506</c:v>
                </c:pt>
                <c:pt idx="162">
                  <c:v>503</c:v>
                </c:pt>
                <c:pt idx="163">
                  <c:v>501</c:v>
                </c:pt>
                <c:pt idx="164">
                  <c:v>493</c:v>
                </c:pt>
                <c:pt idx="165">
                  <c:v>488</c:v>
                </c:pt>
                <c:pt idx="166">
                  <c:v>487</c:v>
                </c:pt>
                <c:pt idx="167">
                  <c:v>485</c:v>
                </c:pt>
                <c:pt idx="168">
                  <c:v>484</c:v>
                </c:pt>
                <c:pt idx="169">
                  <c:v>481</c:v>
                </c:pt>
                <c:pt idx="170">
                  <c:v>467</c:v>
                </c:pt>
                <c:pt idx="171">
                  <c:v>466</c:v>
                </c:pt>
                <c:pt idx="172">
                  <c:v>463</c:v>
                </c:pt>
                <c:pt idx="173">
                  <c:v>462</c:v>
                </c:pt>
                <c:pt idx="174">
                  <c:v>459</c:v>
                </c:pt>
                <c:pt idx="175">
                  <c:v>458</c:v>
                </c:pt>
                <c:pt idx="176">
                  <c:v>455</c:v>
                </c:pt>
                <c:pt idx="177">
                  <c:v>450</c:v>
                </c:pt>
                <c:pt idx="178">
                  <c:v>444</c:v>
                </c:pt>
                <c:pt idx="179">
                  <c:v>442</c:v>
                </c:pt>
                <c:pt idx="180">
                  <c:v>437</c:v>
                </c:pt>
                <c:pt idx="181">
                  <c:v>437</c:v>
                </c:pt>
                <c:pt idx="182">
                  <c:v>435</c:v>
                </c:pt>
                <c:pt idx="183">
                  <c:v>432</c:v>
                </c:pt>
                <c:pt idx="184">
                  <c:v>429</c:v>
                </c:pt>
                <c:pt idx="185">
                  <c:v>428</c:v>
                </c:pt>
                <c:pt idx="186">
                  <c:v>427</c:v>
                </c:pt>
                <c:pt idx="187">
                  <c:v>426</c:v>
                </c:pt>
                <c:pt idx="188">
                  <c:v>425</c:v>
                </c:pt>
                <c:pt idx="189">
                  <c:v>419</c:v>
                </c:pt>
                <c:pt idx="190">
                  <c:v>416</c:v>
                </c:pt>
                <c:pt idx="191">
                  <c:v>411</c:v>
                </c:pt>
                <c:pt idx="192">
                  <c:v>408</c:v>
                </c:pt>
                <c:pt idx="193">
                  <c:v>408</c:v>
                </c:pt>
                <c:pt idx="194">
                  <c:v>404</c:v>
                </c:pt>
                <c:pt idx="195">
                  <c:v>401</c:v>
                </c:pt>
                <c:pt idx="196">
                  <c:v>400</c:v>
                </c:pt>
                <c:pt idx="197">
                  <c:v>400</c:v>
                </c:pt>
                <c:pt idx="198">
                  <c:v>398</c:v>
                </c:pt>
                <c:pt idx="199">
                  <c:v>397</c:v>
                </c:pt>
                <c:pt idx="200">
                  <c:v>394</c:v>
                </c:pt>
                <c:pt idx="201">
                  <c:v>388</c:v>
                </c:pt>
                <c:pt idx="202">
                  <c:v>387</c:v>
                </c:pt>
                <c:pt idx="203">
                  <c:v>384</c:v>
                </c:pt>
                <c:pt idx="204">
                  <c:v>383</c:v>
                </c:pt>
                <c:pt idx="205">
                  <c:v>380</c:v>
                </c:pt>
                <c:pt idx="206">
                  <c:v>377</c:v>
                </c:pt>
                <c:pt idx="207">
                  <c:v>376</c:v>
                </c:pt>
                <c:pt idx="208">
                  <c:v>376</c:v>
                </c:pt>
                <c:pt idx="209">
                  <c:v>373</c:v>
                </c:pt>
                <c:pt idx="210">
                  <c:v>372</c:v>
                </c:pt>
                <c:pt idx="211">
                  <c:v>370</c:v>
                </c:pt>
                <c:pt idx="212">
                  <c:v>369</c:v>
                </c:pt>
                <c:pt idx="213">
                  <c:v>363</c:v>
                </c:pt>
                <c:pt idx="214">
                  <c:v>362</c:v>
                </c:pt>
                <c:pt idx="215">
                  <c:v>362</c:v>
                </c:pt>
                <c:pt idx="216">
                  <c:v>358</c:v>
                </c:pt>
                <c:pt idx="217">
                  <c:v>357</c:v>
                </c:pt>
                <c:pt idx="218">
                  <c:v>356</c:v>
                </c:pt>
                <c:pt idx="219">
                  <c:v>356</c:v>
                </c:pt>
                <c:pt idx="220">
                  <c:v>353</c:v>
                </c:pt>
                <c:pt idx="221">
                  <c:v>352</c:v>
                </c:pt>
                <c:pt idx="222">
                  <c:v>352</c:v>
                </c:pt>
                <c:pt idx="223">
                  <c:v>350</c:v>
                </c:pt>
                <c:pt idx="224">
                  <c:v>348</c:v>
                </c:pt>
                <c:pt idx="225">
                  <c:v>348</c:v>
                </c:pt>
                <c:pt idx="226">
                  <c:v>341</c:v>
                </c:pt>
                <c:pt idx="227">
                  <c:v>340</c:v>
                </c:pt>
                <c:pt idx="228">
                  <c:v>340</c:v>
                </c:pt>
                <c:pt idx="229">
                  <c:v>339</c:v>
                </c:pt>
                <c:pt idx="230">
                  <c:v>338</c:v>
                </c:pt>
                <c:pt idx="231">
                  <c:v>338</c:v>
                </c:pt>
                <c:pt idx="232">
                  <c:v>337</c:v>
                </c:pt>
                <c:pt idx="233">
                  <c:v>334</c:v>
                </c:pt>
                <c:pt idx="234">
                  <c:v>329</c:v>
                </c:pt>
                <c:pt idx="235">
                  <c:v>326</c:v>
                </c:pt>
                <c:pt idx="236">
                  <c:v>326</c:v>
                </c:pt>
                <c:pt idx="237">
                  <c:v>323</c:v>
                </c:pt>
                <c:pt idx="238">
                  <c:v>323</c:v>
                </c:pt>
                <c:pt idx="239">
                  <c:v>321</c:v>
                </c:pt>
                <c:pt idx="240">
                  <c:v>321</c:v>
                </c:pt>
                <c:pt idx="241">
                  <c:v>320</c:v>
                </c:pt>
                <c:pt idx="242">
                  <c:v>320</c:v>
                </c:pt>
                <c:pt idx="243">
                  <c:v>315</c:v>
                </c:pt>
                <c:pt idx="244">
                  <c:v>314</c:v>
                </c:pt>
                <c:pt idx="245">
                  <c:v>314</c:v>
                </c:pt>
                <c:pt idx="246">
                  <c:v>308</c:v>
                </c:pt>
                <c:pt idx="247">
                  <c:v>307</c:v>
                </c:pt>
                <c:pt idx="248">
                  <c:v>306</c:v>
                </c:pt>
                <c:pt idx="249">
                  <c:v>305</c:v>
                </c:pt>
                <c:pt idx="250">
                  <c:v>303</c:v>
                </c:pt>
                <c:pt idx="251">
                  <c:v>302</c:v>
                </c:pt>
                <c:pt idx="252">
                  <c:v>301</c:v>
                </c:pt>
                <c:pt idx="253">
                  <c:v>296</c:v>
                </c:pt>
                <c:pt idx="254">
                  <c:v>293</c:v>
                </c:pt>
                <c:pt idx="255">
                  <c:v>293</c:v>
                </c:pt>
                <c:pt idx="256">
                  <c:v>292</c:v>
                </c:pt>
                <c:pt idx="257">
                  <c:v>292</c:v>
                </c:pt>
                <c:pt idx="258">
                  <c:v>291</c:v>
                </c:pt>
                <c:pt idx="259">
                  <c:v>291</c:v>
                </c:pt>
                <c:pt idx="260">
                  <c:v>289</c:v>
                </c:pt>
                <c:pt idx="261">
                  <c:v>288</c:v>
                </c:pt>
                <c:pt idx="262">
                  <c:v>287</c:v>
                </c:pt>
                <c:pt idx="263">
                  <c:v>287</c:v>
                </c:pt>
                <c:pt idx="264">
                  <c:v>286</c:v>
                </c:pt>
                <c:pt idx="265">
                  <c:v>285</c:v>
                </c:pt>
                <c:pt idx="266">
                  <c:v>284</c:v>
                </c:pt>
                <c:pt idx="267">
                  <c:v>283</c:v>
                </c:pt>
                <c:pt idx="268">
                  <c:v>283</c:v>
                </c:pt>
                <c:pt idx="269">
                  <c:v>280</c:v>
                </c:pt>
                <c:pt idx="270">
                  <c:v>279</c:v>
                </c:pt>
                <c:pt idx="271">
                  <c:v>278</c:v>
                </c:pt>
                <c:pt idx="272">
                  <c:v>278</c:v>
                </c:pt>
                <c:pt idx="273">
                  <c:v>277</c:v>
                </c:pt>
                <c:pt idx="274">
                  <c:v>275</c:v>
                </c:pt>
                <c:pt idx="275">
                  <c:v>275</c:v>
                </c:pt>
                <c:pt idx="276">
                  <c:v>273</c:v>
                </c:pt>
                <c:pt idx="277">
                  <c:v>273</c:v>
                </c:pt>
                <c:pt idx="278">
                  <c:v>272</c:v>
                </c:pt>
                <c:pt idx="279">
                  <c:v>272</c:v>
                </c:pt>
                <c:pt idx="280">
                  <c:v>269</c:v>
                </c:pt>
                <c:pt idx="281">
                  <c:v>268</c:v>
                </c:pt>
                <c:pt idx="282">
                  <c:v>267</c:v>
                </c:pt>
                <c:pt idx="283">
                  <c:v>267</c:v>
                </c:pt>
                <c:pt idx="284">
                  <c:v>266</c:v>
                </c:pt>
                <c:pt idx="285">
                  <c:v>265</c:v>
                </c:pt>
                <c:pt idx="286">
                  <c:v>264</c:v>
                </c:pt>
                <c:pt idx="287">
                  <c:v>260</c:v>
                </c:pt>
                <c:pt idx="288">
                  <c:v>259</c:v>
                </c:pt>
                <c:pt idx="289">
                  <c:v>257</c:v>
                </c:pt>
                <c:pt idx="290">
                  <c:v>257</c:v>
                </c:pt>
                <c:pt idx="291">
                  <c:v>255</c:v>
                </c:pt>
                <c:pt idx="292">
                  <c:v>255</c:v>
                </c:pt>
                <c:pt idx="293">
                  <c:v>252</c:v>
                </c:pt>
                <c:pt idx="294">
                  <c:v>250</c:v>
                </c:pt>
                <c:pt idx="295">
                  <c:v>249</c:v>
                </c:pt>
                <c:pt idx="296">
                  <c:v>246</c:v>
                </c:pt>
                <c:pt idx="297">
                  <c:v>246</c:v>
                </c:pt>
                <c:pt idx="298">
                  <c:v>245</c:v>
                </c:pt>
                <c:pt idx="299">
                  <c:v>242</c:v>
                </c:pt>
                <c:pt idx="300">
                  <c:v>242</c:v>
                </c:pt>
                <c:pt idx="301">
                  <c:v>240</c:v>
                </c:pt>
                <c:pt idx="302">
                  <c:v>239</c:v>
                </c:pt>
                <c:pt idx="303">
                  <c:v>238</c:v>
                </c:pt>
                <c:pt idx="304">
                  <c:v>238</c:v>
                </c:pt>
                <c:pt idx="305">
                  <c:v>237</c:v>
                </c:pt>
                <c:pt idx="306">
                  <c:v>236</c:v>
                </c:pt>
                <c:pt idx="307">
                  <c:v>235</c:v>
                </c:pt>
                <c:pt idx="308">
                  <c:v>235</c:v>
                </c:pt>
                <c:pt idx="309">
                  <c:v>233</c:v>
                </c:pt>
                <c:pt idx="310">
                  <c:v>233</c:v>
                </c:pt>
                <c:pt idx="311">
                  <c:v>233</c:v>
                </c:pt>
                <c:pt idx="312">
                  <c:v>233</c:v>
                </c:pt>
                <c:pt idx="313">
                  <c:v>232</c:v>
                </c:pt>
                <c:pt idx="314">
                  <c:v>231</c:v>
                </c:pt>
                <c:pt idx="315">
                  <c:v>230</c:v>
                </c:pt>
                <c:pt idx="316">
                  <c:v>230</c:v>
                </c:pt>
                <c:pt idx="317">
                  <c:v>229</c:v>
                </c:pt>
                <c:pt idx="318">
                  <c:v>227</c:v>
                </c:pt>
                <c:pt idx="319">
                  <c:v>226</c:v>
                </c:pt>
                <c:pt idx="320">
                  <c:v>226</c:v>
                </c:pt>
                <c:pt idx="321">
                  <c:v>225</c:v>
                </c:pt>
                <c:pt idx="322">
                  <c:v>224</c:v>
                </c:pt>
                <c:pt idx="323">
                  <c:v>224</c:v>
                </c:pt>
                <c:pt idx="324">
                  <c:v>222</c:v>
                </c:pt>
                <c:pt idx="325">
                  <c:v>221</c:v>
                </c:pt>
                <c:pt idx="326">
                  <c:v>219</c:v>
                </c:pt>
                <c:pt idx="327">
                  <c:v>219</c:v>
                </c:pt>
                <c:pt idx="328">
                  <c:v>218</c:v>
                </c:pt>
                <c:pt idx="329">
                  <c:v>218</c:v>
                </c:pt>
                <c:pt idx="330">
                  <c:v>218</c:v>
                </c:pt>
                <c:pt idx="331">
                  <c:v>217</c:v>
                </c:pt>
                <c:pt idx="332">
                  <c:v>217</c:v>
                </c:pt>
                <c:pt idx="333">
                  <c:v>216</c:v>
                </c:pt>
                <c:pt idx="334">
                  <c:v>216</c:v>
                </c:pt>
                <c:pt idx="335">
                  <c:v>215</c:v>
                </c:pt>
                <c:pt idx="336">
                  <c:v>215</c:v>
                </c:pt>
                <c:pt idx="337">
                  <c:v>214</c:v>
                </c:pt>
                <c:pt idx="338">
                  <c:v>212</c:v>
                </c:pt>
                <c:pt idx="339">
                  <c:v>211</c:v>
                </c:pt>
                <c:pt idx="340">
                  <c:v>211</c:v>
                </c:pt>
                <c:pt idx="341">
                  <c:v>210</c:v>
                </c:pt>
                <c:pt idx="342">
                  <c:v>208</c:v>
                </c:pt>
                <c:pt idx="343">
                  <c:v>207</c:v>
                </c:pt>
                <c:pt idx="344">
                  <c:v>207</c:v>
                </c:pt>
                <c:pt idx="345">
                  <c:v>206</c:v>
                </c:pt>
                <c:pt idx="346">
                  <c:v>205</c:v>
                </c:pt>
                <c:pt idx="347">
                  <c:v>204</c:v>
                </c:pt>
                <c:pt idx="348">
                  <c:v>204</c:v>
                </c:pt>
                <c:pt idx="349">
                  <c:v>203</c:v>
                </c:pt>
                <c:pt idx="350">
                  <c:v>200</c:v>
                </c:pt>
                <c:pt idx="351">
                  <c:v>200</c:v>
                </c:pt>
                <c:pt idx="352">
                  <c:v>199</c:v>
                </c:pt>
                <c:pt idx="353">
                  <c:v>198</c:v>
                </c:pt>
                <c:pt idx="354">
                  <c:v>197</c:v>
                </c:pt>
                <c:pt idx="355">
                  <c:v>195</c:v>
                </c:pt>
                <c:pt idx="356">
                  <c:v>195</c:v>
                </c:pt>
                <c:pt idx="357">
                  <c:v>195</c:v>
                </c:pt>
                <c:pt idx="358">
                  <c:v>193</c:v>
                </c:pt>
                <c:pt idx="359">
                  <c:v>193</c:v>
                </c:pt>
                <c:pt idx="360">
                  <c:v>193</c:v>
                </c:pt>
                <c:pt idx="361">
                  <c:v>193</c:v>
                </c:pt>
                <c:pt idx="362">
                  <c:v>190</c:v>
                </c:pt>
                <c:pt idx="363">
                  <c:v>190</c:v>
                </c:pt>
                <c:pt idx="364">
                  <c:v>190</c:v>
                </c:pt>
                <c:pt idx="365">
                  <c:v>190</c:v>
                </c:pt>
                <c:pt idx="366">
                  <c:v>187</c:v>
                </c:pt>
                <c:pt idx="367">
                  <c:v>187</c:v>
                </c:pt>
                <c:pt idx="368">
                  <c:v>186</c:v>
                </c:pt>
                <c:pt idx="369">
                  <c:v>186</c:v>
                </c:pt>
                <c:pt idx="370">
                  <c:v>184</c:v>
                </c:pt>
                <c:pt idx="371">
                  <c:v>183</c:v>
                </c:pt>
                <c:pt idx="372">
                  <c:v>183</c:v>
                </c:pt>
                <c:pt idx="373">
                  <c:v>183</c:v>
                </c:pt>
                <c:pt idx="374">
                  <c:v>183</c:v>
                </c:pt>
                <c:pt idx="375">
                  <c:v>183</c:v>
                </c:pt>
                <c:pt idx="376">
                  <c:v>182</c:v>
                </c:pt>
                <c:pt idx="377">
                  <c:v>182</c:v>
                </c:pt>
                <c:pt idx="378">
                  <c:v>181</c:v>
                </c:pt>
                <c:pt idx="379">
                  <c:v>181</c:v>
                </c:pt>
                <c:pt idx="380">
                  <c:v>181</c:v>
                </c:pt>
                <c:pt idx="381">
                  <c:v>180</c:v>
                </c:pt>
                <c:pt idx="382">
                  <c:v>179</c:v>
                </c:pt>
                <c:pt idx="383">
                  <c:v>179</c:v>
                </c:pt>
                <c:pt idx="384">
                  <c:v>178</c:v>
                </c:pt>
                <c:pt idx="385">
                  <c:v>178</c:v>
                </c:pt>
                <c:pt idx="386">
                  <c:v>178</c:v>
                </c:pt>
                <c:pt idx="387">
                  <c:v>176</c:v>
                </c:pt>
                <c:pt idx="388">
                  <c:v>176</c:v>
                </c:pt>
                <c:pt idx="389">
                  <c:v>176</c:v>
                </c:pt>
                <c:pt idx="390">
                  <c:v>176</c:v>
                </c:pt>
                <c:pt idx="391">
                  <c:v>176</c:v>
                </c:pt>
                <c:pt idx="392">
                  <c:v>176</c:v>
                </c:pt>
                <c:pt idx="393">
                  <c:v>175</c:v>
                </c:pt>
                <c:pt idx="394">
                  <c:v>175</c:v>
                </c:pt>
                <c:pt idx="395">
                  <c:v>173</c:v>
                </c:pt>
                <c:pt idx="396">
                  <c:v>172</c:v>
                </c:pt>
                <c:pt idx="397">
                  <c:v>172</c:v>
                </c:pt>
                <c:pt idx="398">
                  <c:v>172</c:v>
                </c:pt>
                <c:pt idx="399">
                  <c:v>171</c:v>
                </c:pt>
                <c:pt idx="400">
                  <c:v>171</c:v>
                </c:pt>
                <c:pt idx="401">
                  <c:v>171</c:v>
                </c:pt>
                <c:pt idx="402">
                  <c:v>170</c:v>
                </c:pt>
                <c:pt idx="403">
                  <c:v>170</c:v>
                </c:pt>
                <c:pt idx="404">
                  <c:v>170</c:v>
                </c:pt>
                <c:pt idx="405">
                  <c:v>169</c:v>
                </c:pt>
                <c:pt idx="406">
                  <c:v>168</c:v>
                </c:pt>
                <c:pt idx="407">
                  <c:v>167</c:v>
                </c:pt>
                <c:pt idx="408">
                  <c:v>167</c:v>
                </c:pt>
                <c:pt idx="409">
                  <c:v>167</c:v>
                </c:pt>
                <c:pt idx="410">
                  <c:v>167</c:v>
                </c:pt>
                <c:pt idx="411">
                  <c:v>166</c:v>
                </c:pt>
                <c:pt idx="412">
                  <c:v>166</c:v>
                </c:pt>
                <c:pt idx="413">
                  <c:v>166</c:v>
                </c:pt>
                <c:pt idx="414">
                  <c:v>165</c:v>
                </c:pt>
                <c:pt idx="415">
                  <c:v>164</c:v>
                </c:pt>
                <c:pt idx="416">
                  <c:v>163</c:v>
                </c:pt>
                <c:pt idx="417">
                  <c:v>163</c:v>
                </c:pt>
                <c:pt idx="418">
                  <c:v>162</c:v>
                </c:pt>
                <c:pt idx="419">
                  <c:v>161</c:v>
                </c:pt>
                <c:pt idx="420">
                  <c:v>160</c:v>
                </c:pt>
                <c:pt idx="421">
                  <c:v>160</c:v>
                </c:pt>
                <c:pt idx="422">
                  <c:v>160</c:v>
                </c:pt>
                <c:pt idx="423">
                  <c:v>160</c:v>
                </c:pt>
                <c:pt idx="424">
                  <c:v>160</c:v>
                </c:pt>
                <c:pt idx="425">
                  <c:v>159</c:v>
                </c:pt>
                <c:pt idx="426">
                  <c:v>158</c:v>
                </c:pt>
                <c:pt idx="427">
                  <c:v>158</c:v>
                </c:pt>
                <c:pt idx="428">
                  <c:v>158</c:v>
                </c:pt>
                <c:pt idx="429">
                  <c:v>156</c:v>
                </c:pt>
                <c:pt idx="430">
                  <c:v>156</c:v>
                </c:pt>
                <c:pt idx="431">
                  <c:v>155</c:v>
                </c:pt>
                <c:pt idx="432">
                  <c:v>155</c:v>
                </c:pt>
                <c:pt idx="433">
                  <c:v>155</c:v>
                </c:pt>
                <c:pt idx="434">
                  <c:v>153</c:v>
                </c:pt>
                <c:pt idx="435">
                  <c:v>153</c:v>
                </c:pt>
                <c:pt idx="436">
                  <c:v>152</c:v>
                </c:pt>
                <c:pt idx="437">
                  <c:v>152</c:v>
                </c:pt>
                <c:pt idx="438">
                  <c:v>152</c:v>
                </c:pt>
                <c:pt idx="439">
                  <c:v>151</c:v>
                </c:pt>
                <c:pt idx="440">
                  <c:v>151</c:v>
                </c:pt>
                <c:pt idx="441">
                  <c:v>149</c:v>
                </c:pt>
                <c:pt idx="442">
                  <c:v>148</c:v>
                </c:pt>
                <c:pt idx="443">
                  <c:v>148</c:v>
                </c:pt>
                <c:pt idx="444">
                  <c:v>148</c:v>
                </c:pt>
                <c:pt idx="445">
                  <c:v>148</c:v>
                </c:pt>
                <c:pt idx="446">
                  <c:v>148</c:v>
                </c:pt>
                <c:pt idx="447">
                  <c:v>148</c:v>
                </c:pt>
                <c:pt idx="448">
                  <c:v>147</c:v>
                </c:pt>
                <c:pt idx="449">
                  <c:v>147</c:v>
                </c:pt>
                <c:pt idx="450">
                  <c:v>146</c:v>
                </c:pt>
                <c:pt idx="451">
                  <c:v>146</c:v>
                </c:pt>
                <c:pt idx="452">
                  <c:v>146</c:v>
                </c:pt>
                <c:pt idx="453">
                  <c:v>146</c:v>
                </c:pt>
                <c:pt idx="454">
                  <c:v>146</c:v>
                </c:pt>
                <c:pt idx="455">
                  <c:v>145</c:v>
                </c:pt>
                <c:pt idx="456">
                  <c:v>145</c:v>
                </c:pt>
                <c:pt idx="457">
                  <c:v>145</c:v>
                </c:pt>
                <c:pt idx="458">
                  <c:v>145</c:v>
                </c:pt>
                <c:pt idx="459">
                  <c:v>144</c:v>
                </c:pt>
                <c:pt idx="460">
                  <c:v>144</c:v>
                </c:pt>
                <c:pt idx="461">
                  <c:v>144</c:v>
                </c:pt>
                <c:pt idx="462">
                  <c:v>144</c:v>
                </c:pt>
                <c:pt idx="463">
                  <c:v>144</c:v>
                </c:pt>
                <c:pt idx="464">
                  <c:v>144</c:v>
                </c:pt>
                <c:pt idx="465">
                  <c:v>143</c:v>
                </c:pt>
                <c:pt idx="466">
                  <c:v>143</c:v>
                </c:pt>
                <c:pt idx="467">
                  <c:v>142</c:v>
                </c:pt>
                <c:pt idx="468">
                  <c:v>142</c:v>
                </c:pt>
                <c:pt idx="469">
                  <c:v>142</c:v>
                </c:pt>
                <c:pt idx="470">
                  <c:v>142</c:v>
                </c:pt>
                <c:pt idx="471">
                  <c:v>142</c:v>
                </c:pt>
                <c:pt idx="472">
                  <c:v>140</c:v>
                </c:pt>
                <c:pt idx="473">
                  <c:v>140</c:v>
                </c:pt>
                <c:pt idx="474">
                  <c:v>139</c:v>
                </c:pt>
                <c:pt idx="475">
                  <c:v>138</c:v>
                </c:pt>
                <c:pt idx="476">
                  <c:v>138</c:v>
                </c:pt>
                <c:pt idx="477">
                  <c:v>137</c:v>
                </c:pt>
                <c:pt idx="478">
                  <c:v>137</c:v>
                </c:pt>
                <c:pt idx="479">
                  <c:v>137</c:v>
                </c:pt>
                <c:pt idx="480">
                  <c:v>137</c:v>
                </c:pt>
                <c:pt idx="481">
                  <c:v>136</c:v>
                </c:pt>
                <c:pt idx="482">
                  <c:v>135</c:v>
                </c:pt>
                <c:pt idx="483">
                  <c:v>135</c:v>
                </c:pt>
                <c:pt idx="484">
                  <c:v>135</c:v>
                </c:pt>
                <c:pt idx="485">
                  <c:v>135</c:v>
                </c:pt>
                <c:pt idx="486">
                  <c:v>135</c:v>
                </c:pt>
                <c:pt idx="487">
                  <c:v>134</c:v>
                </c:pt>
                <c:pt idx="488">
                  <c:v>134</c:v>
                </c:pt>
                <c:pt idx="489">
                  <c:v>134</c:v>
                </c:pt>
                <c:pt idx="490">
                  <c:v>134</c:v>
                </c:pt>
                <c:pt idx="491">
                  <c:v>134</c:v>
                </c:pt>
                <c:pt idx="492">
                  <c:v>134</c:v>
                </c:pt>
                <c:pt idx="493">
                  <c:v>134</c:v>
                </c:pt>
                <c:pt idx="494">
                  <c:v>134</c:v>
                </c:pt>
                <c:pt idx="495">
                  <c:v>134</c:v>
                </c:pt>
                <c:pt idx="496">
                  <c:v>134</c:v>
                </c:pt>
                <c:pt idx="497">
                  <c:v>133</c:v>
                </c:pt>
                <c:pt idx="498">
                  <c:v>133</c:v>
                </c:pt>
                <c:pt idx="499">
                  <c:v>133</c:v>
                </c:pt>
                <c:pt idx="500">
                  <c:v>132</c:v>
                </c:pt>
                <c:pt idx="501">
                  <c:v>132</c:v>
                </c:pt>
                <c:pt idx="502">
                  <c:v>132</c:v>
                </c:pt>
                <c:pt idx="503">
                  <c:v>131</c:v>
                </c:pt>
                <c:pt idx="504">
                  <c:v>130</c:v>
                </c:pt>
                <c:pt idx="505">
                  <c:v>130</c:v>
                </c:pt>
                <c:pt idx="506">
                  <c:v>130</c:v>
                </c:pt>
                <c:pt idx="507">
                  <c:v>130</c:v>
                </c:pt>
                <c:pt idx="508">
                  <c:v>130</c:v>
                </c:pt>
                <c:pt idx="509">
                  <c:v>129</c:v>
                </c:pt>
                <c:pt idx="510">
                  <c:v>129</c:v>
                </c:pt>
                <c:pt idx="511">
                  <c:v>129</c:v>
                </c:pt>
                <c:pt idx="512">
                  <c:v>129</c:v>
                </c:pt>
                <c:pt idx="513">
                  <c:v>128</c:v>
                </c:pt>
                <c:pt idx="514">
                  <c:v>128</c:v>
                </c:pt>
                <c:pt idx="515">
                  <c:v>128</c:v>
                </c:pt>
                <c:pt idx="516">
                  <c:v>127</c:v>
                </c:pt>
                <c:pt idx="517">
                  <c:v>127</c:v>
                </c:pt>
                <c:pt idx="518">
                  <c:v>127</c:v>
                </c:pt>
                <c:pt idx="519">
                  <c:v>127</c:v>
                </c:pt>
                <c:pt idx="520">
                  <c:v>126</c:v>
                </c:pt>
                <c:pt idx="521">
                  <c:v>126</c:v>
                </c:pt>
                <c:pt idx="522">
                  <c:v>126</c:v>
                </c:pt>
                <c:pt idx="523">
                  <c:v>126</c:v>
                </c:pt>
                <c:pt idx="524">
                  <c:v>125</c:v>
                </c:pt>
                <c:pt idx="525">
                  <c:v>125</c:v>
                </c:pt>
                <c:pt idx="526">
                  <c:v>125</c:v>
                </c:pt>
                <c:pt idx="527">
                  <c:v>125</c:v>
                </c:pt>
                <c:pt idx="528">
                  <c:v>124</c:v>
                </c:pt>
                <c:pt idx="529">
                  <c:v>124</c:v>
                </c:pt>
                <c:pt idx="530">
                  <c:v>124</c:v>
                </c:pt>
                <c:pt idx="531">
                  <c:v>123</c:v>
                </c:pt>
                <c:pt idx="532">
                  <c:v>123</c:v>
                </c:pt>
                <c:pt idx="533">
                  <c:v>122</c:v>
                </c:pt>
                <c:pt idx="534">
                  <c:v>121</c:v>
                </c:pt>
                <c:pt idx="535">
                  <c:v>121</c:v>
                </c:pt>
                <c:pt idx="536">
                  <c:v>121</c:v>
                </c:pt>
                <c:pt idx="537">
                  <c:v>121</c:v>
                </c:pt>
                <c:pt idx="538">
                  <c:v>120</c:v>
                </c:pt>
                <c:pt idx="539">
                  <c:v>120</c:v>
                </c:pt>
                <c:pt idx="540">
                  <c:v>119</c:v>
                </c:pt>
                <c:pt idx="541">
                  <c:v>119</c:v>
                </c:pt>
                <c:pt idx="542">
                  <c:v>119</c:v>
                </c:pt>
                <c:pt idx="543">
                  <c:v>118</c:v>
                </c:pt>
                <c:pt idx="544">
                  <c:v>118</c:v>
                </c:pt>
                <c:pt idx="545">
                  <c:v>118</c:v>
                </c:pt>
                <c:pt idx="546">
                  <c:v>117</c:v>
                </c:pt>
                <c:pt idx="547">
                  <c:v>117</c:v>
                </c:pt>
                <c:pt idx="548">
                  <c:v>117</c:v>
                </c:pt>
                <c:pt idx="549">
                  <c:v>117</c:v>
                </c:pt>
                <c:pt idx="550">
                  <c:v>116</c:v>
                </c:pt>
                <c:pt idx="551">
                  <c:v>116</c:v>
                </c:pt>
                <c:pt idx="552">
                  <c:v>116</c:v>
                </c:pt>
                <c:pt idx="553">
                  <c:v>116</c:v>
                </c:pt>
                <c:pt idx="554">
                  <c:v>116</c:v>
                </c:pt>
                <c:pt idx="555">
                  <c:v>115</c:v>
                </c:pt>
                <c:pt idx="556">
                  <c:v>115</c:v>
                </c:pt>
                <c:pt idx="557">
                  <c:v>114</c:v>
                </c:pt>
                <c:pt idx="558">
                  <c:v>114</c:v>
                </c:pt>
                <c:pt idx="559">
                  <c:v>114</c:v>
                </c:pt>
                <c:pt idx="560">
                  <c:v>113</c:v>
                </c:pt>
                <c:pt idx="561">
                  <c:v>112</c:v>
                </c:pt>
                <c:pt idx="562">
                  <c:v>112</c:v>
                </c:pt>
                <c:pt idx="563">
                  <c:v>111</c:v>
                </c:pt>
                <c:pt idx="564">
                  <c:v>111</c:v>
                </c:pt>
                <c:pt idx="565">
                  <c:v>110</c:v>
                </c:pt>
                <c:pt idx="566">
                  <c:v>110</c:v>
                </c:pt>
                <c:pt idx="567">
                  <c:v>110</c:v>
                </c:pt>
                <c:pt idx="568">
                  <c:v>109</c:v>
                </c:pt>
                <c:pt idx="569">
                  <c:v>109</c:v>
                </c:pt>
                <c:pt idx="570">
                  <c:v>109</c:v>
                </c:pt>
                <c:pt idx="571">
                  <c:v>108</c:v>
                </c:pt>
                <c:pt idx="572">
                  <c:v>108</c:v>
                </c:pt>
                <c:pt idx="573">
                  <c:v>108</c:v>
                </c:pt>
                <c:pt idx="574">
                  <c:v>107</c:v>
                </c:pt>
                <c:pt idx="575">
                  <c:v>107</c:v>
                </c:pt>
                <c:pt idx="576">
                  <c:v>107</c:v>
                </c:pt>
                <c:pt idx="577">
                  <c:v>107</c:v>
                </c:pt>
                <c:pt idx="578">
                  <c:v>107</c:v>
                </c:pt>
                <c:pt idx="579">
                  <c:v>107</c:v>
                </c:pt>
                <c:pt idx="580">
                  <c:v>106</c:v>
                </c:pt>
                <c:pt idx="581">
                  <c:v>106</c:v>
                </c:pt>
                <c:pt idx="582">
                  <c:v>105</c:v>
                </c:pt>
                <c:pt idx="583">
                  <c:v>105</c:v>
                </c:pt>
                <c:pt idx="584">
                  <c:v>104</c:v>
                </c:pt>
                <c:pt idx="585">
                  <c:v>104</c:v>
                </c:pt>
                <c:pt idx="586">
                  <c:v>104</c:v>
                </c:pt>
                <c:pt idx="587">
                  <c:v>104</c:v>
                </c:pt>
                <c:pt idx="588">
                  <c:v>104</c:v>
                </c:pt>
                <c:pt idx="589">
                  <c:v>104</c:v>
                </c:pt>
                <c:pt idx="590">
                  <c:v>103</c:v>
                </c:pt>
                <c:pt idx="591">
                  <c:v>103</c:v>
                </c:pt>
                <c:pt idx="592">
                  <c:v>103</c:v>
                </c:pt>
                <c:pt idx="593">
                  <c:v>102</c:v>
                </c:pt>
                <c:pt idx="594">
                  <c:v>102</c:v>
                </c:pt>
                <c:pt idx="595">
                  <c:v>102</c:v>
                </c:pt>
                <c:pt idx="596">
                  <c:v>100</c:v>
                </c:pt>
                <c:pt idx="597">
                  <c:v>100</c:v>
                </c:pt>
                <c:pt idx="598">
                  <c:v>100</c:v>
                </c:pt>
                <c:pt idx="599">
                  <c:v>99</c:v>
                </c:pt>
                <c:pt idx="600">
                  <c:v>99</c:v>
                </c:pt>
                <c:pt idx="601">
                  <c:v>99</c:v>
                </c:pt>
                <c:pt idx="602">
                  <c:v>99</c:v>
                </c:pt>
                <c:pt idx="603">
                  <c:v>99</c:v>
                </c:pt>
                <c:pt idx="604">
                  <c:v>99</c:v>
                </c:pt>
                <c:pt idx="605">
                  <c:v>99</c:v>
                </c:pt>
                <c:pt idx="606">
                  <c:v>99</c:v>
                </c:pt>
                <c:pt idx="607">
                  <c:v>98</c:v>
                </c:pt>
                <c:pt idx="608">
                  <c:v>98</c:v>
                </c:pt>
                <c:pt idx="609">
                  <c:v>97</c:v>
                </c:pt>
                <c:pt idx="610">
                  <c:v>97</c:v>
                </c:pt>
                <c:pt idx="611">
                  <c:v>97</c:v>
                </c:pt>
                <c:pt idx="612">
                  <c:v>97</c:v>
                </c:pt>
                <c:pt idx="613">
                  <c:v>97</c:v>
                </c:pt>
                <c:pt idx="614">
                  <c:v>96</c:v>
                </c:pt>
                <c:pt idx="615">
                  <c:v>96</c:v>
                </c:pt>
                <c:pt idx="616">
                  <c:v>96</c:v>
                </c:pt>
                <c:pt idx="617">
                  <c:v>96</c:v>
                </c:pt>
                <c:pt idx="618">
                  <c:v>95</c:v>
                </c:pt>
                <c:pt idx="619">
                  <c:v>95</c:v>
                </c:pt>
                <c:pt idx="620">
                  <c:v>95</c:v>
                </c:pt>
                <c:pt idx="621">
                  <c:v>95</c:v>
                </c:pt>
                <c:pt idx="622">
                  <c:v>95</c:v>
                </c:pt>
                <c:pt idx="623">
                  <c:v>95</c:v>
                </c:pt>
                <c:pt idx="624">
                  <c:v>95</c:v>
                </c:pt>
                <c:pt idx="625">
                  <c:v>94</c:v>
                </c:pt>
                <c:pt idx="626">
                  <c:v>94</c:v>
                </c:pt>
                <c:pt idx="627">
                  <c:v>94</c:v>
                </c:pt>
                <c:pt idx="628">
                  <c:v>94</c:v>
                </c:pt>
                <c:pt idx="629">
                  <c:v>93</c:v>
                </c:pt>
                <c:pt idx="630">
                  <c:v>93</c:v>
                </c:pt>
                <c:pt idx="631">
                  <c:v>93</c:v>
                </c:pt>
                <c:pt idx="632">
                  <c:v>93</c:v>
                </c:pt>
                <c:pt idx="633">
                  <c:v>93</c:v>
                </c:pt>
                <c:pt idx="634">
                  <c:v>93</c:v>
                </c:pt>
                <c:pt idx="635">
                  <c:v>93</c:v>
                </c:pt>
                <c:pt idx="636">
                  <c:v>93</c:v>
                </c:pt>
                <c:pt idx="637">
                  <c:v>93</c:v>
                </c:pt>
                <c:pt idx="638">
                  <c:v>92</c:v>
                </c:pt>
                <c:pt idx="639">
                  <c:v>92</c:v>
                </c:pt>
                <c:pt idx="640">
                  <c:v>92</c:v>
                </c:pt>
                <c:pt idx="641">
                  <c:v>92</c:v>
                </c:pt>
                <c:pt idx="642">
                  <c:v>92</c:v>
                </c:pt>
                <c:pt idx="643">
                  <c:v>91</c:v>
                </c:pt>
                <c:pt idx="644">
                  <c:v>91</c:v>
                </c:pt>
                <c:pt idx="645">
                  <c:v>91</c:v>
                </c:pt>
                <c:pt idx="646">
                  <c:v>91</c:v>
                </c:pt>
                <c:pt idx="647">
                  <c:v>91</c:v>
                </c:pt>
                <c:pt idx="648">
                  <c:v>91</c:v>
                </c:pt>
                <c:pt idx="649">
                  <c:v>89</c:v>
                </c:pt>
                <c:pt idx="650">
                  <c:v>89</c:v>
                </c:pt>
                <c:pt idx="651">
                  <c:v>89</c:v>
                </c:pt>
                <c:pt idx="652">
                  <c:v>89</c:v>
                </c:pt>
                <c:pt idx="653">
                  <c:v>89</c:v>
                </c:pt>
                <c:pt idx="654">
                  <c:v>88</c:v>
                </c:pt>
                <c:pt idx="655">
                  <c:v>88</c:v>
                </c:pt>
                <c:pt idx="656">
                  <c:v>88</c:v>
                </c:pt>
                <c:pt idx="657">
                  <c:v>88</c:v>
                </c:pt>
                <c:pt idx="658">
                  <c:v>88</c:v>
                </c:pt>
                <c:pt idx="659">
                  <c:v>87</c:v>
                </c:pt>
                <c:pt idx="660">
                  <c:v>87</c:v>
                </c:pt>
                <c:pt idx="661">
                  <c:v>87</c:v>
                </c:pt>
                <c:pt idx="662">
                  <c:v>87</c:v>
                </c:pt>
                <c:pt idx="663">
                  <c:v>86</c:v>
                </c:pt>
                <c:pt idx="664">
                  <c:v>86</c:v>
                </c:pt>
                <c:pt idx="665">
                  <c:v>86</c:v>
                </c:pt>
                <c:pt idx="666">
                  <c:v>86</c:v>
                </c:pt>
                <c:pt idx="667">
                  <c:v>86</c:v>
                </c:pt>
                <c:pt idx="668">
                  <c:v>86</c:v>
                </c:pt>
                <c:pt idx="669">
                  <c:v>85</c:v>
                </c:pt>
                <c:pt idx="670">
                  <c:v>85</c:v>
                </c:pt>
                <c:pt idx="671">
                  <c:v>85</c:v>
                </c:pt>
                <c:pt idx="672">
                  <c:v>85</c:v>
                </c:pt>
                <c:pt idx="673">
                  <c:v>85</c:v>
                </c:pt>
                <c:pt idx="674">
                  <c:v>84</c:v>
                </c:pt>
                <c:pt idx="675">
                  <c:v>84</c:v>
                </c:pt>
                <c:pt idx="676">
                  <c:v>84</c:v>
                </c:pt>
                <c:pt idx="677">
                  <c:v>83</c:v>
                </c:pt>
                <c:pt idx="678">
                  <c:v>83</c:v>
                </c:pt>
                <c:pt idx="679">
                  <c:v>83</c:v>
                </c:pt>
                <c:pt idx="680">
                  <c:v>82</c:v>
                </c:pt>
                <c:pt idx="681">
                  <c:v>82</c:v>
                </c:pt>
                <c:pt idx="682">
                  <c:v>82</c:v>
                </c:pt>
                <c:pt idx="683">
                  <c:v>82</c:v>
                </c:pt>
                <c:pt idx="684">
                  <c:v>82</c:v>
                </c:pt>
                <c:pt idx="685">
                  <c:v>82</c:v>
                </c:pt>
                <c:pt idx="686">
                  <c:v>82</c:v>
                </c:pt>
                <c:pt idx="687">
                  <c:v>82</c:v>
                </c:pt>
                <c:pt idx="688">
                  <c:v>82</c:v>
                </c:pt>
                <c:pt idx="689">
                  <c:v>82</c:v>
                </c:pt>
                <c:pt idx="690">
                  <c:v>81</c:v>
                </c:pt>
                <c:pt idx="691">
                  <c:v>81</c:v>
                </c:pt>
                <c:pt idx="692">
                  <c:v>81</c:v>
                </c:pt>
                <c:pt idx="693">
                  <c:v>81</c:v>
                </c:pt>
                <c:pt idx="694">
                  <c:v>81</c:v>
                </c:pt>
                <c:pt idx="695">
                  <c:v>81</c:v>
                </c:pt>
                <c:pt idx="696">
                  <c:v>81</c:v>
                </c:pt>
                <c:pt idx="697">
                  <c:v>81</c:v>
                </c:pt>
                <c:pt idx="698">
                  <c:v>81</c:v>
                </c:pt>
                <c:pt idx="699">
                  <c:v>81</c:v>
                </c:pt>
                <c:pt idx="700">
                  <c:v>80</c:v>
                </c:pt>
                <c:pt idx="701">
                  <c:v>80</c:v>
                </c:pt>
                <c:pt idx="702">
                  <c:v>80</c:v>
                </c:pt>
                <c:pt idx="703">
                  <c:v>80</c:v>
                </c:pt>
                <c:pt idx="704">
                  <c:v>80</c:v>
                </c:pt>
                <c:pt idx="705">
                  <c:v>80</c:v>
                </c:pt>
                <c:pt idx="706">
                  <c:v>80</c:v>
                </c:pt>
                <c:pt idx="707">
                  <c:v>80</c:v>
                </c:pt>
                <c:pt idx="708">
                  <c:v>79</c:v>
                </c:pt>
                <c:pt idx="709">
                  <c:v>79</c:v>
                </c:pt>
                <c:pt idx="710">
                  <c:v>79</c:v>
                </c:pt>
                <c:pt idx="711">
                  <c:v>79</c:v>
                </c:pt>
                <c:pt idx="712">
                  <c:v>79</c:v>
                </c:pt>
                <c:pt idx="713">
                  <c:v>79</c:v>
                </c:pt>
                <c:pt idx="714">
                  <c:v>78</c:v>
                </c:pt>
                <c:pt idx="715">
                  <c:v>78</c:v>
                </c:pt>
                <c:pt idx="716">
                  <c:v>78</c:v>
                </c:pt>
                <c:pt idx="717">
                  <c:v>78</c:v>
                </c:pt>
                <c:pt idx="718">
                  <c:v>78</c:v>
                </c:pt>
                <c:pt idx="719">
                  <c:v>78</c:v>
                </c:pt>
                <c:pt idx="720">
                  <c:v>78</c:v>
                </c:pt>
                <c:pt idx="721">
                  <c:v>77</c:v>
                </c:pt>
                <c:pt idx="722">
                  <c:v>77</c:v>
                </c:pt>
                <c:pt idx="723">
                  <c:v>77</c:v>
                </c:pt>
                <c:pt idx="724">
                  <c:v>76</c:v>
                </c:pt>
                <c:pt idx="725">
                  <c:v>76</c:v>
                </c:pt>
                <c:pt idx="726">
                  <c:v>76</c:v>
                </c:pt>
                <c:pt idx="727">
                  <c:v>76</c:v>
                </c:pt>
                <c:pt idx="728">
                  <c:v>76</c:v>
                </c:pt>
                <c:pt idx="729">
                  <c:v>76</c:v>
                </c:pt>
                <c:pt idx="730">
                  <c:v>75</c:v>
                </c:pt>
                <c:pt idx="731">
                  <c:v>75</c:v>
                </c:pt>
                <c:pt idx="732">
                  <c:v>75</c:v>
                </c:pt>
                <c:pt idx="733">
                  <c:v>74</c:v>
                </c:pt>
                <c:pt idx="734">
                  <c:v>74</c:v>
                </c:pt>
                <c:pt idx="735">
                  <c:v>74</c:v>
                </c:pt>
                <c:pt idx="736">
                  <c:v>74</c:v>
                </c:pt>
                <c:pt idx="737">
                  <c:v>74</c:v>
                </c:pt>
                <c:pt idx="738">
                  <c:v>74</c:v>
                </c:pt>
                <c:pt idx="739">
                  <c:v>73</c:v>
                </c:pt>
                <c:pt idx="740">
                  <c:v>73</c:v>
                </c:pt>
                <c:pt idx="741">
                  <c:v>73</c:v>
                </c:pt>
                <c:pt idx="742">
                  <c:v>73</c:v>
                </c:pt>
                <c:pt idx="743">
                  <c:v>73</c:v>
                </c:pt>
                <c:pt idx="744">
                  <c:v>73</c:v>
                </c:pt>
                <c:pt idx="745">
                  <c:v>73</c:v>
                </c:pt>
                <c:pt idx="746">
                  <c:v>73</c:v>
                </c:pt>
                <c:pt idx="747">
                  <c:v>72</c:v>
                </c:pt>
                <c:pt idx="748">
                  <c:v>72</c:v>
                </c:pt>
                <c:pt idx="749">
                  <c:v>72</c:v>
                </c:pt>
                <c:pt idx="750">
                  <c:v>72</c:v>
                </c:pt>
                <c:pt idx="751">
                  <c:v>72</c:v>
                </c:pt>
                <c:pt idx="752">
                  <c:v>72</c:v>
                </c:pt>
                <c:pt idx="753">
                  <c:v>72</c:v>
                </c:pt>
                <c:pt idx="754">
                  <c:v>72</c:v>
                </c:pt>
                <c:pt idx="755">
                  <c:v>72</c:v>
                </c:pt>
                <c:pt idx="756">
                  <c:v>72</c:v>
                </c:pt>
                <c:pt idx="757">
                  <c:v>72</c:v>
                </c:pt>
                <c:pt idx="758">
                  <c:v>72</c:v>
                </c:pt>
                <c:pt idx="759">
                  <c:v>72</c:v>
                </c:pt>
                <c:pt idx="760">
                  <c:v>72</c:v>
                </c:pt>
                <c:pt idx="761">
                  <c:v>72</c:v>
                </c:pt>
                <c:pt idx="762">
                  <c:v>71</c:v>
                </c:pt>
                <c:pt idx="763">
                  <c:v>71</c:v>
                </c:pt>
                <c:pt idx="764">
                  <c:v>71</c:v>
                </c:pt>
                <c:pt idx="765">
                  <c:v>71</c:v>
                </c:pt>
                <c:pt idx="766">
                  <c:v>71</c:v>
                </c:pt>
                <c:pt idx="767">
                  <c:v>71</c:v>
                </c:pt>
                <c:pt idx="768">
                  <c:v>71</c:v>
                </c:pt>
                <c:pt idx="769">
                  <c:v>70</c:v>
                </c:pt>
                <c:pt idx="770">
                  <c:v>70</c:v>
                </c:pt>
                <c:pt idx="771">
                  <c:v>70</c:v>
                </c:pt>
                <c:pt idx="772">
                  <c:v>70</c:v>
                </c:pt>
                <c:pt idx="773">
                  <c:v>70</c:v>
                </c:pt>
                <c:pt idx="774">
                  <c:v>70</c:v>
                </c:pt>
                <c:pt idx="775">
                  <c:v>70</c:v>
                </c:pt>
                <c:pt idx="776">
                  <c:v>70</c:v>
                </c:pt>
                <c:pt idx="777">
                  <c:v>70</c:v>
                </c:pt>
                <c:pt idx="778">
                  <c:v>70</c:v>
                </c:pt>
                <c:pt idx="779">
                  <c:v>69</c:v>
                </c:pt>
                <c:pt idx="780">
                  <c:v>69</c:v>
                </c:pt>
                <c:pt idx="781">
                  <c:v>69</c:v>
                </c:pt>
                <c:pt idx="782">
                  <c:v>69</c:v>
                </c:pt>
                <c:pt idx="783">
                  <c:v>69</c:v>
                </c:pt>
                <c:pt idx="784">
                  <c:v>69</c:v>
                </c:pt>
                <c:pt idx="785">
                  <c:v>68</c:v>
                </c:pt>
                <c:pt idx="786">
                  <c:v>68</c:v>
                </c:pt>
                <c:pt idx="787">
                  <c:v>68</c:v>
                </c:pt>
                <c:pt idx="788">
                  <c:v>68</c:v>
                </c:pt>
                <c:pt idx="789">
                  <c:v>68</c:v>
                </c:pt>
                <c:pt idx="790">
                  <c:v>68</c:v>
                </c:pt>
                <c:pt idx="791">
                  <c:v>68</c:v>
                </c:pt>
                <c:pt idx="792">
                  <c:v>68</c:v>
                </c:pt>
                <c:pt idx="793">
                  <c:v>68</c:v>
                </c:pt>
                <c:pt idx="794">
                  <c:v>68</c:v>
                </c:pt>
                <c:pt idx="795">
                  <c:v>67</c:v>
                </c:pt>
                <c:pt idx="796">
                  <c:v>67</c:v>
                </c:pt>
                <c:pt idx="797">
                  <c:v>67</c:v>
                </c:pt>
                <c:pt idx="798">
                  <c:v>67</c:v>
                </c:pt>
                <c:pt idx="799">
                  <c:v>67</c:v>
                </c:pt>
                <c:pt idx="800">
                  <c:v>67</c:v>
                </c:pt>
                <c:pt idx="801">
                  <c:v>67</c:v>
                </c:pt>
                <c:pt idx="802">
                  <c:v>66</c:v>
                </c:pt>
                <c:pt idx="803">
                  <c:v>66</c:v>
                </c:pt>
                <c:pt idx="804">
                  <c:v>66</c:v>
                </c:pt>
                <c:pt idx="805">
                  <c:v>66</c:v>
                </c:pt>
                <c:pt idx="806">
                  <c:v>66</c:v>
                </c:pt>
                <c:pt idx="807">
                  <c:v>66</c:v>
                </c:pt>
                <c:pt idx="808">
                  <c:v>66</c:v>
                </c:pt>
                <c:pt idx="809">
                  <c:v>66</c:v>
                </c:pt>
                <c:pt idx="810">
                  <c:v>66</c:v>
                </c:pt>
                <c:pt idx="811">
                  <c:v>66</c:v>
                </c:pt>
                <c:pt idx="812">
                  <c:v>66</c:v>
                </c:pt>
                <c:pt idx="813">
                  <c:v>66</c:v>
                </c:pt>
                <c:pt idx="814">
                  <c:v>66</c:v>
                </c:pt>
                <c:pt idx="815">
                  <c:v>66</c:v>
                </c:pt>
                <c:pt idx="816">
                  <c:v>65</c:v>
                </c:pt>
                <c:pt idx="817">
                  <c:v>65</c:v>
                </c:pt>
                <c:pt idx="818">
                  <c:v>65</c:v>
                </c:pt>
                <c:pt idx="819">
                  <c:v>65</c:v>
                </c:pt>
                <c:pt idx="820">
                  <c:v>65</c:v>
                </c:pt>
                <c:pt idx="821">
                  <c:v>65</c:v>
                </c:pt>
                <c:pt idx="822">
                  <c:v>65</c:v>
                </c:pt>
                <c:pt idx="823">
                  <c:v>64</c:v>
                </c:pt>
                <c:pt idx="824">
                  <c:v>64</c:v>
                </c:pt>
                <c:pt idx="825">
                  <c:v>64</c:v>
                </c:pt>
                <c:pt idx="826">
                  <c:v>64</c:v>
                </c:pt>
                <c:pt idx="827">
                  <c:v>64</c:v>
                </c:pt>
                <c:pt idx="828">
                  <c:v>64</c:v>
                </c:pt>
                <c:pt idx="829">
                  <c:v>64</c:v>
                </c:pt>
                <c:pt idx="830">
                  <c:v>64</c:v>
                </c:pt>
                <c:pt idx="831">
                  <c:v>64</c:v>
                </c:pt>
                <c:pt idx="832">
                  <c:v>64</c:v>
                </c:pt>
                <c:pt idx="833">
                  <c:v>63</c:v>
                </c:pt>
                <c:pt idx="834">
                  <c:v>63</c:v>
                </c:pt>
                <c:pt idx="835">
                  <c:v>63</c:v>
                </c:pt>
                <c:pt idx="836">
                  <c:v>63</c:v>
                </c:pt>
                <c:pt idx="837">
                  <c:v>63</c:v>
                </c:pt>
                <c:pt idx="838">
                  <c:v>63</c:v>
                </c:pt>
                <c:pt idx="839">
                  <c:v>63</c:v>
                </c:pt>
                <c:pt idx="840">
                  <c:v>63</c:v>
                </c:pt>
                <c:pt idx="841">
                  <c:v>63</c:v>
                </c:pt>
                <c:pt idx="842">
                  <c:v>63</c:v>
                </c:pt>
                <c:pt idx="843">
                  <c:v>63</c:v>
                </c:pt>
                <c:pt idx="844">
                  <c:v>63</c:v>
                </c:pt>
                <c:pt idx="845">
                  <c:v>63</c:v>
                </c:pt>
                <c:pt idx="846">
                  <c:v>62</c:v>
                </c:pt>
                <c:pt idx="847">
                  <c:v>62</c:v>
                </c:pt>
                <c:pt idx="848">
                  <c:v>62</c:v>
                </c:pt>
                <c:pt idx="849">
                  <c:v>62</c:v>
                </c:pt>
                <c:pt idx="850">
                  <c:v>62</c:v>
                </c:pt>
                <c:pt idx="851">
                  <c:v>62</c:v>
                </c:pt>
                <c:pt idx="852">
                  <c:v>62</c:v>
                </c:pt>
                <c:pt idx="853">
                  <c:v>62</c:v>
                </c:pt>
                <c:pt idx="854">
                  <c:v>62</c:v>
                </c:pt>
                <c:pt idx="855">
                  <c:v>62</c:v>
                </c:pt>
                <c:pt idx="856">
                  <c:v>62</c:v>
                </c:pt>
                <c:pt idx="857">
                  <c:v>62</c:v>
                </c:pt>
                <c:pt idx="858">
                  <c:v>61</c:v>
                </c:pt>
                <c:pt idx="859">
                  <c:v>61</c:v>
                </c:pt>
                <c:pt idx="860">
                  <c:v>61</c:v>
                </c:pt>
                <c:pt idx="861">
                  <c:v>61</c:v>
                </c:pt>
                <c:pt idx="862">
                  <c:v>61</c:v>
                </c:pt>
                <c:pt idx="863">
                  <c:v>61</c:v>
                </c:pt>
                <c:pt idx="864">
                  <c:v>61</c:v>
                </c:pt>
                <c:pt idx="865">
                  <c:v>61</c:v>
                </c:pt>
                <c:pt idx="866">
                  <c:v>60</c:v>
                </c:pt>
                <c:pt idx="867">
                  <c:v>60</c:v>
                </c:pt>
                <c:pt idx="868">
                  <c:v>60</c:v>
                </c:pt>
                <c:pt idx="869">
                  <c:v>60</c:v>
                </c:pt>
                <c:pt idx="870">
                  <c:v>60</c:v>
                </c:pt>
                <c:pt idx="871">
                  <c:v>60</c:v>
                </c:pt>
                <c:pt idx="872">
                  <c:v>60</c:v>
                </c:pt>
                <c:pt idx="873">
                  <c:v>60</c:v>
                </c:pt>
                <c:pt idx="874">
                  <c:v>60</c:v>
                </c:pt>
                <c:pt idx="875">
                  <c:v>60</c:v>
                </c:pt>
                <c:pt idx="876">
                  <c:v>60</c:v>
                </c:pt>
                <c:pt idx="877">
                  <c:v>59</c:v>
                </c:pt>
                <c:pt idx="878">
                  <c:v>59</c:v>
                </c:pt>
                <c:pt idx="879">
                  <c:v>59</c:v>
                </c:pt>
                <c:pt idx="880">
                  <c:v>59</c:v>
                </c:pt>
                <c:pt idx="881">
                  <c:v>59</c:v>
                </c:pt>
                <c:pt idx="882">
                  <c:v>59</c:v>
                </c:pt>
                <c:pt idx="883">
                  <c:v>59</c:v>
                </c:pt>
                <c:pt idx="884">
                  <c:v>59</c:v>
                </c:pt>
                <c:pt idx="885">
                  <c:v>58</c:v>
                </c:pt>
                <c:pt idx="886">
                  <c:v>58</c:v>
                </c:pt>
                <c:pt idx="887">
                  <c:v>58</c:v>
                </c:pt>
                <c:pt idx="888">
                  <c:v>58</c:v>
                </c:pt>
                <c:pt idx="889">
                  <c:v>58</c:v>
                </c:pt>
                <c:pt idx="890">
                  <c:v>58</c:v>
                </c:pt>
                <c:pt idx="891">
                  <c:v>58</c:v>
                </c:pt>
                <c:pt idx="892">
                  <c:v>58</c:v>
                </c:pt>
                <c:pt idx="893">
                  <c:v>58</c:v>
                </c:pt>
                <c:pt idx="894">
                  <c:v>57</c:v>
                </c:pt>
                <c:pt idx="895">
                  <c:v>57</c:v>
                </c:pt>
                <c:pt idx="896">
                  <c:v>57</c:v>
                </c:pt>
                <c:pt idx="897">
                  <c:v>57</c:v>
                </c:pt>
                <c:pt idx="898">
                  <c:v>57</c:v>
                </c:pt>
                <c:pt idx="899">
                  <c:v>57</c:v>
                </c:pt>
                <c:pt idx="900">
                  <c:v>57</c:v>
                </c:pt>
                <c:pt idx="901">
                  <c:v>56</c:v>
                </c:pt>
                <c:pt idx="902">
                  <c:v>56</c:v>
                </c:pt>
                <c:pt idx="903">
                  <c:v>56</c:v>
                </c:pt>
                <c:pt idx="904">
                  <c:v>56</c:v>
                </c:pt>
                <c:pt idx="905">
                  <c:v>56</c:v>
                </c:pt>
                <c:pt idx="906">
                  <c:v>56</c:v>
                </c:pt>
                <c:pt idx="907">
                  <c:v>56</c:v>
                </c:pt>
                <c:pt idx="908">
                  <c:v>56</c:v>
                </c:pt>
                <c:pt idx="909">
                  <c:v>56</c:v>
                </c:pt>
                <c:pt idx="910">
                  <c:v>56</c:v>
                </c:pt>
                <c:pt idx="911">
                  <c:v>56</c:v>
                </c:pt>
                <c:pt idx="912">
                  <c:v>56</c:v>
                </c:pt>
                <c:pt idx="913">
                  <c:v>56</c:v>
                </c:pt>
                <c:pt idx="914">
                  <c:v>56</c:v>
                </c:pt>
                <c:pt idx="915">
                  <c:v>55</c:v>
                </c:pt>
                <c:pt idx="916">
                  <c:v>55</c:v>
                </c:pt>
                <c:pt idx="917">
                  <c:v>55</c:v>
                </c:pt>
                <c:pt idx="918">
                  <c:v>55</c:v>
                </c:pt>
                <c:pt idx="919">
                  <c:v>55</c:v>
                </c:pt>
                <c:pt idx="920">
                  <c:v>55</c:v>
                </c:pt>
                <c:pt idx="921">
                  <c:v>55</c:v>
                </c:pt>
                <c:pt idx="922">
                  <c:v>55</c:v>
                </c:pt>
                <c:pt idx="923">
                  <c:v>55</c:v>
                </c:pt>
                <c:pt idx="924">
                  <c:v>54</c:v>
                </c:pt>
                <c:pt idx="925">
                  <c:v>54</c:v>
                </c:pt>
                <c:pt idx="926">
                  <c:v>54</c:v>
                </c:pt>
                <c:pt idx="927">
                  <c:v>54</c:v>
                </c:pt>
                <c:pt idx="928">
                  <c:v>54</c:v>
                </c:pt>
                <c:pt idx="929">
                  <c:v>54</c:v>
                </c:pt>
                <c:pt idx="930">
                  <c:v>54</c:v>
                </c:pt>
                <c:pt idx="931">
                  <c:v>54</c:v>
                </c:pt>
                <c:pt idx="932">
                  <c:v>54</c:v>
                </c:pt>
                <c:pt idx="933">
                  <c:v>54</c:v>
                </c:pt>
                <c:pt idx="934">
                  <c:v>53</c:v>
                </c:pt>
                <c:pt idx="935">
                  <c:v>53</c:v>
                </c:pt>
                <c:pt idx="936">
                  <c:v>53</c:v>
                </c:pt>
                <c:pt idx="937">
                  <c:v>53</c:v>
                </c:pt>
                <c:pt idx="938">
                  <c:v>53</c:v>
                </c:pt>
                <c:pt idx="939">
                  <c:v>53</c:v>
                </c:pt>
                <c:pt idx="940">
                  <c:v>53</c:v>
                </c:pt>
                <c:pt idx="941">
                  <c:v>53</c:v>
                </c:pt>
                <c:pt idx="942">
                  <c:v>53</c:v>
                </c:pt>
                <c:pt idx="943">
                  <c:v>52</c:v>
                </c:pt>
                <c:pt idx="944">
                  <c:v>52</c:v>
                </c:pt>
                <c:pt idx="945">
                  <c:v>52</c:v>
                </c:pt>
                <c:pt idx="946">
                  <c:v>52</c:v>
                </c:pt>
                <c:pt idx="947">
                  <c:v>52</c:v>
                </c:pt>
                <c:pt idx="948">
                  <c:v>52</c:v>
                </c:pt>
                <c:pt idx="949">
                  <c:v>52</c:v>
                </c:pt>
                <c:pt idx="950">
                  <c:v>52</c:v>
                </c:pt>
                <c:pt idx="951">
                  <c:v>52</c:v>
                </c:pt>
                <c:pt idx="952">
                  <c:v>52</c:v>
                </c:pt>
                <c:pt idx="953">
                  <c:v>52</c:v>
                </c:pt>
                <c:pt idx="954">
                  <c:v>51</c:v>
                </c:pt>
                <c:pt idx="955">
                  <c:v>51</c:v>
                </c:pt>
                <c:pt idx="956">
                  <c:v>51</c:v>
                </c:pt>
                <c:pt idx="957">
                  <c:v>51</c:v>
                </c:pt>
                <c:pt idx="958">
                  <c:v>51</c:v>
                </c:pt>
                <c:pt idx="959">
                  <c:v>51</c:v>
                </c:pt>
                <c:pt idx="960">
                  <c:v>51</c:v>
                </c:pt>
                <c:pt idx="961">
                  <c:v>51</c:v>
                </c:pt>
                <c:pt idx="962">
                  <c:v>51</c:v>
                </c:pt>
                <c:pt idx="963">
                  <c:v>51</c:v>
                </c:pt>
                <c:pt idx="964">
                  <c:v>51</c:v>
                </c:pt>
                <c:pt idx="965">
                  <c:v>51</c:v>
                </c:pt>
                <c:pt idx="966">
                  <c:v>51</c:v>
                </c:pt>
                <c:pt idx="967">
                  <c:v>51</c:v>
                </c:pt>
                <c:pt idx="968">
                  <c:v>51</c:v>
                </c:pt>
                <c:pt idx="969">
                  <c:v>51</c:v>
                </c:pt>
                <c:pt idx="970">
                  <c:v>51</c:v>
                </c:pt>
                <c:pt idx="971">
                  <c:v>50</c:v>
                </c:pt>
                <c:pt idx="972">
                  <c:v>50</c:v>
                </c:pt>
                <c:pt idx="973">
                  <c:v>50</c:v>
                </c:pt>
                <c:pt idx="974">
                  <c:v>50</c:v>
                </c:pt>
                <c:pt idx="975">
                  <c:v>50</c:v>
                </c:pt>
                <c:pt idx="976">
                  <c:v>50</c:v>
                </c:pt>
                <c:pt idx="977">
                  <c:v>50</c:v>
                </c:pt>
                <c:pt idx="978">
                  <c:v>50</c:v>
                </c:pt>
                <c:pt idx="979">
                  <c:v>50</c:v>
                </c:pt>
                <c:pt idx="980">
                  <c:v>50</c:v>
                </c:pt>
                <c:pt idx="981">
                  <c:v>50</c:v>
                </c:pt>
                <c:pt idx="982">
                  <c:v>50</c:v>
                </c:pt>
                <c:pt idx="983">
                  <c:v>49</c:v>
                </c:pt>
                <c:pt idx="984">
                  <c:v>49</c:v>
                </c:pt>
                <c:pt idx="985">
                  <c:v>49</c:v>
                </c:pt>
                <c:pt idx="986">
                  <c:v>49</c:v>
                </c:pt>
                <c:pt idx="987">
                  <c:v>49</c:v>
                </c:pt>
                <c:pt idx="988">
                  <c:v>49</c:v>
                </c:pt>
                <c:pt idx="989">
                  <c:v>49</c:v>
                </c:pt>
                <c:pt idx="990">
                  <c:v>49</c:v>
                </c:pt>
                <c:pt idx="991">
                  <c:v>49</c:v>
                </c:pt>
                <c:pt idx="992">
                  <c:v>49</c:v>
                </c:pt>
                <c:pt idx="993">
                  <c:v>49</c:v>
                </c:pt>
                <c:pt idx="994">
                  <c:v>49</c:v>
                </c:pt>
                <c:pt idx="995">
                  <c:v>49</c:v>
                </c:pt>
                <c:pt idx="996">
                  <c:v>49</c:v>
                </c:pt>
                <c:pt idx="997">
                  <c:v>49</c:v>
                </c:pt>
                <c:pt idx="998">
                  <c:v>49</c:v>
                </c:pt>
                <c:pt idx="999">
                  <c:v>49</c:v>
                </c:pt>
                <c:pt idx="1000">
                  <c:v>49</c:v>
                </c:pt>
                <c:pt idx="1001">
                  <c:v>49</c:v>
                </c:pt>
                <c:pt idx="1002">
                  <c:v>49</c:v>
                </c:pt>
                <c:pt idx="1003">
                  <c:v>48</c:v>
                </c:pt>
                <c:pt idx="1004">
                  <c:v>48</c:v>
                </c:pt>
                <c:pt idx="1005">
                  <c:v>48</c:v>
                </c:pt>
                <c:pt idx="1006">
                  <c:v>48</c:v>
                </c:pt>
                <c:pt idx="1007">
                  <c:v>48</c:v>
                </c:pt>
                <c:pt idx="1008">
                  <c:v>48</c:v>
                </c:pt>
                <c:pt idx="1009">
                  <c:v>48</c:v>
                </c:pt>
                <c:pt idx="1010">
                  <c:v>48</c:v>
                </c:pt>
                <c:pt idx="1011">
                  <c:v>48</c:v>
                </c:pt>
                <c:pt idx="1012">
                  <c:v>48</c:v>
                </c:pt>
                <c:pt idx="1013">
                  <c:v>48</c:v>
                </c:pt>
                <c:pt idx="1014">
                  <c:v>47</c:v>
                </c:pt>
                <c:pt idx="1015">
                  <c:v>47</c:v>
                </c:pt>
                <c:pt idx="1016">
                  <c:v>47</c:v>
                </c:pt>
                <c:pt idx="1017">
                  <c:v>47</c:v>
                </c:pt>
                <c:pt idx="1018">
                  <c:v>47</c:v>
                </c:pt>
                <c:pt idx="1019">
                  <c:v>47</c:v>
                </c:pt>
                <c:pt idx="1020">
                  <c:v>47</c:v>
                </c:pt>
                <c:pt idx="1021">
                  <c:v>47</c:v>
                </c:pt>
                <c:pt idx="1022">
                  <c:v>47</c:v>
                </c:pt>
                <c:pt idx="1023">
                  <c:v>47</c:v>
                </c:pt>
                <c:pt idx="1024">
                  <c:v>47</c:v>
                </c:pt>
                <c:pt idx="1025">
                  <c:v>47</c:v>
                </c:pt>
                <c:pt idx="1026">
                  <c:v>47</c:v>
                </c:pt>
                <c:pt idx="1027">
                  <c:v>47</c:v>
                </c:pt>
                <c:pt idx="1028">
                  <c:v>47</c:v>
                </c:pt>
                <c:pt idx="1029">
                  <c:v>46</c:v>
                </c:pt>
                <c:pt idx="1030">
                  <c:v>46</c:v>
                </c:pt>
                <c:pt idx="1031">
                  <c:v>46</c:v>
                </c:pt>
                <c:pt idx="1032">
                  <c:v>46</c:v>
                </c:pt>
                <c:pt idx="1033">
                  <c:v>46</c:v>
                </c:pt>
                <c:pt idx="1034">
                  <c:v>46</c:v>
                </c:pt>
                <c:pt idx="1035">
                  <c:v>46</c:v>
                </c:pt>
                <c:pt idx="1036">
                  <c:v>46</c:v>
                </c:pt>
                <c:pt idx="1037">
                  <c:v>46</c:v>
                </c:pt>
                <c:pt idx="1038">
                  <c:v>46</c:v>
                </c:pt>
                <c:pt idx="1039">
                  <c:v>46</c:v>
                </c:pt>
                <c:pt idx="1040">
                  <c:v>46</c:v>
                </c:pt>
                <c:pt idx="1041">
                  <c:v>46</c:v>
                </c:pt>
                <c:pt idx="1042">
                  <c:v>45</c:v>
                </c:pt>
                <c:pt idx="1043">
                  <c:v>45</c:v>
                </c:pt>
                <c:pt idx="1044">
                  <c:v>45</c:v>
                </c:pt>
                <c:pt idx="1045">
                  <c:v>45</c:v>
                </c:pt>
                <c:pt idx="1046">
                  <c:v>45</c:v>
                </c:pt>
                <c:pt idx="1047">
                  <c:v>45</c:v>
                </c:pt>
                <c:pt idx="1048">
                  <c:v>45</c:v>
                </c:pt>
                <c:pt idx="1049">
                  <c:v>45</c:v>
                </c:pt>
                <c:pt idx="1050">
                  <c:v>45</c:v>
                </c:pt>
                <c:pt idx="1051">
                  <c:v>45</c:v>
                </c:pt>
                <c:pt idx="1052">
                  <c:v>45</c:v>
                </c:pt>
                <c:pt idx="1053">
                  <c:v>45</c:v>
                </c:pt>
                <c:pt idx="1054">
                  <c:v>45</c:v>
                </c:pt>
                <c:pt idx="1055">
                  <c:v>45</c:v>
                </c:pt>
                <c:pt idx="1056">
                  <c:v>44</c:v>
                </c:pt>
                <c:pt idx="1057">
                  <c:v>44</c:v>
                </c:pt>
                <c:pt idx="1058">
                  <c:v>44</c:v>
                </c:pt>
                <c:pt idx="1059">
                  <c:v>44</c:v>
                </c:pt>
                <c:pt idx="1060">
                  <c:v>44</c:v>
                </c:pt>
                <c:pt idx="1061">
                  <c:v>44</c:v>
                </c:pt>
                <c:pt idx="1062">
                  <c:v>44</c:v>
                </c:pt>
                <c:pt idx="1063">
                  <c:v>44</c:v>
                </c:pt>
                <c:pt idx="1064">
                  <c:v>44</c:v>
                </c:pt>
                <c:pt idx="1065">
                  <c:v>44</c:v>
                </c:pt>
                <c:pt idx="1066">
                  <c:v>44</c:v>
                </c:pt>
                <c:pt idx="1067">
                  <c:v>44</c:v>
                </c:pt>
                <c:pt idx="1068">
                  <c:v>43</c:v>
                </c:pt>
                <c:pt idx="1069">
                  <c:v>43</c:v>
                </c:pt>
                <c:pt idx="1070">
                  <c:v>43</c:v>
                </c:pt>
                <c:pt idx="1071">
                  <c:v>43</c:v>
                </c:pt>
                <c:pt idx="1072">
                  <c:v>43</c:v>
                </c:pt>
                <c:pt idx="1073">
                  <c:v>43</c:v>
                </c:pt>
                <c:pt idx="1074">
                  <c:v>43</c:v>
                </c:pt>
                <c:pt idx="1075">
                  <c:v>43</c:v>
                </c:pt>
                <c:pt idx="1076">
                  <c:v>43</c:v>
                </c:pt>
                <c:pt idx="1077">
                  <c:v>43</c:v>
                </c:pt>
                <c:pt idx="1078">
                  <c:v>43</c:v>
                </c:pt>
                <c:pt idx="1079">
                  <c:v>43</c:v>
                </c:pt>
                <c:pt idx="1080">
                  <c:v>43</c:v>
                </c:pt>
                <c:pt idx="1081">
                  <c:v>43</c:v>
                </c:pt>
                <c:pt idx="1082">
                  <c:v>43</c:v>
                </c:pt>
                <c:pt idx="1083">
                  <c:v>43</c:v>
                </c:pt>
                <c:pt idx="1084">
                  <c:v>43</c:v>
                </c:pt>
                <c:pt idx="1085">
                  <c:v>43</c:v>
                </c:pt>
                <c:pt idx="1086">
                  <c:v>42</c:v>
                </c:pt>
                <c:pt idx="1087">
                  <c:v>42</c:v>
                </c:pt>
                <c:pt idx="1088">
                  <c:v>42</c:v>
                </c:pt>
                <c:pt idx="1089">
                  <c:v>42</c:v>
                </c:pt>
                <c:pt idx="1090">
                  <c:v>42</c:v>
                </c:pt>
                <c:pt idx="1091">
                  <c:v>42</c:v>
                </c:pt>
                <c:pt idx="1092">
                  <c:v>42</c:v>
                </c:pt>
                <c:pt idx="1093">
                  <c:v>42</c:v>
                </c:pt>
                <c:pt idx="1094">
                  <c:v>42</c:v>
                </c:pt>
                <c:pt idx="1095">
                  <c:v>42</c:v>
                </c:pt>
                <c:pt idx="1096">
                  <c:v>42</c:v>
                </c:pt>
                <c:pt idx="1097">
                  <c:v>42</c:v>
                </c:pt>
                <c:pt idx="1098">
                  <c:v>42</c:v>
                </c:pt>
                <c:pt idx="1099">
                  <c:v>42</c:v>
                </c:pt>
                <c:pt idx="1100">
                  <c:v>42</c:v>
                </c:pt>
                <c:pt idx="1101">
                  <c:v>42</c:v>
                </c:pt>
                <c:pt idx="1102">
                  <c:v>42</c:v>
                </c:pt>
                <c:pt idx="1103">
                  <c:v>41</c:v>
                </c:pt>
                <c:pt idx="1104">
                  <c:v>41</c:v>
                </c:pt>
                <c:pt idx="1105">
                  <c:v>41</c:v>
                </c:pt>
                <c:pt idx="1106">
                  <c:v>41</c:v>
                </c:pt>
                <c:pt idx="1107">
                  <c:v>41</c:v>
                </c:pt>
                <c:pt idx="1108">
                  <c:v>41</c:v>
                </c:pt>
                <c:pt idx="1109">
                  <c:v>41</c:v>
                </c:pt>
                <c:pt idx="1110">
                  <c:v>41</c:v>
                </c:pt>
                <c:pt idx="1111">
                  <c:v>41</c:v>
                </c:pt>
                <c:pt idx="1112">
                  <c:v>41</c:v>
                </c:pt>
                <c:pt idx="1113">
                  <c:v>41</c:v>
                </c:pt>
                <c:pt idx="1114">
                  <c:v>41</c:v>
                </c:pt>
                <c:pt idx="1115">
                  <c:v>40</c:v>
                </c:pt>
                <c:pt idx="1116">
                  <c:v>40</c:v>
                </c:pt>
                <c:pt idx="1117">
                  <c:v>40</c:v>
                </c:pt>
                <c:pt idx="1118">
                  <c:v>40</c:v>
                </c:pt>
                <c:pt idx="1119">
                  <c:v>40</c:v>
                </c:pt>
                <c:pt idx="1120">
                  <c:v>40</c:v>
                </c:pt>
                <c:pt idx="1121">
                  <c:v>40</c:v>
                </c:pt>
                <c:pt idx="1122">
                  <c:v>40</c:v>
                </c:pt>
                <c:pt idx="1123">
                  <c:v>40</c:v>
                </c:pt>
                <c:pt idx="1124">
                  <c:v>40</c:v>
                </c:pt>
                <c:pt idx="1125">
                  <c:v>40</c:v>
                </c:pt>
                <c:pt idx="1126">
                  <c:v>40</c:v>
                </c:pt>
                <c:pt idx="1127">
                  <c:v>40</c:v>
                </c:pt>
                <c:pt idx="1128">
                  <c:v>40</c:v>
                </c:pt>
                <c:pt idx="1129">
                  <c:v>40</c:v>
                </c:pt>
                <c:pt idx="1130">
                  <c:v>40</c:v>
                </c:pt>
                <c:pt idx="1131">
                  <c:v>39</c:v>
                </c:pt>
                <c:pt idx="1132">
                  <c:v>39</c:v>
                </c:pt>
                <c:pt idx="1133">
                  <c:v>39</c:v>
                </c:pt>
                <c:pt idx="1134">
                  <c:v>39</c:v>
                </c:pt>
                <c:pt idx="1135">
                  <c:v>39</c:v>
                </c:pt>
                <c:pt idx="1136">
                  <c:v>39</c:v>
                </c:pt>
                <c:pt idx="1137">
                  <c:v>39</c:v>
                </c:pt>
                <c:pt idx="1138">
                  <c:v>39</c:v>
                </c:pt>
                <c:pt idx="1139">
                  <c:v>39</c:v>
                </c:pt>
                <c:pt idx="1140">
                  <c:v>39</c:v>
                </c:pt>
                <c:pt idx="1141">
                  <c:v>39</c:v>
                </c:pt>
                <c:pt idx="1142">
                  <c:v>39</c:v>
                </c:pt>
                <c:pt idx="1143">
                  <c:v>39</c:v>
                </c:pt>
                <c:pt idx="1144">
                  <c:v>39</c:v>
                </c:pt>
                <c:pt idx="1145">
                  <c:v>39</c:v>
                </c:pt>
                <c:pt idx="1146">
                  <c:v>39</c:v>
                </c:pt>
                <c:pt idx="1147">
                  <c:v>38</c:v>
                </c:pt>
                <c:pt idx="1148">
                  <c:v>38</c:v>
                </c:pt>
                <c:pt idx="1149">
                  <c:v>38</c:v>
                </c:pt>
                <c:pt idx="1150">
                  <c:v>38</c:v>
                </c:pt>
                <c:pt idx="1151">
                  <c:v>38</c:v>
                </c:pt>
                <c:pt idx="1152">
                  <c:v>38</c:v>
                </c:pt>
                <c:pt idx="1153">
                  <c:v>38</c:v>
                </c:pt>
                <c:pt idx="1154">
                  <c:v>38</c:v>
                </c:pt>
                <c:pt idx="1155">
                  <c:v>38</c:v>
                </c:pt>
                <c:pt idx="1156">
                  <c:v>38</c:v>
                </c:pt>
                <c:pt idx="1157">
                  <c:v>38</c:v>
                </c:pt>
                <c:pt idx="1158">
                  <c:v>38</c:v>
                </c:pt>
                <c:pt idx="1159">
                  <c:v>38</c:v>
                </c:pt>
                <c:pt idx="1160">
                  <c:v>38</c:v>
                </c:pt>
                <c:pt idx="1161">
                  <c:v>38</c:v>
                </c:pt>
                <c:pt idx="1162">
                  <c:v>38</c:v>
                </c:pt>
                <c:pt idx="1163">
                  <c:v>38</c:v>
                </c:pt>
                <c:pt idx="1164">
                  <c:v>38</c:v>
                </c:pt>
                <c:pt idx="1165">
                  <c:v>38</c:v>
                </c:pt>
                <c:pt idx="1166">
                  <c:v>38</c:v>
                </c:pt>
                <c:pt idx="1167">
                  <c:v>38</c:v>
                </c:pt>
                <c:pt idx="1168">
                  <c:v>38</c:v>
                </c:pt>
                <c:pt idx="1169">
                  <c:v>38</c:v>
                </c:pt>
                <c:pt idx="1170">
                  <c:v>38</c:v>
                </c:pt>
                <c:pt idx="1171">
                  <c:v>38</c:v>
                </c:pt>
                <c:pt idx="1172">
                  <c:v>37</c:v>
                </c:pt>
                <c:pt idx="1173">
                  <c:v>37</c:v>
                </c:pt>
                <c:pt idx="1174">
                  <c:v>37</c:v>
                </c:pt>
                <c:pt idx="1175">
                  <c:v>37</c:v>
                </c:pt>
                <c:pt idx="1176">
                  <c:v>37</c:v>
                </c:pt>
                <c:pt idx="1177">
                  <c:v>37</c:v>
                </c:pt>
                <c:pt idx="1178">
                  <c:v>37</c:v>
                </c:pt>
                <c:pt idx="1179">
                  <c:v>37</c:v>
                </c:pt>
                <c:pt idx="1180">
                  <c:v>37</c:v>
                </c:pt>
                <c:pt idx="1181">
                  <c:v>37</c:v>
                </c:pt>
                <c:pt idx="1182">
                  <c:v>37</c:v>
                </c:pt>
                <c:pt idx="1183">
                  <c:v>37</c:v>
                </c:pt>
                <c:pt idx="1184">
                  <c:v>37</c:v>
                </c:pt>
                <c:pt idx="1185">
                  <c:v>37</c:v>
                </c:pt>
                <c:pt idx="1186">
                  <c:v>37</c:v>
                </c:pt>
                <c:pt idx="1187">
                  <c:v>37</c:v>
                </c:pt>
                <c:pt idx="1188">
                  <c:v>37</c:v>
                </c:pt>
                <c:pt idx="1189">
                  <c:v>37</c:v>
                </c:pt>
                <c:pt idx="1190">
                  <c:v>37</c:v>
                </c:pt>
                <c:pt idx="1191">
                  <c:v>37</c:v>
                </c:pt>
                <c:pt idx="1192">
                  <c:v>37</c:v>
                </c:pt>
                <c:pt idx="1193">
                  <c:v>37</c:v>
                </c:pt>
                <c:pt idx="1194">
                  <c:v>37</c:v>
                </c:pt>
                <c:pt idx="1195">
                  <c:v>37</c:v>
                </c:pt>
                <c:pt idx="1196">
                  <c:v>37</c:v>
                </c:pt>
                <c:pt idx="1197">
                  <c:v>36</c:v>
                </c:pt>
                <c:pt idx="1198">
                  <c:v>36</c:v>
                </c:pt>
                <c:pt idx="1199">
                  <c:v>36</c:v>
                </c:pt>
                <c:pt idx="1200">
                  <c:v>36</c:v>
                </c:pt>
                <c:pt idx="1201">
                  <c:v>36</c:v>
                </c:pt>
                <c:pt idx="1202">
                  <c:v>36</c:v>
                </c:pt>
                <c:pt idx="1203">
                  <c:v>36</c:v>
                </c:pt>
                <c:pt idx="1204">
                  <c:v>36</c:v>
                </c:pt>
                <c:pt idx="1205">
                  <c:v>36</c:v>
                </c:pt>
                <c:pt idx="1206">
                  <c:v>36</c:v>
                </c:pt>
                <c:pt idx="1207">
                  <c:v>36</c:v>
                </c:pt>
                <c:pt idx="1208">
                  <c:v>36</c:v>
                </c:pt>
                <c:pt idx="1209">
                  <c:v>36</c:v>
                </c:pt>
                <c:pt idx="1210">
                  <c:v>36</c:v>
                </c:pt>
                <c:pt idx="1211">
                  <c:v>36</c:v>
                </c:pt>
                <c:pt idx="1212">
                  <c:v>36</c:v>
                </c:pt>
                <c:pt idx="1213">
                  <c:v>36</c:v>
                </c:pt>
                <c:pt idx="1214">
                  <c:v>36</c:v>
                </c:pt>
                <c:pt idx="1215">
                  <c:v>35</c:v>
                </c:pt>
                <c:pt idx="1216">
                  <c:v>35</c:v>
                </c:pt>
                <c:pt idx="1217">
                  <c:v>35</c:v>
                </c:pt>
                <c:pt idx="1218">
                  <c:v>35</c:v>
                </c:pt>
                <c:pt idx="1219">
                  <c:v>35</c:v>
                </c:pt>
                <c:pt idx="1220">
                  <c:v>35</c:v>
                </c:pt>
                <c:pt idx="1221">
                  <c:v>35</c:v>
                </c:pt>
                <c:pt idx="1222">
                  <c:v>35</c:v>
                </c:pt>
                <c:pt idx="1223">
                  <c:v>35</c:v>
                </c:pt>
                <c:pt idx="1224">
                  <c:v>35</c:v>
                </c:pt>
                <c:pt idx="1225">
                  <c:v>35</c:v>
                </c:pt>
                <c:pt idx="1226">
                  <c:v>35</c:v>
                </c:pt>
                <c:pt idx="1227">
                  <c:v>35</c:v>
                </c:pt>
                <c:pt idx="1228">
                  <c:v>35</c:v>
                </c:pt>
                <c:pt idx="1229">
                  <c:v>35</c:v>
                </c:pt>
                <c:pt idx="1230">
                  <c:v>35</c:v>
                </c:pt>
                <c:pt idx="1231">
                  <c:v>35</c:v>
                </c:pt>
                <c:pt idx="1232">
                  <c:v>35</c:v>
                </c:pt>
                <c:pt idx="1233">
                  <c:v>35</c:v>
                </c:pt>
                <c:pt idx="1234">
                  <c:v>35</c:v>
                </c:pt>
                <c:pt idx="1235">
                  <c:v>34</c:v>
                </c:pt>
                <c:pt idx="1236">
                  <c:v>34</c:v>
                </c:pt>
                <c:pt idx="1237">
                  <c:v>34</c:v>
                </c:pt>
                <c:pt idx="1238">
                  <c:v>34</c:v>
                </c:pt>
                <c:pt idx="1239">
                  <c:v>34</c:v>
                </c:pt>
                <c:pt idx="1240">
                  <c:v>34</c:v>
                </c:pt>
                <c:pt idx="1241">
                  <c:v>34</c:v>
                </c:pt>
                <c:pt idx="1242">
                  <c:v>34</c:v>
                </c:pt>
                <c:pt idx="1243">
                  <c:v>34</c:v>
                </c:pt>
                <c:pt idx="1244">
                  <c:v>34</c:v>
                </c:pt>
                <c:pt idx="1245">
                  <c:v>34</c:v>
                </c:pt>
                <c:pt idx="1246">
                  <c:v>34</c:v>
                </c:pt>
                <c:pt idx="1247">
                  <c:v>34</c:v>
                </c:pt>
                <c:pt idx="1248">
                  <c:v>34</c:v>
                </c:pt>
                <c:pt idx="1249">
                  <c:v>34</c:v>
                </c:pt>
                <c:pt idx="1250">
                  <c:v>34</c:v>
                </c:pt>
                <c:pt idx="1251">
                  <c:v>34</c:v>
                </c:pt>
                <c:pt idx="1252">
                  <c:v>34</c:v>
                </c:pt>
                <c:pt idx="1253">
                  <c:v>34</c:v>
                </c:pt>
                <c:pt idx="1254">
                  <c:v>34</c:v>
                </c:pt>
                <c:pt idx="1255">
                  <c:v>34</c:v>
                </c:pt>
                <c:pt idx="1256">
                  <c:v>34</c:v>
                </c:pt>
                <c:pt idx="1257">
                  <c:v>34</c:v>
                </c:pt>
                <c:pt idx="1258">
                  <c:v>34</c:v>
                </c:pt>
                <c:pt idx="1259">
                  <c:v>34</c:v>
                </c:pt>
                <c:pt idx="1260">
                  <c:v>34</c:v>
                </c:pt>
                <c:pt idx="1261">
                  <c:v>34</c:v>
                </c:pt>
                <c:pt idx="1262">
                  <c:v>34</c:v>
                </c:pt>
                <c:pt idx="1263">
                  <c:v>34</c:v>
                </c:pt>
                <c:pt idx="1264">
                  <c:v>34</c:v>
                </c:pt>
                <c:pt idx="1265">
                  <c:v>34</c:v>
                </c:pt>
                <c:pt idx="1266">
                  <c:v>34</c:v>
                </c:pt>
                <c:pt idx="1267">
                  <c:v>34</c:v>
                </c:pt>
                <c:pt idx="1268">
                  <c:v>33</c:v>
                </c:pt>
                <c:pt idx="1269">
                  <c:v>33</c:v>
                </c:pt>
                <c:pt idx="1270">
                  <c:v>33</c:v>
                </c:pt>
                <c:pt idx="1271">
                  <c:v>33</c:v>
                </c:pt>
                <c:pt idx="1272">
                  <c:v>33</c:v>
                </c:pt>
                <c:pt idx="1273">
                  <c:v>33</c:v>
                </c:pt>
                <c:pt idx="1274">
                  <c:v>33</c:v>
                </c:pt>
                <c:pt idx="1275">
                  <c:v>33</c:v>
                </c:pt>
                <c:pt idx="1276">
                  <c:v>33</c:v>
                </c:pt>
                <c:pt idx="1277">
                  <c:v>33</c:v>
                </c:pt>
                <c:pt idx="1278">
                  <c:v>33</c:v>
                </c:pt>
                <c:pt idx="1279">
                  <c:v>33</c:v>
                </c:pt>
                <c:pt idx="1280">
                  <c:v>33</c:v>
                </c:pt>
                <c:pt idx="1281">
                  <c:v>33</c:v>
                </c:pt>
                <c:pt idx="1282">
                  <c:v>33</c:v>
                </c:pt>
                <c:pt idx="1283">
                  <c:v>33</c:v>
                </c:pt>
                <c:pt idx="1284">
                  <c:v>33</c:v>
                </c:pt>
                <c:pt idx="1285">
                  <c:v>33</c:v>
                </c:pt>
                <c:pt idx="1286">
                  <c:v>33</c:v>
                </c:pt>
                <c:pt idx="1287">
                  <c:v>33</c:v>
                </c:pt>
                <c:pt idx="1288">
                  <c:v>33</c:v>
                </c:pt>
                <c:pt idx="1289">
                  <c:v>33</c:v>
                </c:pt>
                <c:pt idx="1290">
                  <c:v>33</c:v>
                </c:pt>
                <c:pt idx="1291">
                  <c:v>33</c:v>
                </c:pt>
                <c:pt idx="1292">
                  <c:v>32</c:v>
                </c:pt>
                <c:pt idx="1293">
                  <c:v>32</c:v>
                </c:pt>
                <c:pt idx="1294">
                  <c:v>32</c:v>
                </c:pt>
                <c:pt idx="1295">
                  <c:v>32</c:v>
                </c:pt>
                <c:pt idx="1296">
                  <c:v>32</c:v>
                </c:pt>
                <c:pt idx="1297">
                  <c:v>32</c:v>
                </c:pt>
                <c:pt idx="1298">
                  <c:v>32</c:v>
                </c:pt>
                <c:pt idx="1299">
                  <c:v>32</c:v>
                </c:pt>
                <c:pt idx="1300">
                  <c:v>32</c:v>
                </c:pt>
                <c:pt idx="1301">
                  <c:v>32</c:v>
                </c:pt>
                <c:pt idx="1302">
                  <c:v>32</c:v>
                </c:pt>
                <c:pt idx="1303">
                  <c:v>32</c:v>
                </c:pt>
                <c:pt idx="1304">
                  <c:v>32</c:v>
                </c:pt>
                <c:pt idx="1305">
                  <c:v>32</c:v>
                </c:pt>
                <c:pt idx="1306">
                  <c:v>32</c:v>
                </c:pt>
                <c:pt idx="1307">
                  <c:v>31</c:v>
                </c:pt>
                <c:pt idx="1308">
                  <c:v>31</c:v>
                </c:pt>
                <c:pt idx="1309">
                  <c:v>31</c:v>
                </c:pt>
                <c:pt idx="1310">
                  <c:v>31</c:v>
                </c:pt>
                <c:pt idx="1311">
                  <c:v>31</c:v>
                </c:pt>
                <c:pt idx="1312">
                  <c:v>31</c:v>
                </c:pt>
                <c:pt idx="1313">
                  <c:v>31</c:v>
                </c:pt>
                <c:pt idx="1314">
                  <c:v>31</c:v>
                </c:pt>
                <c:pt idx="1315">
                  <c:v>31</c:v>
                </c:pt>
                <c:pt idx="1316">
                  <c:v>31</c:v>
                </c:pt>
                <c:pt idx="1317">
                  <c:v>31</c:v>
                </c:pt>
                <c:pt idx="1318">
                  <c:v>31</c:v>
                </c:pt>
                <c:pt idx="1319">
                  <c:v>31</c:v>
                </c:pt>
                <c:pt idx="1320">
                  <c:v>31</c:v>
                </c:pt>
                <c:pt idx="1321">
                  <c:v>31</c:v>
                </c:pt>
                <c:pt idx="1322">
                  <c:v>31</c:v>
                </c:pt>
                <c:pt idx="1323">
                  <c:v>31</c:v>
                </c:pt>
                <c:pt idx="1324">
                  <c:v>31</c:v>
                </c:pt>
                <c:pt idx="1325">
                  <c:v>31</c:v>
                </c:pt>
                <c:pt idx="1326">
                  <c:v>31</c:v>
                </c:pt>
                <c:pt idx="1327">
                  <c:v>31</c:v>
                </c:pt>
                <c:pt idx="1328">
                  <c:v>31</c:v>
                </c:pt>
                <c:pt idx="1329">
                  <c:v>31</c:v>
                </c:pt>
                <c:pt idx="1330">
                  <c:v>31</c:v>
                </c:pt>
                <c:pt idx="1331">
                  <c:v>31</c:v>
                </c:pt>
                <c:pt idx="1332">
                  <c:v>31</c:v>
                </c:pt>
                <c:pt idx="1333">
                  <c:v>31</c:v>
                </c:pt>
                <c:pt idx="1334">
                  <c:v>31</c:v>
                </c:pt>
                <c:pt idx="1335">
                  <c:v>31</c:v>
                </c:pt>
                <c:pt idx="1336">
                  <c:v>31</c:v>
                </c:pt>
                <c:pt idx="1337">
                  <c:v>31</c:v>
                </c:pt>
                <c:pt idx="1338">
                  <c:v>30</c:v>
                </c:pt>
                <c:pt idx="1339">
                  <c:v>30</c:v>
                </c:pt>
                <c:pt idx="1340">
                  <c:v>30</c:v>
                </c:pt>
                <c:pt idx="1341">
                  <c:v>30</c:v>
                </c:pt>
                <c:pt idx="1342">
                  <c:v>30</c:v>
                </c:pt>
                <c:pt idx="1343">
                  <c:v>30</c:v>
                </c:pt>
                <c:pt idx="1344">
                  <c:v>30</c:v>
                </c:pt>
                <c:pt idx="1345">
                  <c:v>30</c:v>
                </c:pt>
                <c:pt idx="1346">
                  <c:v>30</c:v>
                </c:pt>
                <c:pt idx="1347">
                  <c:v>30</c:v>
                </c:pt>
                <c:pt idx="1348">
                  <c:v>30</c:v>
                </c:pt>
                <c:pt idx="1349">
                  <c:v>30</c:v>
                </c:pt>
                <c:pt idx="1350">
                  <c:v>30</c:v>
                </c:pt>
                <c:pt idx="1351">
                  <c:v>30</c:v>
                </c:pt>
                <c:pt idx="1352">
                  <c:v>30</c:v>
                </c:pt>
                <c:pt idx="1353">
                  <c:v>30</c:v>
                </c:pt>
                <c:pt idx="1354">
                  <c:v>30</c:v>
                </c:pt>
                <c:pt idx="1355">
                  <c:v>30</c:v>
                </c:pt>
                <c:pt idx="1356">
                  <c:v>30</c:v>
                </c:pt>
                <c:pt idx="1357">
                  <c:v>30</c:v>
                </c:pt>
                <c:pt idx="1358">
                  <c:v>30</c:v>
                </c:pt>
                <c:pt idx="1359">
                  <c:v>30</c:v>
                </c:pt>
                <c:pt idx="1360">
                  <c:v>30</c:v>
                </c:pt>
                <c:pt idx="1361">
                  <c:v>30</c:v>
                </c:pt>
                <c:pt idx="1362">
                  <c:v>30</c:v>
                </c:pt>
                <c:pt idx="1363">
                  <c:v>30</c:v>
                </c:pt>
                <c:pt idx="1364">
                  <c:v>30</c:v>
                </c:pt>
                <c:pt idx="1365">
                  <c:v>30</c:v>
                </c:pt>
                <c:pt idx="1366">
                  <c:v>30</c:v>
                </c:pt>
                <c:pt idx="1367">
                  <c:v>30</c:v>
                </c:pt>
                <c:pt idx="1368">
                  <c:v>30</c:v>
                </c:pt>
                <c:pt idx="1369">
                  <c:v>30</c:v>
                </c:pt>
                <c:pt idx="1370">
                  <c:v>30</c:v>
                </c:pt>
                <c:pt idx="1371">
                  <c:v>30</c:v>
                </c:pt>
                <c:pt idx="1372">
                  <c:v>30</c:v>
                </c:pt>
                <c:pt idx="1373">
                  <c:v>30</c:v>
                </c:pt>
                <c:pt idx="1374">
                  <c:v>30</c:v>
                </c:pt>
                <c:pt idx="1375">
                  <c:v>30</c:v>
                </c:pt>
                <c:pt idx="1376">
                  <c:v>29</c:v>
                </c:pt>
                <c:pt idx="1377">
                  <c:v>29</c:v>
                </c:pt>
                <c:pt idx="1378">
                  <c:v>29</c:v>
                </c:pt>
                <c:pt idx="1379">
                  <c:v>29</c:v>
                </c:pt>
                <c:pt idx="1380">
                  <c:v>29</c:v>
                </c:pt>
                <c:pt idx="1381">
                  <c:v>29</c:v>
                </c:pt>
                <c:pt idx="1382">
                  <c:v>29</c:v>
                </c:pt>
                <c:pt idx="1383">
                  <c:v>29</c:v>
                </c:pt>
                <c:pt idx="1384">
                  <c:v>29</c:v>
                </c:pt>
                <c:pt idx="1385">
                  <c:v>29</c:v>
                </c:pt>
                <c:pt idx="1386">
                  <c:v>29</c:v>
                </c:pt>
                <c:pt idx="1387">
                  <c:v>29</c:v>
                </c:pt>
                <c:pt idx="1388">
                  <c:v>29</c:v>
                </c:pt>
                <c:pt idx="1389">
                  <c:v>29</c:v>
                </c:pt>
                <c:pt idx="1390">
                  <c:v>29</c:v>
                </c:pt>
                <c:pt idx="1391">
                  <c:v>29</c:v>
                </c:pt>
                <c:pt idx="1392">
                  <c:v>29</c:v>
                </c:pt>
                <c:pt idx="1393">
                  <c:v>29</c:v>
                </c:pt>
                <c:pt idx="1394">
                  <c:v>29</c:v>
                </c:pt>
                <c:pt idx="1395">
                  <c:v>29</c:v>
                </c:pt>
                <c:pt idx="1396">
                  <c:v>29</c:v>
                </c:pt>
                <c:pt idx="1397">
                  <c:v>29</c:v>
                </c:pt>
                <c:pt idx="1398">
                  <c:v>29</c:v>
                </c:pt>
                <c:pt idx="1399">
                  <c:v>29</c:v>
                </c:pt>
                <c:pt idx="1400">
                  <c:v>29</c:v>
                </c:pt>
                <c:pt idx="1401">
                  <c:v>29</c:v>
                </c:pt>
                <c:pt idx="1402">
                  <c:v>29</c:v>
                </c:pt>
                <c:pt idx="1403">
                  <c:v>28</c:v>
                </c:pt>
                <c:pt idx="1404">
                  <c:v>28</c:v>
                </c:pt>
                <c:pt idx="1405">
                  <c:v>28</c:v>
                </c:pt>
                <c:pt idx="1406">
                  <c:v>28</c:v>
                </c:pt>
                <c:pt idx="1407">
                  <c:v>28</c:v>
                </c:pt>
                <c:pt idx="1408">
                  <c:v>28</c:v>
                </c:pt>
                <c:pt idx="1409">
                  <c:v>28</c:v>
                </c:pt>
                <c:pt idx="1410">
                  <c:v>28</c:v>
                </c:pt>
                <c:pt idx="1411">
                  <c:v>28</c:v>
                </c:pt>
                <c:pt idx="1412">
                  <c:v>28</c:v>
                </c:pt>
                <c:pt idx="1413">
                  <c:v>28</c:v>
                </c:pt>
                <c:pt idx="1414">
                  <c:v>28</c:v>
                </c:pt>
                <c:pt idx="1415">
                  <c:v>28</c:v>
                </c:pt>
                <c:pt idx="1416">
                  <c:v>28</c:v>
                </c:pt>
                <c:pt idx="1417">
                  <c:v>28</c:v>
                </c:pt>
                <c:pt idx="1418">
                  <c:v>28</c:v>
                </c:pt>
                <c:pt idx="1419">
                  <c:v>28</c:v>
                </c:pt>
                <c:pt idx="1420">
                  <c:v>28</c:v>
                </c:pt>
                <c:pt idx="1421">
                  <c:v>28</c:v>
                </c:pt>
                <c:pt idx="1422">
                  <c:v>28</c:v>
                </c:pt>
                <c:pt idx="1423">
                  <c:v>28</c:v>
                </c:pt>
                <c:pt idx="1424">
                  <c:v>28</c:v>
                </c:pt>
                <c:pt idx="1425">
                  <c:v>28</c:v>
                </c:pt>
                <c:pt idx="1426">
                  <c:v>28</c:v>
                </c:pt>
                <c:pt idx="1427">
                  <c:v>28</c:v>
                </c:pt>
                <c:pt idx="1428">
                  <c:v>28</c:v>
                </c:pt>
                <c:pt idx="1429">
                  <c:v>28</c:v>
                </c:pt>
                <c:pt idx="1430">
                  <c:v>28</c:v>
                </c:pt>
                <c:pt idx="1431">
                  <c:v>27</c:v>
                </c:pt>
                <c:pt idx="1432">
                  <c:v>27</c:v>
                </c:pt>
                <c:pt idx="1433">
                  <c:v>27</c:v>
                </c:pt>
                <c:pt idx="1434">
                  <c:v>27</c:v>
                </c:pt>
                <c:pt idx="1435">
                  <c:v>27</c:v>
                </c:pt>
                <c:pt idx="1436">
                  <c:v>27</c:v>
                </c:pt>
                <c:pt idx="1437">
                  <c:v>27</c:v>
                </c:pt>
                <c:pt idx="1438">
                  <c:v>27</c:v>
                </c:pt>
                <c:pt idx="1439">
                  <c:v>27</c:v>
                </c:pt>
                <c:pt idx="1440">
                  <c:v>27</c:v>
                </c:pt>
                <c:pt idx="1441">
                  <c:v>27</c:v>
                </c:pt>
                <c:pt idx="1442">
                  <c:v>27</c:v>
                </c:pt>
                <c:pt idx="1443">
                  <c:v>27</c:v>
                </c:pt>
                <c:pt idx="1444">
                  <c:v>27</c:v>
                </c:pt>
                <c:pt idx="1445">
                  <c:v>27</c:v>
                </c:pt>
                <c:pt idx="1446">
                  <c:v>27</c:v>
                </c:pt>
                <c:pt idx="1447">
                  <c:v>27</c:v>
                </c:pt>
                <c:pt idx="1448">
                  <c:v>27</c:v>
                </c:pt>
                <c:pt idx="1449">
                  <c:v>27</c:v>
                </c:pt>
                <c:pt idx="1450">
                  <c:v>27</c:v>
                </c:pt>
                <c:pt idx="1451">
                  <c:v>27</c:v>
                </c:pt>
                <c:pt idx="1452">
                  <c:v>27</c:v>
                </c:pt>
                <c:pt idx="1453">
                  <c:v>27</c:v>
                </c:pt>
                <c:pt idx="1454">
                  <c:v>27</c:v>
                </c:pt>
                <c:pt idx="1455">
                  <c:v>27</c:v>
                </c:pt>
                <c:pt idx="1456">
                  <c:v>27</c:v>
                </c:pt>
                <c:pt idx="1457">
                  <c:v>27</c:v>
                </c:pt>
                <c:pt idx="1458">
                  <c:v>27</c:v>
                </c:pt>
                <c:pt idx="1459">
                  <c:v>27</c:v>
                </c:pt>
                <c:pt idx="1460">
                  <c:v>27</c:v>
                </c:pt>
                <c:pt idx="1461">
                  <c:v>27</c:v>
                </c:pt>
                <c:pt idx="1462">
                  <c:v>27</c:v>
                </c:pt>
                <c:pt idx="1463">
                  <c:v>27</c:v>
                </c:pt>
                <c:pt idx="1464">
                  <c:v>27</c:v>
                </c:pt>
                <c:pt idx="1465">
                  <c:v>27</c:v>
                </c:pt>
                <c:pt idx="1466">
                  <c:v>26</c:v>
                </c:pt>
                <c:pt idx="1467">
                  <c:v>26</c:v>
                </c:pt>
                <c:pt idx="1468">
                  <c:v>26</c:v>
                </c:pt>
                <c:pt idx="1469">
                  <c:v>26</c:v>
                </c:pt>
                <c:pt idx="1470">
                  <c:v>26</c:v>
                </c:pt>
                <c:pt idx="1471">
                  <c:v>26</c:v>
                </c:pt>
                <c:pt idx="1472">
                  <c:v>26</c:v>
                </c:pt>
                <c:pt idx="1473">
                  <c:v>26</c:v>
                </c:pt>
                <c:pt idx="1474">
                  <c:v>26</c:v>
                </c:pt>
                <c:pt idx="1475">
                  <c:v>26</c:v>
                </c:pt>
                <c:pt idx="1476">
                  <c:v>26</c:v>
                </c:pt>
                <c:pt idx="1477">
                  <c:v>26</c:v>
                </c:pt>
                <c:pt idx="1478">
                  <c:v>26</c:v>
                </c:pt>
                <c:pt idx="1479">
                  <c:v>26</c:v>
                </c:pt>
                <c:pt idx="1480">
                  <c:v>26</c:v>
                </c:pt>
                <c:pt idx="1481">
                  <c:v>26</c:v>
                </c:pt>
                <c:pt idx="1482">
                  <c:v>26</c:v>
                </c:pt>
                <c:pt idx="1483">
                  <c:v>26</c:v>
                </c:pt>
                <c:pt idx="1484">
                  <c:v>26</c:v>
                </c:pt>
                <c:pt idx="1485">
                  <c:v>26</c:v>
                </c:pt>
                <c:pt idx="1486">
                  <c:v>26</c:v>
                </c:pt>
                <c:pt idx="1487">
                  <c:v>26</c:v>
                </c:pt>
                <c:pt idx="1488">
                  <c:v>26</c:v>
                </c:pt>
                <c:pt idx="1489">
                  <c:v>26</c:v>
                </c:pt>
                <c:pt idx="1490">
                  <c:v>26</c:v>
                </c:pt>
                <c:pt idx="1491">
                  <c:v>26</c:v>
                </c:pt>
                <c:pt idx="1492">
                  <c:v>26</c:v>
                </c:pt>
                <c:pt idx="1493">
                  <c:v>26</c:v>
                </c:pt>
                <c:pt idx="1494">
                  <c:v>26</c:v>
                </c:pt>
                <c:pt idx="1495">
                  <c:v>26</c:v>
                </c:pt>
                <c:pt idx="1496">
                  <c:v>26</c:v>
                </c:pt>
                <c:pt idx="1497">
                  <c:v>25</c:v>
                </c:pt>
                <c:pt idx="1498">
                  <c:v>25</c:v>
                </c:pt>
                <c:pt idx="1499">
                  <c:v>25</c:v>
                </c:pt>
                <c:pt idx="1500">
                  <c:v>25</c:v>
                </c:pt>
                <c:pt idx="1501">
                  <c:v>25</c:v>
                </c:pt>
                <c:pt idx="1502">
                  <c:v>25</c:v>
                </c:pt>
                <c:pt idx="1503">
                  <c:v>25</c:v>
                </c:pt>
                <c:pt idx="1504">
                  <c:v>25</c:v>
                </c:pt>
                <c:pt idx="1505">
                  <c:v>25</c:v>
                </c:pt>
                <c:pt idx="1506">
                  <c:v>25</c:v>
                </c:pt>
                <c:pt idx="1507">
                  <c:v>25</c:v>
                </c:pt>
                <c:pt idx="1508">
                  <c:v>25</c:v>
                </c:pt>
                <c:pt idx="1509">
                  <c:v>25</c:v>
                </c:pt>
                <c:pt idx="1510">
                  <c:v>25</c:v>
                </c:pt>
                <c:pt idx="1511">
                  <c:v>25</c:v>
                </c:pt>
                <c:pt idx="1512">
                  <c:v>25</c:v>
                </c:pt>
                <c:pt idx="1513">
                  <c:v>25</c:v>
                </c:pt>
                <c:pt idx="1514">
                  <c:v>25</c:v>
                </c:pt>
                <c:pt idx="1515">
                  <c:v>25</c:v>
                </c:pt>
                <c:pt idx="1516">
                  <c:v>25</c:v>
                </c:pt>
                <c:pt idx="1517">
                  <c:v>25</c:v>
                </c:pt>
                <c:pt idx="1518">
                  <c:v>25</c:v>
                </c:pt>
                <c:pt idx="1519">
                  <c:v>25</c:v>
                </c:pt>
                <c:pt idx="1520">
                  <c:v>25</c:v>
                </c:pt>
                <c:pt idx="1521">
                  <c:v>25</c:v>
                </c:pt>
                <c:pt idx="1522">
                  <c:v>25</c:v>
                </c:pt>
                <c:pt idx="1523">
                  <c:v>25</c:v>
                </c:pt>
                <c:pt idx="1524">
                  <c:v>25</c:v>
                </c:pt>
                <c:pt idx="1525">
                  <c:v>25</c:v>
                </c:pt>
                <c:pt idx="1526">
                  <c:v>25</c:v>
                </c:pt>
                <c:pt idx="1527">
                  <c:v>25</c:v>
                </c:pt>
                <c:pt idx="1528">
                  <c:v>25</c:v>
                </c:pt>
                <c:pt idx="1529">
                  <c:v>25</c:v>
                </c:pt>
                <c:pt idx="1530">
                  <c:v>25</c:v>
                </c:pt>
                <c:pt idx="1531">
                  <c:v>25</c:v>
                </c:pt>
                <c:pt idx="1532">
                  <c:v>25</c:v>
                </c:pt>
                <c:pt idx="1533">
                  <c:v>25</c:v>
                </c:pt>
                <c:pt idx="1534">
                  <c:v>25</c:v>
                </c:pt>
                <c:pt idx="1535">
                  <c:v>25</c:v>
                </c:pt>
                <c:pt idx="1536">
                  <c:v>24</c:v>
                </c:pt>
                <c:pt idx="1537">
                  <c:v>24</c:v>
                </c:pt>
                <c:pt idx="1538">
                  <c:v>24</c:v>
                </c:pt>
                <c:pt idx="1539">
                  <c:v>24</c:v>
                </c:pt>
                <c:pt idx="1540">
                  <c:v>24</c:v>
                </c:pt>
                <c:pt idx="1541">
                  <c:v>24</c:v>
                </c:pt>
                <c:pt idx="1542">
                  <c:v>24</c:v>
                </c:pt>
                <c:pt idx="1543">
                  <c:v>24</c:v>
                </c:pt>
                <c:pt idx="1544">
                  <c:v>24</c:v>
                </c:pt>
                <c:pt idx="1545">
                  <c:v>24</c:v>
                </c:pt>
                <c:pt idx="1546">
                  <c:v>24</c:v>
                </c:pt>
                <c:pt idx="1547">
                  <c:v>24</c:v>
                </c:pt>
                <c:pt idx="1548">
                  <c:v>24</c:v>
                </c:pt>
                <c:pt idx="1549">
                  <c:v>24</c:v>
                </c:pt>
                <c:pt idx="1550">
                  <c:v>24</c:v>
                </c:pt>
                <c:pt idx="1551">
                  <c:v>24</c:v>
                </c:pt>
                <c:pt idx="1552">
                  <c:v>24</c:v>
                </c:pt>
                <c:pt idx="1553">
                  <c:v>24</c:v>
                </c:pt>
                <c:pt idx="1554">
                  <c:v>24</c:v>
                </c:pt>
                <c:pt idx="1555">
                  <c:v>24</c:v>
                </c:pt>
                <c:pt idx="1556">
                  <c:v>24</c:v>
                </c:pt>
                <c:pt idx="1557">
                  <c:v>24</c:v>
                </c:pt>
                <c:pt idx="1558">
                  <c:v>24</c:v>
                </c:pt>
                <c:pt idx="1559">
                  <c:v>24</c:v>
                </c:pt>
                <c:pt idx="1560">
                  <c:v>24</c:v>
                </c:pt>
                <c:pt idx="1561">
                  <c:v>24</c:v>
                </c:pt>
                <c:pt idx="1562">
                  <c:v>24</c:v>
                </c:pt>
                <c:pt idx="1563">
                  <c:v>24</c:v>
                </c:pt>
                <c:pt idx="1564">
                  <c:v>24</c:v>
                </c:pt>
                <c:pt idx="1565">
                  <c:v>24</c:v>
                </c:pt>
                <c:pt idx="1566">
                  <c:v>24</c:v>
                </c:pt>
                <c:pt idx="1567">
                  <c:v>24</c:v>
                </c:pt>
                <c:pt idx="1568">
                  <c:v>24</c:v>
                </c:pt>
                <c:pt idx="1569">
                  <c:v>24</c:v>
                </c:pt>
                <c:pt idx="1570">
                  <c:v>24</c:v>
                </c:pt>
                <c:pt idx="1571">
                  <c:v>24</c:v>
                </c:pt>
                <c:pt idx="1572">
                  <c:v>24</c:v>
                </c:pt>
                <c:pt idx="1573">
                  <c:v>24</c:v>
                </c:pt>
                <c:pt idx="1574">
                  <c:v>24</c:v>
                </c:pt>
                <c:pt idx="1575">
                  <c:v>24</c:v>
                </c:pt>
                <c:pt idx="1576">
                  <c:v>24</c:v>
                </c:pt>
                <c:pt idx="1577">
                  <c:v>24</c:v>
                </c:pt>
                <c:pt idx="1578">
                  <c:v>24</c:v>
                </c:pt>
                <c:pt idx="1579">
                  <c:v>24</c:v>
                </c:pt>
                <c:pt idx="1580">
                  <c:v>24</c:v>
                </c:pt>
                <c:pt idx="1581">
                  <c:v>24</c:v>
                </c:pt>
                <c:pt idx="1582">
                  <c:v>24</c:v>
                </c:pt>
                <c:pt idx="1583">
                  <c:v>24</c:v>
                </c:pt>
                <c:pt idx="1584">
                  <c:v>23</c:v>
                </c:pt>
                <c:pt idx="1585">
                  <c:v>23</c:v>
                </c:pt>
                <c:pt idx="1586">
                  <c:v>23</c:v>
                </c:pt>
                <c:pt idx="1587">
                  <c:v>23</c:v>
                </c:pt>
                <c:pt idx="1588">
                  <c:v>23</c:v>
                </c:pt>
                <c:pt idx="1589">
                  <c:v>23</c:v>
                </c:pt>
                <c:pt idx="1590">
                  <c:v>23</c:v>
                </c:pt>
                <c:pt idx="1591">
                  <c:v>23</c:v>
                </c:pt>
                <c:pt idx="1592">
                  <c:v>23</c:v>
                </c:pt>
                <c:pt idx="1593">
                  <c:v>23</c:v>
                </c:pt>
                <c:pt idx="1594">
                  <c:v>23</c:v>
                </c:pt>
                <c:pt idx="1595">
                  <c:v>23</c:v>
                </c:pt>
                <c:pt idx="1596">
                  <c:v>23</c:v>
                </c:pt>
                <c:pt idx="1597">
                  <c:v>23</c:v>
                </c:pt>
                <c:pt idx="1598">
                  <c:v>23</c:v>
                </c:pt>
                <c:pt idx="1599">
                  <c:v>23</c:v>
                </c:pt>
                <c:pt idx="1600">
                  <c:v>23</c:v>
                </c:pt>
                <c:pt idx="1601">
                  <c:v>23</c:v>
                </c:pt>
                <c:pt idx="1602">
                  <c:v>23</c:v>
                </c:pt>
                <c:pt idx="1603">
                  <c:v>23</c:v>
                </c:pt>
                <c:pt idx="1604">
                  <c:v>23</c:v>
                </c:pt>
                <c:pt idx="1605">
                  <c:v>23</c:v>
                </c:pt>
                <c:pt idx="1606">
                  <c:v>23</c:v>
                </c:pt>
                <c:pt idx="1607">
                  <c:v>23</c:v>
                </c:pt>
                <c:pt idx="1608">
                  <c:v>23</c:v>
                </c:pt>
                <c:pt idx="1609">
                  <c:v>23</c:v>
                </c:pt>
                <c:pt idx="1610">
                  <c:v>23</c:v>
                </c:pt>
                <c:pt idx="1611">
                  <c:v>23</c:v>
                </c:pt>
                <c:pt idx="1612">
                  <c:v>23</c:v>
                </c:pt>
                <c:pt idx="1613">
                  <c:v>23</c:v>
                </c:pt>
                <c:pt idx="1614">
                  <c:v>23</c:v>
                </c:pt>
                <c:pt idx="1615">
                  <c:v>23</c:v>
                </c:pt>
                <c:pt idx="1616">
                  <c:v>23</c:v>
                </c:pt>
                <c:pt idx="1617">
                  <c:v>23</c:v>
                </c:pt>
                <c:pt idx="1618">
                  <c:v>22</c:v>
                </c:pt>
                <c:pt idx="1619">
                  <c:v>22</c:v>
                </c:pt>
                <c:pt idx="1620">
                  <c:v>22</c:v>
                </c:pt>
                <c:pt idx="1621">
                  <c:v>22</c:v>
                </c:pt>
                <c:pt idx="1622">
                  <c:v>22</c:v>
                </c:pt>
                <c:pt idx="1623">
                  <c:v>22</c:v>
                </c:pt>
                <c:pt idx="1624">
                  <c:v>22</c:v>
                </c:pt>
                <c:pt idx="1625">
                  <c:v>22</c:v>
                </c:pt>
                <c:pt idx="1626">
                  <c:v>22</c:v>
                </c:pt>
                <c:pt idx="1627">
                  <c:v>22</c:v>
                </c:pt>
                <c:pt idx="1628">
                  <c:v>22</c:v>
                </c:pt>
                <c:pt idx="1629">
                  <c:v>22</c:v>
                </c:pt>
                <c:pt idx="1630">
                  <c:v>22</c:v>
                </c:pt>
                <c:pt idx="1631">
                  <c:v>22</c:v>
                </c:pt>
                <c:pt idx="1632">
                  <c:v>22</c:v>
                </c:pt>
                <c:pt idx="1633">
                  <c:v>22</c:v>
                </c:pt>
                <c:pt idx="1634">
                  <c:v>22</c:v>
                </c:pt>
                <c:pt idx="1635">
                  <c:v>22</c:v>
                </c:pt>
                <c:pt idx="1636">
                  <c:v>22</c:v>
                </c:pt>
                <c:pt idx="1637">
                  <c:v>22</c:v>
                </c:pt>
                <c:pt idx="1638">
                  <c:v>22</c:v>
                </c:pt>
                <c:pt idx="1639">
                  <c:v>22</c:v>
                </c:pt>
                <c:pt idx="1640">
                  <c:v>22</c:v>
                </c:pt>
                <c:pt idx="1641">
                  <c:v>22</c:v>
                </c:pt>
                <c:pt idx="1642">
                  <c:v>22</c:v>
                </c:pt>
                <c:pt idx="1643">
                  <c:v>22</c:v>
                </c:pt>
                <c:pt idx="1644">
                  <c:v>22</c:v>
                </c:pt>
                <c:pt idx="1645">
                  <c:v>22</c:v>
                </c:pt>
                <c:pt idx="1646">
                  <c:v>22</c:v>
                </c:pt>
                <c:pt idx="1647">
                  <c:v>22</c:v>
                </c:pt>
                <c:pt idx="1648">
                  <c:v>22</c:v>
                </c:pt>
                <c:pt idx="1649">
                  <c:v>22</c:v>
                </c:pt>
                <c:pt idx="1650">
                  <c:v>22</c:v>
                </c:pt>
                <c:pt idx="1651">
                  <c:v>22</c:v>
                </c:pt>
                <c:pt idx="1652">
                  <c:v>22</c:v>
                </c:pt>
                <c:pt idx="1653">
                  <c:v>22</c:v>
                </c:pt>
                <c:pt idx="1654">
                  <c:v>22</c:v>
                </c:pt>
                <c:pt idx="1655">
                  <c:v>22</c:v>
                </c:pt>
                <c:pt idx="1656">
                  <c:v>22</c:v>
                </c:pt>
                <c:pt idx="1657">
                  <c:v>22</c:v>
                </c:pt>
                <c:pt idx="1658">
                  <c:v>22</c:v>
                </c:pt>
                <c:pt idx="1659">
                  <c:v>22</c:v>
                </c:pt>
                <c:pt idx="1660">
                  <c:v>22</c:v>
                </c:pt>
                <c:pt idx="1661">
                  <c:v>22</c:v>
                </c:pt>
                <c:pt idx="1662">
                  <c:v>22</c:v>
                </c:pt>
                <c:pt idx="1663">
                  <c:v>22</c:v>
                </c:pt>
                <c:pt idx="1664">
                  <c:v>22</c:v>
                </c:pt>
                <c:pt idx="1665">
                  <c:v>22</c:v>
                </c:pt>
                <c:pt idx="1666">
                  <c:v>22</c:v>
                </c:pt>
                <c:pt idx="1667">
                  <c:v>22</c:v>
                </c:pt>
                <c:pt idx="1668">
                  <c:v>22</c:v>
                </c:pt>
                <c:pt idx="1669">
                  <c:v>21</c:v>
                </c:pt>
                <c:pt idx="1670">
                  <c:v>21</c:v>
                </c:pt>
                <c:pt idx="1671">
                  <c:v>21</c:v>
                </c:pt>
                <c:pt idx="1672">
                  <c:v>21</c:v>
                </c:pt>
                <c:pt idx="1673">
                  <c:v>21</c:v>
                </c:pt>
                <c:pt idx="1674">
                  <c:v>21</c:v>
                </c:pt>
                <c:pt idx="1675">
                  <c:v>21</c:v>
                </c:pt>
                <c:pt idx="1676">
                  <c:v>21</c:v>
                </c:pt>
                <c:pt idx="1677">
                  <c:v>21</c:v>
                </c:pt>
                <c:pt idx="1678">
                  <c:v>21</c:v>
                </c:pt>
                <c:pt idx="1679">
                  <c:v>21</c:v>
                </c:pt>
                <c:pt idx="1680">
                  <c:v>21</c:v>
                </c:pt>
                <c:pt idx="1681">
                  <c:v>21</c:v>
                </c:pt>
                <c:pt idx="1682">
                  <c:v>21</c:v>
                </c:pt>
                <c:pt idx="1683">
                  <c:v>21</c:v>
                </c:pt>
                <c:pt idx="1684">
                  <c:v>21</c:v>
                </c:pt>
                <c:pt idx="1685">
                  <c:v>21</c:v>
                </c:pt>
                <c:pt idx="1686">
                  <c:v>21</c:v>
                </c:pt>
                <c:pt idx="1687">
                  <c:v>21</c:v>
                </c:pt>
                <c:pt idx="1688">
                  <c:v>21</c:v>
                </c:pt>
                <c:pt idx="1689">
                  <c:v>21</c:v>
                </c:pt>
                <c:pt idx="1690">
                  <c:v>21</c:v>
                </c:pt>
                <c:pt idx="1691">
                  <c:v>21</c:v>
                </c:pt>
                <c:pt idx="1692">
                  <c:v>21</c:v>
                </c:pt>
                <c:pt idx="1693">
                  <c:v>21</c:v>
                </c:pt>
                <c:pt idx="1694">
                  <c:v>21</c:v>
                </c:pt>
                <c:pt idx="1695">
                  <c:v>21</c:v>
                </c:pt>
                <c:pt idx="1696">
                  <c:v>21</c:v>
                </c:pt>
                <c:pt idx="1697">
                  <c:v>21</c:v>
                </c:pt>
                <c:pt idx="1698">
                  <c:v>21</c:v>
                </c:pt>
                <c:pt idx="1699">
                  <c:v>21</c:v>
                </c:pt>
                <c:pt idx="1700">
                  <c:v>21</c:v>
                </c:pt>
                <c:pt idx="1701">
                  <c:v>21</c:v>
                </c:pt>
                <c:pt idx="1702">
                  <c:v>21</c:v>
                </c:pt>
                <c:pt idx="1703">
                  <c:v>21</c:v>
                </c:pt>
                <c:pt idx="1704">
                  <c:v>21</c:v>
                </c:pt>
                <c:pt idx="1705">
                  <c:v>21</c:v>
                </c:pt>
                <c:pt idx="1706">
                  <c:v>21</c:v>
                </c:pt>
                <c:pt idx="1707">
                  <c:v>21</c:v>
                </c:pt>
                <c:pt idx="1708">
                  <c:v>21</c:v>
                </c:pt>
                <c:pt idx="1709">
                  <c:v>21</c:v>
                </c:pt>
                <c:pt idx="1710">
                  <c:v>21</c:v>
                </c:pt>
                <c:pt idx="1711">
                  <c:v>21</c:v>
                </c:pt>
                <c:pt idx="1712">
                  <c:v>21</c:v>
                </c:pt>
                <c:pt idx="1713">
                  <c:v>21</c:v>
                </c:pt>
                <c:pt idx="1714">
                  <c:v>21</c:v>
                </c:pt>
                <c:pt idx="1715">
                  <c:v>21</c:v>
                </c:pt>
                <c:pt idx="1716">
                  <c:v>21</c:v>
                </c:pt>
                <c:pt idx="1717">
                  <c:v>21</c:v>
                </c:pt>
                <c:pt idx="1718">
                  <c:v>20</c:v>
                </c:pt>
                <c:pt idx="1719">
                  <c:v>20</c:v>
                </c:pt>
                <c:pt idx="1720">
                  <c:v>20</c:v>
                </c:pt>
                <c:pt idx="1721">
                  <c:v>20</c:v>
                </c:pt>
                <c:pt idx="1722">
                  <c:v>20</c:v>
                </c:pt>
                <c:pt idx="1723">
                  <c:v>20</c:v>
                </c:pt>
                <c:pt idx="1724">
                  <c:v>20</c:v>
                </c:pt>
                <c:pt idx="1725">
                  <c:v>20</c:v>
                </c:pt>
                <c:pt idx="1726">
                  <c:v>20</c:v>
                </c:pt>
                <c:pt idx="1727">
                  <c:v>20</c:v>
                </c:pt>
                <c:pt idx="1728">
                  <c:v>20</c:v>
                </c:pt>
                <c:pt idx="1729">
                  <c:v>20</c:v>
                </c:pt>
                <c:pt idx="1730">
                  <c:v>20</c:v>
                </c:pt>
                <c:pt idx="1731">
                  <c:v>20</c:v>
                </c:pt>
                <c:pt idx="1732">
                  <c:v>20</c:v>
                </c:pt>
                <c:pt idx="1733">
                  <c:v>20</c:v>
                </c:pt>
                <c:pt idx="1734">
                  <c:v>20</c:v>
                </c:pt>
                <c:pt idx="1735">
                  <c:v>20</c:v>
                </c:pt>
                <c:pt idx="1736">
                  <c:v>20</c:v>
                </c:pt>
                <c:pt idx="1737">
                  <c:v>20</c:v>
                </c:pt>
                <c:pt idx="1738">
                  <c:v>20</c:v>
                </c:pt>
                <c:pt idx="1739">
                  <c:v>20</c:v>
                </c:pt>
                <c:pt idx="1740">
                  <c:v>20</c:v>
                </c:pt>
                <c:pt idx="1741">
                  <c:v>20</c:v>
                </c:pt>
                <c:pt idx="1742">
                  <c:v>20</c:v>
                </c:pt>
                <c:pt idx="1743">
                  <c:v>20</c:v>
                </c:pt>
                <c:pt idx="1744">
                  <c:v>20</c:v>
                </c:pt>
                <c:pt idx="1745">
                  <c:v>20</c:v>
                </c:pt>
                <c:pt idx="1746">
                  <c:v>20</c:v>
                </c:pt>
                <c:pt idx="1747">
                  <c:v>20</c:v>
                </c:pt>
                <c:pt idx="1748">
                  <c:v>20</c:v>
                </c:pt>
                <c:pt idx="1749">
                  <c:v>20</c:v>
                </c:pt>
                <c:pt idx="1750">
                  <c:v>20</c:v>
                </c:pt>
                <c:pt idx="1751">
                  <c:v>20</c:v>
                </c:pt>
                <c:pt idx="1752">
                  <c:v>20</c:v>
                </c:pt>
                <c:pt idx="1753">
                  <c:v>20</c:v>
                </c:pt>
                <c:pt idx="1754">
                  <c:v>20</c:v>
                </c:pt>
                <c:pt idx="1755">
                  <c:v>20</c:v>
                </c:pt>
                <c:pt idx="1756">
                  <c:v>20</c:v>
                </c:pt>
                <c:pt idx="1757">
                  <c:v>20</c:v>
                </c:pt>
                <c:pt idx="1758">
                  <c:v>20</c:v>
                </c:pt>
                <c:pt idx="1759">
                  <c:v>20</c:v>
                </c:pt>
                <c:pt idx="1760">
                  <c:v>20</c:v>
                </c:pt>
                <c:pt idx="1761">
                  <c:v>20</c:v>
                </c:pt>
                <c:pt idx="1762">
                  <c:v>20</c:v>
                </c:pt>
                <c:pt idx="1763">
                  <c:v>20</c:v>
                </c:pt>
                <c:pt idx="1764">
                  <c:v>20</c:v>
                </c:pt>
                <c:pt idx="1765">
                  <c:v>20</c:v>
                </c:pt>
                <c:pt idx="1766">
                  <c:v>20</c:v>
                </c:pt>
                <c:pt idx="1767">
                  <c:v>20</c:v>
                </c:pt>
                <c:pt idx="1768">
                  <c:v>20</c:v>
                </c:pt>
                <c:pt idx="1769">
                  <c:v>20</c:v>
                </c:pt>
                <c:pt idx="1770">
                  <c:v>20</c:v>
                </c:pt>
                <c:pt idx="1771">
                  <c:v>20</c:v>
                </c:pt>
                <c:pt idx="1772">
                  <c:v>20</c:v>
                </c:pt>
                <c:pt idx="1773">
                  <c:v>19</c:v>
                </c:pt>
                <c:pt idx="1774">
                  <c:v>19</c:v>
                </c:pt>
                <c:pt idx="1775">
                  <c:v>19</c:v>
                </c:pt>
                <c:pt idx="1776">
                  <c:v>19</c:v>
                </c:pt>
                <c:pt idx="1777">
                  <c:v>19</c:v>
                </c:pt>
                <c:pt idx="1778">
                  <c:v>19</c:v>
                </c:pt>
                <c:pt idx="1779">
                  <c:v>19</c:v>
                </c:pt>
                <c:pt idx="1780">
                  <c:v>19</c:v>
                </c:pt>
                <c:pt idx="1781">
                  <c:v>19</c:v>
                </c:pt>
                <c:pt idx="1782">
                  <c:v>19</c:v>
                </c:pt>
                <c:pt idx="1783">
                  <c:v>19</c:v>
                </c:pt>
                <c:pt idx="1784">
                  <c:v>19</c:v>
                </c:pt>
                <c:pt idx="1785">
                  <c:v>19</c:v>
                </c:pt>
                <c:pt idx="1786">
                  <c:v>19</c:v>
                </c:pt>
                <c:pt idx="1787">
                  <c:v>19</c:v>
                </c:pt>
                <c:pt idx="1788">
                  <c:v>19</c:v>
                </c:pt>
                <c:pt idx="1789">
                  <c:v>19</c:v>
                </c:pt>
                <c:pt idx="1790">
                  <c:v>19</c:v>
                </c:pt>
                <c:pt idx="1791">
                  <c:v>19</c:v>
                </c:pt>
                <c:pt idx="1792">
                  <c:v>19</c:v>
                </c:pt>
                <c:pt idx="1793">
                  <c:v>19</c:v>
                </c:pt>
                <c:pt idx="1794">
                  <c:v>19</c:v>
                </c:pt>
                <c:pt idx="1795">
                  <c:v>19</c:v>
                </c:pt>
                <c:pt idx="1796">
                  <c:v>19</c:v>
                </c:pt>
                <c:pt idx="1797">
                  <c:v>19</c:v>
                </c:pt>
                <c:pt idx="1798">
                  <c:v>19</c:v>
                </c:pt>
                <c:pt idx="1799">
                  <c:v>19</c:v>
                </c:pt>
                <c:pt idx="1800">
                  <c:v>19</c:v>
                </c:pt>
                <c:pt idx="1801">
                  <c:v>19</c:v>
                </c:pt>
                <c:pt idx="1802">
                  <c:v>19</c:v>
                </c:pt>
                <c:pt idx="1803">
                  <c:v>19</c:v>
                </c:pt>
                <c:pt idx="1804">
                  <c:v>19</c:v>
                </c:pt>
                <c:pt idx="1805">
                  <c:v>19</c:v>
                </c:pt>
                <c:pt idx="1806">
                  <c:v>19</c:v>
                </c:pt>
                <c:pt idx="1807">
                  <c:v>19</c:v>
                </c:pt>
                <c:pt idx="1808">
                  <c:v>19</c:v>
                </c:pt>
                <c:pt idx="1809">
                  <c:v>19</c:v>
                </c:pt>
                <c:pt idx="1810">
                  <c:v>19</c:v>
                </c:pt>
                <c:pt idx="1811">
                  <c:v>19</c:v>
                </c:pt>
                <c:pt idx="1812">
                  <c:v>19</c:v>
                </c:pt>
                <c:pt idx="1813">
                  <c:v>19</c:v>
                </c:pt>
                <c:pt idx="1814">
                  <c:v>19</c:v>
                </c:pt>
                <c:pt idx="1815">
                  <c:v>19</c:v>
                </c:pt>
                <c:pt idx="1816">
                  <c:v>19</c:v>
                </c:pt>
                <c:pt idx="1817">
                  <c:v>19</c:v>
                </c:pt>
                <c:pt idx="1818">
                  <c:v>18</c:v>
                </c:pt>
                <c:pt idx="1819">
                  <c:v>18</c:v>
                </c:pt>
                <c:pt idx="1820">
                  <c:v>18</c:v>
                </c:pt>
                <c:pt idx="1821">
                  <c:v>18</c:v>
                </c:pt>
                <c:pt idx="1822">
                  <c:v>18</c:v>
                </c:pt>
                <c:pt idx="1823">
                  <c:v>18</c:v>
                </c:pt>
                <c:pt idx="1824">
                  <c:v>18</c:v>
                </c:pt>
                <c:pt idx="1825">
                  <c:v>18</c:v>
                </c:pt>
                <c:pt idx="1826">
                  <c:v>18</c:v>
                </c:pt>
                <c:pt idx="1827">
                  <c:v>18</c:v>
                </c:pt>
                <c:pt idx="1828">
                  <c:v>18</c:v>
                </c:pt>
                <c:pt idx="1829">
                  <c:v>18</c:v>
                </c:pt>
                <c:pt idx="1830">
                  <c:v>18</c:v>
                </c:pt>
                <c:pt idx="1831">
                  <c:v>18</c:v>
                </c:pt>
                <c:pt idx="1832">
                  <c:v>18</c:v>
                </c:pt>
                <c:pt idx="1833">
                  <c:v>18</c:v>
                </c:pt>
                <c:pt idx="1834">
                  <c:v>18</c:v>
                </c:pt>
                <c:pt idx="1835">
                  <c:v>18</c:v>
                </c:pt>
                <c:pt idx="1836">
                  <c:v>18</c:v>
                </c:pt>
                <c:pt idx="1837">
                  <c:v>18</c:v>
                </c:pt>
                <c:pt idx="1838">
                  <c:v>18</c:v>
                </c:pt>
                <c:pt idx="1839">
                  <c:v>18</c:v>
                </c:pt>
                <c:pt idx="1840">
                  <c:v>18</c:v>
                </c:pt>
                <c:pt idx="1841">
                  <c:v>18</c:v>
                </c:pt>
                <c:pt idx="1842">
                  <c:v>18</c:v>
                </c:pt>
                <c:pt idx="1843">
                  <c:v>18</c:v>
                </c:pt>
                <c:pt idx="1844">
                  <c:v>18</c:v>
                </c:pt>
                <c:pt idx="1845">
                  <c:v>18</c:v>
                </c:pt>
                <c:pt idx="1846">
                  <c:v>18</c:v>
                </c:pt>
                <c:pt idx="1847">
                  <c:v>18</c:v>
                </c:pt>
                <c:pt idx="1848">
                  <c:v>18</c:v>
                </c:pt>
                <c:pt idx="1849">
                  <c:v>18</c:v>
                </c:pt>
                <c:pt idx="1850">
                  <c:v>18</c:v>
                </c:pt>
                <c:pt idx="1851">
                  <c:v>18</c:v>
                </c:pt>
                <c:pt idx="1852">
                  <c:v>18</c:v>
                </c:pt>
                <c:pt idx="1853">
                  <c:v>18</c:v>
                </c:pt>
                <c:pt idx="1854">
                  <c:v>18</c:v>
                </c:pt>
                <c:pt idx="1855">
                  <c:v>18</c:v>
                </c:pt>
                <c:pt idx="1856">
                  <c:v>18</c:v>
                </c:pt>
                <c:pt idx="1857">
                  <c:v>18</c:v>
                </c:pt>
                <c:pt idx="1858">
                  <c:v>18</c:v>
                </c:pt>
                <c:pt idx="1859">
                  <c:v>18</c:v>
                </c:pt>
                <c:pt idx="1860">
                  <c:v>18</c:v>
                </c:pt>
                <c:pt idx="1861">
                  <c:v>18</c:v>
                </c:pt>
                <c:pt idx="1862">
                  <c:v>18</c:v>
                </c:pt>
                <c:pt idx="1863">
                  <c:v>18</c:v>
                </c:pt>
                <c:pt idx="1864">
                  <c:v>18</c:v>
                </c:pt>
                <c:pt idx="1865">
                  <c:v>18</c:v>
                </c:pt>
                <c:pt idx="1866">
                  <c:v>18</c:v>
                </c:pt>
                <c:pt idx="1867">
                  <c:v>18</c:v>
                </c:pt>
                <c:pt idx="1868">
                  <c:v>18</c:v>
                </c:pt>
                <c:pt idx="1869">
                  <c:v>18</c:v>
                </c:pt>
                <c:pt idx="1870">
                  <c:v>18</c:v>
                </c:pt>
                <c:pt idx="1871">
                  <c:v>18</c:v>
                </c:pt>
                <c:pt idx="1872">
                  <c:v>18</c:v>
                </c:pt>
                <c:pt idx="1873">
                  <c:v>18</c:v>
                </c:pt>
                <c:pt idx="1874">
                  <c:v>18</c:v>
                </c:pt>
                <c:pt idx="1875">
                  <c:v>18</c:v>
                </c:pt>
                <c:pt idx="1876">
                  <c:v>18</c:v>
                </c:pt>
                <c:pt idx="1877">
                  <c:v>18</c:v>
                </c:pt>
                <c:pt idx="1878">
                  <c:v>18</c:v>
                </c:pt>
                <c:pt idx="1879">
                  <c:v>17</c:v>
                </c:pt>
                <c:pt idx="1880">
                  <c:v>17</c:v>
                </c:pt>
                <c:pt idx="1881">
                  <c:v>17</c:v>
                </c:pt>
                <c:pt idx="1882">
                  <c:v>17</c:v>
                </c:pt>
                <c:pt idx="1883">
                  <c:v>17</c:v>
                </c:pt>
                <c:pt idx="1884">
                  <c:v>17</c:v>
                </c:pt>
                <c:pt idx="1885">
                  <c:v>17</c:v>
                </c:pt>
                <c:pt idx="1886">
                  <c:v>17</c:v>
                </c:pt>
                <c:pt idx="1887">
                  <c:v>17</c:v>
                </c:pt>
                <c:pt idx="1888">
                  <c:v>17</c:v>
                </c:pt>
                <c:pt idx="1889">
                  <c:v>17</c:v>
                </c:pt>
                <c:pt idx="1890">
                  <c:v>17</c:v>
                </c:pt>
                <c:pt idx="1891">
                  <c:v>17</c:v>
                </c:pt>
                <c:pt idx="1892">
                  <c:v>17</c:v>
                </c:pt>
                <c:pt idx="1893">
                  <c:v>17</c:v>
                </c:pt>
                <c:pt idx="1894">
                  <c:v>17</c:v>
                </c:pt>
                <c:pt idx="1895">
                  <c:v>17</c:v>
                </c:pt>
                <c:pt idx="1896">
                  <c:v>17</c:v>
                </c:pt>
                <c:pt idx="1897">
                  <c:v>17</c:v>
                </c:pt>
                <c:pt idx="1898">
                  <c:v>17</c:v>
                </c:pt>
                <c:pt idx="1899">
                  <c:v>17</c:v>
                </c:pt>
                <c:pt idx="1900">
                  <c:v>17</c:v>
                </c:pt>
                <c:pt idx="1901">
                  <c:v>17</c:v>
                </c:pt>
                <c:pt idx="1902">
                  <c:v>17</c:v>
                </c:pt>
                <c:pt idx="1903">
                  <c:v>17</c:v>
                </c:pt>
                <c:pt idx="1904">
                  <c:v>17</c:v>
                </c:pt>
                <c:pt idx="1905">
                  <c:v>17</c:v>
                </c:pt>
                <c:pt idx="1906">
                  <c:v>17</c:v>
                </c:pt>
                <c:pt idx="1907">
                  <c:v>17</c:v>
                </c:pt>
                <c:pt idx="1908">
                  <c:v>17</c:v>
                </c:pt>
                <c:pt idx="1909">
                  <c:v>17</c:v>
                </c:pt>
                <c:pt idx="1910">
                  <c:v>17</c:v>
                </c:pt>
                <c:pt idx="1911">
                  <c:v>17</c:v>
                </c:pt>
                <c:pt idx="1912">
                  <c:v>17</c:v>
                </c:pt>
                <c:pt idx="1913">
                  <c:v>17</c:v>
                </c:pt>
                <c:pt idx="1914">
                  <c:v>17</c:v>
                </c:pt>
                <c:pt idx="1915">
                  <c:v>17</c:v>
                </c:pt>
                <c:pt idx="1916">
                  <c:v>17</c:v>
                </c:pt>
                <c:pt idx="1917">
                  <c:v>17</c:v>
                </c:pt>
                <c:pt idx="1918">
                  <c:v>17</c:v>
                </c:pt>
                <c:pt idx="1919">
                  <c:v>17</c:v>
                </c:pt>
                <c:pt idx="1920">
                  <c:v>17</c:v>
                </c:pt>
                <c:pt idx="1921">
                  <c:v>17</c:v>
                </c:pt>
                <c:pt idx="1922">
                  <c:v>17</c:v>
                </c:pt>
                <c:pt idx="1923">
                  <c:v>17</c:v>
                </c:pt>
                <c:pt idx="1924">
                  <c:v>17</c:v>
                </c:pt>
                <c:pt idx="1925">
                  <c:v>17</c:v>
                </c:pt>
                <c:pt idx="1926">
                  <c:v>17</c:v>
                </c:pt>
                <c:pt idx="1927">
                  <c:v>17</c:v>
                </c:pt>
                <c:pt idx="1928">
                  <c:v>17</c:v>
                </c:pt>
                <c:pt idx="1929">
                  <c:v>17</c:v>
                </c:pt>
                <c:pt idx="1930">
                  <c:v>17</c:v>
                </c:pt>
                <c:pt idx="1931">
                  <c:v>17</c:v>
                </c:pt>
                <c:pt idx="1932">
                  <c:v>17</c:v>
                </c:pt>
                <c:pt idx="1933">
                  <c:v>17</c:v>
                </c:pt>
                <c:pt idx="1934">
                  <c:v>17</c:v>
                </c:pt>
                <c:pt idx="1935">
                  <c:v>17</c:v>
                </c:pt>
                <c:pt idx="1936">
                  <c:v>17</c:v>
                </c:pt>
                <c:pt idx="1937">
                  <c:v>17</c:v>
                </c:pt>
                <c:pt idx="1938">
                  <c:v>17</c:v>
                </c:pt>
                <c:pt idx="1939">
                  <c:v>17</c:v>
                </c:pt>
                <c:pt idx="1940">
                  <c:v>17</c:v>
                </c:pt>
                <c:pt idx="1941">
                  <c:v>17</c:v>
                </c:pt>
                <c:pt idx="1942">
                  <c:v>17</c:v>
                </c:pt>
                <c:pt idx="1943">
                  <c:v>17</c:v>
                </c:pt>
                <c:pt idx="1944">
                  <c:v>16</c:v>
                </c:pt>
                <c:pt idx="1945">
                  <c:v>16</c:v>
                </c:pt>
                <c:pt idx="1946">
                  <c:v>16</c:v>
                </c:pt>
                <c:pt idx="1947">
                  <c:v>16</c:v>
                </c:pt>
                <c:pt idx="1948">
                  <c:v>16</c:v>
                </c:pt>
                <c:pt idx="1949">
                  <c:v>16</c:v>
                </c:pt>
                <c:pt idx="1950">
                  <c:v>16</c:v>
                </c:pt>
                <c:pt idx="1951">
                  <c:v>16</c:v>
                </c:pt>
                <c:pt idx="1952">
                  <c:v>16</c:v>
                </c:pt>
                <c:pt idx="1953">
                  <c:v>16</c:v>
                </c:pt>
                <c:pt idx="1954">
                  <c:v>16</c:v>
                </c:pt>
                <c:pt idx="1955">
                  <c:v>16</c:v>
                </c:pt>
                <c:pt idx="1956">
                  <c:v>16</c:v>
                </c:pt>
                <c:pt idx="1957">
                  <c:v>16</c:v>
                </c:pt>
                <c:pt idx="1958">
                  <c:v>16</c:v>
                </c:pt>
                <c:pt idx="1959">
                  <c:v>16</c:v>
                </c:pt>
                <c:pt idx="1960">
                  <c:v>16</c:v>
                </c:pt>
                <c:pt idx="1961">
                  <c:v>16</c:v>
                </c:pt>
                <c:pt idx="1962">
                  <c:v>16</c:v>
                </c:pt>
                <c:pt idx="1963">
                  <c:v>16</c:v>
                </c:pt>
                <c:pt idx="1964">
                  <c:v>16</c:v>
                </c:pt>
                <c:pt idx="1965">
                  <c:v>16</c:v>
                </c:pt>
                <c:pt idx="1966">
                  <c:v>16</c:v>
                </c:pt>
                <c:pt idx="1967">
                  <c:v>16</c:v>
                </c:pt>
                <c:pt idx="1968">
                  <c:v>16</c:v>
                </c:pt>
                <c:pt idx="1969">
                  <c:v>16</c:v>
                </c:pt>
                <c:pt idx="1970">
                  <c:v>16</c:v>
                </c:pt>
                <c:pt idx="1971">
                  <c:v>16</c:v>
                </c:pt>
                <c:pt idx="1972">
                  <c:v>16</c:v>
                </c:pt>
                <c:pt idx="1973">
                  <c:v>16</c:v>
                </c:pt>
                <c:pt idx="1974">
                  <c:v>16</c:v>
                </c:pt>
                <c:pt idx="1975">
                  <c:v>16</c:v>
                </c:pt>
                <c:pt idx="1976">
                  <c:v>16</c:v>
                </c:pt>
                <c:pt idx="1977">
                  <c:v>16</c:v>
                </c:pt>
                <c:pt idx="1978">
                  <c:v>16</c:v>
                </c:pt>
                <c:pt idx="1979">
                  <c:v>16</c:v>
                </c:pt>
                <c:pt idx="1980">
                  <c:v>16</c:v>
                </c:pt>
                <c:pt idx="1981">
                  <c:v>16</c:v>
                </c:pt>
                <c:pt idx="1982">
                  <c:v>16</c:v>
                </c:pt>
                <c:pt idx="1983">
                  <c:v>16</c:v>
                </c:pt>
                <c:pt idx="1984">
                  <c:v>16</c:v>
                </c:pt>
                <c:pt idx="1985">
                  <c:v>16</c:v>
                </c:pt>
                <c:pt idx="1986">
                  <c:v>16</c:v>
                </c:pt>
                <c:pt idx="1987">
                  <c:v>16</c:v>
                </c:pt>
                <c:pt idx="1988">
                  <c:v>16</c:v>
                </c:pt>
                <c:pt idx="1989">
                  <c:v>16</c:v>
                </c:pt>
                <c:pt idx="1990">
                  <c:v>16</c:v>
                </c:pt>
                <c:pt idx="1991">
                  <c:v>16</c:v>
                </c:pt>
                <c:pt idx="1992">
                  <c:v>16</c:v>
                </c:pt>
                <c:pt idx="1993">
                  <c:v>16</c:v>
                </c:pt>
                <c:pt idx="1994">
                  <c:v>16</c:v>
                </c:pt>
                <c:pt idx="1995">
                  <c:v>16</c:v>
                </c:pt>
                <c:pt idx="1996">
                  <c:v>16</c:v>
                </c:pt>
                <c:pt idx="1997">
                  <c:v>16</c:v>
                </c:pt>
                <c:pt idx="1998">
                  <c:v>16</c:v>
                </c:pt>
                <c:pt idx="1999">
                  <c:v>16</c:v>
                </c:pt>
                <c:pt idx="2000">
                  <c:v>16</c:v>
                </c:pt>
                <c:pt idx="2001">
                  <c:v>16</c:v>
                </c:pt>
                <c:pt idx="2002">
                  <c:v>16</c:v>
                </c:pt>
                <c:pt idx="2003">
                  <c:v>16</c:v>
                </c:pt>
                <c:pt idx="2004">
                  <c:v>16</c:v>
                </c:pt>
                <c:pt idx="2005">
                  <c:v>16</c:v>
                </c:pt>
                <c:pt idx="2006">
                  <c:v>16</c:v>
                </c:pt>
                <c:pt idx="2007">
                  <c:v>16</c:v>
                </c:pt>
                <c:pt idx="2008">
                  <c:v>16</c:v>
                </c:pt>
                <c:pt idx="2009">
                  <c:v>16</c:v>
                </c:pt>
                <c:pt idx="2010">
                  <c:v>16</c:v>
                </c:pt>
                <c:pt idx="2011">
                  <c:v>16</c:v>
                </c:pt>
                <c:pt idx="2012">
                  <c:v>16</c:v>
                </c:pt>
                <c:pt idx="2013">
                  <c:v>16</c:v>
                </c:pt>
                <c:pt idx="2014">
                  <c:v>15</c:v>
                </c:pt>
                <c:pt idx="2015">
                  <c:v>15</c:v>
                </c:pt>
                <c:pt idx="2016">
                  <c:v>15</c:v>
                </c:pt>
                <c:pt idx="2017">
                  <c:v>15</c:v>
                </c:pt>
                <c:pt idx="2018">
                  <c:v>15</c:v>
                </c:pt>
                <c:pt idx="2019">
                  <c:v>15</c:v>
                </c:pt>
                <c:pt idx="2020">
                  <c:v>15</c:v>
                </c:pt>
                <c:pt idx="2021">
                  <c:v>15</c:v>
                </c:pt>
                <c:pt idx="2022">
                  <c:v>15</c:v>
                </c:pt>
                <c:pt idx="2023">
                  <c:v>15</c:v>
                </c:pt>
                <c:pt idx="2024">
                  <c:v>15</c:v>
                </c:pt>
                <c:pt idx="2025">
                  <c:v>15</c:v>
                </c:pt>
                <c:pt idx="2026">
                  <c:v>15</c:v>
                </c:pt>
                <c:pt idx="2027">
                  <c:v>15</c:v>
                </c:pt>
                <c:pt idx="2028">
                  <c:v>15</c:v>
                </c:pt>
                <c:pt idx="2029">
                  <c:v>15</c:v>
                </c:pt>
                <c:pt idx="2030">
                  <c:v>15</c:v>
                </c:pt>
                <c:pt idx="2031">
                  <c:v>15</c:v>
                </c:pt>
                <c:pt idx="2032">
                  <c:v>15</c:v>
                </c:pt>
                <c:pt idx="2033">
                  <c:v>15</c:v>
                </c:pt>
                <c:pt idx="2034">
                  <c:v>15</c:v>
                </c:pt>
                <c:pt idx="2035">
                  <c:v>15</c:v>
                </c:pt>
                <c:pt idx="2036">
                  <c:v>15</c:v>
                </c:pt>
                <c:pt idx="2037">
                  <c:v>15</c:v>
                </c:pt>
                <c:pt idx="2038">
                  <c:v>15</c:v>
                </c:pt>
                <c:pt idx="2039">
                  <c:v>15</c:v>
                </c:pt>
                <c:pt idx="2040">
                  <c:v>15</c:v>
                </c:pt>
                <c:pt idx="2041">
                  <c:v>15</c:v>
                </c:pt>
                <c:pt idx="2042">
                  <c:v>15</c:v>
                </c:pt>
                <c:pt idx="2043">
                  <c:v>15</c:v>
                </c:pt>
                <c:pt idx="2044">
                  <c:v>15</c:v>
                </c:pt>
                <c:pt idx="2045">
                  <c:v>15</c:v>
                </c:pt>
                <c:pt idx="2046">
                  <c:v>15</c:v>
                </c:pt>
                <c:pt idx="2047">
                  <c:v>15</c:v>
                </c:pt>
                <c:pt idx="2048">
                  <c:v>15</c:v>
                </c:pt>
                <c:pt idx="2049">
                  <c:v>15</c:v>
                </c:pt>
                <c:pt idx="2050">
                  <c:v>15</c:v>
                </c:pt>
                <c:pt idx="2051">
                  <c:v>15</c:v>
                </c:pt>
                <c:pt idx="2052">
                  <c:v>15</c:v>
                </c:pt>
                <c:pt idx="2053">
                  <c:v>15</c:v>
                </c:pt>
                <c:pt idx="2054">
                  <c:v>15</c:v>
                </c:pt>
                <c:pt idx="2055">
                  <c:v>15</c:v>
                </c:pt>
                <c:pt idx="2056">
                  <c:v>15</c:v>
                </c:pt>
                <c:pt idx="2057">
                  <c:v>15</c:v>
                </c:pt>
                <c:pt idx="2058">
                  <c:v>15</c:v>
                </c:pt>
                <c:pt idx="2059">
                  <c:v>15</c:v>
                </c:pt>
                <c:pt idx="2060">
                  <c:v>15</c:v>
                </c:pt>
                <c:pt idx="2061">
                  <c:v>15</c:v>
                </c:pt>
                <c:pt idx="2062">
                  <c:v>15</c:v>
                </c:pt>
                <c:pt idx="2063">
                  <c:v>15</c:v>
                </c:pt>
                <c:pt idx="2064">
                  <c:v>15</c:v>
                </c:pt>
                <c:pt idx="2065">
                  <c:v>15</c:v>
                </c:pt>
                <c:pt idx="2066">
                  <c:v>15</c:v>
                </c:pt>
                <c:pt idx="2067">
                  <c:v>15</c:v>
                </c:pt>
                <c:pt idx="2068">
                  <c:v>15</c:v>
                </c:pt>
                <c:pt idx="2069">
                  <c:v>15</c:v>
                </c:pt>
                <c:pt idx="2070">
                  <c:v>15</c:v>
                </c:pt>
                <c:pt idx="2071">
                  <c:v>15</c:v>
                </c:pt>
                <c:pt idx="2072">
                  <c:v>15</c:v>
                </c:pt>
                <c:pt idx="2073">
                  <c:v>15</c:v>
                </c:pt>
                <c:pt idx="2074">
                  <c:v>15</c:v>
                </c:pt>
                <c:pt idx="2075">
                  <c:v>15</c:v>
                </c:pt>
                <c:pt idx="2076">
                  <c:v>15</c:v>
                </c:pt>
                <c:pt idx="2077">
                  <c:v>15</c:v>
                </c:pt>
                <c:pt idx="2078">
                  <c:v>15</c:v>
                </c:pt>
                <c:pt idx="2079">
                  <c:v>15</c:v>
                </c:pt>
                <c:pt idx="2080">
                  <c:v>15</c:v>
                </c:pt>
                <c:pt idx="2081">
                  <c:v>15</c:v>
                </c:pt>
                <c:pt idx="2082">
                  <c:v>15</c:v>
                </c:pt>
                <c:pt idx="2083">
                  <c:v>15</c:v>
                </c:pt>
                <c:pt idx="2084">
                  <c:v>15</c:v>
                </c:pt>
                <c:pt idx="2085">
                  <c:v>15</c:v>
                </c:pt>
                <c:pt idx="2086">
                  <c:v>15</c:v>
                </c:pt>
                <c:pt idx="2087">
                  <c:v>15</c:v>
                </c:pt>
                <c:pt idx="2088">
                  <c:v>15</c:v>
                </c:pt>
                <c:pt idx="2089">
                  <c:v>15</c:v>
                </c:pt>
                <c:pt idx="2090">
                  <c:v>15</c:v>
                </c:pt>
                <c:pt idx="2091">
                  <c:v>15</c:v>
                </c:pt>
                <c:pt idx="2092">
                  <c:v>15</c:v>
                </c:pt>
                <c:pt idx="2093">
                  <c:v>15</c:v>
                </c:pt>
                <c:pt idx="2094">
                  <c:v>15</c:v>
                </c:pt>
                <c:pt idx="2095">
                  <c:v>15</c:v>
                </c:pt>
                <c:pt idx="2096">
                  <c:v>15</c:v>
                </c:pt>
                <c:pt idx="2097">
                  <c:v>15</c:v>
                </c:pt>
                <c:pt idx="2098">
                  <c:v>15</c:v>
                </c:pt>
                <c:pt idx="2099">
                  <c:v>15</c:v>
                </c:pt>
                <c:pt idx="2100">
                  <c:v>15</c:v>
                </c:pt>
                <c:pt idx="2101">
                  <c:v>15</c:v>
                </c:pt>
                <c:pt idx="2102">
                  <c:v>15</c:v>
                </c:pt>
                <c:pt idx="2103">
                  <c:v>14</c:v>
                </c:pt>
                <c:pt idx="2104">
                  <c:v>14</c:v>
                </c:pt>
                <c:pt idx="2105">
                  <c:v>14</c:v>
                </c:pt>
                <c:pt idx="2106">
                  <c:v>14</c:v>
                </c:pt>
                <c:pt idx="2107">
                  <c:v>14</c:v>
                </c:pt>
                <c:pt idx="2108">
                  <c:v>14</c:v>
                </c:pt>
                <c:pt idx="2109">
                  <c:v>14</c:v>
                </c:pt>
                <c:pt idx="2110">
                  <c:v>14</c:v>
                </c:pt>
                <c:pt idx="2111">
                  <c:v>14</c:v>
                </c:pt>
                <c:pt idx="2112">
                  <c:v>14</c:v>
                </c:pt>
                <c:pt idx="2113">
                  <c:v>14</c:v>
                </c:pt>
                <c:pt idx="2114">
                  <c:v>14</c:v>
                </c:pt>
                <c:pt idx="2115">
                  <c:v>14</c:v>
                </c:pt>
                <c:pt idx="2116">
                  <c:v>14</c:v>
                </c:pt>
                <c:pt idx="2117">
                  <c:v>14</c:v>
                </c:pt>
                <c:pt idx="2118">
                  <c:v>14</c:v>
                </c:pt>
                <c:pt idx="2119">
                  <c:v>14</c:v>
                </c:pt>
                <c:pt idx="2120">
                  <c:v>14</c:v>
                </c:pt>
                <c:pt idx="2121">
                  <c:v>14</c:v>
                </c:pt>
                <c:pt idx="2122">
                  <c:v>14</c:v>
                </c:pt>
                <c:pt idx="2123">
                  <c:v>14</c:v>
                </c:pt>
                <c:pt idx="2124">
                  <c:v>14</c:v>
                </c:pt>
                <c:pt idx="2125">
                  <c:v>14</c:v>
                </c:pt>
                <c:pt idx="2126">
                  <c:v>14</c:v>
                </c:pt>
                <c:pt idx="2127">
                  <c:v>14</c:v>
                </c:pt>
                <c:pt idx="2128">
                  <c:v>14</c:v>
                </c:pt>
                <c:pt idx="2129">
                  <c:v>14</c:v>
                </c:pt>
                <c:pt idx="2130">
                  <c:v>14</c:v>
                </c:pt>
                <c:pt idx="2131">
                  <c:v>14</c:v>
                </c:pt>
                <c:pt idx="2132">
                  <c:v>14</c:v>
                </c:pt>
                <c:pt idx="2133">
                  <c:v>14</c:v>
                </c:pt>
                <c:pt idx="2134">
                  <c:v>14</c:v>
                </c:pt>
                <c:pt idx="2135">
                  <c:v>14</c:v>
                </c:pt>
                <c:pt idx="2136">
                  <c:v>14</c:v>
                </c:pt>
                <c:pt idx="2137">
                  <c:v>14</c:v>
                </c:pt>
                <c:pt idx="2138">
                  <c:v>14</c:v>
                </c:pt>
                <c:pt idx="2139">
                  <c:v>14</c:v>
                </c:pt>
                <c:pt idx="2140">
                  <c:v>14</c:v>
                </c:pt>
                <c:pt idx="2141">
                  <c:v>14</c:v>
                </c:pt>
                <c:pt idx="2142">
                  <c:v>14</c:v>
                </c:pt>
                <c:pt idx="2143">
                  <c:v>14</c:v>
                </c:pt>
                <c:pt idx="2144">
                  <c:v>14</c:v>
                </c:pt>
                <c:pt idx="2145">
                  <c:v>14</c:v>
                </c:pt>
                <c:pt idx="2146">
                  <c:v>14</c:v>
                </c:pt>
                <c:pt idx="2147">
                  <c:v>14</c:v>
                </c:pt>
                <c:pt idx="2148">
                  <c:v>14</c:v>
                </c:pt>
                <c:pt idx="2149">
                  <c:v>14</c:v>
                </c:pt>
                <c:pt idx="2150">
                  <c:v>14</c:v>
                </c:pt>
                <c:pt idx="2151">
                  <c:v>14</c:v>
                </c:pt>
                <c:pt idx="2152">
                  <c:v>14</c:v>
                </c:pt>
                <c:pt idx="2153">
                  <c:v>14</c:v>
                </c:pt>
                <c:pt idx="2154">
                  <c:v>14</c:v>
                </c:pt>
                <c:pt idx="2155">
                  <c:v>14</c:v>
                </c:pt>
                <c:pt idx="2156">
                  <c:v>14</c:v>
                </c:pt>
                <c:pt idx="2157">
                  <c:v>14</c:v>
                </c:pt>
                <c:pt idx="2158">
                  <c:v>14</c:v>
                </c:pt>
                <c:pt idx="2159">
                  <c:v>14</c:v>
                </c:pt>
                <c:pt idx="2160">
                  <c:v>14</c:v>
                </c:pt>
                <c:pt idx="2161">
                  <c:v>14</c:v>
                </c:pt>
                <c:pt idx="2162">
                  <c:v>14</c:v>
                </c:pt>
                <c:pt idx="2163">
                  <c:v>14</c:v>
                </c:pt>
                <c:pt idx="2164">
                  <c:v>14</c:v>
                </c:pt>
                <c:pt idx="2165">
                  <c:v>14</c:v>
                </c:pt>
                <c:pt idx="2166">
                  <c:v>14</c:v>
                </c:pt>
                <c:pt idx="2167">
                  <c:v>14</c:v>
                </c:pt>
                <c:pt idx="2168">
                  <c:v>14</c:v>
                </c:pt>
                <c:pt idx="2169">
                  <c:v>14</c:v>
                </c:pt>
                <c:pt idx="2170">
                  <c:v>14</c:v>
                </c:pt>
                <c:pt idx="2171">
                  <c:v>14</c:v>
                </c:pt>
                <c:pt idx="2172">
                  <c:v>14</c:v>
                </c:pt>
                <c:pt idx="2173">
                  <c:v>14</c:v>
                </c:pt>
                <c:pt idx="2174">
                  <c:v>14</c:v>
                </c:pt>
                <c:pt idx="2175">
                  <c:v>14</c:v>
                </c:pt>
                <c:pt idx="2176">
                  <c:v>14</c:v>
                </c:pt>
                <c:pt idx="2177">
                  <c:v>14</c:v>
                </c:pt>
                <c:pt idx="2178">
                  <c:v>14</c:v>
                </c:pt>
                <c:pt idx="2179">
                  <c:v>14</c:v>
                </c:pt>
                <c:pt idx="2180">
                  <c:v>14</c:v>
                </c:pt>
                <c:pt idx="2181">
                  <c:v>14</c:v>
                </c:pt>
                <c:pt idx="2182">
                  <c:v>14</c:v>
                </c:pt>
                <c:pt idx="2183">
                  <c:v>14</c:v>
                </c:pt>
                <c:pt idx="2184">
                  <c:v>14</c:v>
                </c:pt>
                <c:pt idx="2185">
                  <c:v>14</c:v>
                </c:pt>
                <c:pt idx="2186">
                  <c:v>14</c:v>
                </c:pt>
                <c:pt idx="2187">
                  <c:v>13</c:v>
                </c:pt>
                <c:pt idx="2188">
                  <c:v>13</c:v>
                </c:pt>
                <c:pt idx="2189">
                  <c:v>13</c:v>
                </c:pt>
                <c:pt idx="2190">
                  <c:v>13</c:v>
                </c:pt>
                <c:pt idx="2191">
                  <c:v>13</c:v>
                </c:pt>
                <c:pt idx="2192">
                  <c:v>13</c:v>
                </c:pt>
                <c:pt idx="2193">
                  <c:v>13</c:v>
                </c:pt>
                <c:pt idx="2194">
                  <c:v>13</c:v>
                </c:pt>
                <c:pt idx="2195">
                  <c:v>13</c:v>
                </c:pt>
                <c:pt idx="2196">
                  <c:v>13</c:v>
                </c:pt>
                <c:pt idx="2197">
                  <c:v>13</c:v>
                </c:pt>
                <c:pt idx="2198">
                  <c:v>13</c:v>
                </c:pt>
                <c:pt idx="2199">
                  <c:v>13</c:v>
                </c:pt>
                <c:pt idx="2200">
                  <c:v>13</c:v>
                </c:pt>
                <c:pt idx="2201">
                  <c:v>13</c:v>
                </c:pt>
                <c:pt idx="2202">
                  <c:v>13</c:v>
                </c:pt>
                <c:pt idx="2203">
                  <c:v>13</c:v>
                </c:pt>
                <c:pt idx="2204">
                  <c:v>13</c:v>
                </c:pt>
                <c:pt idx="2205">
                  <c:v>13</c:v>
                </c:pt>
                <c:pt idx="2206">
                  <c:v>13</c:v>
                </c:pt>
                <c:pt idx="2207">
                  <c:v>13</c:v>
                </c:pt>
                <c:pt idx="2208">
                  <c:v>13</c:v>
                </c:pt>
                <c:pt idx="2209">
                  <c:v>13</c:v>
                </c:pt>
                <c:pt idx="2210">
                  <c:v>13</c:v>
                </c:pt>
                <c:pt idx="2211">
                  <c:v>13</c:v>
                </c:pt>
                <c:pt idx="2212">
                  <c:v>13</c:v>
                </c:pt>
                <c:pt idx="2213">
                  <c:v>13</c:v>
                </c:pt>
                <c:pt idx="2214">
                  <c:v>13</c:v>
                </c:pt>
                <c:pt idx="2215">
                  <c:v>13</c:v>
                </c:pt>
                <c:pt idx="2216">
                  <c:v>13</c:v>
                </c:pt>
                <c:pt idx="2217">
                  <c:v>13</c:v>
                </c:pt>
                <c:pt idx="2218">
                  <c:v>13</c:v>
                </c:pt>
                <c:pt idx="2219">
                  <c:v>13</c:v>
                </c:pt>
                <c:pt idx="2220">
                  <c:v>13</c:v>
                </c:pt>
                <c:pt idx="2221">
                  <c:v>13</c:v>
                </c:pt>
                <c:pt idx="2222">
                  <c:v>13</c:v>
                </c:pt>
                <c:pt idx="2223">
                  <c:v>13</c:v>
                </c:pt>
                <c:pt idx="2224">
                  <c:v>13</c:v>
                </c:pt>
                <c:pt idx="2225">
                  <c:v>13</c:v>
                </c:pt>
                <c:pt idx="2226">
                  <c:v>13</c:v>
                </c:pt>
                <c:pt idx="2227">
                  <c:v>13</c:v>
                </c:pt>
                <c:pt idx="2228">
                  <c:v>13</c:v>
                </c:pt>
                <c:pt idx="2229">
                  <c:v>13</c:v>
                </c:pt>
                <c:pt idx="2230">
                  <c:v>13</c:v>
                </c:pt>
                <c:pt idx="2231">
                  <c:v>13</c:v>
                </c:pt>
                <c:pt idx="2232">
                  <c:v>13</c:v>
                </c:pt>
                <c:pt idx="2233">
                  <c:v>13</c:v>
                </c:pt>
                <c:pt idx="2234">
                  <c:v>13</c:v>
                </c:pt>
                <c:pt idx="2235">
                  <c:v>13</c:v>
                </c:pt>
                <c:pt idx="2236">
                  <c:v>13</c:v>
                </c:pt>
                <c:pt idx="2237">
                  <c:v>13</c:v>
                </c:pt>
                <c:pt idx="2238">
                  <c:v>13</c:v>
                </c:pt>
                <c:pt idx="2239">
                  <c:v>13</c:v>
                </c:pt>
                <c:pt idx="2240">
                  <c:v>13</c:v>
                </c:pt>
                <c:pt idx="2241">
                  <c:v>13</c:v>
                </c:pt>
                <c:pt idx="2242">
                  <c:v>13</c:v>
                </c:pt>
                <c:pt idx="2243">
                  <c:v>13</c:v>
                </c:pt>
                <c:pt idx="2244">
                  <c:v>13</c:v>
                </c:pt>
                <c:pt idx="2245">
                  <c:v>13</c:v>
                </c:pt>
                <c:pt idx="2246">
                  <c:v>13</c:v>
                </c:pt>
                <c:pt idx="2247">
                  <c:v>13</c:v>
                </c:pt>
                <c:pt idx="2248">
                  <c:v>13</c:v>
                </c:pt>
                <c:pt idx="2249">
                  <c:v>13</c:v>
                </c:pt>
                <c:pt idx="2250">
                  <c:v>13</c:v>
                </c:pt>
                <c:pt idx="2251">
                  <c:v>13</c:v>
                </c:pt>
                <c:pt idx="2252">
                  <c:v>13</c:v>
                </c:pt>
                <c:pt idx="2253">
                  <c:v>13</c:v>
                </c:pt>
                <c:pt idx="2254">
                  <c:v>13</c:v>
                </c:pt>
                <c:pt idx="2255">
                  <c:v>13</c:v>
                </c:pt>
                <c:pt idx="2256">
                  <c:v>13</c:v>
                </c:pt>
                <c:pt idx="2257">
                  <c:v>13</c:v>
                </c:pt>
                <c:pt idx="2258">
                  <c:v>13</c:v>
                </c:pt>
                <c:pt idx="2259">
                  <c:v>13</c:v>
                </c:pt>
                <c:pt idx="2260">
                  <c:v>13</c:v>
                </c:pt>
                <c:pt idx="2261">
                  <c:v>13</c:v>
                </c:pt>
                <c:pt idx="2262">
                  <c:v>13</c:v>
                </c:pt>
                <c:pt idx="2263">
                  <c:v>13</c:v>
                </c:pt>
                <c:pt idx="2264">
                  <c:v>13</c:v>
                </c:pt>
                <c:pt idx="2265">
                  <c:v>13</c:v>
                </c:pt>
                <c:pt idx="2266">
                  <c:v>13</c:v>
                </c:pt>
                <c:pt idx="2267">
                  <c:v>13</c:v>
                </c:pt>
                <c:pt idx="2268">
                  <c:v>13</c:v>
                </c:pt>
                <c:pt idx="2269">
                  <c:v>12</c:v>
                </c:pt>
                <c:pt idx="2270">
                  <c:v>12</c:v>
                </c:pt>
                <c:pt idx="2271">
                  <c:v>12</c:v>
                </c:pt>
                <c:pt idx="2272">
                  <c:v>12</c:v>
                </c:pt>
                <c:pt idx="2273">
                  <c:v>12</c:v>
                </c:pt>
                <c:pt idx="2274">
                  <c:v>12</c:v>
                </c:pt>
                <c:pt idx="2275">
                  <c:v>12</c:v>
                </c:pt>
                <c:pt idx="2276">
                  <c:v>12</c:v>
                </c:pt>
                <c:pt idx="2277">
                  <c:v>12</c:v>
                </c:pt>
                <c:pt idx="2278">
                  <c:v>12</c:v>
                </c:pt>
                <c:pt idx="2279">
                  <c:v>12</c:v>
                </c:pt>
                <c:pt idx="2280">
                  <c:v>12</c:v>
                </c:pt>
                <c:pt idx="2281">
                  <c:v>12</c:v>
                </c:pt>
                <c:pt idx="2282">
                  <c:v>12</c:v>
                </c:pt>
                <c:pt idx="2283">
                  <c:v>12</c:v>
                </c:pt>
                <c:pt idx="2284">
                  <c:v>12</c:v>
                </c:pt>
                <c:pt idx="2285">
                  <c:v>12</c:v>
                </c:pt>
                <c:pt idx="2286">
                  <c:v>12</c:v>
                </c:pt>
                <c:pt idx="2287">
                  <c:v>12</c:v>
                </c:pt>
                <c:pt idx="2288">
                  <c:v>12</c:v>
                </c:pt>
                <c:pt idx="2289">
                  <c:v>12</c:v>
                </c:pt>
                <c:pt idx="2290">
                  <c:v>12</c:v>
                </c:pt>
                <c:pt idx="2291">
                  <c:v>12</c:v>
                </c:pt>
                <c:pt idx="2292">
                  <c:v>12</c:v>
                </c:pt>
                <c:pt idx="2293">
                  <c:v>12</c:v>
                </c:pt>
                <c:pt idx="2294">
                  <c:v>12</c:v>
                </c:pt>
                <c:pt idx="2295">
                  <c:v>12</c:v>
                </c:pt>
                <c:pt idx="2296">
                  <c:v>12</c:v>
                </c:pt>
                <c:pt idx="2297">
                  <c:v>12</c:v>
                </c:pt>
                <c:pt idx="2298">
                  <c:v>12</c:v>
                </c:pt>
                <c:pt idx="2299">
                  <c:v>12</c:v>
                </c:pt>
                <c:pt idx="2300">
                  <c:v>12</c:v>
                </c:pt>
                <c:pt idx="2301">
                  <c:v>12</c:v>
                </c:pt>
                <c:pt idx="2302">
                  <c:v>12</c:v>
                </c:pt>
                <c:pt idx="2303">
                  <c:v>12</c:v>
                </c:pt>
                <c:pt idx="2304">
                  <c:v>12</c:v>
                </c:pt>
                <c:pt idx="2305">
                  <c:v>12</c:v>
                </c:pt>
                <c:pt idx="2306">
                  <c:v>12</c:v>
                </c:pt>
                <c:pt idx="2307">
                  <c:v>12</c:v>
                </c:pt>
                <c:pt idx="2308">
                  <c:v>12</c:v>
                </c:pt>
                <c:pt idx="2309">
                  <c:v>12</c:v>
                </c:pt>
                <c:pt idx="2310">
                  <c:v>12</c:v>
                </c:pt>
                <c:pt idx="2311">
                  <c:v>12</c:v>
                </c:pt>
                <c:pt idx="2312">
                  <c:v>12</c:v>
                </c:pt>
                <c:pt idx="2313">
                  <c:v>12</c:v>
                </c:pt>
                <c:pt idx="2314">
                  <c:v>12</c:v>
                </c:pt>
                <c:pt idx="2315">
                  <c:v>12</c:v>
                </c:pt>
                <c:pt idx="2316">
                  <c:v>12</c:v>
                </c:pt>
                <c:pt idx="2317">
                  <c:v>12</c:v>
                </c:pt>
                <c:pt idx="2318">
                  <c:v>12</c:v>
                </c:pt>
                <c:pt idx="2319">
                  <c:v>12</c:v>
                </c:pt>
                <c:pt idx="2320">
                  <c:v>12</c:v>
                </c:pt>
                <c:pt idx="2321">
                  <c:v>12</c:v>
                </c:pt>
                <c:pt idx="2322">
                  <c:v>12</c:v>
                </c:pt>
                <c:pt idx="2323">
                  <c:v>12</c:v>
                </c:pt>
                <c:pt idx="2324">
                  <c:v>12</c:v>
                </c:pt>
                <c:pt idx="2325">
                  <c:v>12</c:v>
                </c:pt>
                <c:pt idx="2326">
                  <c:v>12</c:v>
                </c:pt>
                <c:pt idx="2327">
                  <c:v>12</c:v>
                </c:pt>
                <c:pt idx="2328">
                  <c:v>12</c:v>
                </c:pt>
                <c:pt idx="2329">
                  <c:v>12</c:v>
                </c:pt>
                <c:pt idx="2330">
                  <c:v>12</c:v>
                </c:pt>
                <c:pt idx="2331">
                  <c:v>12</c:v>
                </c:pt>
                <c:pt idx="2332">
                  <c:v>12</c:v>
                </c:pt>
                <c:pt idx="2333">
                  <c:v>12</c:v>
                </c:pt>
                <c:pt idx="2334">
                  <c:v>12</c:v>
                </c:pt>
                <c:pt idx="2335">
                  <c:v>12</c:v>
                </c:pt>
                <c:pt idx="2336">
                  <c:v>12</c:v>
                </c:pt>
                <c:pt idx="2337">
                  <c:v>12</c:v>
                </c:pt>
                <c:pt idx="2338">
                  <c:v>12</c:v>
                </c:pt>
                <c:pt idx="2339">
                  <c:v>12</c:v>
                </c:pt>
                <c:pt idx="2340">
                  <c:v>12</c:v>
                </c:pt>
                <c:pt idx="2341">
                  <c:v>12</c:v>
                </c:pt>
                <c:pt idx="2342">
                  <c:v>12</c:v>
                </c:pt>
                <c:pt idx="2343">
                  <c:v>12</c:v>
                </c:pt>
                <c:pt idx="2344">
                  <c:v>12</c:v>
                </c:pt>
                <c:pt idx="2345">
                  <c:v>12</c:v>
                </c:pt>
                <c:pt idx="2346">
                  <c:v>12</c:v>
                </c:pt>
                <c:pt idx="2347">
                  <c:v>12</c:v>
                </c:pt>
                <c:pt idx="2348">
                  <c:v>12</c:v>
                </c:pt>
                <c:pt idx="2349">
                  <c:v>12</c:v>
                </c:pt>
                <c:pt idx="2350">
                  <c:v>12</c:v>
                </c:pt>
                <c:pt idx="2351">
                  <c:v>12</c:v>
                </c:pt>
                <c:pt idx="2352">
                  <c:v>12</c:v>
                </c:pt>
                <c:pt idx="2353">
                  <c:v>12</c:v>
                </c:pt>
                <c:pt idx="2354">
                  <c:v>12</c:v>
                </c:pt>
                <c:pt idx="2355">
                  <c:v>12</c:v>
                </c:pt>
                <c:pt idx="2356">
                  <c:v>12</c:v>
                </c:pt>
                <c:pt idx="2357">
                  <c:v>12</c:v>
                </c:pt>
                <c:pt idx="2358">
                  <c:v>12</c:v>
                </c:pt>
                <c:pt idx="2359">
                  <c:v>12</c:v>
                </c:pt>
                <c:pt idx="2360">
                  <c:v>12</c:v>
                </c:pt>
                <c:pt idx="2361">
                  <c:v>12</c:v>
                </c:pt>
                <c:pt idx="2362">
                  <c:v>12</c:v>
                </c:pt>
                <c:pt idx="2363">
                  <c:v>12</c:v>
                </c:pt>
                <c:pt idx="2364">
                  <c:v>12</c:v>
                </c:pt>
                <c:pt idx="2365">
                  <c:v>12</c:v>
                </c:pt>
                <c:pt idx="2366">
                  <c:v>12</c:v>
                </c:pt>
                <c:pt idx="2367">
                  <c:v>12</c:v>
                </c:pt>
                <c:pt idx="2368">
                  <c:v>12</c:v>
                </c:pt>
                <c:pt idx="2369">
                  <c:v>12</c:v>
                </c:pt>
                <c:pt idx="2370">
                  <c:v>12</c:v>
                </c:pt>
                <c:pt idx="2371">
                  <c:v>12</c:v>
                </c:pt>
                <c:pt idx="2372">
                  <c:v>12</c:v>
                </c:pt>
                <c:pt idx="2373">
                  <c:v>12</c:v>
                </c:pt>
                <c:pt idx="2374">
                  <c:v>12</c:v>
                </c:pt>
                <c:pt idx="2375">
                  <c:v>12</c:v>
                </c:pt>
                <c:pt idx="2376">
                  <c:v>12</c:v>
                </c:pt>
                <c:pt idx="2377">
                  <c:v>12</c:v>
                </c:pt>
                <c:pt idx="2378">
                  <c:v>12</c:v>
                </c:pt>
                <c:pt idx="2379">
                  <c:v>12</c:v>
                </c:pt>
                <c:pt idx="2380">
                  <c:v>12</c:v>
                </c:pt>
                <c:pt idx="2381">
                  <c:v>12</c:v>
                </c:pt>
                <c:pt idx="2382">
                  <c:v>12</c:v>
                </c:pt>
                <c:pt idx="2383">
                  <c:v>12</c:v>
                </c:pt>
                <c:pt idx="2384">
                  <c:v>12</c:v>
                </c:pt>
                <c:pt idx="2385">
                  <c:v>12</c:v>
                </c:pt>
                <c:pt idx="2386">
                  <c:v>12</c:v>
                </c:pt>
                <c:pt idx="2387">
                  <c:v>12</c:v>
                </c:pt>
                <c:pt idx="2388">
                  <c:v>12</c:v>
                </c:pt>
                <c:pt idx="2389">
                  <c:v>12</c:v>
                </c:pt>
                <c:pt idx="2390">
                  <c:v>12</c:v>
                </c:pt>
                <c:pt idx="2391">
                  <c:v>12</c:v>
                </c:pt>
                <c:pt idx="2392">
                  <c:v>12</c:v>
                </c:pt>
                <c:pt idx="2393">
                  <c:v>11</c:v>
                </c:pt>
                <c:pt idx="2394">
                  <c:v>11</c:v>
                </c:pt>
                <c:pt idx="2395">
                  <c:v>11</c:v>
                </c:pt>
                <c:pt idx="2396">
                  <c:v>11</c:v>
                </c:pt>
                <c:pt idx="2397">
                  <c:v>11</c:v>
                </c:pt>
                <c:pt idx="2398">
                  <c:v>11</c:v>
                </c:pt>
                <c:pt idx="2399">
                  <c:v>11</c:v>
                </c:pt>
                <c:pt idx="2400">
                  <c:v>11</c:v>
                </c:pt>
                <c:pt idx="2401">
                  <c:v>11</c:v>
                </c:pt>
                <c:pt idx="2402">
                  <c:v>11</c:v>
                </c:pt>
                <c:pt idx="2403">
                  <c:v>11</c:v>
                </c:pt>
                <c:pt idx="2404">
                  <c:v>11</c:v>
                </c:pt>
                <c:pt idx="2405">
                  <c:v>11</c:v>
                </c:pt>
                <c:pt idx="2406">
                  <c:v>11</c:v>
                </c:pt>
                <c:pt idx="2407">
                  <c:v>11</c:v>
                </c:pt>
                <c:pt idx="2408">
                  <c:v>11</c:v>
                </c:pt>
                <c:pt idx="2409">
                  <c:v>11</c:v>
                </c:pt>
                <c:pt idx="2410">
                  <c:v>11</c:v>
                </c:pt>
                <c:pt idx="2411">
                  <c:v>11</c:v>
                </c:pt>
                <c:pt idx="2412">
                  <c:v>11</c:v>
                </c:pt>
                <c:pt idx="2413">
                  <c:v>11</c:v>
                </c:pt>
                <c:pt idx="2414">
                  <c:v>11</c:v>
                </c:pt>
                <c:pt idx="2415">
                  <c:v>11</c:v>
                </c:pt>
                <c:pt idx="2416">
                  <c:v>11</c:v>
                </c:pt>
                <c:pt idx="2417">
                  <c:v>11</c:v>
                </c:pt>
                <c:pt idx="2418">
                  <c:v>11</c:v>
                </c:pt>
                <c:pt idx="2419">
                  <c:v>11</c:v>
                </c:pt>
                <c:pt idx="2420">
                  <c:v>11</c:v>
                </c:pt>
                <c:pt idx="2421">
                  <c:v>11</c:v>
                </c:pt>
                <c:pt idx="2422">
                  <c:v>11</c:v>
                </c:pt>
                <c:pt idx="2423">
                  <c:v>11</c:v>
                </c:pt>
                <c:pt idx="2424">
                  <c:v>11</c:v>
                </c:pt>
                <c:pt idx="2425">
                  <c:v>11</c:v>
                </c:pt>
                <c:pt idx="2426">
                  <c:v>11</c:v>
                </c:pt>
                <c:pt idx="2427">
                  <c:v>11</c:v>
                </c:pt>
                <c:pt idx="2428">
                  <c:v>11</c:v>
                </c:pt>
                <c:pt idx="2429">
                  <c:v>11</c:v>
                </c:pt>
                <c:pt idx="2430">
                  <c:v>11</c:v>
                </c:pt>
                <c:pt idx="2431">
                  <c:v>11</c:v>
                </c:pt>
                <c:pt idx="2432">
                  <c:v>11</c:v>
                </c:pt>
                <c:pt idx="2433">
                  <c:v>11</c:v>
                </c:pt>
                <c:pt idx="2434">
                  <c:v>11</c:v>
                </c:pt>
                <c:pt idx="2435">
                  <c:v>11</c:v>
                </c:pt>
                <c:pt idx="2436">
                  <c:v>11</c:v>
                </c:pt>
                <c:pt idx="2437">
                  <c:v>11</c:v>
                </c:pt>
                <c:pt idx="2438">
                  <c:v>11</c:v>
                </c:pt>
                <c:pt idx="2439">
                  <c:v>11</c:v>
                </c:pt>
                <c:pt idx="2440">
                  <c:v>11</c:v>
                </c:pt>
                <c:pt idx="2441">
                  <c:v>11</c:v>
                </c:pt>
                <c:pt idx="2442">
                  <c:v>11</c:v>
                </c:pt>
                <c:pt idx="2443">
                  <c:v>11</c:v>
                </c:pt>
                <c:pt idx="2444">
                  <c:v>11</c:v>
                </c:pt>
                <c:pt idx="2445">
                  <c:v>11</c:v>
                </c:pt>
                <c:pt idx="2446">
                  <c:v>11</c:v>
                </c:pt>
                <c:pt idx="2447">
                  <c:v>11</c:v>
                </c:pt>
                <c:pt idx="2448">
                  <c:v>11</c:v>
                </c:pt>
                <c:pt idx="2449">
                  <c:v>11</c:v>
                </c:pt>
                <c:pt idx="2450">
                  <c:v>11</c:v>
                </c:pt>
                <c:pt idx="2451">
                  <c:v>11</c:v>
                </c:pt>
                <c:pt idx="2452">
                  <c:v>11</c:v>
                </c:pt>
                <c:pt idx="2453">
                  <c:v>11</c:v>
                </c:pt>
                <c:pt idx="2454">
                  <c:v>11</c:v>
                </c:pt>
                <c:pt idx="2455">
                  <c:v>11</c:v>
                </c:pt>
                <c:pt idx="2456">
                  <c:v>11</c:v>
                </c:pt>
                <c:pt idx="2457">
                  <c:v>11</c:v>
                </c:pt>
                <c:pt idx="2458">
                  <c:v>11</c:v>
                </c:pt>
                <c:pt idx="2459">
                  <c:v>11</c:v>
                </c:pt>
                <c:pt idx="2460">
                  <c:v>11</c:v>
                </c:pt>
                <c:pt idx="2461">
                  <c:v>11</c:v>
                </c:pt>
                <c:pt idx="2462">
                  <c:v>11</c:v>
                </c:pt>
                <c:pt idx="2463">
                  <c:v>11</c:v>
                </c:pt>
                <c:pt idx="2464">
                  <c:v>11</c:v>
                </c:pt>
                <c:pt idx="2465">
                  <c:v>11</c:v>
                </c:pt>
                <c:pt idx="2466">
                  <c:v>11</c:v>
                </c:pt>
                <c:pt idx="2467">
                  <c:v>11</c:v>
                </c:pt>
                <c:pt idx="2468">
                  <c:v>11</c:v>
                </c:pt>
                <c:pt idx="2469">
                  <c:v>11</c:v>
                </c:pt>
                <c:pt idx="2470">
                  <c:v>11</c:v>
                </c:pt>
                <c:pt idx="2471">
                  <c:v>11</c:v>
                </c:pt>
                <c:pt idx="2472">
                  <c:v>11</c:v>
                </c:pt>
                <c:pt idx="2473">
                  <c:v>11</c:v>
                </c:pt>
                <c:pt idx="2474">
                  <c:v>11</c:v>
                </c:pt>
                <c:pt idx="2475">
                  <c:v>11</c:v>
                </c:pt>
                <c:pt idx="2476">
                  <c:v>11</c:v>
                </c:pt>
                <c:pt idx="2477">
                  <c:v>11</c:v>
                </c:pt>
                <c:pt idx="2478">
                  <c:v>11</c:v>
                </c:pt>
                <c:pt idx="2479">
                  <c:v>11</c:v>
                </c:pt>
                <c:pt idx="2480">
                  <c:v>11</c:v>
                </c:pt>
                <c:pt idx="2481">
                  <c:v>11</c:v>
                </c:pt>
                <c:pt idx="2482">
                  <c:v>11</c:v>
                </c:pt>
                <c:pt idx="2483">
                  <c:v>11</c:v>
                </c:pt>
                <c:pt idx="2484">
                  <c:v>11</c:v>
                </c:pt>
                <c:pt idx="2485">
                  <c:v>11</c:v>
                </c:pt>
                <c:pt idx="2486">
                  <c:v>11</c:v>
                </c:pt>
                <c:pt idx="2487">
                  <c:v>11</c:v>
                </c:pt>
                <c:pt idx="2488">
                  <c:v>11</c:v>
                </c:pt>
                <c:pt idx="2489">
                  <c:v>11</c:v>
                </c:pt>
                <c:pt idx="2490">
                  <c:v>11</c:v>
                </c:pt>
                <c:pt idx="2491">
                  <c:v>11</c:v>
                </c:pt>
                <c:pt idx="2492">
                  <c:v>11</c:v>
                </c:pt>
                <c:pt idx="2493">
                  <c:v>11</c:v>
                </c:pt>
                <c:pt idx="2494">
                  <c:v>11</c:v>
                </c:pt>
                <c:pt idx="2495">
                  <c:v>11</c:v>
                </c:pt>
                <c:pt idx="2496">
                  <c:v>11</c:v>
                </c:pt>
                <c:pt idx="2497">
                  <c:v>11</c:v>
                </c:pt>
                <c:pt idx="2498">
                  <c:v>11</c:v>
                </c:pt>
                <c:pt idx="2499">
                  <c:v>11</c:v>
                </c:pt>
                <c:pt idx="2500">
                  <c:v>11</c:v>
                </c:pt>
                <c:pt idx="2501">
                  <c:v>11</c:v>
                </c:pt>
                <c:pt idx="2502">
                  <c:v>11</c:v>
                </c:pt>
                <c:pt idx="2503">
                  <c:v>11</c:v>
                </c:pt>
                <c:pt idx="2504">
                  <c:v>11</c:v>
                </c:pt>
                <c:pt idx="2505">
                  <c:v>11</c:v>
                </c:pt>
                <c:pt idx="2506">
                  <c:v>11</c:v>
                </c:pt>
                <c:pt idx="2507">
                  <c:v>11</c:v>
                </c:pt>
                <c:pt idx="2508">
                  <c:v>11</c:v>
                </c:pt>
                <c:pt idx="2509">
                  <c:v>11</c:v>
                </c:pt>
                <c:pt idx="2510">
                  <c:v>11</c:v>
                </c:pt>
                <c:pt idx="2511">
                  <c:v>11</c:v>
                </c:pt>
                <c:pt idx="2512">
                  <c:v>11</c:v>
                </c:pt>
                <c:pt idx="2513">
                  <c:v>11</c:v>
                </c:pt>
                <c:pt idx="2514">
                  <c:v>11</c:v>
                </c:pt>
                <c:pt idx="2515">
                  <c:v>10</c:v>
                </c:pt>
                <c:pt idx="2516">
                  <c:v>10</c:v>
                </c:pt>
                <c:pt idx="2517">
                  <c:v>10</c:v>
                </c:pt>
                <c:pt idx="2518">
                  <c:v>10</c:v>
                </c:pt>
                <c:pt idx="2519">
                  <c:v>10</c:v>
                </c:pt>
                <c:pt idx="2520">
                  <c:v>10</c:v>
                </c:pt>
                <c:pt idx="2521">
                  <c:v>10</c:v>
                </c:pt>
                <c:pt idx="2522">
                  <c:v>10</c:v>
                </c:pt>
                <c:pt idx="2523">
                  <c:v>10</c:v>
                </c:pt>
                <c:pt idx="2524">
                  <c:v>10</c:v>
                </c:pt>
                <c:pt idx="2525">
                  <c:v>10</c:v>
                </c:pt>
                <c:pt idx="2526">
                  <c:v>10</c:v>
                </c:pt>
                <c:pt idx="2527">
                  <c:v>10</c:v>
                </c:pt>
                <c:pt idx="2528">
                  <c:v>10</c:v>
                </c:pt>
                <c:pt idx="2529">
                  <c:v>10</c:v>
                </c:pt>
                <c:pt idx="2530">
                  <c:v>10</c:v>
                </c:pt>
                <c:pt idx="2531">
                  <c:v>10</c:v>
                </c:pt>
                <c:pt idx="2532">
                  <c:v>10</c:v>
                </c:pt>
                <c:pt idx="2533">
                  <c:v>10</c:v>
                </c:pt>
                <c:pt idx="2534">
                  <c:v>10</c:v>
                </c:pt>
                <c:pt idx="2535">
                  <c:v>10</c:v>
                </c:pt>
                <c:pt idx="2536">
                  <c:v>10</c:v>
                </c:pt>
                <c:pt idx="2537">
                  <c:v>10</c:v>
                </c:pt>
                <c:pt idx="2538">
                  <c:v>10</c:v>
                </c:pt>
                <c:pt idx="2539">
                  <c:v>10</c:v>
                </c:pt>
                <c:pt idx="2540">
                  <c:v>10</c:v>
                </c:pt>
                <c:pt idx="2541">
                  <c:v>10</c:v>
                </c:pt>
                <c:pt idx="2542">
                  <c:v>10</c:v>
                </c:pt>
                <c:pt idx="2543">
                  <c:v>10</c:v>
                </c:pt>
                <c:pt idx="2544">
                  <c:v>10</c:v>
                </c:pt>
                <c:pt idx="2545">
                  <c:v>10</c:v>
                </c:pt>
                <c:pt idx="2546">
                  <c:v>10</c:v>
                </c:pt>
                <c:pt idx="2547">
                  <c:v>10</c:v>
                </c:pt>
                <c:pt idx="2548">
                  <c:v>10</c:v>
                </c:pt>
                <c:pt idx="2549">
                  <c:v>10</c:v>
                </c:pt>
                <c:pt idx="2550">
                  <c:v>10</c:v>
                </c:pt>
                <c:pt idx="2551">
                  <c:v>10</c:v>
                </c:pt>
                <c:pt idx="2552">
                  <c:v>10</c:v>
                </c:pt>
                <c:pt idx="2553">
                  <c:v>10</c:v>
                </c:pt>
                <c:pt idx="2554">
                  <c:v>10</c:v>
                </c:pt>
                <c:pt idx="2555">
                  <c:v>10</c:v>
                </c:pt>
                <c:pt idx="2556">
                  <c:v>10</c:v>
                </c:pt>
                <c:pt idx="2557">
                  <c:v>10</c:v>
                </c:pt>
                <c:pt idx="2558">
                  <c:v>10</c:v>
                </c:pt>
                <c:pt idx="2559">
                  <c:v>10</c:v>
                </c:pt>
                <c:pt idx="2560">
                  <c:v>10</c:v>
                </c:pt>
                <c:pt idx="2561">
                  <c:v>10</c:v>
                </c:pt>
                <c:pt idx="2562">
                  <c:v>10</c:v>
                </c:pt>
                <c:pt idx="2563">
                  <c:v>10</c:v>
                </c:pt>
                <c:pt idx="2564">
                  <c:v>10</c:v>
                </c:pt>
                <c:pt idx="2565">
                  <c:v>10</c:v>
                </c:pt>
                <c:pt idx="2566">
                  <c:v>10</c:v>
                </c:pt>
                <c:pt idx="2567">
                  <c:v>10</c:v>
                </c:pt>
                <c:pt idx="2568">
                  <c:v>10</c:v>
                </c:pt>
                <c:pt idx="2569">
                  <c:v>10</c:v>
                </c:pt>
                <c:pt idx="2570">
                  <c:v>10</c:v>
                </c:pt>
                <c:pt idx="2571">
                  <c:v>10</c:v>
                </c:pt>
                <c:pt idx="2572">
                  <c:v>10</c:v>
                </c:pt>
                <c:pt idx="2573">
                  <c:v>10</c:v>
                </c:pt>
                <c:pt idx="2574">
                  <c:v>10</c:v>
                </c:pt>
                <c:pt idx="2575">
                  <c:v>10</c:v>
                </c:pt>
                <c:pt idx="2576">
                  <c:v>10</c:v>
                </c:pt>
                <c:pt idx="2577">
                  <c:v>10</c:v>
                </c:pt>
                <c:pt idx="2578">
                  <c:v>10</c:v>
                </c:pt>
                <c:pt idx="2579">
                  <c:v>10</c:v>
                </c:pt>
                <c:pt idx="2580">
                  <c:v>10</c:v>
                </c:pt>
                <c:pt idx="2581">
                  <c:v>10</c:v>
                </c:pt>
                <c:pt idx="2582">
                  <c:v>10</c:v>
                </c:pt>
                <c:pt idx="2583">
                  <c:v>10</c:v>
                </c:pt>
                <c:pt idx="2584">
                  <c:v>10</c:v>
                </c:pt>
                <c:pt idx="2585">
                  <c:v>10</c:v>
                </c:pt>
                <c:pt idx="2586">
                  <c:v>10</c:v>
                </c:pt>
                <c:pt idx="2587">
                  <c:v>10</c:v>
                </c:pt>
                <c:pt idx="2588">
                  <c:v>10</c:v>
                </c:pt>
                <c:pt idx="2589">
                  <c:v>10</c:v>
                </c:pt>
                <c:pt idx="2590">
                  <c:v>10</c:v>
                </c:pt>
                <c:pt idx="2591">
                  <c:v>10</c:v>
                </c:pt>
                <c:pt idx="2592">
                  <c:v>10</c:v>
                </c:pt>
                <c:pt idx="2593">
                  <c:v>10</c:v>
                </c:pt>
                <c:pt idx="2594">
                  <c:v>10</c:v>
                </c:pt>
                <c:pt idx="2595">
                  <c:v>10</c:v>
                </c:pt>
                <c:pt idx="2596">
                  <c:v>10</c:v>
                </c:pt>
                <c:pt idx="2597">
                  <c:v>10</c:v>
                </c:pt>
                <c:pt idx="2598">
                  <c:v>10</c:v>
                </c:pt>
                <c:pt idx="2599">
                  <c:v>10</c:v>
                </c:pt>
                <c:pt idx="2600">
                  <c:v>10</c:v>
                </c:pt>
                <c:pt idx="2601">
                  <c:v>10</c:v>
                </c:pt>
                <c:pt idx="2602">
                  <c:v>10</c:v>
                </c:pt>
                <c:pt idx="2603">
                  <c:v>10</c:v>
                </c:pt>
                <c:pt idx="2604">
                  <c:v>10</c:v>
                </c:pt>
                <c:pt idx="2605">
                  <c:v>10</c:v>
                </c:pt>
                <c:pt idx="2606">
                  <c:v>10</c:v>
                </c:pt>
                <c:pt idx="2607">
                  <c:v>10</c:v>
                </c:pt>
                <c:pt idx="2608">
                  <c:v>10</c:v>
                </c:pt>
                <c:pt idx="2609">
                  <c:v>10</c:v>
                </c:pt>
                <c:pt idx="2610">
                  <c:v>10</c:v>
                </c:pt>
                <c:pt idx="2611">
                  <c:v>10</c:v>
                </c:pt>
                <c:pt idx="2612">
                  <c:v>10</c:v>
                </c:pt>
                <c:pt idx="2613">
                  <c:v>10</c:v>
                </c:pt>
                <c:pt idx="2614">
                  <c:v>10</c:v>
                </c:pt>
                <c:pt idx="2615">
                  <c:v>10</c:v>
                </c:pt>
                <c:pt idx="2616">
                  <c:v>10</c:v>
                </c:pt>
                <c:pt idx="2617">
                  <c:v>10</c:v>
                </c:pt>
                <c:pt idx="2618">
                  <c:v>10</c:v>
                </c:pt>
                <c:pt idx="2619">
                  <c:v>10</c:v>
                </c:pt>
                <c:pt idx="2620">
                  <c:v>10</c:v>
                </c:pt>
                <c:pt idx="2621">
                  <c:v>10</c:v>
                </c:pt>
                <c:pt idx="2622">
                  <c:v>10</c:v>
                </c:pt>
                <c:pt idx="2623">
                  <c:v>10</c:v>
                </c:pt>
                <c:pt idx="2624">
                  <c:v>10</c:v>
                </c:pt>
                <c:pt idx="2625">
                  <c:v>10</c:v>
                </c:pt>
                <c:pt idx="2626">
                  <c:v>10</c:v>
                </c:pt>
                <c:pt idx="2627">
                  <c:v>10</c:v>
                </c:pt>
                <c:pt idx="2628">
                  <c:v>10</c:v>
                </c:pt>
                <c:pt idx="2629">
                  <c:v>10</c:v>
                </c:pt>
                <c:pt idx="2630">
                  <c:v>10</c:v>
                </c:pt>
                <c:pt idx="2631">
                  <c:v>10</c:v>
                </c:pt>
                <c:pt idx="2632">
                  <c:v>10</c:v>
                </c:pt>
                <c:pt idx="2633">
                  <c:v>10</c:v>
                </c:pt>
                <c:pt idx="2634">
                  <c:v>10</c:v>
                </c:pt>
                <c:pt idx="2635">
                  <c:v>10</c:v>
                </c:pt>
                <c:pt idx="2636">
                  <c:v>10</c:v>
                </c:pt>
                <c:pt idx="2637">
                  <c:v>10</c:v>
                </c:pt>
                <c:pt idx="2638">
                  <c:v>10</c:v>
                </c:pt>
                <c:pt idx="2639">
                  <c:v>10</c:v>
                </c:pt>
                <c:pt idx="2640">
                  <c:v>10</c:v>
                </c:pt>
                <c:pt idx="2641">
                  <c:v>10</c:v>
                </c:pt>
                <c:pt idx="2642">
                  <c:v>10</c:v>
                </c:pt>
                <c:pt idx="2643">
                  <c:v>10</c:v>
                </c:pt>
                <c:pt idx="2644">
                  <c:v>10</c:v>
                </c:pt>
                <c:pt idx="2645">
                  <c:v>10</c:v>
                </c:pt>
                <c:pt idx="2646">
                  <c:v>10</c:v>
                </c:pt>
                <c:pt idx="2647">
                  <c:v>10</c:v>
                </c:pt>
                <c:pt idx="2648">
                  <c:v>10</c:v>
                </c:pt>
                <c:pt idx="2649">
                  <c:v>10</c:v>
                </c:pt>
                <c:pt idx="2650">
                  <c:v>10</c:v>
                </c:pt>
                <c:pt idx="2651">
                  <c:v>10</c:v>
                </c:pt>
                <c:pt idx="2652">
                  <c:v>10</c:v>
                </c:pt>
                <c:pt idx="2653">
                  <c:v>10</c:v>
                </c:pt>
                <c:pt idx="2654">
                  <c:v>9</c:v>
                </c:pt>
                <c:pt idx="2655">
                  <c:v>9</c:v>
                </c:pt>
                <c:pt idx="2656">
                  <c:v>9</c:v>
                </c:pt>
                <c:pt idx="2657">
                  <c:v>9</c:v>
                </c:pt>
                <c:pt idx="2658">
                  <c:v>9</c:v>
                </c:pt>
                <c:pt idx="2659">
                  <c:v>9</c:v>
                </c:pt>
                <c:pt idx="2660">
                  <c:v>9</c:v>
                </c:pt>
                <c:pt idx="2661">
                  <c:v>9</c:v>
                </c:pt>
                <c:pt idx="2662">
                  <c:v>9</c:v>
                </c:pt>
                <c:pt idx="2663">
                  <c:v>9</c:v>
                </c:pt>
                <c:pt idx="2664">
                  <c:v>9</c:v>
                </c:pt>
                <c:pt idx="2665">
                  <c:v>9</c:v>
                </c:pt>
                <c:pt idx="2666">
                  <c:v>9</c:v>
                </c:pt>
                <c:pt idx="2667">
                  <c:v>9</c:v>
                </c:pt>
                <c:pt idx="2668">
                  <c:v>9</c:v>
                </c:pt>
                <c:pt idx="2669">
                  <c:v>9</c:v>
                </c:pt>
                <c:pt idx="2670">
                  <c:v>9</c:v>
                </c:pt>
                <c:pt idx="2671">
                  <c:v>9</c:v>
                </c:pt>
                <c:pt idx="2672">
                  <c:v>9</c:v>
                </c:pt>
                <c:pt idx="2673">
                  <c:v>9</c:v>
                </c:pt>
                <c:pt idx="2674">
                  <c:v>9</c:v>
                </c:pt>
                <c:pt idx="2675">
                  <c:v>9</c:v>
                </c:pt>
                <c:pt idx="2676">
                  <c:v>9</c:v>
                </c:pt>
                <c:pt idx="2677">
                  <c:v>9</c:v>
                </c:pt>
                <c:pt idx="2678">
                  <c:v>9</c:v>
                </c:pt>
                <c:pt idx="2679">
                  <c:v>9</c:v>
                </c:pt>
                <c:pt idx="2680">
                  <c:v>9</c:v>
                </c:pt>
                <c:pt idx="2681">
                  <c:v>9</c:v>
                </c:pt>
                <c:pt idx="2682">
                  <c:v>9</c:v>
                </c:pt>
                <c:pt idx="2683">
                  <c:v>9</c:v>
                </c:pt>
                <c:pt idx="2684">
                  <c:v>9</c:v>
                </c:pt>
                <c:pt idx="2685">
                  <c:v>9</c:v>
                </c:pt>
                <c:pt idx="2686">
                  <c:v>9</c:v>
                </c:pt>
                <c:pt idx="2687">
                  <c:v>9</c:v>
                </c:pt>
                <c:pt idx="2688">
                  <c:v>9</c:v>
                </c:pt>
                <c:pt idx="2689">
                  <c:v>9</c:v>
                </c:pt>
                <c:pt idx="2690">
                  <c:v>9</c:v>
                </c:pt>
                <c:pt idx="2691">
                  <c:v>9</c:v>
                </c:pt>
                <c:pt idx="2692">
                  <c:v>9</c:v>
                </c:pt>
                <c:pt idx="2693">
                  <c:v>9</c:v>
                </c:pt>
                <c:pt idx="2694">
                  <c:v>9</c:v>
                </c:pt>
                <c:pt idx="2695">
                  <c:v>9</c:v>
                </c:pt>
                <c:pt idx="2696">
                  <c:v>9</c:v>
                </c:pt>
                <c:pt idx="2697">
                  <c:v>9</c:v>
                </c:pt>
                <c:pt idx="2698">
                  <c:v>9</c:v>
                </c:pt>
                <c:pt idx="2699">
                  <c:v>9</c:v>
                </c:pt>
                <c:pt idx="2700">
                  <c:v>9</c:v>
                </c:pt>
                <c:pt idx="2701">
                  <c:v>9</c:v>
                </c:pt>
                <c:pt idx="2702">
                  <c:v>9</c:v>
                </c:pt>
                <c:pt idx="2703">
                  <c:v>9</c:v>
                </c:pt>
                <c:pt idx="2704">
                  <c:v>9</c:v>
                </c:pt>
                <c:pt idx="2705">
                  <c:v>9</c:v>
                </c:pt>
                <c:pt idx="2706">
                  <c:v>9</c:v>
                </c:pt>
                <c:pt idx="2707">
                  <c:v>9</c:v>
                </c:pt>
                <c:pt idx="2708">
                  <c:v>9</c:v>
                </c:pt>
                <c:pt idx="2709">
                  <c:v>9</c:v>
                </c:pt>
                <c:pt idx="2710">
                  <c:v>9</c:v>
                </c:pt>
                <c:pt idx="2711">
                  <c:v>9</c:v>
                </c:pt>
                <c:pt idx="2712">
                  <c:v>9</c:v>
                </c:pt>
                <c:pt idx="2713">
                  <c:v>9</c:v>
                </c:pt>
                <c:pt idx="2714">
                  <c:v>9</c:v>
                </c:pt>
                <c:pt idx="2715">
                  <c:v>9</c:v>
                </c:pt>
                <c:pt idx="2716">
                  <c:v>9</c:v>
                </c:pt>
                <c:pt idx="2717">
                  <c:v>9</c:v>
                </c:pt>
                <c:pt idx="2718">
                  <c:v>9</c:v>
                </c:pt>
                <c:pt idx="2719">
                  <c:v>9</c:v>
                </c:pt>
                <c:pt idx="2720">
                  <c:v>9</c:v>
                </c:pt>
                <c:pt idx="2721">
                  <c:v>9</c:v>
                </c:pt>
                <c:pt idx="2722">
                  <c:v>9</c:v>
                </c:pt>
                <c:pt idx="2723">
                  <c:v>9</c:v>
                </c:pt>
                <c:pt idx="2724">
                  <c:v>9</c:v>
                </c:pt>
                <c:pt idx="2725">
                  <c:v>9</c:v>
                </c:pt>
                <c:pt idx="2726">
                  <c:v>9</c:v>
                </c:pt>
                <c:pt idx="2727">
                  <c:v>9</c:v>
                </c:pt>
                <c:pt idx="2728">
                  <c:v>9</c:v>
                </c:pt>
                <c:pt idx="2729">
                  <c:v>9</c:v>
                </c:pt>
                <c:pt idx="2730">
                  <c:v>9</c:v>
                </c:pt>
                <c:pt idx="2731">
                  <c:v>9</c:v>
                </c:pt>
                <c:pt idx="2732">
                  <c:v>9</c:v>
                </c:pt>
                <c:pt idx="2733">
                  <c:v>9</c:v>
                </c:pt>
                <c:pt idx="2734">
                  <c:v>9</c:v>
                </c:pt>
                <c:pt idx="2735">
                  <c:v>9</c:v>
                </c:pt>
                <c:pt idx="2736">
                  <c:v>9</c:v>
                </c:pt>
                <c:pt idx="2737">
                  <c:v>9</c:v>
                </c:pt>
                <c:pt idx="2738">
                  <c:v>9</c:v>
                </c:pt>
                <c:pt idx="2739">
                  <c:v>9</c:v>
                </c:pt>
                <c:pt idx="2740">
                  <c:v>9</c:v>
                </c:pt>
                <c:pt idx="2741">
                  <c:v>9</c:v>
                </c:pt>
                <c:pt idx="2742">
                  <c:v>9</c:v>
                </c:pt>
                <c:pt idx="2743">
                  <c:v>9</c:v>
                </c:pt>
                <c:pt idx="2744">
                  <c:v>9</c:v>
                </c:pt>
                <c:pt idx="2745">
                  <c:v>9</c:v>
                </c:pt>
                <c:pt idx="2746">
                  <c:v>9</c:v>
                </c:pt>
                <c:pt idx="2747">
                  <c:v>9</c:v>
                </c:pt>
                <c:pt idx="2748">
                  <c:v>9</c:v>
                </c:pt>
                <c:pt idx="2749">
                  <c:v>9</c:v>
                </c:pt>
                <c:pt idx="2750">
                  <c:v>9</c:v>
                </c:pt>
                <c:pt idx="2751">
                  <c:v>9</c:v>
                </c:pt>
                <c:pt idx="2752">
                  <c:v>9</c:v>
                </c:pt>
                <c:pt idx="2753">
                  <c:v>9</c:v>
                </c:pt>
                <c:pt idx="2754">
                  <c:v>9</c:v>
                </c:pt>
                <c:pt idx="2755">
                  <c:v>9</c:v>
                </c:pt>
                <c:pt idx="2756">
                  <c:v>9</c:v>
                </c:pt>
                <c:pt idx="2757">
                  <c:v>9</c:v>
                </c:pt>
                <c:pt idx="2758">
                  <c:v>9</c:v>
                </c:pt>
                <c:pt idx="2759">
                  <c:v>9</c:v>
                </c:pt>
                <c:pt idx="2760">
                  <c:v>9</c:v>
                </c:pt>
                <c:pt idx="2761">
                  <c:v>9</c:v>
                </c:pt>
                <c:pt idx="2762">
                  <c:v>9</c:v>
                </c:pt>
                <c:pt idx="2763">
                  <c:v>9</c:v>
                </c:pt>
                <c:pt idx="2764">
                  <c:v>9</c:v>
                </c:pt>
                <c:pt idx="2765">
                  <c:v>9</c:v>
                </c:pt>
                <c:pt idx="2766">
                  <c:v>9</c:v>
                </c:pt>
                <c:pt idx="2767">
                  <c:v>9</c:v>
                </c:pt>
                <c:pt idx="2768">
                  <c:v>9</c:v>
                </c:pt>
                <c:pt idx="2769">
                  <c:v>9</c:v>
                </c:pt>
                <c:pt idx="2770">
                  <c:v>9</c:v>
                </c:pt>
                <c:pt idx="2771">
                  <c:v>9</c:v>
                </c:pt>
                <c:pt idx="2772">
                  <c:v>9</c:v>
                </c:pt>
                <c:pt idx="2773">
                  <c:v>9</c:v>
                </c:pt>
                <c:pt idx="2774">
                  <c:v>9</c:v>
                </c:pt>
                <c:pt idx="2775">
                  <c:v>9</c:v>
                </c:pt>
                <c:pt idx="2776">
                  <c:v>9</c:v>
                </c:pt>
                <c:pt idx="2777">
                  <c:v>9</c:v>
                </c:pt>
                <c:pt idx="2778">
                  <c:v>9</c:v>
                </c:pt>
                <c:pt idx="2779">
                  <c:v>9</c:v>
                </c:pt>
                <c:pt idx="2780">
                  <c:v>9</c:v>
                </c:pt>
                <c:pt idx="2781">
                  <c:v>9</c:v>
                </c:pt>
                <c:pt idx="2782">
                  <c:v>9</c:v>
                </c:pt>
                <c:pt idx="2783">
                  <c:v>9</c:v>
                </c:pt>
                <c:pt idx="2784">
                  <c:v>9</c:v>
                </c:pt>
                <c:pt idx="2785">
                  <c:v>9</c:v>
                </c:pt>
                <c:pt idx="2786">
                  <c:v>9</c:v>
                </c:pt>
                <c:pt idx="2787">
                  <c:v>9</c:v>
                </c:pt>
                <c:pt idx="2788">
                  <c:v>9</c:v>
                </c:pt>
                <c:pt idx="2789">
                  <c:v>9</c:v>
                </c:pt>
                <c:pt idx="2790">
                  <c:v>9</c:v>
                </c:pt>
                <c:pt idx="2791">
                  <c:v>9</c:v>
                </c:pt>
                <c:pt idx="2792">
                  <c:v>9</c:v>
                </c:pt>
                <c:pt idx="2793">
                  <c:v>9</c:v>
                </c:pt>
                <c:pt idx="2794">
                  <c:v>9</c:v>
                </c:pt>
                <c:pt idx="2795">
                  <c:v>9</c:v>
                </c:pt>
                <c:pt idx="2796">
                  <c:v>9</c:v>
                </c:pt>
                <c:pt idx="2797">
                  <c:v>9</c:v>
                </c:pt>
                <c:pt idx="2798">
                  <c:v>9</c:v>
                </c:pt>
                <c:pt idx="2799">
                  <c:v>9</c:v>
                </c:pt>
                <c:pt idx="2800">
                  <c:v>9</c:v>
                </c:pt>
                <c:pt idx="2801">
                  <c:v>9</c:v>
                </c:pt>
                <c:pt idx="2802">
                  <c:v>9</c:v>
                </c:pt>
                <c:pt idx="2803">
                  <c:v>9</c:v>
                </c:pt>
                <c:pt idx="2804">
                  <c:v>9</c:v>
                </c:pt>
                <c:pt idx="2805">
                  <c:v>9</c:v>
                </c:pt>
                <c:pt idx="2806">
                  <c:v>9</c:v>
                </c:pt>
                <c:pt idx="2807">
                  <c:v>9</c:v>
                </c:pt>
                <c:pt idx="2808">
                  <c:v>9</c:v>
                </c:pt>
                <c:pt idx="2809">
                  <c:v>9</c:v>
                </c:pt>
                <c:pt idx="2810">
                  <c:v>9</c:v>
                </c:pt>
                <c:pt idx="2811">
                  <c:v>9</c:v>
                </c:pt>
                <c:pt idx="2812">
                  <c:v>9</c:v>
                </c:pt>
                <c:pt idx="2813">
                  <c:v>9</c:v>
                </c:pt>
                <c:pt idx="2814">
                  <c:v>9</c:v>
                </c:pt>
                <c:pt idx="2815">
                  <c:v>9</c:v>
                </c:pt>
                <c:pt idx="2816">
                  <c:v>9</c:v>
                </c:pt>
                <c:pt idx="2817">
                  <c:v>9</c:v>
                </c:pt>
                <c:pt idx="2818">
                  <c:v>9</c:v>
                </c:pt>
                <c:pt idx="2819">
                  <c:v>9</c:v>
                </c:pt>
                <c:pt idx="2820">
                  <c:v>9</c:v>
                </c:pt>
                <c:pt idx="2821">
                  <c:v>9</c:v>
                </c:pt>
                <c:pt idx="2822">
                  <c:v>9</c:v>
                </c:pt>
                <c:pt idx="2823">
                  <c:v>9</c:v>
                </c:pt>
                <c:pt idx="2824">
                  <c:v>9</c:v>
                </c:pt>
                <c:pt idx="2825">
                  <c:v>9</c:v>
                </c:pt>
                <c:pt idx="2826">
                  <c:v>9</c:v>
                </c:pt>
                <c:pt idx="2827">
                  <c:v>9</c:v>
                </c:pt>
                <c:pt idx="2828">
                  <c:v>9</c:v>
                </c:pt>
                <c:pt idx="2829">
                  <c:v>9</c:v>
                </c:pt>
                <c:pt idx="2830">
                  <c:v>9</c:v>
                </c:pt>
                <c:pt idx="2831">
                  <c:v>9</c:v>
                </c:pt>
                <c:pt idx="2832">
                  <c:v>9</c:v>
                </c:pt>
                <c:pt idx="2833">
                  <c:v>9</c:v>
                </c:pt>
                <c:pt idx="2834">
                  <c:v>8</c:v>
                </c:pt>
                <c:pt idx="2835">
                  <c:v>8</c:v>
                </c:pt>
                <c:pt idx="2836">
                  <c:v>8</c:v>
                </c:pt>
                <c:pt idx="2837">
                  <c:v>8</c:v>
                </c:pt>
                <c:pt idx="2838">
                  <c:v>8</c:v>
                </c:pt>
                <c:pt idx="2839">
                  <c:v>8</c:v>
                </c:pt>
                <c:pt idx="2840">
                  <c:v>8</c:v>
                </c:pt>
                <c:pt idx="2841">
                  <c:v>8</c:v>
                </c:pt>
                <c:pt idx="2842">
                  <c:v>8</c:v>
                </c:pt>
                <c:pt idx="2843">
                  <c:v>8</c:v>
                </c:pt>
                <c:pt idx="2844">
                  <c:v>8</c:v>
                </c:pt>
                <c:pt idx="2845">
                  <c:v>8</c:v>
                </c:pt>
                <c:pt idx="2846">
                  <c:v>8</c:v>
                </c:pt>
                <c:pt idx="2847">
                  <c:v>8</c:v>
                </c:pt>
                <c:pt idx="2848">
                  <c:v>8</c:v>
                </c:pt>
                <c:pt idx="2849">
                  <c:v>8</c:v>
                </c:pt>
                <c:pt idx="2850">
                  <c:v>8</c:v>
                </c:pt>
                <c:pt idx="2851">
                  <c:v>8</c:v>
                </c:pt>
                <c:pt idx="2852">
                  <c:v>8</c:v>
                </c:pt>
                <c:pt idx="2853">
                  <c:v>8</c:v>
                </c:pt>
                <c:pt idx="2854">
                  <c:v>8</c:v>
                </c:pt>
                <c:pt idx="2855">
                  <c:v>8</c:v>
                </c:pt>
                <c:pt idx="2856">
                  <c:v>8</c:v>
                </c:pt>
                <c:pt idx="2857">
                  <c:v>8</c:v>
                </c:pt>
                <c:pt idx="2858">
                  <c:v>8</c:v>
                </c:pt>
                <c:pt idx="2859">
                  <c:v>8</c:v>
                </c:pt>
                <c:pt idx="2860">
                  <c:v>8</c:v>
                </c:pt>
                <c:pt idx="2861">
                  <c:v>8</c:v>
                </c:pt>
                <c:pt idx="2862">
                  <c:v>8</c:v>
                </c:pt>
                <c:pt idx="2863">
                  <c:v>8</c:v>
                </c:pt>
                <c:pt idx="2864">
                  <c:v>8</c:v>
                </c:pt>
                <c:pt idx="2865">
                  <c:v>8</c:v>
                </c:pt>
                <c:pt idx="2866">
                  <c:v>8</c:v>
                </c:pt>
                <c:pt idx="2867">
                  <c:v>8</c:v>
                </c:pt>
                <c:pt idx="2868">
                  <c:v>8</c:v>
                </c:pt>
                <c:pt idx="2869">
                  <c:v>8</c:v>
                </c:pt>
                <c:pt idx="2870">
                  <c:v>8</c:v>
                </c:pt>
                <c:pt idx="2871">
                  <c:v>8</c:v>
                </c:pt>
                <c:pt idx="2872">
                  <c:v>8</c:v>
                </c:pt>
                <c:pt idx="2873">
                  <c:v>8</c:v>
                </c:pt>
                <c:pt idx="2874">
                  <c:v>8</c:v>
                </c:pt>
                <c:pt idx="2875">
                  <c:v>8</c:v>
                </c:pt>
                <c:pt idx="2876">
                  <c:v>8</c:v>
                </c:pt>
                <c:pt idx="2877">
                  <c:v>8</c:v>
                </c:pt>
                <c:pt idx="2878">
                  <c:v>8</c:v>
                </c:pt>
                <c:pt idx="2879">
                  <c:v>8</c:v>
                </c:pt>
                <c:pt idx="2880">
                  <c:v>8</c:v>
                </c:pt>
                <c:pt idx="2881">
                  <c:v>8</c:v>
                </c:pt>
                <c:pt idx="2882">
                  <c:v>8</c:v>
                </c:pt>
                <c:pt idx="2883">
                  <c:v>8</c:v>
                </c:pt>
                <c:pt idx="2884">
                  <c:v>8</c:v>
                </c:pt>
                <c:pt idx="2885">
                  <c:v>8</c:v>
                </c:pt>
                <c:pt idx="2886">
                  <c:v>8</c:v>
                </c:pt>
                <c:pt idx="2887">
                  <c:v>8</c:v>
                </c:pt>
                <c:pt idx="2888">
                  <c:v>8</c:v>
                </c:pt>
                <c:pt idx="2889">
                  <c:v>8</c:v>
                </c:pt>
                <c:pt idx="2890">
                  <c:v>8</c:v>
                </c:pt>
                <c:pt idx="2891">
                  <c:v>8</c:v>
                </c:pt>
                <c:pt idx="2892">
                  <c:v>8</c:v>
                </c:pt>
                <c:pt idx="2893">
                  <c:v>8</c:v>
                </c:pt>
                <c:pt idx="2894">
                  <c:v>8</c:v>
                </c:pt>
                <c:pt idx="2895">
                  <c:v>8</c:v>
                </c:pt>
                <c:pt idx="2896">
                  <c:v>8</c:v>
                </c:pt>
                <c:pt idx="2897">
                  <c:v>8</c:v>
                </c:pt>
                <c:pt idx="2898">
                  <c:v>8</c:v>
                </c:pt>
                <c:pt idx="2899">
                  <c:v>8</c:v>
                </c:pt>
                <c:pt idx="2900">
                  <c:v>8</c:v>
                </c:pt>
                <c:pt idx="2901">
                  <c:v>8</c:v>
                </c:pt>
                <c:pt idx="2902">
                  <c:v>8</c:v>
                </c:pt>
                <c:pt idx="2903">
                  <c:v>8</c:v>
                </c:pt>
                <c:pt idx="2904">
                  <c:v>8</c:v>
                </c:pt>
                <c:pt idx="2905">
                  <c:v>8</c:v>
                </c:pt>
                <c:pt idx="2906">
                  <c:v>8</c:v>
                </c:pt>
                <c:pt idx="2907">
                  <c:v>8</c:v>
                </c:pt>
                <c:pt idx="2908">
                  <c:v>8</c:v>
                </c:pt>
                <c:pt idx="2909">
                  <c:v>8</c:v>
                </c:pt>
                <c:pt idx="2910">
                  <c:v>8</c:v>
                </c:pt>
                <c:pt idx="2911">
                  <c:v>8</c:v>
                </c:pt>
                <c:pt idx="2912">
                  <c:v>8</c:v>
                </c:pt>
                <c:pt idx="2913">
                  <c:v>8</c:v>
                </c:pt>
                <c:pt idx="2914">
                  <c:v>8</c:v>
                </c:pt>
                <c:pt idx="2915">
                  <c:v>8</c:v>
                </c:pt>
                <c:pt idx="2916">
                  <c:v>8</c:v>
                </c:pt>
                <c:pt idx="2917">
                  <c:v>8</c:v>
                </c:pt>
                <c:pt idx="2918">
                  <c:v>8</c:v>
                </c:pt>
                <c:pt idx="2919">
                  <c:v>8</c:v>
                </c:pt>
                <c:pt idx="2920">
                  <c:v>8</c:v>
                </c:pt>
                <c:pt idx="2921">
                  <c:v>8</c:v>
                </c:pt>
                <c:pt idx="2922">
                  <c:v>8</c:v>
                </c:pt>
                <c:pt idx="2923">
                  <c:v>8</c:v>
                </c:pt>
                <c:pt idx="2924">
                  <c:v>8</c:v>
                </c:pt>
                <c:pt idx="2925">
                  <c:v>8</c:v>
                </c:pt>
                <c:pt idx="2926">
                  <c:v>8</c:v>
                </c:pt>
                <c:pt idx="2927">
                  <c:v>8</c:v>
                </c:pt>
                <c:pt idx="2928">
                  <c:v>8</c:v>
                </c:pt>
                <c:pt idx="2929">
                  <c:v>8</c:v>
                </c:pt>
                <c:pt idx="2930">
                  <c:v>8</c:v>
                </c:pt>
                <c:pt idx="2931">
                  <c:v>8</c:v>
                </c:pt>
                <c:pt idx="2932">
                  <c:v>8</c:v>
                </c:pt>
                <c:pt idx="2933">
                  <c:v>8</c:v>
                </c:pt>
                <c:pt idx="2934">
                  <c:v>8</c:v>
                </c:pt>
                <c:pt idx="2935">
                  <c:v>8</c:v>
                </c:pt>
                <c:pt idx="2936">
                  <c:v>8</c:v>
                </c:pt>
                <c:pt idx="2937">
                  <c:v>8</c:v>
                </c:pt>
                <c:pt idx="2938">
                  <c:v>8</c:v>
                </c:pt>
                <c:pt idx="2939">
                  <c:v>8</c:v>
                </c:pt>
                <c:pt idx="2940">
                  <c:v>8</c:v>
                </c:pt>
                <c:pt idx="2941">
                  <c:v>8</c:v>
                </c:pt>
                <c:pt idx="2942">
                  <c:v>8</c:v>
                </c:pt>
                <c:pt idx="2943">
                  <c:v>8</c:v>
                </c:pt>
                <c:pt idx="2944">
                  <c:v>8</c:v>
                </c:pt>
                <c:pt idx="2945">
                  <c:v>8</c:v>
                </c:pt>
                <c:pt idx="2946">
                  <c:v>8</c:v>
                </c:pt>
                <c:pt idx="2947">
                  <c:v>8</c:v>
                </c:pt>
                <c:pt idx="2948">
                  <c:v>8</c:v>
                </c:pt>
                <c:pt idx="2949">
                  <c:v>8</c:v>
                </c:pt>
                <c:pt idx="2950">
                  <c:v>8</c:v>
                </c:pt>
                <c:pt idx="2951">
                  <c:v>8</c:v>
                </c:pt>
                <c:pt idx="2952">
                  <c:v>8</c:v>
                </c:pt>
                <c:pt idx="2953">
                  <c:v>8</c:v>
                </c:pt>
                <c:pt idx="2954">
                  <c:v>8</c:v>
                </c:pt>
                <c:pt idx="2955">
                  <c:v>8</c:v>
                </c:pt>
                <c:pt idx="2956">
                  <c:v>8</c:v>
                </c:pt>
                <c:pt idx="2957">
                  <c:v>8</c:v>
                </c:pt>
                <c:pt idx="2958">
                  <c:v>8</c:v>
                </c:pt>
                <c:pt idx="2959">
                  <c:v>8</c:v>
                </c:pt>
                <c:pt idx="2960">
                  <c:v>8</c:v>
                </c:pt>
                <c:pt idx="2961">
                  <c:v>8</c:v>
                </c:pt>
                <c:pt idx="2962">
                  <c:v>8</c:v>
                </c:pt>
                <c:pt idx="2963">
                  <c:v>8</c:v>
                </c:pt>
                <c:pt idx="2964">
                  <c:v>8</c:v>
                </c:pt>
                <c:pt idx="2965">
                  <c:v>8</c:v>
                </c:pt>
                <c:pt idx="2966">
                  <c:v>8</c:v>
                </c:pt>
                <c:pt idx="2967">
                  <c:v>8</c:v>
                </c:pt>
                <c:pt idx="2968">
                  <c:v>8</c:v>
                </c:pt>
                <c:pt idx="2969">
                  <c:v>8</c:v>
                </c:pt>
                <c:pt idx="2970">
                  <c:v>8</c:v>
                </c:pt>
                <c:pt idx="2971">
                  <c:v>8</c:v>
                </c:pt>
                <c:pt idx="2972">
                  <c:v>8</c:v>
                </c:pt>
                <c:pt idx="2973">
                  <c:v>8</c:v>
                </c:pt>
                <c:pt idx="2974">
                  <c:v>8</c:v>
                </c:pt>
                <c:pt idx="2975">
                  <c:v>8</c:v>
                </c:pt>
                <c:pt idx="2976">
                  <c:v>8</c:v>
                </c:pt>
                <c:pt idx="2977">
                  <c:v>8</c:v>
                </c:pt>
                <c:pt idx="2978">
                  <c:v>8</c:v>
                </c:pt>
                <c:pt idx="2979">
                  <c:v>8</c:v>
                </c:pt>
                <c:pt idx="2980">
                  <c:v>8</c:v>
                </c:pt>
                <c:pt idx="2981">
                  <c:v>8</c:v>
                </c:pt>
                <c:pt idx="2982">
                  <c:v>8</c:v>
                </c:pt>
                <c:pt idx="2983">
                  <c:v>8</c:v>
                </c:pt>
                <c:pt idx="2984">
                  <c:v>8</c:v>
                </c:pt>
                <c:pt idx="2985">
                  <c:v>8</c:v>
                </c:pt>
                <c:pt idx="2986">
                  <c:v>8</c:v>
                </c:pt>
                <c:pt idx="2987">
                  <c:v>8</c:v>
                </c:pt>
                <c:pt idx="2988">
                  <c:v>8</c:v>
                </c:pt>
                <c:pt idx="2989">
                  <c:v>8</c:v>
                </c:pt>
                <c:pt idx="2990">
                  <c:v>8</c:v>
                </c:pt>
                <c:pt idx="2991">
                  <c:v>8</c:v>
                </c:pt>
                <c:pt idx="2992">
                  <c:v>8</c:v>
                </c:pt>
                <c:pt idx="2993">
                  <c:v>8</c:v>
                </c:pt>
                <c:pt idx="2994">
                  <c:v>8</c:v>
                </c:pt>
                <c:pt idx="2995">
                  <c:v>8</c:v>
                </c:pt>
                <c:pt idx="2996">
                  <c:v>8</c:v>
                </c:pt>
                <c:pt idx="2997">
                  <c:v>8</c:v>
                </c:pt>
                <c:pt idx="2998">
                  <c:v>8</c:v>
                </c:pt>
                <c:pt idx="2999">
                  <c:v>8</c:v>
                </c:pt>
                <c:pt idx="3000">
                  <c:v>8</c:v>
                </c:pt>
                <c:pt idx="3001">
                  <c:v>8</c:v>
                </c:pt>
                <c:pt idx="3002">
                  <c:v>8</c:v>
                </c:pt>
                <c:pt idx="3003">
                  <c:v>8</c:v>
                </c:pt>
                <c:pt idx="3004">
                  <c:v>8</c:v>
                </c:pt>
                <c:pt idx="3005">
                  <c:v>8</c:v>
                </c:pt>
                <c:pt idx="3006">
                  <c:v>8</c:v>
                </c:pt>
                <c:pt idx="3007">
                  <c:v>8</c:v>
                </c:pt>
                <c:pt idx="3008">
                  <c:v>8</c:v>
                </c:pt>
                <c:pt idx="3009">
                  <c:v>8</c:v>
                </c:pt>
                <c:pt idx="3010">
                  <c:v>8</c:v>
                </c:pt>
                <c:pt idx="3011">
                  <c:v>8</c:v>
                </c:pt>
                <c:pt idx="3012">
                  <c:v>8</c:v>
                </c:pt>
                <c:pt idx="3013">
                  <c:v>8</c:v>
                </c:pt>
                <c:pt idx="3014">
                  <c:v>8</c:v>
                </c:pt>
                <c:pt idx="3015">
                  <c:v>8</c:v>
                </c:pt>
                <c:pt idx="3016">
                  <c:v>8</c:v>
                </c:pt>
                <c:pt idx="3017">
                  <c:v>8</c:v>
                </c:pt>
                <c:pt idx="3018">
                  <c:v>8</c:v>
                </c:pt>
                <c:pt idx="3019">
                  <c:v>8</c:v>
                </c:pt>
                <c:pt idx="3020">
                  <c:v>8</c:v>
                </c:pt>
                <c:pt idx="3021">
                  <c:v>8</c:v>
                </c:pt>
                <c:pt idx="3022">
                  <c:v>8</c:v>
                </c:pt>
                <c:pt idx="3023">
                  <c:v>8</c:v>
                </c:pt>
                <c:pt idx="3024">
                  <c:v>8</c:v>
                </c:pt>
                <c:pt idx="3025">
                  <c:v>8</c:v>
                </c:pt>
                <c:pt idx="3026">
                  <c:v>7</c:v>
                </c:pt>
                <c:pt idx="3027">
                  <c:v>7</c:v>
                </c:pt>
                <c:pt idx="3028">
                  <c:v>7</c:v>
                </c:pt>
                <c:pt idx="3029">
                  <c:v>7</c:v>
                </c:pt>
                <c:pt idx="3030">
                  <c:v>7</c:v>
                </c:pt>
                <c:pt idx="3031">
                  <c:v>7</c:v>
                </c:pt>
                <c:pt idx="3032">
                  <c:v>7</c:v>
                </c:pt>
                <c:pt idx="3033">
                  <c:v>7</c:v>
                </c:pt>
                <c:pt idx="3034">
                  <c:v>7</c:v>
                </c:pt>
                <c:pt idx="3035">
                  <c:v>7</c:v>
                </c:pt>
                <c:pt idx="3036">
                  <c:v>7</c:v>
                </c:pt>
                <c:pt idx="3037">
                  <c:v>7</c:v>
                </c:pt>
                <c:pt idx="3038">
                  <c:v>7</c:v>
                </c:pt>
                <c:pt idx="3039">
                  <c:v>7</c:v>
                </c:pt>
                <c:pt idx="3040">
                  <c:v>7</c:v>
                </c:pt>
                <c:pt idx="3041">
                  <c:v>7</c:v>
                </c:pt>
                <c:pt idx="3042">
                  <c:v>7</c:v>
                </c:pt>
                <c:pt idx="3043">
                  <c:v>7</c:v>
                </c:pt>
                <c:pt idx="3044">
                  <c:v>7</c:v>
                </c:pt>
                <c:pt idx="3045">
                  <c:v>7</c:v>
                </c:pt>
                <c:pt idx="3046">
                  <c:v>7</c:v>
                </c:pt>
                <c:pt idx="3047">
                  <c:v>7</c:v>
                </c:pt>
                <c:pt idx="3048">
                  <c:v>7</c:v>
                </c:pt>
                <c:pt idx="3049">
                  <c:v>7</c:v>
                </c:pt>
                <c:pt idx="3050">
                  <c:v>7</c:v>
                </c:pt>
                <c:pt idx="3051">
                  <c:v>7</c:v>
                </c:pt>
                <c:pt idx="3052">
                  <c:v>7</c:v>
                </c:pt>
                <c:pt idx="3053">
                  <c:v>7</c:v>
                </c:pt>
                <c:pt idx="3054">
                  <c:v>7</c:v>
                </c:pt>
                <c:pt idx="3055">
                  <c:v>7</c:v>
                </c:pt>
                <c:pt idx="3056">
                  <c:v>7</c:v>
                </c:pt>
                <c:pt idx="3057">
                  <c:v>7</c:v>
                </c:pt>
                <c:pt idx="3058">
                  <c:v>7</c:v>
                </c:pt>
                <c:pt idx="3059">
                  <c:v>7</c:v>
                </c:pt>
                <c:pt idx="3060">
                  <c:v>7</c:v>
                </c:pt>
                <c:pt idx="3061">
                  <c:v>7</c:v>
                </c:pt>
                <c:pt idx="3062">
                  <c:v>7</c:v>
                </c:pt>
                <c:pt idx="3063">
                  <c:v>7</c:v>
                </c:pt>
                <c:pt idx="3064">
                  <c:v>7</c:v>
                </c:pt>
                <c:pt idx="3065">
                  <c:v>7</c:v>
                </c:pt>
                <c:pt idx="3066">
                  <c:v>7</c:v>
                </c:pt>
                <c:pt idx="3067">
                  <c:v>7</c:v>
                </c:pt>
                <c:pt idx="3068">
                  <c:v>7</c:v>
                </c:pt>
                <c:pt idx="3069">
                  <c:v>7</c:v>
                </c:pt>
                <c:pt idx="3070">
                  <c:v>7</c:v>
                </c:pt>
                <c:pt idx="3071">
                  <c:v>7</c:v>
                </c:pt>
                <c:pt idx="3072">
                  <c:v>7</c:v>
                </c:pt>
                <c:pt idx="3073">
                  <c:v>7</c:v>
                </c:pt>
                <c:pt idx="3074">
                  <c:v>7</c:v>
                </c:pt>
                <c:pt idx="3075">
                  <c:v>7</c:v>
                </c:pt>
                <c:pt idx="3076">
                  <c:v>7</c:v>
                </c:pt>
                <c:pt idx="3077">
                  <c:v>7</c:v>
                </c:pt>
                <c:pt idx="3078">
                  <c:v>7</c:v>
                </c:pt>
                <c:pt idx="3079">
                  <c:v>7</c:v>
                </c:pt>
                <c:pt idx="3080">
                  <c:v>7</c:v>
                </c:pt>
                <c:pt idx="3081">
                  <c:v>7</c:v>
                </c:pt>
                <c:pt idx="3082">
                  <c:v>7</c:v>
                </c:pt>
                <c:pt idx="3083">
                  <c:v>7</c:v>
                </c:pt>
                <c:pt idx="3084">
                  <c:v>7</c:v>
                </c:pt>
                <c:pt idx="3085">
                  <c:v>7</c:v>
                </c:pt>
                <c:pt idx="3086">
                  <c:v>7</c:v>
                </c:pt>
                <c:pt idx="3087">
                  <c:v>7</c:v>
                </c:pt>
                <c:pt idx="3088">
                  <c:v>7</c:v>
                </c:pt>
                <c:pt idx="3089">
                  <c:v>7</c:v>
                </c:pt>
                <c:pt idx="3090">
                  <c:v>7</c:v>
                </c:pt>
                <c:pt idx="3091">
                  <c:v>7</c:v>
                </c:pt>
                <c:pt idx="3092">
                  <c:v>7</c:v>
                </c:pt>
                <c:pt idx="3093">
                  <c:v>7</c:v>
                </c:pt>
                <c:pt idx="3094">
                  <c:v>7</c:v>
                </c:pt>
                <c:pt idx="3095">
                  <c:v>7</c:v>
                </c:pt>
                <c:pt idx="3096">
                  <c:v>7</c:v>
                </c:pt>
                <c:pt idx="3097">
                  <c:v>7</c:v>
                </c:pt>
                <c:pt idx="3098">
                  <c:v>7</c:v>
                </c:pt>
                <c:pt idx="3099">
                  <c:v>7</c:v>
                </c:pt>
                <c:pt idx="3100">
                  <c:v>7</c:v>
                </c:pt>
                <c:pt idx="3101">
                  <c:v>7</c:v>
                </c:pt>
                <c:pt idx="3102">
                  <c:v>7</c:v>
                </c:pt>
                <c:pt idx="3103">
                  <c:v>7</c:v>
                </c:pt>
                <c:pt idx="3104">
                  <c:v>7</c:v>
                </c:pt>
                <c:pt idx="3105">
                  <c:v>7</c:v>
                </c:pt>
                <c:pt idx="3106">
                  <c:v>7</c:v>
                </c:pt>
                <c:pt idx="3107">
                  <c:v>7</c:v>
                </c:pt>
                <c:pt idx="3108">
                  <c:v>7</c:v>
                </c:pt>
                <c:pt idx="3109">
                  <c:v>7</c:v>
                </c:pt>
                <c:pt idx="3110">
                  <c:v>7</c:v>
                </c:pt>
                <c:pt idx="3111">
                  <c:v>7</c:v>
                </c:pt>
                <c:pt idx="3112">
                  <c:v>7</c:v>
                </c:pt>
                <c:pt idx="3113">
                  <c:v>7</c:v>
                </c:pt>
                <c:pt idx="3114">
                  <c:v>7</c:v>
                </c:pt>
                <c:pt idx="3115">
                  <c:v>7</c:v>
                </c:pt>
                <c:pt idx="3116">
                  <c:v>7</c:v>
                </c:pt>
                <c:pt idx="3117">
                  <c:v>7</c:v>
                </c:pt>
                <c:pt idx="3118">
                  <c:v>7</c:v>
                </c:pt>
                <c:pt idx="3119">
                  <c:v>7</c:v>
                </c:pt>
                <c:pt idx="3120">
                  <c:v>7</c:v>
                </c:pt>
                <c:pt idx="3121">
                  <c:v>7</c:v>
                </c:pt>
                <c:pt idx="3122">
                  <c:v>7</c:v>
                </c:pt>
                <c:pt idx="3123">
                  <c:v>7</c:v>
                </c:pt>
                <c:pt idx="3124">
                  <c:v>7</c:v>
                </c:pt>
                <c:pt idx="3125">
                  <c:v>7</c:v>
                </c:pt>
                <c:pt idx="3126">
                  <c:v>7</c:v>
                </c:pt>
                <c:pt idx="3127">
                  <c:v>7</c:v>
                </c:pt>
                <c:pt idx="3128">
                  <c:v>7</c:v>
                </c:pt>
                <c:pt idx="3129">
                  <c:v>7</c:v>
                </c:pt>
                <c:pt idx="3130">
                  <c:v>7</c:v>
                </c:pt>
                <c:pt idx="3131">
                  <c:v>7</c:v>
                </c:pt>
                <c:pt idx="3132">
                  <c:v>7</c:v>
                </c:pt>
                <c:pt idx="3133">
                  <c:v>7</c:v>
                </c:pt>
                <c:pt idx="3134">
                  <c:v>7</c:v>
                </c:pt>
                <c:pt idx="3135">
                  <c:v>7</c:v>
                </c:pt>
                <c:pt idx="3136">
                  <c:v>7</c:v>
                </c:pt>
                <c:pt idx="3137">
                  <c:v>7</c:v>
                </c:pt>
                <c:pt idx="3138">
                  <c:v>7</c:v>
                </c:pt>
                <c:pt idx="3139">
                  <c:v>7</c:v>
                </c:pt>
                <c:pt idx="3140">
                  <c:v>7</c:v>
                </c:pt>
                <c:pt idx="3141">
                  <c:v>7</c:v>
                </c:pt>
                <c:pt idx="3142">
                  <c:v>7</c:v>
                </c:pt>
                <c:pt idx="3143">
                  <c:v>7</c:v>
                </c:pt>
                <c:pt idx="3144">
                  <c:v>7</c:v>
                </c:pt>
                <c:pt idx="3145">
                  <c:v>7</c:v>
                </c:pt>
                <c:pt idx="3146">
                  <c:v>7</c:v>
                </c:pt>
                <c:pt idx="3147">
                  <c:v>7</c:v>
                </c:pt>
                <c:pt idx="3148">
                  <c:v>7</c:v>
                </c:pt>
                <c:pt idx="3149">
                  <c:v>7</c:v>
                </c:pt>
                <c:pt idx="3150">
                  <c:v>7</c:v>
                </c:pt>
                <c:pt idx="3151">
                  <c:v>7</c:v>
                </c:pt>
                <c:pt idx="3152">
                  <c:v>7</c:v>
                </c:pt>
                <c:pt idx="3153">
                  <c:v>7</c:v>
                </c:pt>
                <c:pt idx="3154">
                  <c:v>7</c:v>
                </c:pt>
                <c:pt idx="3155">
                  <c:v>7</c:v>
                </c:pt>
                <c:pt idx="3156">
                  <c:v>7</c:v>
                </c:pt>
                <c:pt idx="3157">
                  <c:v>7</c:v>
                </c:pt>
                <c:pt idx="3158">
                  <c:v>7</c:v>
                </c:pt>
                <c:pt idx="3159">
                  <c:v>7</c:v>
                </c:pt>
                <c:pt idx="3160">
                  <c:v>7</c:v>
                </c:pt>
                <c:pt idx="3161">
                  <c:v>7</c:v>
                </c:pt>
                <c:pt idx="3162">
                  <c:v>7</c:v>
                </c:pt>
                <c:pt idx="3163">
                  <c:v>7</c:v>
                </c:pt>
                <c:pt idx="3164">
                  <c:v>7</c:v>
                </c:pt>
                <c:pt idx="3165">
                  <c:v>7</c:v>
                </c:pt>
                <c:pt idx="3166">
                  <c:v>7</c:v>
                </c:pt>
                <c:pt idx="3167">
                  <c:v>7</c:v>
                </c:pt>
                <c:pt idx="3168">
                  <c:v>7</c:v>
                </c:pt>
                <c:pt idx="3169">
                  <c:v>7</c:v>
                </c:pt>
                <c:pt idx="3170">
                  <c:v>7</c:v>
                </c:pt>
                <c:pt idx="3171">
                  <c:v>7</c:v>
                </c:pt>
                <c:pt idx="3172">
                  <c:v>7</c:v>
                </c:pt>
                <c:pt idx="3173">
                  <c:v>7</c:v>
                </c:pt>
                <c:pt idx="3174">
                  <c:v>7</c:v>
                </c:pt>
                <c:pt idx="3175">
                  <c:v>7</c:v>
                </c:pt>
                <c:pt idx="3176">
                  <c:v>7</c:v>
                </c:pt>
                <c:pt idx="3177">
                  <c:v>7</c:v>
                </c:pt>
                <c:pt idx="3178">
                  <c:v>7</c:v>
                </c:pt>
                <c:pt idx="3179">
                  <c:v>7</c:v>
                </c:pt>
                <c:pt idx="3180">
                  <c:v>7</c:v>
                </c:pt>
                <c:pt idx="3181">
                  <c:v>7</c:v>
                </c:pt>
                <c:pt idx="3182">
                  <c:v>7</c:v>
                </c:pt>
                <c:pt idx="3183">
                  <c:v>7</c:v>
                </c:pt>
                <c:pt idx="3184">
                  <c:v>7</c:v>
                </c:pt>
                <c:pt idx="3185">
                  <c:v>7</c:v>
                </c:pt>
                <c:pt idx="3186">
                  <c:v>7</c:v>
                </c:pt>
                <c:pt idx="3187">
                  <c:v>7</c:v>
                </c:pt>
                <c:pt idx="3188">
                  <c:v>7</c:v>
                </c:pt>
                <c:pt idx="3189">
                  <c:v>7</c:v>
                </c:pt>
                <c:pt idx="3190">
                  <c:v>7</c:v>
                </c:pt>
                <c:pt idx="3191">
                  <c:v>7</c:v>
                </c:pt>
                <c:pt idx="3192">
                  <c:v>7</c:v>
                </c:pt>
                <c:pt idx="3193">
                  <c:v>7</c:v>
                </c:pt>
                <c:pt idx="3194">
                  <c:v>7</c:v>
                </c:pt>
                <c:pt idx="3195">
                  <c:v>7</c:v>
                </c:pt>
                <c:pt idx="3196">
                  <c:v>7</c:v>
                </c:pt>
                <c:pt idx="3197">
                  <c:v>7</c:v>
                </c:pt>
                <c:pt idx="3198">
                  <c:v>7</c:v>
                </c:pt>
                <c:pt idx="3199">
                  <c:v>7</c:v>
                </c:pt>
                <c:pt idx="3200">
                  <c:v>7</c:v>
                </c:pt>
                <c:pt idx="3201">
                  <c:v>7</c:v>
                </c:pt>
                <c:pt idx="3202">
                  <c:v>7</c:v>
                </c:pt>
                <c:pt idx="3203">
                  <c:v>7</c:v>
                </c:pt>
                <c:pt idx="3204">
                  <c:v>7</c:v>
                </c:pt>
                <c:pt idx="3205">
                  <c:v>7</c:v>
                </c:pt>
                <c:pt idx="3206">
                  <c:v>7</c:v>
                </c:pt>
                <c:pt idx="3207">
                  <c:v>7</c:v>
                </c:pt>
                <c:pt idx="3208">
                  <c:v>7</c:v>
                </c:pt>
                <c:pt idx="3209">
                  <c:v>7</c:v>
                </c:pt>
                <c:pt idx="3210">
                  <c:v>7</c:v>
                </c:pt>
                <c:pt idx="3211">
                  <c:v>7</c:v>
                </c:pt>
                <c:pt idx="3212">
                  <c:v>7</c:v>
                </c:pt>
                <c:pt idx="3213">
                  <c:v>7</c:v>
                </c:pt>
                <c:pt idx="3214">
                  <c:v>7</c:v>
                </c:pt>
                <c:pt idx="3215">
                  <c:v>7</c:v>
                </c:pt>
                <c:pt idx="3216">
                  <c:v>7</c:v>
                </c:pt>
                <c:pt idx="3217">
                  <c:v>7</c:v>
                </c:pt>
                <c:pt idx="3218">
                  <c:v>7</c:v>
                </c:pt>
                <c:pt idx="3219">
                  <c:v>7</c:v>
                </c:pt>
                <c:pt idx="3220">
                  <c:v>7</c:v>
                </c:pt>
                <c:pt idx="3221">
                  <c:v>7</c:v>
                </c:pt>
                <c:pt idx="3222">
                  <c:v>7</c:v>
                </c:pt>
                <c:pt idx="3223">
                  <c:v>7</c:v>
                </c:pt>
                <c:pt idx="3224">
                  <c:v>7</c:v>
                </c:pt>
                <c:pt idx="3225">
                  <c:v>7</c:v>
                </c:pt>
                <c:pt idx="3226">
                  <c:v>7</c:v>
                </c:pt>
                <c:pt idx="3227">
                  <c:v>7</c:v>
                </c:pt>
                <c:pt idx="3228">
                  <c:v>7</c:v>
                </c:pt>
                <c:pt idx="3229">
                  <c:v>7</c:v>
                </c:pt>
                <c:pt idx="3230">
                  <c:v>7</c:v>
                </c:pt>
                <c:pt idx="3231">
                  <c:v>7</c:v>
                </c:pt>
                <c:pt idx="3232">
                  <c:v>7</c:v>
                </c:pt>
                <c:pt idx="3233">
                  <c:v>7</c:v>
                </c:pt>
                <c:pt idx="3234">
                  <c:v>7</c:v>
                </c:pt>
                <c:pt idx="3235">
                  <c:v>7</c:v>
                </c:pt>
                <c:pt idx="3236">
                  <c:v>7</c:v>
                </c:pt>
                <c:pt idx="3237">
                  <c:v>7</c:v>
                </c:pt>
                <c:pt idx="3238">
                  <c:v>7</c:v>
                </c:pt>
                <c:pt idx="3239">
                  <c:v>7</c:v>
                </c:pt>
                <c:pt idx="3240">
                  <c:v>7</c:v>
                </c:pt>
                <c:pt idx="3241">
                  <c:v>7</c:v>
                </c:pt>
                <c:pt idx="3242">
                  <c:v>7</c:v>
                </c:pt>
                <c:pt idx="3243">
                  <c:v>7</c:v>
                </c:pt>
                <c:pt idx="3244">
                  <c:v>7</c:v>
                </c:pt>
                <c:pt idx="3245">
                  <c:v>7</c:v>
                </c:pt>
                <c:pt idx="3246">
                  <c:v>7</c:v>
                </c:pt>
                <c:pt idx="3247">
                  <c:v>7</c:v>
                </c:pt>
                <c:pt idx="3248">
                  <c:v>7</c:v>
                </c:pt>
                <c:pt idx="3249">
                  <c:v>7</c:v>
                </c:pt>
                <c:pt idx="3250">
                  <c:v>7</c:v>
                </c:pt>
                <c:pt idx="3251">
                  <c:v>7</c:v>
                </c:pt>
                <c:pt idx="3252">
                  <c:v>7</c:v>
                </c:pt>
                <c:pt idx="3253">
                  <c:v>7</c:v>
                </c:pt>
                <c:pt idx="3254">
                  <c:v>7</c:v>
                </c:pt>
                <c:pt idx="3255">
                  <c:v>7</c:v>
                </c:pt>
                <c:pt idx="3256">
                  <c:v>7</c:v>
                </c:pt>
                <c:pt idx="3257">
                  <c:v>7</c:v>
                </c:pt>
                <c:pt idx="3258">
                  <c:v>7</c:v>
                </c:pt>
                <c:pt idx="3259">
                  <c:v>7</c:v>
                </c:pt>
                <c:pt idx="3260">
                  <c:v>7</c:v>
                </c:pt>
                <c:pt idx="3261">
                  <c:v>7</c:v>
                </c:pt>
                <c:pt idx="3262">
                  <c:v>7</c:v>
                </c:pt>
                <c:pt idx="3263">
                  <c:v>7</c:v>
                </c:pt>
                <c:pt idx="3264">
                  <c:v>7</c:v>
                </c:pt>
                <c:pt idx="3265">
                  <c:v>7</c:v>
                </c:pt>
                <c:pt idx="3266">
                  <c:v>7</c:v>
                </c:pt>
                <c:pt idx="3267">
                  <c:v>7</c:v>
                </c:pt>
                <c:pt idx="3268">
                  <c:v>7</c:v>
                </c:pt>
                <c:pt idx="3269">
                  <c:v>7</c:v>
                </c:pt>
                <c:pt idx="3270">
                  <c:v>7</c:v>
                </c:pt>
                <c:pt idx="3271">
                  <c:v>7</c:v>
                </c:pt>
                <c:pt idx="3272">
                  <c:v>7</c:v>
                </c:pt>
                <c:pt idx="3273">
                  <c:v>7</c:v>
                </c:pt>
                <c:pt idx="3274">
                  <c:v>7</c:v>
                </c:pt>
                <c:pt idx="3275">
                  <c:v>7</c:v>
                </c:pt>
                <c:pt idx="3276">
                  <c:v>7</c:v>
                </c:pt>
                <c:pt idx="3277">
                  <c:v>7</c:v>
                </c:pt>
                <c:pt idx="3278">
                  <c:v>7</c:v>
                </c:pt>
                <c:pt idx="3279">
                  <c:v>7</c:v>
                </c:pt>
                <c:pt idx="3280">
                  <c:v>7</c:v>
                </c:pt>
                <c:pt idx="3281">
                  <c:v>7</c:v>
                </c:pt>
                <c:pt idx="3282">
                  <c:v>7</c:v>
                </c:pt>
                <c:pt idx="3283">
                  <c:v>7</c:v>
                </c:pt>
                <c:pt idx="3284">
                  <c:v>7</c:v>
                </c:pt>
                <c:pt idx="3285">
                  <c:v>7</c:v>
                </c:pt>
                <c:pt idx="3286">
                  <c:v>7</c:v>
                </c:pt>
                <c:pt idx="3287">
                  <c:v>7</c:v>
                </c:pt>
                <c:pt idx="3288">
                  <c:v>7</c:v>
                </c:pt>
                <c:pt idx="3289">
                  <c:v>7</c:v>
                </c:pt>
                <c:pt idx="3290">
                  <c:v>7</c:v>
                </c:pt>
                <c:pt idx="3291">
                  <c:v>7</c:v>
                </c:pt>
                <c:pt idx="3292">
                  <c:v>7</c:v>
                </c:pt>
                <c:pt idx="3293">
                  <c:v>7</c:v>
                </c:pt>
                <c:pt idx="3294">
                  <c:v>7</c:v>
                </c:pt>
                <c:pt idx="3295">
                  <c:v>7</c:v>
                </c:pt>
                <c:pt idx="3296">
                  <c:v>7</c:v>
                </c:pt>
                <c:pt idx="3297">
                  <c:v>7</c:v>
                </c:pt>
                <c:pt idx="3298">
                  <c:v>7</c:v>
                </c:pt>
                <c:pt idx="3299">
                  <c:v>7</c:v>
                </c:pt>
                <c:pt idx="3300">
                  <c:v>7</c:v>
                </c:pt>
                <c:pt idx="3301">
                  <c:v>7</c:v>
                </c:pt>
                <c:pt idx="3302">
                  <c:v>7</c:v>
                </c:pt>
                <c:pt idx="3303">
                  <c:v>6</c:v>
                </c:pt>
                <c:pt idx="3304">
                  <c:v>6</c:v>
                </c:pt>
                <c:pt idx="3305">
                  <c:v>6</c:v>
                </c:pt>
                <c:pt idx="3306">
                  <c:v>6</c:v>
                </c:pt>
                <c:pt idx="3307">
                  <c:v>6</c:v>
                </c:pt>
                <c:pt idx="3308">
                  <c:v>6</c:v>
                </c:pt>
                <c:pt idx="3309">
                  <c:v>6</c:v>
                </c:pt>
                <c:pt idx="3310">
                  <c:v>6</c:v>
                </c:pt>
                <c:pt idx="3311">
                  <c:v>6</c:v>
                </c:pt>
                <c:pt idx="3312">
                  <c:v>6</c:v>
                </c:pt>
                <c:pt idx="3313">
                  <c:v>6</c:v>
                </c:pt>
                <c:pt idx="3314">
                  <c:v>6</c:v>
                </c:pt>
                <c:pt idx="3315">
                  <c:v>6</c:v>
                </c:pt>
                <c:pt idx="3316">
                  <c:v>6</c:v>
                </c:pt>
                <c:pt idx="3317">
                  <c:v>6</c:v>
                </c:pt>
                <c:pt idx="3318">
                  <c:v>6</c:v>
                </c:pt>
                <c:pt idx="3319">
                  <c:v>6</c:v>
                </c:pt>
                <c:pt idx="3320">
                  <c:v>6</c:v>
                </c:pt>
                <c:pt idx="3321">
                  <c:v>6</c:v>
                </c:pt>
                <c:pt idx="3322">
                  <c:v>6</c:v>
                </c:pt>
                <c:pt idx="3323">
                  <c:v>6</c:v>
                </c:pt>
                <c:pt idx="3324">
                  <c:v>6</c:v>
                </c:pt>
                <c:pt idx="3325">
                  <c:v>6</c:v>
                </c:pt>
                <c:pt idx="3326">
                  <c:v>6</c:v>
                </c:pt>
                <c:pt idx="3327">
                  <c:v>6</c:v>
                </c:pt>
                <c:pt idx="3328">
                  <c:v>6</c:v>
                </c:pt>
                <c:pt idx="3329">
                  <c:v>6</c:v>
                </c:pt>
                <c:pt idx="3330">
                  <c:v>6</c:v>
                </c:pt>
                <c:pt idx="3331">
                  <c:v>6</c:v>
                </c:pt>
                <c:pt idx="3332">
                  <c:v>6</c:v>
                </c:pt>
                <c:pt idx="3333">
                  <c:v>6</c:v>
                </c:pt>
                <c:pt idx="3334">
                  <c:v>6</c:v>
                </c:pt>
                <c:pt idx="3335">
                  <c:v>6</c:v>
                </c:pt>
                <c:pt idx="3336">
                  <c:v>6</c:v>
                </c:pt>
                <c:pt idx="3337">
                  <c:v>6</c:v>
                </c:pt>
                <c:pt idx="3338">
                  <c:v>6</c:v>
                </c:pt>
                <c:pt idx="3339">
                  <c:v>6</c:v>
                </c:pt>
                <c:pt idx="3340">
                  <c:v>6</c:v>
                </c:pt>
                <c:pt idx="3341">
                  <c:v>6</c:v>
                </c:pt>
                <c:pt idx="3342">
                  <c:v>6</c:v>
                </c:pt>
                <c:pt idx="3343">
                  <c:v>6</c:v>
                </c:pt>
                <c:pt idx="3344">
                  <c:v>6</c:v>
                </c:pt>
                <c:pt idx="3345">
                  <c:v>6</c:v>
                </c:pt>
                <c:pt idx="3346">
                  <c:v>6</c:v>
                </c:pt>
                <c:pt idx="3347">
                  <c:v>6</c:v>
                </c:pt>
                <c:pt idx="3348">
                  <c:v>6</c:v>
                </c:pt>
                <c:pt idx="3349">
                  <c:v>6</c:v>
                </c:pt>
                <c:pt idx="3350">
                  <c:v>6</c:v>
                </c:pt>
                <c:pt idx="3351">
                  <c:v>6</c:v>
                </c:pt>
                <c:pt idx="3352">
                  <c:v>6</c:v>
                </c:pt>
                <c:pt idx="3353">
                  <c:v>6</c:v>
                </c:pt>
                <c:pt idx="3354">
                  <c:v>6</c:v>
                </c:pt>
                <c:pt idx="3355">
                  <c:v>6</c:v>
                </c:pt>
                <c:pt idx="3356">
                  <c:v>6</c:v>
                </c:pt>
                <c:pt idx="3357">
                  <c:v>6</c:v>
                </c:pt>
                <c:pt idx="3358">
                  <c:v>6</c:v>
                </c:pt>
                <c:pt idx="3359">
                  <c:v>6</c:v>
                </c:pt>
                <c:pt idx="3360">
                  <c:v>6</c:v>
                </c:pt>
                <c:pt idx="3361">
                  <c:v>6</c:v>
                </c:pt>
                <c:pt idx="3362">
                  <c:v>6</c:v>
                </c:pt>
                <c:pt idx="3363">
                  <c:v>6</c:v>
                </c:pt>
                <c:pt idx="3364">
                  <c:v>6</c:v>
                </c:pt>
                <c:pt idx="3365">
                  <c:v>6</c:v>
                </c:pt>
                <c:pt idx="3366">
                  <c:v>6</c:v>
                </c:pt>
                <c:pt idx="3367">
                  <c:v>6</c:v>
                </c:pt>
                <c:pt idx="3368">
                  <c:v>6</c:v>
                </c:pt>
                <c:pt idx="3369">
                  <c:v>6</c:v>
                </c:pt>
                <c:pt idx="3370">
                  <c:v>6</c:v>
                </c:pt>
                <c:pt idx="3371">
                  <c:v>6</c:v>
                </c:pt>
                <c:pt idx="3372">
                  <c:v>6</c:v>
                </c:pt>
                <c:pt idx="3373">
                  <c:v>6</c:v>
                </c:pt>
                <c:pt idx="3374">
                  <c:v>6</c:v>
                </c:pt>
                <c:pt idx="3375">
                  <c:v>6</c:v>
                </c:pt>
                <c:pt idx="3376">
                  <c:v>6</c:v>
                </c:pt>
                <c:pt idx="3377">
                  <c:v>6</c:v>
                </c:pt>
                <c:pt idx="3378">
                  <c:v>6</c:v>
                </c:pt>
                <c:pt idx="3379">
                  <c:v>6</c:v>
                </c:pt>
                <c:pt idx="3380">
                  <c:v>6</c:v>
                </c:pt>
                <c:pt idx="3381">
                  <c:v>6</c:v>
                </c:pt>
                <c:pt idx="3382">
                  <c:v>6</c:v>
                </c:pt>
                <c:pt idx="3383">
                  <c:v>6</c:v>
                </c:pt>
                <c:pt idx="3384">
                  <c:v>6</c:v>
                </c:pt>
                <c:pt idx="3385">
                  <c:v>6</c:v>
                </c:pt>
                <c:pt idx="3386">
                  <c:v>6</c:v>
                </c:pt>
                <c:pt idx="3387">
                  <c:v>6</c:v>
                </c:pt>
                <c:pt idx="3388">
                  <c:v>6</c:v>
                </c:pt>
                <c:pt idx="3389">
                  <c:v>6</c:v>
                </c:pt>
                <c:pt idx="3390">
                  <c:v>6</c:v>
                </c:pt>
                <c:pt idx="3391">
                  <c:v>6</c:v>
                </c:pt>
                <c:pt idx="3392">
                  <c:v>6</c:v>
                </c:pt>
                <c:pt idx="3393">
                  <c:v>6</c:v>
                </c:pt>
                <c:pt idx="3394">
                  <c:v>6</c:v>
                </c:pt>
                <c:pt idx="3395">
                  <c:v>6</c:v>
                </c:pt>
                <c:pt idx="3396">
                  <c:v>6</c:v>
                </c:pt>
                <c:pt idx="3397">
                  <c:v>6</c:v>
                </c:pt>
                <c:pt idx="3398">
                  <c:v>6</c:v>
                </c:pt>
                <c:pt idx="3399">
                  <c:v>6</c:v>
                </c:pt>
                <c:pt idx="3400">
                  <c:v>6</c:v>
                </c:pt>
                <c:pt idx="3401">
                  <c:v>6</c:v>
                </c:pt>
                <c:pt idx="3402">
                  <c:v>6</c:v>
                </c:pt>
                <c:pt idx="3403">
                  <c:v>6</c:v>
                </c:pt>
                <c:pt idx="3404">
                  <c:v>6</c:v>
                </c:pt>
                <c:pt idx="3405">
                  <c:v>6</c:v>
                </c:pt>
                <c:pt idx="3406">
                  <c:v>6</c:v>
                </c:pt>
                <c:pt idx="3407">
                  <c:v>6</c:v>
                </c:pt>
                <c:pt idx="3408">
                  <c:v>6</c:v>
                </c:pt>
                <c:pt idx="3409">
                  <c:v>6</c:v>
                </c:pt>
                <c:pt idx="3410">
                  <c:v>6</c:v>
                </c:pt>
                <c:pt idx="3411">
                  <c:v>6</c:v>
                </c:pt>
                <c:pt idx="3412">
                  <c:v>6</c:v>
                </c:pt>
                <c:pt idx="3413">
                  <c:v>6</c:v>
                </c:pt>
                <c:pt idx="3414">
                  <c:v>6</c:v>
                </c:pt>
                <c:pt idx="3415">
                  <c:v>6</c:v>
                </c:pt>
                <c:pt idx="3416">
                  <c:v>6</c:v>
                </c:pt>
                <c:pt idx="3417">
                  <c:v>6</c:v>
                </c:pt>
                <c:pt idx="3418">
                  <c:v>6</c:v>
                </c:pt>
                <c:pt idx="3419">
                  <c:v>6</c:v>
                </c:pt>
                <c:pt idx="3420">
                  <c:v>6</c:v>
                </c:pt>
                <c:pt idx="3421">
                  <c:v>6</c:v>
                </c:pt>
                <c:pt idx="3422">
                  <c:v>6</c:v>
                </c:pt>
                <c:pt idx="3423">
                  <c:v>6</c:v>
                </c:pt>
                <c:pt idx="3424">
                  <c:v>6</c:v>
                </c:pt>
                <c:pt idx="3425">
                  <c:v>6</c:v>
                </c:pt>
                <c:pt idx="3426">
                  <c:v>6</c:v>
                </c:pt>
                <c:pt idx="3427">
                  <c:v>6</c:v>
                </c:pt>
                <c:pt idx="3428">
                  <c:v>6</c:v>
                </c:pt>
                <c:pt idx="3429">
                  <c:v>6</c:v>
                </c:pt>
                <c:pt idx="3430">
                  <c:v>6</c:v>
                </c:pt>
                <c:pt idx="3431">
                  <c:v>6</c:v>
                </c:pt>
                <c:pt idx="3432">
                  <c:v>6</c:v>
                </c:pt>
                <c:pt idx="3433">
                  <c:v>6</c:v>
                </c:pt>
                <c:pt idx="3434">
                  <c:v>6</c:v>
                </c:pt>
                <c:pt idx="3435">
                  <c:v>6</c:v>
                </c:pt>
                <c:pt idx="3436">
                  <c:v>6</c:v>
                </c:pt>
                <c:pt idx="3437">
                  <c:v>6</c:v>
                </c:pt>
                <c:pt idx="3438">
                  <c:v>6</c:v>
                </c:pt>
                <c:pt idx="3439">
                  <c:v>6</c:v>
                </c:pt>
                <c:pt idx="3440">
                  <c:v>6</c:v>
                </c:pt>
                <c:pt idx="3441">
                  <c:v>6</c:v>
                </c:pt>
                <c:pt idx="3442">
                  <c:v>6</c:v>
                </c:pt>
                <c:pt idx="3443">
                  <c:v>6</c:v>
                </c:pt>
                <c:pt idx="3444">
                  <c:v>6</c:v>
                </c:pt>
                <c:pt idx="3445">
                  <c:v>6</c:v>
                </c:pt>
                <c:pt idx="3446">
                  <c:v>6</c:v>
                </c:pt>
                <c:pt idx="3447">
                  <c:v>6</c:v>
                </c:pt>
                <c:pt idx="3448">
                  <c:v>6</c:v>
                </c:pt>
                <c:pt idx="3449">
                  <c:v>6</c:v>
                </c:pt>
                <c:pt idx="3450">
                  <c:v>6</c:v>
                </c:pt>
                <c:pt idx="3451">
                  <c:v>6</c:v>
                </c:pt>
                <c:pt idx="3452">
                  <c:v>6</c:v>
                </c:pt>
                <c:pt idx="3453">
                  <c:v>6</c:v>
                </c:pt>
                <c:pt idx="3454">
                  <c:v>6</c:v>
                </c:pt>
                <c:pt idx="3455">
                  <c:v>6</c:v>
                </c:pt>
                <c:pt idx="3456">
                  <c:v>6</c:v>
                </c:pt>
                <c:pt idx="3457">
                  <c:v>6</c:v>
                </c:pt>
                <c:pt idx="3458">
                  <c:v>6</c:v>
                </c:pt>
                <c:pt idx="3459">
                  <c:v>6</c:v>
                </c:pt>
                <c:pt idx="3460">
                  <c:v>6</c:v>
                </c:pt>
                <c:pt idx="3461">
                  <c:v>6</c:v>
                </c:pt>
                <c:pt idx="3462">
                  <c:v>6</c:v>
                </c:pt>
                <c:pt idx="3463">
                  <c:v>6</c:v>
                </c:pt>
                <c:pt idx="3464">
                  <c:v>6</c:v>
                </c:pt>
                <c:pt idx="3465">
                  <c:v>6</c:v>
                </c:pt>
                <c:pt idx="3466">
                  <c:v>6</c:v>
                </c:pt>
                <c:pt idx="3467">
                  <c:v>6</c:v>
                </c:pt>
                <c:pt idx="3468">
                  <c:v>6</c:v>
                </c:pt>
                <c:pt idx="3469">
                  <c:v>6</c:v>
                </c:pt>
                <c:pt idx="3470">
                  <c:v>6</c:v>
                </c:pt>
                <c:pt idx="3471">
                  <c:v>6</c:v>
                </c:pt>
                <c:pt idx="3472">
                  <c:v>6</c:v>
                </c:pt>
                <c:pt idx="3473">
                  <c:v>6</c:v>
                </c:pt>
                <c:pt idx="3474">
                  <c:v>6</c:v>
                </c:pt>
                <c:pt idx="3475">
                  <c:v>6</c:v>
                </c:pt>
                <c:pt idx="3476">
                  <c:v>6</c:v>
                </c:pt>
                <c:pt idx="3477">
                  <c:v>6</c:v>
                </c:pt>
                <c:pt idx="3478">
                  <c:v>6</c:v>
                </c:pt>
                <c:pt idx="3479">
                  <c:v>6</c:v>
                </c:pt>
                <c:pt idx="3480">
                  <c:v>6</c:v>
                </c:pt>
                <c:pt idx="3481">
                  <c:v>6</c:v>
                </c:pt>
                <c:pt idx="3482">
                  <c:v>6</c:v>
                </c:pt>
                <c:pt idx="3483">
                  <c:v>6</c:v>
                </c:pt>
                <c:pt idx="3484">
                  <c:v>6</c:v>
                </c:pt>
                <c:pt idx="3485">
                  <c:v>6</c:v>
                </c:pt>
                <c:pt idx="3486">
                  <c:v>6</c:v>
                </c:pt>
                <c:pt idx="3487">
                  <c:v>6</c:v>
                </c:pt>
                <c:pt idx="3488">
                  <c:v>6</c:v>
                </c:pt>
                <c:pt idx="3489">
                  <c:v>6</c:v>
                </c:pt>
                <c:pt idx="3490">
                  <c:v>6</c:v>
                </c:pt>
                <c:pt idx="3491">
                  <c:v>6</c:v>
                </c:pt>
                <c:pt idx="3492">
                  <c:v>6</c:v>
                </c:pt>
                <c:pt idx="3493">
                  <c:v>6</c:v>
                </c:pt>
                <c:pt idx="3494">
                  <c:v>6</c:v>
                </c:pt>
                <c:pt idx="3495">
                  <c:v>6</c:v>
                </c:pt>
                <c:pt idx="3496">
                  <c:v>6</c:v>
                </c:pt>
                <c:pt idx="3497">
                  <c:v>6</c:v>
                </c:pt>
                <c:pt idx="3498">
                  <c:v>6</c:v>
                </c:pt>
                <c:pt idx="3499">
                  <c:v>6</c:v>
                </c:pt>
                <c:pt idx="3500">
                  <c:v>6</c:v>
                </c:pt>
                <c:pt idx="3501">
                  <c:v>6</c:v>
                </c:pt>
                <c:pt idx="3502">
                  <c:v>6</c:v>
                </c:pt>
                <c:pt idx="3503">
                  <c:v>6</c:v>
                </c:pt>
                <c:pt idx="3504">
                  <c:v>6</c:v>
                </c:pt>
                <c:pt idx="3505">
                  <c:v>6</c:v>
                </c:pt>
                <c:pt idx="3506">
                  <c:v>6</c:v>
                </c:pt>
                <c:pt idx="3507">
                  <c:v>6</c:v>
                </c:pt>
                <c:pt idx="3508">
                  <c:v>6</c:v>
                </c:pt>
                <c:pt idx="3509">
                  <c:v>6</c:v>
                </c:pt>
                <c:pt idx="3510">
                  <c:v>6</c:v>
                </c:pt>
                <c:pt idx="3511">
                  <c:v>6</c:v>
                </c:pt>
                <c:pt idx="3512">
                  <c:v>6</c:v>
                </c:pt>
                <c:pt idx="3513">
                  <c:v>6</c:v>
                </c:pt>
                <c:pt idx="3514">
                  <c:v>6</c:v>
                </c:pt>
                <c:pt idx="3515">
                  <c:v>6</c:v>
                </c:pt>
                <c:pt idx="3516">
                  <c:v>6</c:v>
                </c:pt>
                <c:pt idx="3517">
                  <c:v>6</c:v>
                </c:pt>
                <c:pt idx="3518">
                  <c:v>6</c:v>
                </c:pt>
                <c:pt idx="3519">
                  <c:v>6</c:v>
                </c:pt>
                <c:pt idx="3520">
                  <c:v>6</c:v>
                </c:pt>
                <c:pt idx="3521">
                  <c:v>6</c:v>
                </c:pt>
                <c:pt idx="3522">
                  <c:v>6</c:v>
                </c:pt>
                <c:pt idx="3523">
                  <c:v>6</c:v>
                </c:pt>
                <c:pt idx="3524">
                  <c:v>6</c:v>
                </c:pt>
                <c:pt idx="3525">
                  <c:v>6</c:v>
                </c:pt>
                <c:pt idx="3526">
                  <c:v>6</c:v>
                </c:pt>
                <c:pt idx="3527">
                  <c:v>6</c:v>
                </c:pt>
                <c:pt idx="3528">
                  <c:v>6</c:v>
                </c:pt>
                <c:pt idx="3529">
                  <c:v>6</c:v>
                </c:pt>
                <c:pt idx="3530">
                  <c:v>6</c:v>
                </c:pt>
                <c:pt idx="3531">
                  <c:v>6</c:v>
                </c:pt>
                <c:pt idx="3532">
                  <c:v>6</c:v>
                </c:pt>
                <c:pt idx="3533">
                  <c:v>6</c:v>
                </c:pt>
                <c:pt idx="3534">
                  <c:v>6</c:v>
                </c:pt>
                <c:pt idx="3535">
                  <c:v>6</c:v>
                </c:pt>
                <c:pt idx="3536">
                  <c:v>6</c:v>
                </c:pt>
                <c:pt idx="3537">
                  <c:v>6</c:v>
                </c:pt>
                <c:pt idx="3538">
                  <c:v>6</c:v>
                </c:pt>
                <c:pt idx="3539">
                  <c:v>6</c:v>
                </c:pt>
                <c:pt idx="3540">
                  <c:v>6</c:v>
                </c:pt>
                <c:pt idx="3541">
                  <c:v>6</c:v>
                </c:pt>
                <c:pt idx="3542">
                  <c:v>6</c:v>
                </c:pt>
                <c:pt idx="3543">
                  <c:v>6</c:v>
                </c:pt>
                <c:pt idx="3544">
                  <c:v>6</c:v>
                </c:pt>
                <c:pt idx="3545">
                  <c:v>6</c:v>
                </c:pt>
                <c:pt idx="3546">
                  <c:v>6</c:v>
                </c:pt>
                <c:pt idx="3547">
                  <c:v>6</c:v>
                </c:pt>
                <c:pt idx="3548">
                  <c:v>6</c:v>
                </c:pt>
                <c:pt idx="3549">
                  <c:v>6</c:v>
                </c:pt>
                <c:pt idx="3550">
                  <c:v>6</c:v>
                </c:pt>
                <c:pt idx="3551">
                  <c:v>6</c:v>
                </c:pt>
                <c:pt idx="3552">
                  <c:v>6</c:v>
                </c:pt>
                <c:pt idx="3553">
                  <c:v>6</c:v>
                </c:pt>
                <c:pt idx="3554">
                  <c:v>6</c:v>
                </c:pt>
                <c:pt idx="3555">
                  <c:v>6</c:v>
                </c:pt>
                <c:pt idx="3556">
                  <c:v>6</c:v>
                </c:pt>
                <c:pt idx="3557">
                  <c:v>6</c:v>
                </c:pt>
                <c:pt idx="3558">
                  <c:v>6</c:v>
                </c:pt>
                <c:pt idx="3559">
                  <c:v>6</c:v>
                </c:pt>
                <c:pt idx="3560">
                  <c:v>6</c:v>
                </c:pt>
                <c:pt idx="3561">
                  <c:v>6</c:v>
                </c:pt>
                <c:pt idx="3562">
                  <c:v>6</c:v>
                </c:pt>
                <c:pt idx="3563">
                  <c:v>6</c:v>
                </c:pt>
                <c:pt idx="3564">
                  <c:v>6</c:v>
                </c:pt>
                <c:pt idx="3565">
                  <c:v>6</c:v>
                </c:pt>
                <c:pt idx="3566">
                  <c:v>6</c:v>
                </c:pt>
                <c:pt idx="3567">
                  <c:v>6</c:v>
                </c:pt>
                <c:pt idx="3568">
                  <c:v>6</c:v>
                </c:pt>
                <c:pt idx="3569">
                  <c:v>6</c:v>
                </c:pt>
                <c:pt idx="3570">
                  <c:v>6</c:v>
                </c:pt>
                <c:pt idx="3571">
                  <c:v>6</c:v>
                </c:pt>
                <c:pt idx="3572">
                  <c:v>6</c:v>
                </c:pt>
                <c:pt idx="3573">
                  <c:v>6</c:v>
                </c:pt>
                <c:pt idx="3574">
                  <c:v>6</c:v>
                </c:pt>
                <c:pt idx="3575">
                  <c:v>6</c:v>
                </c:pt>
                <c:pt idx="3576">
                  <c:v>6</c:v>
                </c:pt>
                <c:pt idx="3577">
                  <c:v>6</c:v>
                </c:pt>
                <c:pt idx="3578">
                  <c:v>6</c:v>
                </c:pt>
                <c:pt idx="3579">
                  <c:v>6</c:v>
                </c:pt>
                <c:pt idx="3580">
                  <c:v>6</c:v>
                </c:pt>
                <c:pt idx="3581">
                  <c:v>6</c:v>
                </c:pt>
                <c:pt idx="3582">
                  <c:v>6</c:v>
                </c:pt>
                <c:pt idx="3583">
                  <c:v>6</c:v>
                </c:pt>
                <c:pt idx="3584">
                  <c:v>6</c:v>
                </c:pt>
                <c:pt idx="3585">
                  <c:v>6</c:v>
                </c:pt>
                <c:pt idx="3586">
                  <c:v>6</c:v>
                </c:pt>
                <c:pt idx="3587">
                  <c:v>6</c:v>
                </c:pt>
                <c:pt idx="3588">
                  <c:v>6</c:v>
                </c:pt>
                <c:pt idx="3589">
                  <c:v>6</c:v>
                </c:pt>
                <c:pt idx="3590">
                  <c:v>6</c:v>
                </c:pt>
                <c:pt idx="3591">
                  <c:v>6</c:v>
                </c:pt>
                <c:pt idx="3592">
                  <c:v>6</c:v>
                </c:pt>
                <c:pt idx="3593">
                  <c:v>6</c:v>
                </c:pt>
                <c:pt idx="3594">
                  <c:v>6</c:v>
                </c:pt>
                <c:pt idx="3595">
                  <c:v>6</c:v>
                </c:pt>
                <c:pt idx="3596">
                  <c:v>6</c:v>
                </c:pt>
                <c:pt idx="3597">
                  <c:v>6</c:v>
                </c:pt>
                <c:pt idx="3598">
                  <c:v>6</c:v>
                </c:pt>
                <c:pt idx="3599">
                  <c:v>6</c:v>
                </c:pt>
                <c:pt idx="3600">
                  <c:v>6</c:v>
                </c:pt>
                <c:pt idx="3601">
                  <c:v>6</c:v>
                </c:pt>
                <c:pt idx="3602">
                  <c:v>6</c:v>
                </c:pt>
                <c:pt idx="3603">
                  <c:v>6</c:v>
                </c:pt>
                <c:pt idx="3604">
                  <c:v>6</c:v>
                </c:pt>
                <c:pt idx="3605">
                  <c:v>6</c:v>
                </c:pt>
                <c:pt idx="3606">
                  <c:v>6</c:v>
                </c:pt>
                <c:pt idx="3607">
                  <c:v>6</c:v>
                </c:pt>
                <c:pt idx="3608">
                  <c:v>6</c:v>
                </c:pt>
                <c:pt idx="3609">
                  <c:v>6</c:v>
                </c:pt>
                <c:pt idx="3610">
                  <c:v>6</c:v>
                </c:pt>
                <c:pt idx="3611">
                  <c:v>6</c:v>
                </c:pt>
                <c:pt idx="3612">
                  <c:v>6</c:v>
                </c:pt>
                <c:pt idx="3613">
                  <c:v>6</c:v>
                </c:pt>
                <c:pt idx="3614">
                  <c:v>6</c:v>
                </c:pt>
                <c:pt idx="3615">
                  <c:v>6</c:v>
                </c:pt>
                <c:pt idx="3616">
                  <c:v>6</c:v>
                </c:pt>
                <c:pt idx="3617">
                  <c:v>6</c:v>
                </c:pt>
                <c:pt idx="3618">
                  <c:v>6</c:v>
                </c:pt>
                <c:pt idx="3619">
                  <c:v>6</c:v>
                </c:pt>
                <c:pt idx="3620">
                  <c:v>6</c:v>
                </c:pt>
                <c:pt idx="3621">
                  <c:v>6</c:v>
                </c:pt>
                <c:pt idx="3622">
                  <c:v>6</c:v>
                </c:pt>
                <c:pt idx="3623">
                  <c:v>6</c:v>
                </c:pt>
                <c:pt idx="3624">
                  <c:v>6</c:v>
                </c:pt>
                <c:pt idx="3625">
                  <c:v>6</c:v>
                </c:pt>
                <c:pt idx="3626">
                  <c:v>6</c:v>
                </c:pt>
                <c:pt idx="3627">
                  <c:v>6</c:v>
                </c:pt>
                <c:pt idx="3628">
                  <c:v>6</c:v>
                </c:pt>
                <c:pt idx="3629">
                  <c:v>6</c:v>
                </c:pt>
                <c:pt idx="3630">
                  <c:v>6</c:v>
                </c:pt>
                <c:pt idx="3631">
                  <c:v>6</c:v>
                </c:pt>
                <c:pt idx="3632">
                  <c:v>6</c:v>
                </c:pt>
                <c:pt idx="3633">
                  <c:v>6</c:v>
                </c:pt>
                <c:pt idx="3634">
                  <c:v>6</c:v>
                </c:pt>
                <c:pt idx="3635">
                  <c:v>6</c:v>
                </c:pt>
                <c:pt idx="3636">
                  <c:v>6</c:v>
                </c:pt>
                <c:pt idx="3637">
                  <c:v>6</c:v>
                </c:pt>
                <c:pt idx="3638">
                  <c:v>6</c:v>
                </c:pt>
                <c:pt idx="3639">
                  <c:v>6</c:v>
                </c:pt>
                <c:pt idx="3640">
                  <c:v>6</c:v>
                </c:pt>
                <c:pt idx="3641">
                  <c:v>6</c:v>
                </c:pt>
                <c:pt idx="3642">
                  <c:v>6</c:v>
                </c:pt>
                <c:pt idx="3643">
                  <c:v>6</c:v>
                </c:pt>
                <c:pt idx="3644">
                  <c:v>6</c:v>
                </c:pt>
                <c:pt idx="3645">
                  <c:v>6</c:v>
                </c:pt>
                <c:pt idx="3646">
                  <c:v>5</c:v>
                </c:pt>
                <c:pt idx="3647">
                  <c:v>5</c:v>
                </c:pt>
                <c:pt idx="3648">
                  <c:v>5</c:v>
                </c:pt>
                <c:pt idx="3649">
                  <c:v>5</c:v>
                </c:pt>
                <c:pt idx="3650">
                  <c:v>5</c:v>
                </c:pt>
                <c:pt idx="3651">
                  <c:v>5</c:v>
                </c:pt>
                <c:pt idx="3652">
                  <c:v>5</c:v>
                </c:pt>
                <c:pt idx="3653">
                  <c:v>5</c:v>
                </c:pt>
                <c:pt idx="3654">
                  <c:v>5</c:v>
                </c:pt>
                <c:pt idx="3655">
                  <c:v>5</c:v>
                </c:pt>
                <c:pt idx="3656">
                  <c:v>5</c:v>
                </c:pt>
                <c:pt idx="3657">
                  <c:v>5</c:v>
                </c:pt>
                <c:pt idx="3658">
                  <c:v>5</c:v>
                </c:pt>
                <c:pt idx="3659">
                  <c:v>5</c:v>
                </c:pt>
                <c:pt idx="3660">
                  <c:v>5</c:v>
                </c:pt>
                <c:pt idx="3661">
                  <c:v>5</c:v>
                </c:pt>
                <c:pt idx="3662">
                  <c:v>5</c:v>
                </c:pt>
                <c:pt idx="3663">
                  <c:v>5</c:v>
                </c:pt>
                <c:pt idx="3664">
                  <c:v>5</c:v>
                </c:pt>
                <c:pt idx="3665">
                  <c:v>5</c:v>
                </c:pt>
                <c:pt idx="3666">
                  <c:v>5</c:v>
                </c:pt>
                <c:pt idx="3667">
                  <c:v>5</c:v>
                </c:pt>
                <c:pt idx="3668">
                  <c:v>5</c:v>
                </c:pt>
                <c:pt idx="3669">
                  <c:v>5</c:v>
                </c:pt>
                <c:pt idx="3670">
                  <c:v>5</c:v>
                </c:pt>
                <c:pt idx="3671">
                  <c:v>5</c:v>
                </c:pt>
                <c:pt idx="3672">
                  <c:v>5</c:v>
                </c:pt>
                <c:pt idx="3673">
                  <c:v>5</c:v>
                </c:pt>
                <c:pt idx="3674">
                  <c:v>5</c:v>
                </c:pt>
                <c:pt idx="3675">
                  <c:v>5</c:v>
                </c:pt>
                <c:pt idx="3676">
                  <c:v>5</c:v>
                </c:pt>
                <c:pt idx="3677">
                  <c:v>5</c:v>
                </c:pt>
                <c:pt idx="3678">
                  <c:v>5</c:v>
                </c:pt>
                <c:pt idx="3679">
                  <c:v>5</c:v>
                </c:pt>
                <c:pt idx="3680">
                  <c:v>5</c:v>
                </c:pt>
                <c:pt idx="3681">
                  <c:v>5</c:v>
                </c:pt>
                <c:pt idx="3682">
                  <c:v>5</c:v>
                </c:pt>
                <c:pt idx="3683">
                  <c:v>5</c:v>
                </c:pt>
                <c:pt idx="3684">
                  <c:v>5</c:v>
                </c:pt>
                <c:pt idx="3685">
                  <c:v>5</c:v>
                </c:pt>
                <c:pt idx="3686">
                  <c:v>5</c:v>
                </c:pt>
                <c:pt idx="3687">
                  <c:v>5</c:v>
                </c:pt>
                <c:pt idx="3688">
                  <c:v>5</c:v>
                </c:pt>
                <c:pt idx="3689">
                  <c:v>5</c:v>
                </c:pt>
                <c:pt idx="3690">
                  <c:v>5</c:v>
                </c:pt>
                <c:pt idx="3691">
                  <c:v>5</c:v>
                </c:pt>
                <c:pt idx="3692">
                  <c:v>5</c:v>
                </c:pt>
                <c:pt idx="3693">
                  <c:v>5</c:v>
                </c:pt>
                <c:pt idx="3694">
                  <c:v>5</c:v>
                </c:pt>
                <c:pt idx="3695">
                  <c:v>5</c:v>
                </c:pt>
                <c:pt idx="3696">
                  <c:v>5</c:v>
                </c:pt>
                <c:pt idx="3697">
                  <c:v>5</c:v>
                </c:pt>
                <c:pt idx="3698">
                  <c:v>5</c:v>
                </c:pt>
                <c:pt idx="3699">
                  <c:v>5</c:v>
                </c:pt>
                <c:pt idx="3700">
                  <c:v>5</c:v>
                </c:pt>
                <c:pt idx="3701">
                  <c:v>5</c:v>
                </c:pt>
                <c:pt idx="3702">
                  <c:v>5</c:v>
                </c:pt>
                <c:pt idx="3703">
                  <c:v>5</c:v>
                </c:pt>
                <c:pt idx="3704">
                  <c:v>5</c:v>
                </c:pt>
                <c:pt idx="3705">
                  <c:v>5</c:v>
                </c:pt>
                <c:pt idx="3706">
                  <c:v>5</c:v>
                </c:pt>
                <c:pt idx="3707">
                  <c:v>5</c:v>
                </c:pt>
                <c:pt idx="3708">
                  <c:v>5</c:v>
                </c:pt>
                <c:pt idx="3709">
                  <c:v>5</c:v>
                </c:pt>
                <c:pt idx="3710">
                  <c:v>5</c:v>
                </c:pt>
                <c:pt idx="3711">
                  <c:v>5</c:v>
                </c:pt>
                <c:pt idx="3712">
                  <c:v>5</c:v>
                </c:pt>
                <c:pt idx="3713">
                  <c:v>5</c:v>
                </c:pt>
                <c:pt idx="3714">
                  <c:v>5</c:v>
                </c:pt>
                <c:pt idx="3715">
                  <c:v>5</c:v>
                </c:pt>
                <c:pt idx="3716">
                  <c:v>5</c:v>
                </c:pt>
                <c:pt idx="3717">
                  <c:v>5</c:v>
                </c:pt>
                <c:pt idx="3718">
                  <c:v>5</c:v>
                </c:pt>
                <c:pt idx="3719">
                  <c:v>5</c:v>
                </c:pt>
                <c:pt idx="3720">
                  <c:v>5</c:v>
                </c:pt>
                <c:pt idx="3721">
                  <c:v>5</c:v>
                </c:pt>
                <c:pt idx="3722">
                  <c:v>5</c:v>
                </c:pt>
                <c:pt idx="3723">
                  <c:v>5</c:v>
                </c:pt>
                <c:pt idx="3724">
                  <c:v>5</c:v>
                </c:pt>
                <c:pt idx="3725">
                  <c:v>5</c:v>
                </c:pt>
                <c:pt idx="3726">
                  <c:v>5</c:v>
                </c:pt>
                <c:pt idx="3727">
                  <c:v>5</c:v>
                </c:pt>
                <c:pt idx="3728">
                  <c:v>5</c:v>
                </c:pt>
                <c:pt idx="3729">
                  <c:v>5</c:v>
                </c:pt>
                <c:pt idx="3730">
                  <c:v>5</c:v>
                </c:pt>
                <c:pt idx="3731">
                  <c:v>5</c:v>
                </c:pt>
                <c:pt idx="3732">
                  <c:v>5</c:v>
                </c:pt>
                <c:pt idx="3733">
                  <c:v>5</c:v>
                </c:pt>
                <c:pt idx="3734">
                  <c:v>5</c:v>
                </c:pt>
                <c:pt idx="3735">
                  <c:v>5</c:v>
                </c:pt>
                <c:pt idx="3736">
                  <c:v>5</c:v>
                </c:pt>
                <c:pt idx="3737">
                  <c:v>5</c:v>
                </c:pt>
                <c:pt idx="3738">
                  <c:v>5</c:v>
                </c:pt>
                <c:pt idx="3739">
                  <c:v>5</c:v>
                </c:pt>
                <c:pt idx="3740">
                  <c:v>5</c:v>
                </c:pt>
                <c:pt idx="3741">
                  <c:v>5</c:v>
                </c:pt>
                <c:pt idx="3742">
                  <c:v>5</c:v>
                </c:pt>
                <c:pt idx="3743">
                  <c:v>5</c:v>
                </c:pt>
                <c:pt idx="3744">
                  <c:v>5</c:v>
                </c:pt>
                <c:pt idx="3745">
                  <c:v>5</c:v>
                </c:pt>
                <c:pt idx="3746">
                  <c:v>5</c:v>
                </c:pt>
                <c:pt idx="3747">
                  <c:v>5</c:v>
                </c:pt>
                <c:pt idx="3748">
                  <c:v>5</c:v>
                </c:pt>
                <c:pt idx="3749">
                  <c:v>5</c:v>
                </c:pt>
                <c:pt idx="3750">
                  <c:v>5</c:v>
                </c:pt>
                <c:pt idx="3751">
                  <c:v>5</c:v>
                </c:pt>
                <c:pt idx="3752">
                  <c:v>5</c:v>
                </c:pt>
                <c:pt idx="3753">
                  <c:v>5</c:v>
                </c:pt>
                <c:pt idx="3754">
                  <c:v>5</c:v>
                </c:pt>
                <c:pt idx="3755">
                  <c:v>5</c:v>
                </c:pt>
                <c:pt idx="3756">
                  <c:v>5</c:v>
                </c:pt>
                <c:pt idx="3757">
                  <c:v>5</c:v>
                </c:pt>
                <c:pt idx="3758">
                  <c:v>5</c:v>
                </c:pt>
                <c:pt idx="3759">
                  <c:v>5</c:v>
                </c:pt>
                <c:pt idx="3760">
                  <c:v>5</c:v>
                </c:pt>
                <c:pt idx="3761">
                  <c:v>5</c:v>
                </c:pt>
                <c:pt idx="3762">
                  <c:v>5</c:v>
                </c:pt>
                <c:pt idx="3763">
                  <c:v>5</c:v>
                </c:pt>
                <c:pt idx="3764">
                  <c:v>5</c:v>
                </c:pt>
                <c:pt idx="3765">
                  <c:v>5</c:v>
                </c:pt>
                <c:pt idx="3766">
                  <c:v>5</c:v>
                </c:pt>
                <c:pt idx="3767">
                  <c:v>5</c:v>
                </c:pt>
                <c:pt idx="3768">
                  <c:v>5</c:v>
                </c:pt>
                <c:pt idx="3769">
                  <c:v>5</c:v>
                </c:pt>
                <c:pt idx="3770">
                  <c:v>5</c:v>
                </c:pt>
                <c:pt idx="3771">
                  <c:v>5</c:v>
                </c:pt>
                <c:pt idx="3772">
                  <c:v>5</c:v>
                </c:pt>
                <c:pt idx="3773">
                  <c:v>5</c:v>
                </c:pt>
                <c:pt idx="3774">
                  <c:v>5</c:v>
                </c:pt>
                <c:pt idx="3775">
                  <c:v>5</c:v>
                </c:pt>
                <c:pt idx="3776">
                  <c:v>5</c:v>
                </c:pt>
                <c:pt idx="3777">
                  <c:v>5</c:v>
                </c:pt>
                <c:pt idx="3778">
                  <c:v>5</c:v>
                </c:pt>
                <c:pt idx="3779">
                  <c:v>5</c:v>
                </c:pt>
                <c:pt idx="3780">
                  <c:v>5</c:v>
                </c:pt>
                <c:pt idx="3781">
                  <c:v>5</c:v>
                </c:pt>
                <c:pt idx="3782">
                  <c:v>5</c:v>
                </c:pt>
                <c:pt idx="3783">
                  <c:v>5</c:v>
                </c:pt>
                <c:pt idx="3784">
                  <c:v>5</c:v>
                </c:pt>
                <c:pt idx="3785">
                  <c:v>5</c:v>
                </c:pt>
                <c:pt idx="3786">
                  <c:v>5</c:v>
                </c:pt>
                <c:pt idx="3787">
                  <c:v>5</c:v>
                </c:pt>
                <c:pt idx="3788">
                  <c:v>5</c:v>
                </c:pt>
                <c:pt idx="3789">
                  <c:v>5</c:v>
                </c:pt>
                <c:pt idx="3790">
                  <c:v>5</c:v>
                </c:pt>
                <c:pt idx="3791">
                  <c:v>5</c:v>
                </c:pt>
                <c:pt idx="3792">
                  <c:v>5</c:v>
                </c:pt>
                <c:pt idx="3793">
                  <c:v>5</c:v>
                </c:pt>
                <c:pt idx="3794">
                  <c:v>5</c:v>
                </c:pt>
                <c:pt idx="3795">
                  <c:v>5</c:v>
                </c:pt>
                <c:pt idx="3796">
                  <c:v>5</c:v>
                </c:pt>
                <c:pt idx="3797">
                  <c:v>5</c:v>
                </c:pt>
                <c:pt idx="3798">
                  <c:v>5</c:v>
                </c:pt>
                <c:pt idx="3799">
                  <c:v>5</c:v>
                </c:pt>
                <c:pt idx="3800">
                  <c:v>5</c:v>
                </c:pt>
                <c:pt idx="3801">
                  <c:v>5</c:v>
                </c:pt>
                <c:pt idx="3802">
                  <c:v>5</c:v>
                </c:pt>
                <c:pt idx="3803">
                  <c:v>5</c:v>
                </c:pt>
                <c:pt idx="3804">
                  <c:v>5</c:v>
                </c:pt>
                <c:pt idx="3805">
                  <c:v>5</c:v>
                </c:pt>
                <c:pt idx="3806">
                  <c:v>5</c:v>
                </c:pt>
                <c:pt idx="3807">
                  <c:v>5</c:v>
                </c:pt>
                <c:pt idx="3808">
                  <c:v>5</c:v>
                </c:pt>
                <c:pt idx="3809">
                  <c:v>5</c:v>
                </c:pt>
                <c:pt idx="3810">
                  <c:v>5</c:v>
                </c:pt>
                <c:pt idx="3811">
                  <c:v>5</c:v>
                </c:pt>
                <c:pt idx="3812">
                  <c:v>5</c:v>
                </c:pt>
                <c:pt idx="3813">
                  <c:v>5</c:v>
                </c:pt>
                <c:pt idx="3814">
                  <c:v>5</c:v>
                </c:pt>
                <c:pt idx="3815">
                  <c:v>5</c:v>
                </c:pt>
                <c:pt idx="3816">
                  <c:v>5</c:v>
                </c:pt>
                <c:pt idx="3817">
                  <c:v>5</c:v>
                </c:pt>
                <c:pt idx="3818">
                  <c:v>5</c:v>
                </c:pt>
                <c:pt idx="3819">
                  <c:v>5</c:v>
                </c:pt>
                <c:pt idx="3820">
                  <c:v>5</c:v>
                </c:pt>
                <c:pt idx="3821">
                  <c:v>5</c:v>
                </c:pt>
                <c:pt idx="3822">
                  <c:v>5</c:v>
                </c:pt>
                <c:pt idx="3823">
                  <c:v>5</c:v>
                </c:pt>
                <c:pt idx="3824">
                  <c:v>5</c:v>
                </c:pt>
                <c:pt idx="3825">
                  <c:v>5</c:v>
                </c:pt>
                <c:pt idx="3826">
                  <c:v>5</c:v>
                </c:pt>
                <c:pt idx="3827">
                  <c:v>5</c:v>
                </c:pt>
                <c:pt idx="3828">
                  <c:v>5</c:v>
                </c:pt>
                <c:pt idx="3829">
                  <c:v>5</c:v>
                </c:pt>
                <c:pt idx="3830">
                  <c:v>5</c:v>
                </c:pt>
                <c:pt idx="3831">
                  <c:v>5</c:v>
                </c:pt>
                <c:pt idx="3832">
                  <c:v>5</c:v>
                </c:pt>
                <c:pt idx="3833">
                  <c:v>5</c:v>
                </c:pt>
                <c:pt idx="3834">
                  <c:v>5</c:v>
                </c:pt>
                <c:pt idx="3835">
                  <c:v>5</c:v>
                </c:pt>
                <c:pt idx="3836">
                  <c:v>5</c:v>
                </c:pt>
                <c:pt idx="3837">
                  <c:v>5</c:v>
                </c:pt>
                <c:pt idx="3838">
                  <c:v>5</c:v>
                </c:pt>
                <c:pt idx="3839">
                  <c:v>5</c:v>
                </c:pt>
                <c:pt idx="3840">
                  <c:v>5</c:v>
                </c:pt>
                <c:pt idx="3841">
                  <c:v>5</c:v>
                </c:pt>
                <c:pt idx="3842">
                  <c:v>5</c:v>
                </c:pt>
                <c:pt idx="3843">
                  <c:v>5</c:v>
                </c:pt>
                <c:pt idx="3844">
                  <c:v>5</c:v>
                </c:pt>
                <c:pt idx="3845">
                  <c:v>5</c:v>
                </c:pt>
                <c:pt idx="3846">
                  <c:v>5</c:v>
                </c:pt>
                <c:pt idx="3847">
                  <c:v>5</c:v>
                </c:pt>
                <c:pt idx="3848">
                  <c:v>5</c:v>
                </c:pt>
                <c:pt idx="3849">
                  <c:v>5</c:v>
                </c:pt>
                <c:pt idx="3850">
                  <c:v>5</c:v>
                </c:pt>
                <c:pt idx="3851">
                  <c:v>5</c:v>
                </c:pt>
                <c:pt idx="3852">
                  <c:v>5</c:v>
                </c:pt>
                <c:pt idx="3853">
                  <c:v>5</c:v>
                </c:pt>
                <c:pt idx="3854">
                  <c:v>5</c:v>
                </c:pt>
                <c:pt idx="3855">
                  <c:v>5</c:v>
                </c:pt>
                <c:pt idx="3856">
                  <c:v>5</c:v>
                </c:pt>
                <c:pt idx="3857">
                  <c:v>5</c:v>
                </c:pt>
                <c:pt idx="3858">
                  <c:v>5</c:v>
                </c:pt>
                <c:pt idx="3859">
                  <c:v>5</c:v>
                </c:pt>
                <c:pt idx="3860">
                  <c:v>5</c:v>
                </c:pt>
                <c:pt idx="3861">
                  <c:v>5</c:v>
                </c:pt>
                <c:pt idx="3862">
                  <c:v>5</c:v>
                </c:pt>
                <c:pt idx="3863">
                  <c:v>5</c:v>
                </c:pt>
                <c:pt idx="3864">
                  <c:v>5</c:v>
                </c:pt>
                <c:pt idx="3865">
                  <c:v>5</c:v>
                </c:pt>
                <c:pt idx="3866">
                  <c:v>5</c:v>
                </c:pt>
                <c:pt idx="3867">
                  <c:v>5</c:v>
                </c:pt>
                <c:pt idx="3868">
                  <c:v>5</c:v>
                </c:pt>
                <c:pt idx="3869">
                  <c:v>5</c:v>
                </c:pt>
                <c:pt idx="3870">
                  <c:v>5</c:v>
                </c:pt>
                <c:pt idx="3871">
                  <c:v>5</c:v>
                </c:pt>
                <c:pt idx="3872">
                  <c:v>5</c:v>
                </c:pt>
                <c:pt idx="3873">
                  <c:v>5</c:v>
                </c:pt>
                <c:pt idx="3874">
                  <c:v>5</c:v>
                </c:pt>
                <c:pt idx="3875">
                  <c:v>5</c:v>
                </c:pt>
                <c:pt idx="3876">
                  <c:v>5</c:v>
                </c:pt>
                <c:pt idx="3877">
                  <c:v>5</c:v>
                </c:pt>
                <c:pt idx="3878">
                  <c:v>5</c:v>
                </c:pt>
                <c:pt idx="3879">
                  <c:v>5</c:v>
                </c:pt>
                <c:pt idx="3880">
                  <c:v>5</c:v>
                </c:pt>
                <c:pt idx="3881">
                  <c:v>5</c:v>
                </c:pt>
                <c:pt idx="3882">
                  <c:v>5</c:v>
                </c:pt>
                <c:pt idx="3883">
                  <c:v>5</c:v>
                </c:pt>
                <c:pt idx="3884">
                  <c:v>5</c:v>
                </c:pt>
                <c:pt idx="3885">
                  <c:v>5</c:v>
                </c:pt>
                <c:pt idx="3886">
                  <c:v>5</c:v>
                </c:pt>
                <c:pt idx="3887">
                  <c:v>5</c:v>
                </c:pt>
                <c:pt idx="3888">
                  <c:v>5</c:v>
                </c:pt>
                <c:pt idx="3889">
                  <c:v>5</c:v>
                </c:pt>
                <c:pt idx="3890">
                  <c:v>5</c:v>
                </c:pt>
                <c:pt idx="3891">
                  <c:v>5</c:v>
                </c:pt>
                <c:pt idx="3892">
                  <c:v>5</c:v>
                </c:pt>
                <c:pt idx="3893">
                  <c:v>5</c:v>
                </c:pt>
                <c:pt idx="3894">
                  <c:v>5</c:v>
                </c:pt>
                <c:pt idx="3895">
                  <c:v>5</c:v>
                </c:pt>
                <c:pt idx="3896">
                  <c:v>5</c:v>
                </c:pt>
                <c:pt idx="3897">
                  <c:v>5</c:v>
                </c:pt>
                <c:pt idx="3898">
                  <c:v>5</c:v>
                </c:pt>
                <c:pt idx="3899">
                  <c:v>5</c:v>
                </c:pt>
                <c:pt idx="3900">
                  <c:v>5</c:v>
                </c:pt>
                <c:pt idx="3901">
                  <c:v>5</c:v>
                </c:pt>
                <c:pt idx="3902">
                  <c:v>5</c:v>
                </c:pt>
                <c:pt idx="3903">
                  <c:v>5</c:v>
                </c:pt>
                <c:pt idx="3904">
                  <c:v>5</c:v>
                </c:pt>
                <c:pt idx="3905">
                  <c:v>5</c:v>
                </c:pt>
                <c:pt idx="3906">
                  <c:v>5</c:v>
                </c:pt>
                <c:pt idx="3907">
                  <c:v>5</c:v>
                </c:pt>
                <c:pt idx="3908">
                  <c:v>5</c:v>
                </c:pt>
                <c:pt idx="3909">
                  <c:v>5</c:v>
                </c:pt>
                <c:pt idx="3910">
                  <c:v>5</c:v>
                </c:pt>
                <c:pt idx="3911">
                  <c:v>5</c:v>
                </c:pt>
                <c:pt idx="3912">
                  <c:v>5</c:v>
                </c:pt>
                <c:pt idx="3913">
                  <c:v>5</c:v>
                </c:pt>
                <c:pt idx="3914">
                  <c:v>5</c:v>
                </c:pt>
                <c:pt idx="3915">
                  <c:v>5</c:v>
                </c:pt>
                <c:pt idx="3916">
                  <c:v>5</c:v>
                </c:pt>
                <c:pt idx="3917">
                  <c:v>5</c:v>
                </c:pt>
                <c:pt idx="3918">
                  <c:v>5</c:v>
                </c:pt>
                <c:pt idx="3919">
                  <c:v>5</c:v>
                </c:pt>
                <c:pt idx="3920">
                  <c:v>5</c:v>
                </c:pt>
                <c:pt idx="3921">
                  <c:v>5</c:v>
                </c:pt>
                <c:pt idx="3922">
                  <c:v>5</c:v>
                </c:pt>
                <c:pt idx="3923">
                  <c:v>5</c:v>
                </c:pt>
                <c:pt idx="3924">
                  <c:v>5</c:v>
                </c:pt>
                <c:pt idx="3925">
                  <c:v>5</c:v>
                </c:pt>
                <c:pt idx="3926">
                  <c:v>5</c:v>
                </c:pt>
                <c:pt idx="3927">
                  <c:v>5</c:v>
                </c:pt>
                <c:pt idx="3928">
                  <c:v>5</c:v>
                </c:pt>
                <c:pt idx="3929">
                  <c:v>5</c:v>
                </c:pt>
                <c:pt idx="3930">
                  <c:v>5</c:v>
                </c:pt>
                <c:pt idx="3931">
                  <c:v>5</c:v>
                </c:pt>
                <c:pt idx="3932">
                  <c:v>5</c:v>
                </c:pt>
                <c:pt idx="3933">
                  <c:v>5</c:v>
                </c:pt>
                <c:pt idx="3934">
                  <c:v>5</c:v>
                </c:pt>
                <c:pt idx="3935">
                  <c:v>5</c:v>
                </c:pt>
                <c:pt idx="3936">
                  <c:v>5</c:v>
                </c:pt>
                <c:pt idx="3937">
                  <c:v>5</c:v>
                </c:pt>
                <c:pt idx="3938">
                  <c:v>5</c:v>
                </c:pt>
                <c:pt idx="3939">
                  <c:v>5</c:v>
                </c:pt>
                <c:pt idx="3940">
                  <c:v>5</c:v>
                </c:pt>
                <c:pt idx="3941">
                  <c:v>5</c:v>
                </c:pt>
                <c:pt idx="3942">
                  <c:v>5</c:v>
                </c:pt>
                <c:pt idx="3943">
                  <c:v>5</c:v>
                </c:pt>
                <c:pt idx="3944">
                  <c:v>5</c:v>
                </c:pt>
                <c:pt idx="3945">
                  <c:v>5</c:v>
                </c:pt>
                <c:pt idx="3946">
                  <c:v>5</c:v>
                </c:pt>
                <c:pt idx="3947">
                  <c:v>5</c:v>
                </c:pt>
                <c:pt idx="3948">
                  <c:v>5</c:v>
                </c:pt>
                <c:pt idx="3949">
                  <c:v>5</c:v>
                </c:pt>
                <c:pt idx="3950">
                  <c:v>5</c:v>
                </c:pt>
                <c:pt idx="3951">
                  <c:v>5</c:v>
                </c:pt>
                <c:pt idx="3952">
                  <c:v>5</c:v>
                </c:pt>
                <c:pt idx="3953">
                  <c:v>5</c:v>
                </c:pt>
                <c:pt idx="3954">
                  <c:v>5</c:v>
                </c:pt>
                <c:pt idx="3955">
                  <c:v>5</c:v>
                </c:pt>
                <c:pt idx="3956">
                  <c:v>5</c:v>
                </c:pt>
                <c:pt idx="3957">
                  <c:v>5</c:v>
                </c:pt>
                <c:pt idx="3958">
                  <c:v>5</c:v>
                </c:pt>
                <c:pt idx="3959">
                  <c:v>5</c:v>
                </c:pt>
                <c:pt idx="3960">
                  <c:v>5</c:v>
                </c:pt>
                <c:pt idx="3961">
                  <c:v>5</c:v>
                </c:pt>
                <c:pt idx="3962">
                  <c:v>5</c:v>
                </c:pt>
                <c:pt idx="3963">
                  <c:v>5</c:v>
                </c:pt>
                <c:pt idx="3964">
                  <c:v>5</c:v>
                </c:pt>
                <c:pt idx="3965">
                  <c:v>5</c:v>
                </c:pt>
                <c:pt idx="3966">
                  <c:v>5</c:v>
                </c:pt>
                <c:pt idx="3967">
                  <c:v>5</c:v>
                </c:pt>
                <c:pt idx="3968">
                  <c:v>5</c:v>
                </c:pt>
                <c:pt idx="3969">
                  <c:v>5</c:v>
                </c:pt>
                <c:pt idx="3970">
                  <c:v>5</c:v>
                </c:pt>
                <c:pt idx="3971">
                  <c:v>5</c:v>
                </c:pt>
                <c:pt idx="3972">
                  <c:v>5</c:v>
                </c:pt>
                <c:pt idx="3973">
                  <c:v>5</c:v>
                </c:pt>
                <c:pt idx="3974">
                  <c:v>5</c:v>
                </c:pt>
                <c:pt idx="3975">
                  <c:v>5</c:v>
                </c:pt>
                <c:pt idx="3976">
                  <c:v>5</c:v>
                </c:pt>
                <c:pt idx="3977">
                  <c:v>5</c:v>
                </c:pt>
                <c:pt idx="3978">
                  <c:v>5</c:v>
                </c:pt>
                <c:pt idx="3979">
                  <c:v>5</c:v>
                </c:pt>
                <c:pt idx="3980">
                  <c:v>5</c:v>
                </c:pt>
                <c:pt idx="3981">
                  <c:v>5</c:v>
                </c:pt>
                <c:pt idx="3982">
                  <c:v>5</c:v>
                </c:pt>
                <c:pt idx="3983">
                  <c:v>5</c:v>
                </c:pt>
                <c:pt idx="3984">
                  <c:v>5</c:v>
                </c:pt>
                <c:pt idx="3985">
                  <c:v>5</c:v>
                </c:pt>
                <c:pt idx="3986">
                  <c:v>5</c:v>
                </c:pt>
                <c:pt idx="3987">
                  <c:v>5</c:v>
                </c:pt>
                <c:pt idx="3988">
                  <c:v>5</c:v>
                </c:pt>
                <c:pt idx="3989">
                  <c:v>5</c:v>
                </c:pt>
                <c:pt idx="3990">
                  <c:v>5</c:v>
                </c:pt>
                <c:pt idx="3991">
                  <c:v>5</c:v>
                </c:pt>
                <c:pt idx="3992">
                  <c:v>5</c:v>
                </c:pt>
                <c:pt idx="3993">
                  <c:v>5</c:v>
                </c:pt>
                <c:pt idx="3994">
                  <c:v>5</c:v>
                </c:pt>
                <c:pt idx="3995">
                  <c:v>5</c:v>
                </c:pt>
                <c:pt idx="3996">
                  <c:v>5</c:v>
                </c:pt>
                <c:pt idx="3997">
                  <c:v>5</c:v>
                </c:pt>
                <c:pt idx="3998">
                  <c:v>5</c:v>
                </c:pt>
                <c:pt idx="3999">
                  <c:v>5</c:v>
                </c:pt>
                <c:pt idx="4000">
                  <c:v>5</c:v>
                </c:pt>
                <c:pt idx="4001">
                  <c:v>5</c:v>
                </c:pt>
                <c:pt idx="4002">
                  <c:v>5</c:v>
                </c:pt>
                <c:pt idx="4003">
                  <c:v>5</c:v>
                </c:pt>
                <c:pt idx="4004">
                  <c:v>5</c:v>
                </c:pt>
                <c:pt idx="4005">
                  <c:v>5</c:v>
                </c:pt>
                <c:pt idx="4006">
                  <c:v>5</c:v>
                </c:pt>
                <c:pt idx="4007">
                  <c:v>5</c:v>
                </c:pt>
                <c:pt idx="4008">
                  <c:v>5</c:v>
                </c:pt>
                <c:pt idx="4009">
                  <c:v>5</c:v>
                </c:pt>
                <c:pt idx="4010">
                  <c:v>5</c:v>
                </c:pt>
                <c:pt idx="4011">
                  <c:v>5</c:v>
                </c:pt>
                <c:pt idx="4012">
                  <c:v>5</c:v>
                </c:pt>
                <c:pt idx="4013">
                  <c:v>5</c:v>
                </c:pt>
                <c:pt idx="4014">
                  <c:v>5</c:v>
                </c:pt>
                <c:pt idx="4015">
                  <c:v>5</c:v>
                </c:pt>
                <c:pt idx="4016">
                  <c:v>5</c:v>
                </c:pt>
                <c:pt idx="4017">
                  <c:v>5</c:v>
                </c:pt>
                <c:pt idx="4018">
                  <c:v>5</c:v>
                </c:pt>
                <c:pt idx="4019">
                  <c:v>5</c:v>
                </c:pt>
                <c:pt idx="4020">
                  <c:v>5</c:v>
                </c:pt>
                <c:pt idx="4021">
                  <c:v>5</c:v>
                </c:pt>
                <c:pt idx="4022">
                  <c:v>5</c:v>
                </c:pt>
                <c:pt idx="4023">
                  <c:v>5</c:v>
                </c:pt>
                <c:pt idx="4024">
                  <c:v>5</c:v>
                </c:pt>
                <c:pt idx="4025">
                  <c:v>5</c:v>
                </c:pt>
                <c:pt idx="4026">
                  <c:v>5</c:v>
                </c:pt>
                <c:pt idx="4027">
                  <c:v>5</c:v>
                </c:pt>
                <c:pt idx="4028">
                  <c:v>5</c:v>
                </c:pt>
                <c:pt idx="4029">
                  <c:v>5</c:v>
                </c:pt>
                <c:pt idx="4030">
                  <c:v>5</c:v>
                </c:pt>
                <c:pt idx="4031">
                  <c:v>5</c:v>
                </c:pt>
                <c:pt idx="4032">
                  <c:v>5</c:v>
                </c:pt>
                <c:pt idx="4033">
                  <c:v>5</c:v>
                </c:pt>
                <c:pt idx="4034">
                  <c:v>5</c:v>
                </c:pt>
                <c:pt idx="4035">
                  <c:v>5</c:v>
                </c:pt>
                <c:pt idx="4036">
                  <c:v>5</c:v>
                </c:pt>
                <c:pt idx="4037">
                  <c:v>5</c:v>
                </c:pt>
                <c:pt idx="4038">
                  <c:v>5</c:v>
                </c:pt>
                <c:pt idx="4039">
                  <c:v>5</c:v>
                </c:pt>
                <c:pt idx="4040">
                  <c:v>5</c:v>
                </c:pt>
                <c:pt idx="4041">
                  <c:v>5</c:v>
                </c:pt>
                <c:pt idx="4042">
                  <c:v>5</c:v>
                </c:pt>
                <c:pt idx="4043">
                  <c:v>5</c:v>
                </c:pt>
                <c:pt idx="4044">
                  <c:v>5</c:v>
                </c:pt>
                <c:pt idx="4045">
                  <c:v>5</c:v>
                </c:pt>
                <c:pt idx="4046">
                  <c:v>5</c:v>
                </c:pt>
                <c:pt idx="4047">
                  <c:v>5</c:v>
                </c:pt>
                <c:pt idx="4048">
                  <c:v>5</c:v>
                </c:pt>
                <c:pt idx="4049">
                  <c:v>5</c:v>
                </c:pt>
                <c:pt idx="4050">
                  <c:v>5</c:v>
                </c:pt>
                <c:pt idx="4051">
                  <c:v>5</c:v>
                </c:pt>
                <c:pt idx="4052">
                  <c:v>5</c:v>
                </c:pt>
                <c:pt idx="4053">
                  <c:v>5</c:v>
                </c:pt>
                <c:pt idx="4054">
                  <c:v>5</c:v>
                </c:pt>
                <c:pt idx="4055">
                  <c:v>5</c:v>
                </c:pt>
                <c:pt idx="4056">
                  <c:v>5</c:v>
                </c:pt>
                <c:pt idx="4057">
                  <c:v>5</c:v>
                </c:pt>
                <c:pt idx="4058">
                  <c:v>5</c:v>
                </c:pt>
                <c:pt idx="4059">
                  <c:v>5</c:v>
                </c:pt>
                <c:pt idx="4060">
                  <c:v>5</c:v>
                </c:pt>
                <c:pt idx="4061">
                  <c:v>5</c:v>
                </c:pt>
                <c:pt idx="4062">
                  <c:v>5</c:v>
                </c:pt>
                <c:pt idx="4063">
                  <c:v>5</c:v>
                </c:pt>
                <c:pt idx="4064">
                  <c:v>5</c:v>
                </c:pt>
                <c:pt idx="4065">
                  <c:v>5</c:v>
                </c:pt>
                <c:pt idx="4066">
                  <c:v>5</c:v>
                </c:pt>
                <c:pt idx="4067">
                  <c:v>5</c:v>
                </c:pt>
                <c:pt idx="4068">
                  <c:v>5</c:v>
                </c:pt>
                <c:pt idx="4069">
                  <c:v>5</c:v>
                </c:pt>
                <c:pt idx="4070">
                  <c:v>5</c:v>
                </c:pt>
                <c:pt idx="4071">
                  <c:v>5</c:v>
                </c:pt>
                <c:pt idx="4072">
                  <c:v>4</c:v>
                </c:pt>
                <c:pt idx="4073">
                  <c:v>4</c:v>
                </c:pt>
                <c:pt idx="4074">
                  <c:v>4</c:v>
                </c:pt>
                <c:pt idx="4075">
                  <c:v>4</c:v>
                </c:pt>
                <c:pt idx="4076">
                  <c:v>4</c:v>
                </c:pt>
                <c:pt idx="4077">
                  <c:v>4</c:v>
                </c:pt>
                <c:pt idx="4078">
                  <c:v>4</c:v>
                </c:pt>
                <c:pt idx="4079">
                  <c:v>4</c:v>
                </c:pt>
                <c:pt idx="4080">
                  <c:v>4</c:v>
                </c:pt>
                <c:pt idx="4081">
                  <c:v>4</c:v>
                </c:pt>
                <c:pt idx="4082">
                  <c:v>4</c:v>
                </c:pt>
                <c:pt idx="4083">
                  <c:v>4</c:v>
                </c:pt>
                <c:pt idx="4084">
                  <c:v>4</c:v>
                </c:pt>
                <c:pt idx="4085">
                  <c:v>4</c:v>
                </c:pt>
                <c:pt idx="4086">
                  <c:v>4</c:v>
                </c:pt>
                <c:pt idx="4087">
                  <c:v>4</c:v>
                </c:pt>
                <c:pt idx="4088">
                  <c:v>4</c:v>
                </c:pt>
                <c:pt idx="4089">
                  <c:v>4</c:v>
                </c:pt>
                <c:pt idx="4090">
                  <c:v>4</c:v>
                </c:pt>
                <c:pt idx="4091">
                  <c:v>4</c:v>
                </c:pt>
                <c:pt idx="4092">
                  <c:v>4</c:v>
                </c:pt>
                <c:pt idx="4093">
                  <c:v>4</c:v>
                </c:pt>
                <c:pt idx="4094">
                  <c:v>4</c:v>
                </c:pt>
                <c:pt idx="4095">
                  <c:v>4</c:v>
                </c:pt>
                <c:pt idx="4096">
                  <c:v>4</c:v>
                </c:pt>
                <c:pt idx="4097">
                  <c:v>4</c:v>
                </c:pt>
                <c:pt idx="4098">
                  <c:v>4</c:v>
                </c:pt>
                <c:pt idx="4099">
                  <c:v>4</c:v>
                </c:pt>
                <c:pt idx="4100">
                  <c:v>4</c:v>
                </c:pt>
                <c:pt idx="4101">
                  <c:v>4</c:v>
                </c:pt>
                <c:pt idx="4102">
                  <c:v>4</c:v>
                </c:pt>
                <c:pt idx="4103">
                  <c:v>4</c:v>
                </c:pt>
                <c:pt idx="4104">
                  <c:v>4</c:v>
                </c:pt>
                <c:pt idx="4105">
                  <c:v>4</c:v>
                </c:pt>
                <c:pt idx="4106">
                  <c:v>4</c:v>
                </c:pt>
                <c:pt idx="4107">
                  <c:v>4</c:v>
                </c:pt>
                <c:pt idx="4108">
                  <c:v>4</c:v>
                </c:pt>
                <c:pt idx="4109">
                  <c:v>4</c:v>
                </c:pt>
                <c:pt idx="4110">
                  <c:v>4</c:v>
                </c:pt>
                <c:pt idx="4111">
                  <c:v>4</c:v>
                </c:pt>
                <c:pt idx="4112">
                  <c:v>4</c:v>
                </c:pt>
                <c:pt idx="4113">
                  <c:v>4</c:v>
                </c:pt>
                <c:pt idx="4114">
                  <c:v>4</c:v>
                </c:pt>
                <c:pt idx="4115">
                  <c:v>4</c:v>
                </c:pt>
                <c:pt idx="4116">
                  <c:v>4</c:v>
                </c:pt>
                <c:pt idx="4117">
                  <c:v>4</c:v>
                </c:pt>
                <c:pt idx="4118">
                  <c:v>4</c:v>
                </c:pt>
                <c:pt idx="4119">
                  <c:v>4</c:v>
                </c:pt>
                <c:pt idx="4120">
                  <c:v>4</c:v>
                </c:pt>
                <c:pt idx="4121">
                  <c:v>4</c:v>
                </c:pt>
                <c:pt idx="4122">
                  <c:v>4</c:v>
                </c:pt>
                <c:pt idx="4123">
                  <c:v>4</c:v>
                </c:pt>
                <c:pt idx="4124">
                  <c:v>4</c:v>
                </c:pt>
                <c:pt idx="4125">
                  <c:v>4</c:v>
                </c:pt>
                <c:pt idx="4126">
                  <c:v>4</c:v>
                </c:pt>
                <c:pt idx="4127">
                  <c:v>4</c:v>
                </c:pt>
                <c:pt idx="4128">
                  <c:v>4</c:v>
                </c:pt>
                <c:pt idx="4129">
                  <c:v>4</c:v>
                </c:pt>
                <c:pt idx="4130">
                  <c:v>4</c:v>
                </c:pt>
                <c:pt idx="4131">
                  <c:v>4</c:v>
                </c:pt>
                <c:pt idx="4132">
                  <c:v>4</c:v>
                </c:pt>
                <c:pt idx="4133">
                  <c:v>4</c:v>
                </c:pt>
                <c:pt idx="4134">
                  <c:v>4</c:v>
                </c:pt>
                <c:pt idx="4135">
                  <c:v>4</c:v>
                </c:pt>
                <c:pt idx="4136">
                  <c:v>4</c:v>
                </c:pt>
                <c:pt idx="4137">
                  <c:v>4</c:v>
                </c:pt>
                <c:pt idx="4138">
                  <c:v>4</c:v>
                </c:pt>
                <c:pt idx="4139">
                  <c:v>4</c:v>
                </c:pt>
                <c:pt idx="4140">
                  <c:v>4</c:v>
                </c:pt>
                <c:pt idx="4141">
                  <c:v>4</c:v>
                </c:pt>
                <c:pt idx="4142">
                  <c:v>4</c:v>
                </c:pt>
                <c:pt idx="4143">
                  <c:v>4</c:v>
                </c:pt>
                <c:pt idx="4144">
                  <c:v>4</c:v>
                </c:pt>
                <c:pt idx="4145">
                  <c:v>4</c:v>
                </c:pt>
                <c:pt idx="4146">
                  <c:v>4</c:v>
                </c:pt>
                <c:pt idx="4147">
                  <c:v>4</c:v>
                </c:pt>
                <c:pt idx="4148">
                  <c:v>4</c:v>
                </c:pt>
                <c:pt idx="4149">
                  <c:v>4</c:v>
                </c:pt>
                <c:pt idx="4150">
                  <c:v>4</c:v>
                </c:pt>
                <c:pt idx="4151">
                  <c:v>4</c:v>
                </c:pt>
                <c:pt idx="4152">
                  <c:v>4</c:v>
                </c:pt>
                <c:pt idx="4153">
                  <c:v>4</c:v>
                </c:pt>
                <c:pt idx="4154">
                  <c:v>4</c:v>
                </c:pt>
                <c:pt idx="4155">
                  <c:v>4</c:v>
                </c:pt>
                <c:pt idx="4156">
                  <c:v>4</c:v>
                </c:pt>
                <c:pt idx="4157">
                  <c:v>4</c:v>
                </c:pt>
                <c:pt idx="4158">
                  <c:v>4</c:v>
                </c:pt>
                <c:pt idx="4159">
                  <c:v>4</c:v>
                </c:pt>
                <c:pt idx="4160">
                  <c:v>4</c:v>
                </c:pt>
                <c:pt idx="4161">
                  <c:v>4</c:v>
                </c:pt>
                <c:pt idx="4162">
                  <c:v>4</c:v>
                </c:pt>
                <c:pt idx="4163">
                  <c:v>4</c:v>
                </c:pt>
                <c:pt idx="4164">
                  <c:v>4</c:v>
                </c:pt>
                <c:pt idx="4165">
                  <c:v>4</c:v>
                </c:pt>
                <c:pt idx="4166">
                  <c:v>4</c:v>
                </c:pt>
                <c:pt idx="4167">
                  <c:v>4</c:v>
                </c:pt>
                <c:pt idx="4168">
                  <c:v>4</c:v>
                </c:pt>
                <c:pt idx="4169">
                  <c:v>4</c:v>
                </c:pt>
                <c:pt idx="4170">
                  <c:v>4</c:v>
                </c:pt>
                <c:pt idx="4171">
                  <c:v>4</c:v>
                </c:pt>
                <c:pt idx="4172">
                  <c:v>4</c:v>
                </c:pt>
                <c:pt idx="4173">
                  <c:v>4</c:v>
                </c:pt>
                <c:pt idx="4174">
                  <c:v>4</c:v>
                </c:pt>
                <c:pt idx="4175">
                  <c:v>4</c:v>
                </c:pt>
                <c:pt idx="4176">
                  <c:v>4</c:v>
                </c:pt>
                <c:pt idx="4177">
                  <c:v>4</c:v>
                </c:pt>
                <c:pt idx="4178">
                  <c:v>4</c:v>
                </c:pt>
                <c:pt idx="4179">
                  <c:v>4</c:v>
                </c:pt>
                <c:pt idx="4180">
                  <c:v>4</c:v>
                </c:pt>
                <c:pt idx="4181">
                  <c:v>4</c:v>
                </c:pt>
                <c:pt idx="4182">
                  <c:v>4</c:v>
                </c:pt>
                <c:pt idx="4183">
                  <c:v>4</c:v>
                </c:pt>
                <c:pt idx="4184">
                  <c:v>4</c:v>
                </c:pt>
                <c:pt idx="4185">
                  <c:v>4</c:v>
                </c:pt>
                <c:pt idx="4186">
                  <c:v>4</c:v>
                </c:pt>
                <c:pt idx="4187">
                  <c:v>4</c:v>
                </c:pt>
                <c:pt idx="4188">
                  <c:v>4</c:v>
                </c:pt>
                <c:pt idx="4189">
                  <c:v>4</c:v>
                </c:pt>
                <c:pt idx="4190">
                  <c:v>4</c:v>
                </c:pt>
                <c:pt idx="4191">
                  <c:v>4</c:v>
                </c:pt>
                <c:pt idx="4192">
                  <c:v>4</c:v>
                </c:pt>
                <c:pt idx="4193">
                  <c:v>4</c:v>
                </c:pt>
                <c:pt idx="4194">
                  <c:v>4</c:v>
                </c:pt>
                <c:pt idx="4195">
                  <c:v>4</c:v>
                </c:pt>
                <c:pt idx="4196">
                  <c:v>4</c:v>
                </c:pt>
                <c:pt idx="4197">
                  <c:v>4</c:v>
                </c:pt>
                <c:pt idx="4198">
                  <c:v>4</c:v>
                </c:pt>
                <c:pt idx="4199">
                  <c:v>4</c:v>
                </c:pt>
                <c:pt idx="4200">
                  <c:v>4</c:v>
                </c:pt>
                <c:pt idx="4201">
                  <c:v>4</c:v>
                </c:pt>
                <c:pt idx="4202">
                  <c:v>4</c:v>
                </c:pt>
                <c:pt idx="4203">
                  <c:v>4</c:v>
                </c:pt>
                <c:pt idx="4204">
                  <c:v>4</c:v>
                </c:pt>
                <c:pt idx="4205">
                  <c:v>4</c:v>
                </c:pt>
                <c:pt idx="4206">
                  <c:v>4</c:v>
                </c:pt>
                <c:pt idx="4207">
                  <c:v>4</c:v>
                </c:pt>
                <c:pt idx="4208">
                  <c:v>4</c:v>
                </c:pt>
                <c:pt idx="4209">
                  <c:v>4</c:v>
                </c:pt>
                <c:pt idx="4210">
                  <c:v>4</c:v>
                </c:pt>
                <c:pt idx="4211">
                  <c:v>4</c:v>
                </c:pt>
                <c:pt idx="4212">
                  <c:v>4</c:v>
                </c:pt>
                <c:pt idx="4213">
                  <c:v>4</c:v>
                </c:pt>
                <c:pt idx="4214">
                  <c:v>4</c:v>
                </c:pt>
                <c:pt idx="4215">
                  <c:v>4</c:v>
                </c:pt>
                <c:pt idx="4216">
                  <c:v>4</c:v>
                </c:pt>
                <c:pt idx="4217">
                  <c:v>4</c:v>
                </c:pt>
                <c:pt idx="4218">
                  <c:v>4</c:v>
                </c:pt>
                <c:pt idx="4219">
                  <c:v>4</c:v>
                </c:pt>
                <c:pt idx="4220">
                  <c:v>4</c:v>
                </c:pt>
                <c:pt idx="4221">
                  <c:v>4</c:v>
                </c:pt>
                <c:pt idx="4222">
                  <c:v>4</c:v>
                </c:pt>
                <c:pt idx="4223">
                  <c:v>4</c:v>
                </c:pt>
                <c:pt idx="4224">
                  <c:v>4</c:v>
                </c:pt>
                <c:pt idx="4225">
                  <c:v>4</c:v>
                </c:pt>
                <c:pt idx="4226">
                  <c:v>4</c:v>
                </c:pt>
                <c:pt idx="4227">
                  <c:v>4</c:v>
                </c:pt>
                <c:pt idx="4228">
                  <c:v>4</c:v>
                </c:pt>
                <c:pt idx="4229">
                  <c:v>4</c:v>
                </c:pt>
                <c:pt idx="4230">
                  <c:v>4</c:v>
                </c:pt>
                <c:pt idx="4231">
                  <c:v>4</c:v>
                </c:pt>
                <c:pt idx="4232">
                  <c:v>4</c:v>
                </c:pt>
                <c:pt idx="4233">
                  <c:v>4</c:v>
                </c:pt>
                <c:pt idx="4234">
                  <c:v>4</c:v>
                </c:pt>
                <c:pt idx="4235">
                  <c:v>4</c:v>
                </c:pt>
                <c:pt idx="4236">
                  <c:v>4</c:v>
                </c:pt>
                <c:pt idx="4237">
                  <c:v>4</c:v>
                </c:pt>
                <c:pt idx="4238">
                  <c:v>4</c:v>
                </c:pt>
                <c:pt idx="4239">
                  <c:v>4</c:v>
                </c:pt>
                <c:pt idx="4240">
                  <c:v>4</c:v>
                </c:pt>
                <c:pt idx="4241">
                  <c:v>4</c:v>
                </c:pt>
                <c:pt idx="4242">
                  <c:v>4</c:v>
                </c:pt>
                <c:pt idx="4243">
                  <c:v>4</c:v>
                </c:pt>
                <c:pt idx="4244">
                  <c:v>4</c:v>
                </c:pt>
                <c:pt idx="4245">
                  <c:v>4</c:v>
                </c:pt>
                <c:pt idx="4246">
                  <c:v>4</c:v>
                </c:pt>
                <c:pt idx="4247">
                  <c:v>4</c:v>
                </c:pt>
                <c:pt idx="4248">
                  <c:v>4</c:v>
                </c:pt>
                <c:pt idx="4249">
                  <c:v>4</c:v>
                </c:pt>
                <c:pt idx="4250">
                  <c:v>4</c:v>
                </c:pt>
                <c:pt idx="4251">
                  <c:v>4</c:v>
                </c:pt>
                <c:pt idx="4252">
                  <c:v>4</c:v>
                </c:pt>
                <c:pt idx="4253">
                  <c:v>4</c:v>
                </c:pt>
                <c:pt idx="4254">
                  <c:v>4</c:v>
                </c:pt>
                <c:pt idx="4255">
                  <c:v>4</c:v>
                </c:pt>
                <c:pt idx="4256">
                  <c:v>4</c:v>
                </c:pt>
                <c:pt idx="4257">
                  <c:v>4</c:v>
                </c:pt>
                <c:pt idx="4258">
                  <c:v>4</c:v>
                </c:pt>
                <c:pt idx="4259">
                  <c:v>4</c:v>
                </c:pt>
                <c:pt idx="4260">
                  <c:v>4</c:v>
                </c:pt>
                <c:pt idx="4261">
                  <c:v>4</c:v>
                </c:pt>
                <c:pt idx="4262">
                  <c:v>4</c:v>
                </c:pt>
                <c:pt idx="4263">
                  <c:v>4</c:v>
                </c:pt>
                <c:pt idx="4264">
                  <c:v>4</c:v>
                </c:pt>
                <c:pt idx="4265">
                  <c:v>4</c:v>
                </c:pt>
                <c:pt idx="4266">
                  <c:v>4</c:v>
                </c:pt>
                <c:pt idx="4267">
                  <c:v>4</c:v>
                </c:pt>
                <c:pt idx="4268">
                  <c:v>4</c:v>
                </c:pt>
                <c:pt idx="4269">
                  <c:v>4</c:v>
                </c:pt>
                <c:pt idx="4270">
                  <c:v>4</c:v>
                </c:pt>
                <c:pt idx="4271">
                  <c:v>4</c:v>
                </c:pt>
                <c:pt idx="4272">
                  <c:v>4</c:v>
                </c:pt>
                <c:pt idx="4273">
                  <c:v>4</c:v>
                </c:pt>
                <c:pt idx="4274">
                  <c:v>4</c:v>
                </c:pt>
                <c:pt idx="4275">
                  <c:v>4</c:v>
                </c:pt>
                <c:pt idx="4276">
                  <c:v>4</c:v>
                </c:pt>
                <c:pt idx="4277">
                  <c:v>4</c:v>
                </c:pt>
                <c:pt idx="4278">
                  <c:v>4</c:v>
                </c:pt>
                <c:pt idx="4279">
                  <c:v>4</c:v>
                </c:pt>
                <c:pt idx="4280">
                  <c:v>4</c:v>
                </c:pt>
                <c:pt idx="4281">
                  <c:v>4</c:v>
                </c:pt>
                <c:pt idx="4282">
                  <c:v>4</c:v>
                </c:pt>
                <c:pt idx="4283">
                  <c:v>4</c:v>
                </c:pt>
                <c:pt idx="4284">
                  <c:v>4</c:v>
                </c:pt>
                <c:pt idx="4285">
                  <c:v>4</c:v>
                </c:pt>
                <c:pt idx="4286">
                  <c:v>4</c:v>
                </c:pt>
                <c:pt idx="4287">
                  <c:v>4</c:v>
                </c:pt>
                <c:pt idx="4288">
                  <c:v>4</c:v>
                </c:pt>
                <c:pt idx="4289">
                  <c:v>4</c:v>
                </c:pt>
                <c:pt idx="4290">
                  <c:v>4</c:v>
                </c:pt>
                <c:pt idx="4291">
                  <c:v>4</c:v>
                </c:pt>
                <c:pt idx="4292">
                  <c:v>4</c:v>
                </c:pt>
                <c:pt idx="4293">
                  <c:v>4</c:v>
                </c:pt>
                <c:pt idx="4294">
                  <c:v>4</c:v>
                </c:pt>
                <c:pt idx="4295">
                  <c:v>4</c:v>
                </c:pt>
                <c:pt idx="4296">
                  <c:v>4</c:v>
                </c:pt>
                <c:pt idx="4297">
                  <c:v>4</c:v>
                </c:pt>
                <c:pt idx="4298">
                  <c:v>4</c:v>
                </c:pt>
                <c:pt idx="4299">
                  <c:v>4</c:v>
                </c:pt>
                <c:pt idx="4300">
                  <c:v>4</c:v>
                </c:pt>
                <c:pt idx="4301">
                  <c:v>4</c:v>
                </c:pt>
                <c:pt idx="4302">
                  <c:v>4</c:v>
                </c:pt>
                <c:pt idx="4303">
                  <c:v>4</c:v>
                </c:pt>
                <c:pt idx="4304">
                  <c:v>4</c:v>
                </c:pt>
                <c:pt idx="4305">
                  <c:v>4</c:v>
                </c:pt>
                <c:pt idx="4306">
                  <c:v>4</c:v>
                </c:pt>
                <c:pt idx="4307">
                  <c:v>4</c:v>
                </c:pt>
                <c:pt idx="4308">
                  <c:v>4</c:v>
                </c:pt>
                <c:pt idx="4309">
                  <c:v>4</c:v>
                </c:pt>
                <c:pt idx="4310">
                  <c:v>4</c:v>
                </c:pt>
                <c:pt idx="4311">
                  <c:v>4</c:v>
                </c:pt>
                <c:pt idx="4312">
                  <c:v>4</c:v>
                </c:pt>
                <c:pt idx="4313">
                  <c:v>4</c:v>
                </c:pt>
                <c:pt idx="4314">
                  <c:v>4</c:v>
                </c:pt>
                <c:pt idx="4315">
                  <c:v>4</c:v>
                </c:pt>
                <c:pt idx="4316">
                  <c:v>4</c:v>
                </c:pt>
                <c:pt idx="4317">
                  <c:v>4</c:v>
                </c:pt>
                <c:pt idx="4318">
                  <c:v>4</c:v>
                </c:pt>
                <c:pt idx="4319">
                  <c:v>4</c:v>
                </c:pt>
                <c:pt idx="4320">
                  <c:v>4</c:v>
                </c:pt>
                <c:pt idx="4321">
                  <c:v>4</c:v>
                </c:pt>
                <c:pt idx="4322">
                  <c:v>4</c:v>
                </c:pt>
                <c:pt idx="4323">
                  <c:v>4</c:v>
                </c:pt>
                <c:pt idx="4324">
                  <c:v>4</c:v>
                </c:pt>
                <c:pt idx="4325">
                  <c:v>4</c:v>
                </c:pt>
                <c:pt idx="4326">
                  <c:v>4</c:v>
                </c:pt>
                <c:pt idx="4327">
                  <c:v>4</c:v>
                </c:pt>
                <c:pt idx="4328">
                  <c:v>4</c:v>
                </c:pt>
                <c:pt idx="4329">
                  <c:v>4</c:v>
                </c:pt>
                <c:pt idx="4330">
                  <c:v>4</c:v>
                </c:pt>
                <c:pt idx="4331">
                  <c:v>4</c:v>
                </c:pt>
                <c:pt idx="4332">
                  <c:v>4</c:v>
                </c:pt>
                <c:pt idx="4333">
                  <c:v>4</c:v>
                </c:pt>
                <c:pt idx="4334">
                  <c:v>4</c:v>
                </c:pt>
                <c:pt idx="4335">
                  <c:v>4</c:v>
                </c:pt>
                <c:pt idx="4336">
                  <c:v>4</c:v>
                </c:pt>
                <c:pt idx="4337">
                  <c:v>4</c:v>
                </c:pt>
                <c:pt idx="4338">
                  <c:v>4</c:v>
                </c:pt>
                <c:pt idx="4339">
                  <c:v>4</c:v>
                </c:pt>
                <c:pt idx="4340">
                  <c:v>4</c:v>
                </c:pt>
                <c:pt idx="4341">
                  <c:v>4</c:v>
                </c:pt>
                <c:pt idx="4342">
                  <c:v>4</c:v>
                </c:pt>
                <c:pt idx="4343">
                  <c:v>4</c:v>
                </c:pt>
                <c:pt idx="4344">
                  <c:v>4</c:v>
                </c:pt>
                <c:pt idx="4345">
                  <c:v>4</c:v>
                </c:pt>
                <c:pt idx="4346">
                  <c:v>4</c:v>
                </c:pt>
                <c:pt idx="4347">
                  <c:v>4</c:v>
                </c:pt>
                <c:pt idx="4348">
                  <c:v>4</c:v>
                </c:pt>
                <c:pt idx="4349">
                  <c:v>4</c:v>
                </c:pt>
                <c:pt idx="4350">
                  <c:v>4</c:v>
                </c:pt>
                <c:pt idx="4351">
                  <c:v>4</c:v>
                </c:pt>
                <c:pt idx="4352">
                  <c:v>4</c:v>
                </c:pt>
                <c:pt idx="4353">
                  <c:v>4</c:v>
                </c:pt>
                <c:pt idx="4354">
                  <c:v>4</c:v>
                </c:pt>
                <c:pt idx="4355">
                  <c:v>4</c:v>
                </c:pt>
                <c:pt idx="4356">
                  <c:v>4</c:v>
                </c:pt>
                <c:pt idx="4357">
                  <c:v>4</c:v>
                </c:pt>
                <c:pt idx="4358">
                  <c:v>4</c:v>
                </c:pt>
                <c:pt idx="4359">
                  <c:v>4</c:v>
                </c:pt>
                <c:pt idx="4360">
                  <c:v>4</c:v>
                </c:pt>
                <c:pt idx="4361">
                  <c:v>4</c:v>
                </c:pt>
                <c:pt idx="4362">
                  <c:v>4</c:v>
                </c:pt>
                <c:pt idx="4363">
                  <c:v>4</c:v>
                </c:pt>
                <c:pt idx="4364">
                  <c:v>4</c:v>
                </c:pt>
                <c:pt idx="4365">
                  <c:v>4</c:v>
                </c:pt>
                <c:pt idx="4366">
                  <c:v>4</c:v>
                </c:pt>
                <c:pt idx="4367">
                  <c:v>4</c:v>
                </c:pt>
                <c:pt idx="4368">
                  <c:v>4</c:v>
                </c:pt>
                <c:pt idx="4369">
                  <c:v>4</c:v>
                </c:pt>
                <c:pt idx="4370">
                  <c:v>4</c:v>
                </c:pt>
                <c:pt idx="4371">
                  <c:v>4</c:v>
                </c:pt>
                <c:pt idx="4372">
                  <c:v>4</c:v>
                </c:pt>
                <c:pt idx="4373">
                  <c:v>4</c:v>
                </c:pt>
                <c:pt idx="4374">
                  <c:v>4</c:v>
                </c:pt>
                <c:pt idx="4375">
                  <c:v>4</c:v>
                </c:pt>
                <c:pt idx="4376">
                  <c:v>4</c:v>
                </c:pt>
                <c:pt idx="4377">
                  <c:v>4</c:v>
                </c:pt>
                <c:pt idx="4378">
                  <c:v>4</c:v>
                </c:pt>
                <c:pt idx="4379">
                  <c:v>4</c:v>
                </c:pt>
                <c:pt idx="4380">
                  <c:v>4</c:v>
                </c:pt>
                <c:pt idx="4381">
                  <c:v>4</c:v>
                </c:pt>
                <c:pt idx="4382">
                  <c:v>4</c:v>
                </c:pt>
                <c:pt idx="4383">
                  <c:v>4</c:v>
                </c:pt>
                <c:pt idx="4384">
                  <c:v>4</c:v>
                </c:pt>
                <c:pt idx="4385">
                  <c:v>4</c:v>
                </c:pt>
                <c:pt idx="4386">
                  <c:v>4</c:v>
                </c:pt>
                <c:pt idx="4387">
                  <c:v>4</c:v>
                </c:pt>
                <c:pt idx="4388">
                  <c:v>4</c:v>
                </c:pt>
                <c:pt idx="4389">
                  <c:v>4</c:v>
                </c:pt>
                <c:pt idx="4390">
                  <c:v>4</c:v>
                </c:pt>
                <c:pt idx="4391">
                  <c:v>4</c:v>
                </c:pt>
                <c:pt idx="4392">
                  <c:v>4</c:v>
                </c:pt>
                <c:pt idx="4393">
                  <c:v>4</c:v>
                </c:pt>
                <c:pt idx="4394">
                  <c:v>4</c:v>
                </c:pt>
                <c:pt idx="4395">
                  <c:v>4</c:v>
                </c:pt>
                <c:pt idx="4396">
                  <c:v>4</c:v>
                </c:pt>
                <c:pt idx="4397">
                  <c:v>4</c:v>
                </c:pt>
                <c:pt idx="4398">
                  <c:v>4</c:v>
                </c:pt>
                <c:pt idx="4399">
                  <c:v>4</c:v>
                </c:pt>
                <c:pt idx="4400">
                  <c:v>4</c:v>
                </c:pt>
                <c:pt idx="4401">
                  <c:v>4</c:v>
                </c:pt>
                <c:pt idx="4402">
                  <c:v>4</c:v>
                </c:pt>
                <c:pt idx="4403">
                  <c:v>4</c:v>
                </c:pt>
                <c:pt idx="4404">
                  <c:v>4</c:v>
                </c:pt>
                <c:pt idx="4405">
                  <c:v>4</c:v>
                </c:pt>
                <c:pt idx="4406">
                  <c:v>4</c:v>
                </c:pt>
                <c:pt idx="4407">
                  <c:v>4</c:v>
                </c:pt>
                <c:pt idx="4408">
                  <c:v>4</c:v>
                </c:pt>
                <c:pt idx="4409">
                  <c:v>4</c:v>
                </c:pt>
                <c:pt idx="4410">
                  <c:v>4</c:v>
                </c:pt>
                <c:pt idx="4411">
                  <c:v>4</c:v>
                </c:pt>
                <c:pt idx="4412">
                  <c:v>4</c:v>
                </c:pt>
                <c:pt idx="4413">
                  <c:v>4</c:v>
                </c:pt>
                <c:pt idx="4414">
                  <c:v>4</c:v>
                </c:pt>
                <c:pt idx="4415">
                  <c:v>4</c:v>
                </c:pt>
                <c:pt idx="4416">
                  <c:v>4</c:v>
                </c:pt>
                <c:pt idx="4417">
                  <c:v>4</c:v>
                </c:pt>
                <c:pt idx="4418">
                  <c:v>4</c:v>
                </c:pt>
                <c:pt idx="4419">
                  <c:v>4</c:v>
                </c:pt>
                <c:pt idx="4420">
                  <c:v>4</c:v>
                </c:pt>
                <c:pt idx="4421">
                  <c:v>4</c:v>
                </c:pt>
                <c:pt idx="4422">
                  <c:v>4</c:v>
                </c:pt>
                <c:pt idx="4423">
                  <c:v>4</c:v>
                </c:pt>
                <c:pt idx="4424">
                  <c:v>4</c:v>
                </c:pt>
                <c:pt idx="4425">
                  <c:v>4</c:v>
                </c:pt>
                <c:pt idx="4426">
                  <c:v>4</c:v>
                </c:pt>
                <c:pt idx="4427">
                  <c:v>4</c:v>
                </c:pt>
                <c:pt idx="4428">
                  <c:v>4</c:v>
                </c:pt>
                <c:pt idx="4429">
                  <c:v>4</c:v>
                </c:pt>
                <c:pt idx="4430">
                  <c:v>4</c:v>
                </c:pt>
                <c:pt idx="4431">
                  <c:v>4</c:v>
                </c:pt>
                <c:pt idx="4432">
                  <c:v>4</c:v>
                </c:pt>
                <c:pt idx="4433">
                  <c:v>4</c:v>
                </c:pt>
                <c:pt idx="4434">
                  <c:v>4</c:v>
                </c:pt>
                <c:pt idx="4435">
                  <c:v>4</c:v>
                </c:pt>
                <c:pt idx="4436">
                  <c:v>4</c:v>
                </c:pt>
                <c:pt idx="4437">
                  <c:v>4</c:v>
                </c:pt>
                <c:pt idx="4438">
                  <c:v>4</c:v>
                </c:pt>
                <c:pt idx="4439">
                  <c:v>4</c:v>
                </c:pt>
                <c:pt idx="4440">
                  <c:v>4</c:v>
                </c:pt>
                <c:pt idx="4441">
                  <c:v>4</c:v>
                </c:pt>
                <c:pt idx="4442">
                  <c:v>4</c:v>
                </c:pt>
                <c:pt idx="4443">
                  <c:v>4</c:v>
                </c:pt>
                <c:pt idx="4444">
                  <c:v>4</c:v>
                </c:pt>
                <c:pt idx="4445">
                  <c:v>4</c:v>
                </c:pt>
                <c:pt idx="4446">
                  <c:v>4</c:v>
                </c:pt>
                <c:pt idx="4447">
                  <c:v>4</c:v>
                </c:pt>
                <c:pt idx="4448">
                  <c:v>4</c:v>
                </c:pt>
                <c:pt idx="4449">
                  <c:v>4</c:v>
                </c:pt>
                <c:pt idx="4450">
                  <c:v>4</c:v>
                </c:pt>
                <c:pt idx="4451">
                  <c:v>4</c:v>
                </c:pt>
                <c:pt idx="4452">
                  <c:v>4</c:v>
                </c:pt>
                <c:pt idx="4453">
                  <c:v>4</c:v>
                </c:pt>
                <c:pt idx="4454">
                  <c:v>4</c:v>
                </c:pt>
                <c:pt idx="4455">
                  <c:v>4</c:v>
                </c:pt>
                <c:pt idx="4456">
                  <c:v>4</c:v>
                </c:pt>
                <c:pt idx="4457">
                  <c:v>4</c:v>
                </c:pt>
                <c:pt idx="4458">
                  <c:v>4</c:v>
                </c:pt>
                <c:pt idx="4459">
                  <c:v>4</c:v>
                </c:pt>
                <c:pt idx="4460">
                  <c:v>4</c:v>
                </c:pt>
                <c:pt idx="4461">
                  <c:v>4</c:v>
                </c:pt>
                <c:pt idx="4462">
                  <c:v>4</c:v>
                </c:pt>
                <c:pt idx="4463">
                  <c:v>4</c:v>
                </c:pt>
                <c:pt idx="4464">
                  <c:v>4</c:v>
                </c:pt>
                <c:pt idx="4465">
                  <c:v>4</c:v>
                </c:pt>
                <c:pt idx="4466">
                  <c:v>4</c:v>
                </c:pt>
                <c:pt idx="4467">
                  <c:v>4</c:v>
                </c:pt>
                <c:pt idx="4468">
                  <c:v>4</c:v>
                </c:pt>
                <c:pt idx="4469">
                  <c:v>4</c:v>
                </c:pt>
                <c:pt idx="4470">
                  <c:v>4</c:v>
                </c:pt>
                <c:pt idx="4471">
                  <c:v>4</c:v>
                </c:pt>
                <c:pt idx="4472">
                  <c:v>4</c:v>
                </c:pt>
                <c:pt idx="4473">
                  <c:v>4</c:v>
                </c:pt>
                <c:pt idx="4474">
                  <c:v>4</c:v>
                </c:pt>
                <c:pt idx="4475">
                  <c:v>4</c:v>
                </c:pt>
                <c:pt idx="4476">
                  <c:v>4</c:v>
                </c:pt>
                <c:pt idx="4477">
                  <c:v>4</c:v>
                </c:pt>
                <c:pt idx="4478">
                  <c:v>4</c:v>
                </c:pt>
                <c:pt idx="4479">
                  <c:v>4</c:v>
                </c:pt>
                <c:pt idx="4480">
                  <c:v>4</c:v>
                </c:pt>
                <c:pt idx="4481">
                  <c:v>4</c:v>
                </c:pt>
                <c:pt idx="4482">
                  <c:v>4</c:v>
                </c:pt>
                <c:pt idx="4483">
                  <c:v>4</c:v>
                </c:pt>
                <c:pt idx="4484">
                  <c:v>4</c:v>
                </c:pt>
                <c:pt idx="4485">
                  <c:v>4</c:v>
                </c:pt>
                <c:pt idx="4486">
                  <c:v>4</c:v>
                </c:pt>
                <c:pt idx="4487">
                  <c:v>4</c:v>
                </c:pt>
                <c:pt idx="4488">
                  <c:v>4</c:v>
                </c:pt>
                <c:pt idx="4489">
                  <c:v>4</c:v>
                </c:pt>
                <c:pt idx="4490">
                  <c:v>4</c:v>
                </c:pt>
                <c:pt idx="4491">
                  <c:v>4</c:v>
                </c:pt>
                <c:pt idx="4492">
                  <c:v>4</c:v>
                </c:pt>
                <c:pt idx="4493">
                  <c:v>4</c:v>
                </c:pt>
                <c:pt idx="4494">
                  <c:v>4</c:v>
                </c:pt>
                <c:pt idx="4495">
                  <c:v>4</c:v>
                </c:pt>
                <c:pt idx="4496">
                  <c:v>4</c:v>
                </c:pt>
                <c:pt idx="4497">
                  <c:v>4</c:v>
                </c:pt>
                <c:pt idx="4498">
                  <c:v>4</c:v>
                </c:pt>
                <c:pt idx="4499">
                  <c:v>4</c:v>
                </c:pt>
                <c:pt idx="4500">
                  <c:v>4</c:v>
                </c:pt>
                <c:pt idx="4501">
                  <c:v>4</c:v>
                </c:pt>
                <c:pt idx="4502">
                  <c:v>4</c:v>
                </c:pt>
                <c:pt idx="4503">
                  <c:v>4</c:v>
                </c:pt>
                <c:pt idx="4504">
                  <c:v>4</c:v>
                </c:pt>
                <c:pt idx="4505">
                  <c:v>4</c:v>
                </c:pt>
                <c:pt idx="4506">
                  <c:v>4</c:v>
                </c:pt>
                <c:pt idx="4507">
                  <c:v>4</c:v>
                </c:pt>
                <c:pt idx="4508">
                  <c:v>4</c:v>
                </c:pt>
                <c:pt idx="4509">
                  <c:v>4</c:v>
                </c:pt>
                <c:pt idx="4510">
                  <c:v>4</c:v>
                </c:pt>
                <c:pt idx="4511">
                  <c:v>4</c:v>
                </c:pt>
                <c:pt idx="4512">
                  <c:v>4</c:v>
                </c:pt>
                <c:pt idx="4513">
                  <c:v>4</c:v>
                </c:pt>
                <c:pt idx="4514">
                  <c:v>4</c:v>
                </c:pt>
                <c:pt idx="4515">
                  <c:v>4</c:v>
                </c:pt>
                <c:pt idx="4516">
                  <c:v>4</c:v>
                </c:pt>
                <c:pt idx="4517">
                  <c:v>4</c:v>
                </c:pt>
                <c:pt idx="4518">
                  <c:v>4</c:v>
                </c:pt>
                <c:pt idx="4519">
                  <c:v>4</c:v>
                </c:pt>
                <c:pt idx="4520">
                  <c:v>4</c:v>
                </c:pt>
                <c:pt idx="4521">
                  <c:v>4</c:v>
                </c:pt>
                <c:pt idx="4522">
                  <c:v>4</c:v>
                </c:pt>
                <c:pt idx="4523">
                  <c:v>4</c:v>
                </c:pt>
                <c:pt idx="4524">
                  <c:v>4</c:v>
                </c:pt>
                <c:pt idx="4525">
                  <c:v>4</c:v>
                </c:pt>
                <c:pt idx="4526">
                  <c:v>4</c:v>
                </c:pt>
                <c:pt idx="4527">
                  <c:v>4</c:v>
                </c:pt>
                <c:pt idx="4528">
                  <c:v>4</c:v>
                </c:pt>
                <c:pt idx="4529">
                  <c:v>4</c:v>
                </c:pt>
                <c:pt idx="4530">
                  <c:v>4</c:v>
                </c:pt>
                <c:pt idx="4531">
                  <c:v>4</c:v>
                </c:pt>
                <c:pt idx="4532">
                  <c:v>4</c:v>
                </c:pt>
                <c:pt idx="4533">
                  <c:v>4</c:v>
                </c:pt>
                <c:pt idx="4534">
                  <c:v>4</c:v>
                </c:pt>
                <c:pt idx="4535">
                  <c:v>4</c:v>
                </c:pt>
                <c:pt idx="4536">
                  <c:v>4</c:v>
                </c:pt>
                <c:pt idx="4537">
                  <c:v>4</c:v>
                </c:pt>
                <c:pt idx="4538">
                  <c:v>4</c:v>
                </c:pt>
                <c:pt idx="4539">
                  <c:v>4</c:v>
                </c:pt>
                <c:pt idx="4540">
                  <c:v>4</c:v>
                </c:pt>
                <c:pt idx="4541">
                  <c:v>4</c:v>
                </c:pt>
                <c:pt idx="4542">
                  <c:v>4</c:v>
                </c:pt>
                <c:pt idx="4543">
                  <c:v>4</c:v>
                </c:pt>
                <c:pt idx="4544">
                  <c:v>4</c:v>
                </c:pt>
                <c:pt idx="4545">
                  <c:v>4</c:v>
                </c:pt>
                <c:pt idx="4546">
                  <c:v>4</c:v>
                </c:pt>
                <c:pt idx="4547">
                  <c:v>4</c:v>
                </c:pt>
                <c:pt idx="4548">
                  <c:v>4</c:v>
                </c:pt>
                <c:pt idx="4549">
                  <c:v>4</c:v>
                </c:pt>
                <c:pt idx="4550">
                  <c:v>4</c:v>
                </c:pt>
                <c:pt idx="4551">
                  <c:v>4</c:v>
                </c:pt>
                <c:pt idx="4552">
                  <c:v>4</c:v>
                </c:pt>
                <c:pt idx="4553">
                  <c:v>4</c:v>
                </c:pt>
                <c:pt idx="4554">
                  <c:v>4</c:v>
                </c:pt>
                <c:pt idx="4555">
                  <c:v>4</c:v>
                </c:pt>
                <c:pt idx="4556">
                  <c:v>4</c:v>
                </c:pt>
                <c:pt idx="4557">
                  <c:v>4</c:v>
                </c:pt>
                <c:pt idx="4558">
                  <c:v>4</c:v>
                </c:pt>
                <c:pt idx="4559">
                  <c:v>4</c:v>
                </c:pt>
                <c:pt idx="4560">
                  <c:v>4</c:v>
                </c:pt>
                <c:pt idx="4561">
                  <c:v>4</c:v>
                </c:pt>
                <c:pt idx="4562">
                  <c:v>4</c:v>
                </c:pt>
                <c:pt idx="4563">
                  <c:v>4</c:v>
                </c:pt>
                <c:pt idx="4564">
                  <c:v>4</c:v>
                </c:pt>
                <c:pt idx="4565">
                  <c:v>4</c:v>
                </c:pt>
                <c:pt idx="4566">
                  <c:v>4</c:v>
                </c:pt>
                <c:pt idx="4567">
                  <c:v>4</c:v>
                </c:pt>
                <c:pt idx="4568">
                  <c:v>4</c:v>
                </c:pt>
                <c:pt idx="4569">
                  <c:v>4</c:v>
                </c:pt>
                <c:pt idx="4570">
                  <c:v>4</c:v>
                </c:pt>
                <c:pt idx="4571">
                  <c:v>4</c:v>
                </c:pt>
                <c:pt idx="4572">
                  <c:v>4</c:v>
                </c:pt>
                <c:pt idx="4573">
                  <c:v>4</c:v>
                </c:pt>
                <c:pt idx="4574">
                  <c:v>4</c:v>
                </c:pt>
                <c:pt idx="4575">
                  <c:v>4</c:v>
                </c:pt>
                <c:pt idx="4576">
                  <c:v>4</c:v>
                </c:pt>
                <c:pt idx="4577">
                  <c:v>4</c:v>
                </c:pt>
                <c:pt idx="4578">
                  <c:v>4</c:v>
                </c:pt>
                <c:pt idx="4579">
                  <c:v>4</c:v>
                </c:pt>
                <c:pt idx="4580">
                  <c:v>4</c:v>
                </c:pt>
                <c:pt idx="4581">
                  <c:v>4</c:v>
                </c:pt>
                <c:pt idx="4582">
                  <c:v>4</c:v>
                </c:pt>
                <c:pt idx="4583">
                  <c:v>4</c:v>
                </c:pt>
                <c:pt idx="4584">
                  <c:v>4</c:v>
                </c:pt>
                <c:pt idx="4585">
                  <c:v>4</c:v>
                </c:pt>
                <c:pt idx="4586">
                  <c:v>4</c:v>
                </c:pt>
                <c:pt idx="4587">
                  <c:v>4</c:v>
                </c:pt>
                <c:pt idx="4588">
                  <c:v>4</c:v>
                </c:pt>
                <c:pt idx="4589">
                  <c:v>4</c:v>
                </c:pt>
                <c:pt idx="4590">
                  <c:v>4</c:v>
                </c:pt>
                <c:pt idx="4591">
                  <c:v>4</c:v>
                </c:pt>
                <c:pt idx="4592">
                  <c:v>4</c:v>
                </c:pt>
                <c:pt idx="4593">
                  <c:v>4</c:v>
                </c:pt>
                <c:pt idx="4594">
                  <c:v>4</c:v>
                </c:pt>
                <c:pt idx="4595">
                  <c:v>4</c:v>
                </c:pt>
                <c:pt idx="4596">
                  <c:v>4</c:v>
                </c:pt>
                <c:pt idx="4597">
                  <c:v>4</c:v>
                </c:pt>
                <c:pt idx="4598">
                  <c:v>4</c:v>
                </c:pt>
                <c:pt idx="4599">
                  <c:v>4</c:v>
                </c:pt>
                <c:pt idx="4600">
                  <c:v>4</c:v>
                </c:pt>
                <c:pt idx="4601">
                  <c:v>4</c:v>
                </c:pt>
                <c:pt idx="4602">
                  <c:v>4</c:v>
                </c:pt>
                <c:pt idx="4603">
                  <c:v>4</c:v>
                </c:pt>
                <c:pt idx="4604">
                  <c:v>4</c:v>
                </c:pt>
                <c:pt idx="4605">
                  <c:v>4</c:v>
                </c:pt>
                <c:pt idx="4606">
                  <c:v>4</c:v>
                </c:pt>
                <c:pt idx="4607">
                  <c:v>4</c:v>
                </c:pt>
                <c:pt idx="4608">
                  <c:v>4</c:v>
                </c:pt>
                <c:pt idx="4609">
                  <c:v>4</c:v>
                </c:pt>
                <c:pt idx="4610">
                  <c:v>4</c:v>
                </c:pt>
                <c:pt idx="4611">
                  <c:v>4</c:v>
                </c:pt>
                <c:pt idx="4612">
                  <c:v>4</c:v>
                </c:pt>
                <c:pt idx="4613">
                  <c:v>4</c:v>
                </c:pt>
                <c:pt idx="4614">
                  <c:v>4</c:v>
                </c:pt>
                <c:pt idx="4615">
                  <c:v>4</c:v>
                </c:pt>
                <c:pt idx="4616">
                  <c:v>4</c:v>
                </c:pt>
                <c:pt idx="4617">
                  <c:v>4</c:v>
                </c:pt>
                <c:pt idx="4618">
                  <c:v>4</c:v>
                </c:pt>
                <c:pt idx="4619">
                  <c:v>4</c:v>
                </c:pt>
                <c:pt idx="4620">
                  <c:v>4</c:v>
                </c:pt>
                <c:pt idx="4621">
                  <c:v>4</c:v>
                </c:pt>
                <c:pt idx="4622">
                  <c:v>4</c:v>
                </c:pt>
                <c:pt idx="4623">
                  <c:v>4</c:v>
                </c:pt>
                <c:pt idx="4624">
                  <c:v>4</c:v>
                </c:pt>
                <c:pt idx="4625">
                  <c:v>4</c:v>
                </c:pt>
                <c:pt idx="4626">
                  <c:v>4</c:v>
                </c:pt>
                <c:pt idx="4627">
                  <c:v>4</c:v>
                </c:pt>
                <c:pt idx="4628">
                  <c:v>4</c:v>
                </c:pt>
                <c:pt idx="4629">
                  <c:v>4</c:v>
                </c:pt>
                <c:pt idx="4630">
                  <c:v>4</c:v>
                </c:pt>
                <c:pt idx="4631">
                  <c:v>4</c:v>
                </c:pt>
                <c:pt idx="4632">
                  <c:v>4</c:v>
                </c:pt>
                <c:pt idx="4633">
                  <c:v>4</c:v>
                </c:pt>
                <c:pt idx="4634">
                  <c:v>4</c:v>
                </c:pt>
                <c:pt idx="4635">
                  <c:v>4</c:v>
                </c:pt>
                <c:pt idx="4636">
                  <c:v>4</c:v>
                </c:pt>
                <c:pt idx="4637">
                  <c:v>4</c:v>
                </c:pt>
                <c:pt idx="4638">
                  <c:v>4</c:v>
                </c:pt>
                <c:pt idx="4639">
                  <c:v>4</c:v>
                </c:pt>
                <c:pt idx="4640">
                  <c:v>4</c:v>
                </c:pt>
                <c:pt idx="4641">
                  <c:v>4</c:v>
                </c:pt>
                <c:pt idx="4642">
                  <c:v>4</c:v>
                </c:pt>
                <c:pt idx="4643">
                  <c:v>4</c:v>
                </c:pt>
                <c:pt idx="4644">
                  <c:v>4</c:v>
                </c:pt>
                <c:pt idx="4645">
                  <c:v>4</c:v>
                </c:pt>
                <c:pt idx="4646">
                  <c:v>4</c:v>
                </c:pt>
                <c:pt idx="4647">
                  <c:v>4</c:v>
                </c:pt>
                <c:pt idx="4648">
                  <c:v>4</c:v>
                </c:pt>
                <c:pt idx="4649">
                  <c:v>4</c:v>
                </c:pt>
                <c:pt idx="4650">
                  <c:v>4</c:v>
                </c:pt>
                <c:pt idx="4651">
                  <c:v>4</c:v>
                </c:pt>
                <c:pt idx="4652">
                  <c:v>4</c:v>
                </c:pt>
                <c:pt idx="4653">
                  <c:v>4</c:v>
                </c:pt>
                <c:pt idx="4654">
                  <c:v>4</c:v>
                </c:pt>
                <c:pt idx="4655">
                  <c:v>4</c:v>
                </c:pt>
                <c:pt idx="4656">
                  <c:v>4</c:v>
                </c:pt>
                <c:pt idx="4657">
                  <c:v>4</c:v>
                </c:pt>
                <c:pt idx="4658">
                  <c:v>4</c:v>
                </c:pt>
                <c:pt idx="4659">
                  <c:v>4</c:v>
                </c:pt>
                <c:pt idx="4660">
                  <c:v>4</c:v>
                </c:pt>
                <c:pt idx="4661">
                  <c:v>4</c:v>
                </c:pt>
                <c:pt idx="4662">
                  <c:v>4</c:v>
                </c:pt>
                <c:pt idx="4663">
                  <c:v>4</c:v>
                </c:pt>
                <c:pt idx="4664">
                  <c:v>4</c:v>
                </c:pt>
                <c:pt idx="4665">
                  <c:v>4</c:v>
                </c:pt>
                <c:pt idx="4666">
                  <c:v>4</c:v>
                </c:pt>
                <c:pt idx="4667">
                  <c:v>4</c:v>
                </c:pt>
                <c:pt idx="4668">
                  <c:v>4</c:v>
                </c:pt>
                <c:pt idx="4669">
                  <c:v>4</c:v>
                </c:pt>
                <c:pt idx="4670">
                  <c:v>4</c:v>
                </c:pt>
                <c:pt idx="4671">
                  <c:v>4</c:v>
                </c:pt>
                <c:pt idx="4672">
                  <c:v>4</c:v>
                </c:pt>
                <c:pt idx="4673">
                  <c:v>4</c:v>
                </c:pt>
                <c:pt idx="4674">
                  <c:v>4</c:v>
                </c:pt>
                <c:pt idx="4675">
                  <c:v>4</c:v>
                </c:pt>
                <c:pt idx="4676">
                  <c:v>4</c:v>
                </c:pt>
                <c:pt idx="4677">
                  <c:v>4</c:v>
                </c:pt>
                <c:pt idx="4678">
                  <c:v>4</c:v>
                </c:pt>
                <c:pt idx="4679">
                  <c:v>4</c:v>
                </c:pt>
                <c:pt idx="4680">
                  <c:v>4</c:v>
                </c:pt>
                <c:pt idx="4681">
                  <c:v>4</c:v>
                </c:pt>
                <c:pt idx="4682">
                  <c:v>4</c:v>
                </c:pt>
                <c:pt idx="4683">
                  <c:v>4</c:v>
                </c:pt>
                <c:pt idx="4684">
                  <c:v>4</c:v>
                </c:pt>
                <c:pt idx="4685">
                  <c:v>4</c:v>
                </c:pt>
                <c:pt idx="4686">
                  <c:v>4</c:v>
                </c:pt>
                <c:pt idx="4687">
                  <c:v>4</c:v>
                </c:pt>
                <c:pt idx="4688">
                  <c:v>4</c:v>
                </c:pt>
                <c:pt idx="4689">
                  <c:v>4</c:v>
                </c:pt>
                <c:pt idx="4690">
                  <c:v>4</c:v>
                </c:pt>
                <c:pt idx="4691">
                  <c:v>4</c:v>
                </c:pt>
                <c:pt idx="4692">
                  <c:v>4</c:v>
                </c:pt>
                <c:pt idx="4693">
                  <c:v>4</c:v>
                </c:pt>
                <c:pt idx="4694">
                  <c:v>4</c:v>
                </c:pt>
                <c:pt idx="4695">
                  <c:v>4</c:v>
                </c:pt>
                <c:pt idx="4696">
                  <c:v>4</c:v>
                </c:pt>
                <c:pt idx="4697">
                  <c:v>4</c:v>
                </c:pt>
                <c:pt idx="4698">
                  <c:v>4</c:v>
                </c:pt>
                <c:pt idx="4699">
                  <c:v>4</c:v>
                </c:pt>
                <c:pt idx="4700">
                  <c:v>4</c:v>
                </c:pt>
                <c:pt idx="4701">
                  <c:v>4</c:v>
                </c:pt>
                <c:pt idx="4702">
                  <c:v>4</c:v>
                </c:pt>
                <c:pt idx="4703">
                  <c:v>4</c:v>
                </c:pt>
                <c:pt idx="4704">
                  <c:v>4</c:v>
                </c:pt>
                <c:pt idx="4705">
                  <c:v>4</c:v>
                </c:pt>
                <c:pt idx="4706">
                  <c:v>4</c:v>
                </c:pt>
                <c:pt idx="4707">
                  <c:v>4</c:v>
                </c:pt>
                <c:pt idx="4708">
                  <c:v>4</c:v>
                </c:pt>
                <c:pt idx="4709">
                  <c:v>4</c:v>
                </c:pt>
                <c:pt idx="4710">
                  <c:v>4</c:v>
                </c:pt>
                <c:pt idx="4711">
                  <c:v>4</c:v>
                </c:pt>
                <c:pt idx="4712">
                  <c:v>4</c:v>
                </c:pt>
                <c:pt idx="4713">
                  <c:v>4</c:v>
                </c:pt>
                <c:pt idx="4714">
                  <c:v>4</c:v>
                </c:pt>
                <c:pt idx="4715">
                  <c:v>4</c:v>
                </c:pt>
                <c:pt idx="4716">
                  <c:v>4</c:v>
                </c:pt>
                <c:pt idx="4717">
                  <c:v>4</c:v>
                </c:pt>
                <c:pt idx="4718">
                  <c:v>4</c:v>
                </c:pt>
                <c:pt idx="4719">
                  <c:v>4</c:v>
                </c:pt>
                <c:pt idx="4720">
                  <c:v>4</c:v>
                </c:pt>
                <c:pt idx="4721">
                  <c:v>4</c:v>
                </c:pt>
                <c:pt idx="4722">
                  <c:v>3</c:v>
                </c:pt>
                <c:pt idx="4723">
                  <c:v>3</c:v>
                </c:pt>
                <c:pt idx="4724">
                  <c:v>3</c:v>
                </c:pt>
                <c:pt idx="4725">
                  <c:v>3</c:v>
                </c:pt>
                <c:pt idx="4726">
                  <c:v>3</c:v>
                </c:pt>
                <c:pt idx="4727">
                  <c:v>3</c:v>
                </c:pt>
                <c:pt idx="4728">
                  <c:v>3</c:v>
                </c:pt>
                <c:pt idx="4729">
                  <c:v>3</c:v>
                </c:pt>
                <c:pt idx="4730">
                  <c:v>3</c:v>
                </c:pt>
                <c:pt idx="4731">
                  <c:v>3</c:v>
                </c:pt>
                <c:pt idx="4732">
                  <c:v>3</c:v>
                </c:pt>
                <c:pt idx="4733">
                  <c:v>3</c:v>
                </c:pt>
                <c:pt idx="4734">
                  <c:v>3</c:v>
                </c:pt>
                <c:pt idx="4735">
                  <c:v>3</c:v>
                </c:pt>
                <c:pt idx="4736">
                  <c:v>3</c:v>
                </c:pt>
                <c:pt idx="4737">
                  <c:v>3</c:v>
                </c:pt>
                <c:pt idx="4738">
                  <c:v>3</c:v>
                </c:pt>
                <c:pt idx="4739">
                  <c:v>3</c:v>
                </c:pt>
                <c:pt idx="4740">
                  <c:v>3</c:v>
                </c:pt>
                <c:pt idx="4741">
                  <c:v>3</c:v>
                </c:pt>
                <c:pt idx="4742">
                  <c:v>3</c:v>
                </c:pt>
                <c:pt idx="4743">
                  <c:v>3</c:v>
                </c:pt>
                <c:pt idx="4744">
                  <c:v>3</c:v>
                </c:pt>
                <c:pt idx="4745">
                  <c:v>3</c:v>
                </c:pt>
                <c:pt idx="4746">
                  <c:v>3</c:v>
                </c:pt>
                <c:pt idx="4747">
                  <c:v>3</c:v>
                </c:pt>
                <c:pt idx="4748">
                  <c:v>3</c:v>
                </c:pt>
                <c:pt idx="4749">
                  <c:v>3</c:v>
                </c:pt>
                <c:pt idx="4750">
                  <c:v>3</c:v>
                </c:pt>
                <c:pt idx="4751">
                  <c:v>3</c:v>
                </c:pt>
                <c:pt idx="4752">
                  <c:v>3</c:v>
                </c:pt>
                <c:pt idx="4753">
                  <c:v>3</c:v>
                </c:pt>
                <c:pt idx="4754">
                  <c:v>3</c:v>
                </c:pt>
                <c:pt idx="4755">
                  <c:v>3</c:v>
                </c:pt>
                <c:pt idx="4756">
                  <c:v>3</c:v>
                </c:pt>
                <c:pt idx="4757">
                  <c:v>3</c:v>
                </c:pt>
                <c:pt idx="4758">
                  <c:v>3</c:v>
                </c:pt>
                <c:pt idx="4759">
                  <c:v>3</c:v>
                </c:pt>
                <c:pt idx="4760">
                  <c:v>3</c:v>
                </c:pt>
                <c:pt idx="4761">
                  <c:v>3</c:v>
                </c:pt>
                <c:pt idx="4762">
                  <c:v>3</c:v>
                </c:pt>
                <c:pt idx="4763">
                  <c:v>3</c:v>
                </c:pt>
                <c:pt idx="4764">
                  <c:v>3</c:v>
                </c:pt>
                <c:pt idx="4765">
                  <c:v>3</c:v>
                </c:pt>
                <c:pt idx="4766">
                  <c:v>3</c:v>
                </c:pt>
                <c:pt idx="4767">
                  <c:v>3</c:v>
                </c:pt>
                <c:pt idx="4768">
                  <c:v>3</c:v>
                </c:pt>
                <c:pt idx="4769">
                  <c:v>3</c:v>
                </c:pt>
                <c:pt idx="4770">
                  <c:v>3</c:v>
                </c:pt>
                <c:pt idx="4771">
                  <c:v>3</c:v>
                </c:pt>
                <c:pt idx="4772">
                  <c:v>3</c:v>
                </c:pt>
                <c:pt idx="4773">
                  <c:v>3</c:v>
                </c:pt>
                <c:pt idx="4774">
                  <c:v>3</c:v>
                </c:pt>
                <c:pt idx="4775">
                  <c:v>3</c:v>
                </c:pt>
                <c:pt idx="4776">
                  <c:v>3</c:v>
                </c:pt>
                <c:pt idx="4777">
                  <c:v>3</c:v>
                </c:pt>
                <c:pt idx="4778">
                  <c:v>3</c:v>
                </c:pt>
                <c:pt idx="4779">
                  <c:v>3</c:v>
                </c:pt>
                <c:pt idx="4780">
                  <c:v>3</c:v>
                </c:pt>
                <c:pt idx="4781">
                  <c:v>3</c:v>
                </c:pt>
                <c:pt idx="4782">
                  <c:v>3</c:v>
                </c:pt>
                <c:pt idx="4783">
                  <c:v>3</c:v>
                </c:pt>
                <c:pt idx="4784">
                  <c:v>3</c:v>
                </c:pt>
                <c:pt idx="4785">
                  <c:v>3</c:v>
                </c:pt>
                <c:pt idx="4786">
                  <c:v>3</c:v>
                </c:pt>
                <c:pt idx="4787">
                  <c:v>3</c:v>
                </c:pt>
                <c:pt idx="4788">
                  <c:v>3</c:v>
                </c:pt>
                <c:pt idx="4789">
                  <c:v>3</c:v>
                </c:pt>
                <c:pt idx="4790">
                  <c:v>3</c:v>
                </c:pt>
                <c:pt idx="4791">
                  <c:v>3</c:v>
                </c:pt>
                <c:pt idx="4792">
                  <c:v>3</c:v>
                </c:pt>
                <c:pt idx="4793">
                  <c:v>3</c:v>
                </c:pt>
                <c:pt idx="4794">
                  <c:v>3</c:v>
                </c:pt>
                <c:pt idx="4795">
                  <c:v>3</c:v>
                </c:pt>
                <c:pt idx="4796">
                  <c:v>3</c:v>
                </c:pt>
                <c:pt idx="4797">
                  <c:v>3</c:v>
                </c:pt>
                <c:pt idx="4798">
                  <c:v>3</c:v>
                </c:pt>
                <c:pt idx="4799">
                  <c:v>3</c:v>
                </c:pt>
                <c:pt idx="4800">
                  <c:v>3</c:v>
                </c:pt>
                <c:pt idx="4801">
                  <c:v>3</c:v>
                </c:pt>
                <c:pt idx="4802">
                  <c:v>3</c:v>
                </c:pt>
                <c:pt idx="4803">
                  <c:v>3</c:v>
                </c:pt>
                <c:pt idx="4804">
                  <c:v>3</c:v>
                </c:pt>
                <c:pt idx="4805">
                  <c:v>3</c:v>
                </c:pt>
                <c:pt idx="4806">
                  <c:v>3</c:v>
                </c:pt>
                <c:pt idx="4807">
                  <c:v>3</c:v>
                </c:pt>
                <c:pt idx="4808">
                  <c:v>3</c:v>
                </c:pt>
                <c:pt idx="4809">
                  <c:v>3</c:v>
                </c:pt>
                <c:pt idx="4810">
                  <c:v>3</c:v>
                </c:pt>
                <c:pt idx="4811">
                  <c:v>3</c:v>
                </c:pt>
                <c:pt idx="4812">
                  <c:v>3</c:v>
                </c:pt>
                <c:pt idx="4813">
                  <c:v>3</c:v>
                </c:pt>
                <c:pt idx="4814">
                  <c:v>3</c:v>
                </c:pt>
                <c:pt idx="4815">
                  <c:v>3</c:v>
                </c:pt>
                <c:pt idx="4816">
                  <c:v>3</c:v>
                </c:pt>
                <c:pt idx="4817">
                  <c:v>3</c:v>
                </c:pt>
                <c:pt idx="4818">
                  <c:v>3</c:v>
                </c:pt>
                <c:pt idx="4819">
                  <c:v>3</c:v>
                </c:pt>
                <c:pt idx="4820">
                  <c:v>3</c:v>
                </c:pt>
                <c:pt idx="4821">
                  <c:v>3</c:v>
                </c:pt>
                <c:pt idx="4822">
                  <c:v>3</c:v>
                </c:pt>
                <c:pt idx="4823">
                  <c:v>3</c:v>
                </c:pt>
                <c:pt idx="4824">
                  <c:v>3</c:v>
                </c:pt>
                <c:pt idx="4825">
                  <c:v>3</c:v>
                </c:pt>
                <c:pt idx="4826">
                  <c:v>3</c:v>
                </c:pt>
                <c:pt idx="4827">
                  <c:v>3</c:v>
                </c:pt>
                <c:pt idx="4828">
                  <c:v>3</c:v>
                </c:pt>
                <c:pt idx="4829">
                  <c:v>3</c:v>
                </c:pt>
                <c:pt idx="4830">
                  <c:v>3</c:v>
                </c:pt>
                <c:pt idx="4831">
                  <c:v>3</c:v>
                </c:pt>
                <c:pt idx="4832">
                  <c:v>3</c:v>
                </c:pt>
                <c:pt idx="4833">
                  <c:v>3</c:v>
                </c:pt>
                <c:pt idx="4834">
                  <c:v>3</c:v>
                </c:pt>
                <c:pt idx="4835">
                  <c:v>3</c:v>
                </c:pt>
                <c:pt idx="4836">
                  <c:v>3</c:v>
                </c:pt>
                <c:pt idx="4837">
                  <c:v>3</c:v>
                </c:pt>
                <c:pt idx="4838">
                  <c:v>3</c:v>
                </c:pt>
                <c:pt idx="4839">
                  <c:v>3</c:v>
                </c:pt>
                <c:pt idx="4840">
                  <c:v>3</c:v>
                </c:pt>
                <c:pt idx="4841">
                  <c:v>3</c:v>
                </c:pt>
                <c:pt idx="4842">
                  <c:v>3</c:v>
                </c:pt>
                <c:pt idx="4843">
                  <c:v>3</c:v>
                </c:pt>
                <c:pt idx="4844">
                  <c:v>3</c:v>
                </c:pt>
                <c:pt idx="4845">
                  <c:v>3</c:v>
                </c:pt>
                <c:pt idx="4846">
                  <c:v>3</c:v>
                </c:pt>
                <c:pt idx="4847">
                  <c:v>3</c:v>
                </c:pt>
                <c:pt idx="4848">
                  <c:v>3</c:v>
                </c:pt>
                <c:pt idx="4849">
                  <c:v>3</c:v>
                </c:pt>
                <c:pt idx="4850">
                  <c:v>3</c:v>
                </c:pt>
                <c:pt idx="4851">
                  <c:v>3</c:v>
                </c:pt>
                <c:pt idx="4852">
                  <c:v>3</c:v>
                </c:pt>
                <c:pt idx="4853">
                  <c:v>3</c:v>
                </c:pt>
                <c:pt idx="4854">
                  <c:v>3</c:v>
                </c:pt>
                <c:pt idx="4855">
                  <c:v>3</c:v>
                </c:pt>
                <c:pt idx="4856">
                  <c:v>3</c:v>
                </c:pt>
                <c:pt idx="4857">
                  <c:v>3</c:v>
                </c:pt>
                <c:pt idx="4858">
                  <c:v>3</c:v>
                </c:pt>
                <c:pt idx="4859">
                  <c:v>3</c:v>
                </c:pt>
                <c:pt idx="4860">
                  <c:v>3</c:v>
                </c:pt>
                <c:pt idx="4861">
                  <c:v>3</c:v>
                </c:pt>
                <c:pt idx="4862">
                  <c:v>3</c:v>
                </c:pt>
                <c:pt idx="4863">
                  <c:v>3</c:v>
                </c:pt>
                <c:pt idx="4864">
                  <c:v>3</c:v>
                </c:pt>
                <c:pt idx="4865">
                  <c:v>3</c:v>
                </c:pt>
                <c:pt idx="4866">
                  <c:v>3</c:v>
                </c:pt>
                <c:pt idx="4867">
                  <c:v>3</c:v>
                </c:pt>
                <c:pt idx="4868">
                  <c:v>3</c:v>
                </c:pt>
                <c:pt idx="4869">
                  <c:v>3</c:v>
                </c:pt>
                <c:pt idx="4870">
                  <c:v>3</c:v>
                </c:pt>
                <c:pt idx="4871">
                  <c:v>3</c:v>
                </c:pt>
                <c:pt idx="4872">
                  <c:v>3</c:v>
                </c:pt>
                <c:pt idx="4873">
                  <c:v>3</c:v>
                </c:pt>
                <c:pt idx="4874">
                  <c:v>3</c:v>
                </c:pt>
                <c:pt idx="4875">
                  <c:v>3</c:v>
                </c:pt>
                <c:pt idx="4876">
                  <c:v>3</c:v>
                </c:pt>
                <c:pt idx="4877">
                  <c:v>3</c:v>
                </c:pt>
                <c:pt idx="4878">
                  <c:v>3</c:v>
                </c:pt>
                <c:pt idx="4879">
                  <c:v>3</c:v>
                </c:pt>
                <c:pt idx="4880">
                  <c:v>3</c:v>
                </c:pt>
                <c:pt idx="4881">
                  <c:v>3</c:v>
                </c:pt>
                <c:pt idx="4882">
                  <c:v>3</c:v>
                </c:pt>
                <c:pt idx="4883">
                  <c:v>3</c:v>
                </c:pt>
                <c:pt idx="4884">
                  <c:v>3</c:v>
                </c:pt>
                <c:pt idx="4885">
                  <c:v>3</c:v>
                </c:pt>
                <c:pt idx="4886">
                  <c:v>3</c:v>
                </c:pt>
                <c:pt idx="4887">
                  <c:v>3</c:v>
                </c:pt>
                <c:pt idx="4888">
                  <c:v>3</c:v>
                </c:pt>
                <c:pt idx="4889">
                  <c:v>3</c:v>
                </c:pt>
                <c:pt idx="4890">
                  <c:v>3</c:v>
                </c:pt>
                <c:pt idx="4891">
                  <c:v>3</c:v>
                </c:pt>
                <c:pt idx="4892">
                  <c:v>3</c:v>
                </c:pt>
                <c:pt idx="4893">
                  <c:v>3</c:v>
                </c:pt>
                <c:pt idx="4894">
                  <c:v>3</c:v>
                </c:pt>
                <c:pt idx="4895">
                  <c:v>3</c:v>
                </c:pt>
                <c:pt idx="4896">
                  <c:v>3</c:v>
                </c:pt>
                <c:pt idx="4897">
                  <c:v>3</c:v>
                </c:pt>
                <c:pt idx="4898">
                  <c:v>3</c:v>
                </c:pt>
                <c:pt idx="4899">
                  <c:v>3</c:v>
                </c:pt>
                <c:pt idx="4900">
                  <c:v>3</c:v>
                </c:pt>
                <c:pt idx="4901">
                  <c:v>3</c:v>
                </c:pt>
                <c:pt idx="4902">
                  <c:v>3</c:v>
                </c:pt>
                <c:pt idx="4903">
                  <c:v>3</c:v>
                </c:pt>
                <c:pt idx="4904">
                  <c:v>3</c:v>
                </c:pt>
                <c:pt idx="4905">
                  <c:v>3</c:v>
                </c:pt>
                <c:pt idx="4906">
                  <c:v>3</c:v>
                </c:pt>
                <c:pt idx="4907">
                  <c:v>3</c:v>
                </c:pt>
                <c:pt idx="4908">
                  <c:v>3</c:v>
                </c:pt>
                <c:pt idx="4909">
                  <c:v>3</c:v>
                </c:pt>
                <c:pt idx="4910">
                  <c:v>3</c:v>
                </c:pt>
                <c:pt idx="4911">
                  <c:v>3</c:v>
                </c:pt>
                <c:pt idx="4912">
                  <c:v>3</c:v>
                </c:pt>
                <c:pt idx="4913">
                  <c:v>3</c:v>
                </c:pt>
                <c:pt idx="4914">
                  <c:v>3</c:v>
                </c:pt>
                <c:pt idx="4915">
                  <c:v>3</c:v>
                </c:pt>
                <c:pt idx="4916">
                  <c:v>3</c:v>
                </c:pt>
                <c:pt idx="4917">
                  <c:v>3</c:v>
                </c:pt>
                <c:pt idx="4918">
                  <c:v>3</c:v>
                </c:pt>
                <c:pt idx="4919">
                  <c:v>3</c:v>
                </c:pt>
                <c:pt idx="4920">
                  <c:v>3</c:v>
                </c:pt>
                <c:pt idx="4921">
                  <c:v>3</c:v>
                </c:pt>
                <c:pt idx="4922">
                  <c:v>3</c:v>
                </c:pt>
                <c:pt idx="4923">
                  <c:v>3</c:v>
                </c:pt>
                <c:pt idx="4924">
                  <c:v>3</c:v>
                </c:pt>
                <c:pt idx="4925">
                  <c:v>3</c:v>
                </c:pt>
                <c:pt idx="4926">
                  <c:v>3</c:v>
                </c:pt>
                <c:pt idx="4927">
                  <c:v>3</c:v>
                </c:pt>
                <c:pt idx="4928">
                  <c:v>3</c:v>
                </c:pt>
                <c:pt idx="4929">
                  <c:v>3</c:v>
                </c:pt>
                <c:pt idx="4930">
                  <c:v>3</c:v>
                </c:pt>
                <c:pt idx="4931">
                  <c:v>3</c:v>
                </c:pt>
                <c:pt idx="4932">
                  <c:v>3</c:v>
                </c:pt>
                <c:pt idx="4933">
                  <c:v>3</c:v>
                </c:pt>
                <c:pt idx="4934">
                  <c:v>3</c:v>
                </c:pt>
                <c:pt idx="4935">
                  <c:v>3</c:v>
                </c:pt>
                <c:pt idx="4936">
                  <c:v>3</c:v>
                </c:pt>
                <c:pt idx="4937">
                  <c:v>3</c:v>
                </c:pt>
                <c:pt idx="4938">
                  <c:v>3</c:v>
                </c:pt>
                <c:pt idx="4939">
                  <c:v>3</c:v>
                </c:pt>
                <c:pt idx="4940">
                  <c:v>3</c:v>
                </c:pt>
                <c:pt idx="4941">
                  <c:v>3</c:v>
                </c:pt>
                <c:pt idx="4942">
                  <c:v>3</c:v>
                </c:pt>
                <c:pt idx="4943">
                  <c:v>3</c:v>
                </c:pt>
                <c:pt idx="4944">
                  <c:v>3</c:v>
                </c:pt>
                <c:pt idx="4945">
                  <c:v>3</c:v>
                </c:pt>
                <c:pt idx="4946">
                  <c:v>3</c:v>
                </c:pt>
                <c:pt idx="4947">
                  <c:v>3</c:v>
                </c:pt>
                <c:pt idx="4948">
                  <c:v>3</c:v>
                </c:pt>
                <c:pt idx="4949">
                  <c:v>3</c:v>
                </c:pt>
                <c:pt idx="4950">
                  <c:v>3</c:v>
                </c:pt>
                <c:pt idx="4951">
                  <c:v>3</c:v>
                </c:pt>
                <c:pt idx="4952">
                  <c:v>3</c:v>
                </c:pt>
                <c:pt idx="4953">
                  <c:v>3</c:v>
                </c:pt>
                <c:pt idx="4954">
                  <c:v>3</c:v>
                </c:pt>
                <c:pt idx="4955">
                  <c:v>3</c:v>
                </c:pt>
                <c:pt idx="4956">
                  <c:v>3</c:v>
                </c:pt>
                <c:pt idx="4957">
                  <c:v>3</c:v>
                </c:pt>
                <c:pt idx="4958">
                  <c:v>3</c:v>
                </c:pt>
                <c:pt idx="4959">
                  <c:v>3</c:v>
                </c:pt>
                <c:pt idx="4960">
                  <c:v>3</c:v>
                </c:pt>
                <c:pt idx="4961">
                  <c:v>3</c:v>
                </c:pt>
                <c:pt idx="4962">
                  <c:v>3</c:v>
                </c:pt>
                <c:pt idx="4963">
                  <c:v>3</c:v>
                </c:pt>
                <c:pt idx="4964">
                  <c:v>3</c:v>
                </c:pt>
                <c:pt idx="4965">
                  <c:v>3</c:v>
                </c:pt>
                <c:pt idx="4966">
                  <c:v>3</c:v>
                </c:pt>
                <c:pt idx="4967">
                  <c:v>3</c:v>
                </c:pt>
                <c:pt idx="4968">
                  <c:v>3</c:v>
                </c:pt>
                <c:pt idx="4969">
                  <c:v>3</c:v>
                </c:pt>
                <c:pt idx="4970">
                  <c:v>3</c:v>
                </c:pt>
                <c:pt idx="4971">
                  <c:v>3</c:v>
                </c:pt>
                <c:pt idx="4972">
                  <c:v>3</c:v>
                </c:pt>
                <c:pt idx="4973">
                  <c:v>3</c:v>
                </c:pt>
                <c:pt idx="4974">
                  <c:v>3</c:v>
                </c:pt>
                <c:pt idx="4975">
                  <c:v>3</c:v>
                </c:pt>
                <c:pt idx="4976">
                  <c:v>3</c:v>
                </c:pt>
                <c:pt idx="4977">
                  <c:v>3</c:v>
                </c:pt>
                <c:pt idx="4978">
                  <c:v>3</c:v>
                </c:pt>
                <c:pt idx="4979">
                  <c:v>3</c:v>
                </c:pt>
                <c:pt idx="4980">
                  <c:v>3</c:v>
                </c:pt>
                <c:pt idx="4981">
                  <c:v>3</c:v>
                </c:pt>
                <c:pt idx="4982">
                  <c:v>3</c:v>
                </c:pt>
                <c:pt idx="4983">
                  <c:v>3</c:v>
                </c:pt>
                <c:pt idx="4984">
                  <c:v>3</c:v>
                </c:pt>
                <c:pt idx="4985">
                  <c:v>3</c:v>
                </c:pt>
                <c:pt idx="4986">
                  <c:v>3</c:v>
                </c:pt>
                <c:pt idx="4987">
                  <c:v>3</c:v>
                </c:pt>
                <c:pt idx="4988">
                  <c:v>3</c:v>
                </c:pt>
                <c:pt idx="4989">
                  <c:v>3</c:v>
                </c:pt>
                <c:pt idx="4990">
                  <c:v>3</c:v>
                </c:pt>
                <c:pt idx="4991">
                  <c:v>3</c:v>
                </c:pt>
                <c:pt idx="4992">
                  <c:v>3</c:v>
                </c:pt>
                <c:pt idx="4993">
                  <c:v>3</c:v>
                </c:pt>
                <c:pt idx="4994">
                  <c:v>3</c:v>
                </c:pt>
                <c:pt idx="4995">
                  <c:v>3</c:v>
                </c:pt>
                <c:pt idx="4996">
                  <c:v>3</c:v>
                </c:pt>
                <c:pt idx="4997">
                  <c:v>3</c:v>
                </c:pt>
                <c:pt idx="4998">
                  <c:v>3</c:v>
                </c:pt>
                <c:pt idx="4999">
                  <c:v>3</c:v>
                </c:pt>
                <c:pt idx="5000">
                  <c:v>3</c:v>
                </c:pt>
                <c:pt idx="5001">
                  <c:v>3</c:v>
                </c:pt>
                <c:pt idx="5002">
                  <c:v>3</c:v>
                </c:pt>
                <c:pt idx="5003">
                  <c:v>3</c:v>
                </c:pt>
                <c:pt idx="5004">
                  <c:v>3</c:v>
                </c:pt>
                <c:pt idx="5005">
                  <c:v>3</c:v>
                </c:pt>
                <c:pt idx="5006">
                  <c:v>3</c:v>
                </c:pt>
                <c:pt idx="5007">
                  <c:v>3</c:v>
                </c:pt>
                <c:pt idx="5008">
                  <c:v>3</c:v>
                </c:pt>
                <c:pt idx="5009">
                  <c:v>3</c:v>
                </c:pt>
                <c:pt idx="5010">
                  <c:v>3</c:v>
                </c:pt>
                <c:pt idx="5011">
                  <c:v>3</c:v>
                </c:pt>
                <c:pt idx="5012">
                  <c:v>3</c:v>
                </c:pt>
                <c:pt idx="5013">
                  <c:v>3</c:v>
                </c:pt>
                <c:pt idx="5014">
                  <c:v>3</c:v>
                </c:pt>
                <c:pt idx="5015">
                  <c:v>3</c:v>
                </c:pt>
                <c:pt idx="5016">
                  <c:v>3</c:v>
                </c:pt>
                <c:pt idx="5017">
                  <c:v>3</c:v>
                </c:pt>
                <c:pt idx="5018">
                  <c:v>3</c:v>
                </c:pt>
                <c:pt idx="5019">
                  <c:v>3</c:v>
                </c:pt>
                <c:pt idx="5020">
                  <c:v>3</c:v>
                </c:pt>
                <c:pt idx="5021">
                  <c:v>3</c:v>
                </c:pt>
                <c:pt idx="5022">
                  <c:v>3</c:v>
                </c:pt>
                <c:pt idx="5023">
                  <c:v>3</c:v>
                </c:pt>
                <c:pt idx="5024">
                  <c:v>3</c:v>
                </c:pt>
                <c:pt idx="5025">
                  <c:v>3</c:v>
                </c:pt>
                <c:pt idx="5026">
                  <c:v>3</c:v>
                </c:pt>
                <c:pt idx="5027">
                  <c:v>3</c:v>
                </c:pt>
                <c:pt idx="5028">
                  <c:v>3</c:v>
                </c:pt>
                <c:pt idx="5029">
                  <c:v>3</c:v>
                </c:pt>
                <c:pt idx="5030">
                  <c:v>3</c:v>
                </c:pt>
                <c:pt idx="5031">
                  <c:v>3</c:v>
                </c:pt>
                <c:pt idx="5032">
                  <c:v>3</c:v>
                </c:pt>
                <c:pt idx="5033">
                  <c:v>3</c:v>
                </c:pt>
                <c:pt idx="5034">
                  <c:v>3</c:v>
                </c:pt>
                <c:pt idx="5035">
                  <c:v>3</c:v>
                </c:pt>
                <c:pt idx="5036">
                  <c:v>3</c:v>
                </c:pt>
                <c:pt idx="5037">
                  <c:v>3</c:v>
                </c:pt>
                <c:pt idx="5038">
                  <c:v>3</c:v>
                </c:pt>
                <c:pt idx="5039">
                  <c:v>3</c:v>
                </c:pt>
                <c:pt idx="5040">
                  <c:v>3</c:v>
                </c:pt>
                <c:pt idx="5041">
                  <c:v>3</c:v>
                </c:pt>
                <c:pt idx="5042">
                  <c:v>3</c:v>
                </c:pt>
                <c:pt idx="5043">
                  <c:v>3</c:v>
                </c:pt>
                <c:pt idx="5044">
                  <c:v>3</c:v>
                </c:pt>
                <c:pt idx="5045">
                  <c:v>3</c:v>
                </c:pt>
                <c:pt idx="5046">
                  <c:v>3</c:v>
                </c:pt>
                <c:pt idx="5047">
                  <c:v>3</c:v>
                </c:pt>
                <c:pt idx="5048">
                  <c:v>3</c:v>
                </c:pt>
                <c:pt idx="5049">
                  <c:v>3</c:v>
                </c:pt>
                <c:pt idx="5050">
                  <c:v>3</c:v>
                </c:pt>
                <c:pt idx="5051">
                  <c:v>3</c:v>
                </c:pt>
                <c:pt idx="5052">
                  <c:v>3</c:v>
                </c:pt>
                <c:pt idx="5053">
                  <c:v>3</c:v>
                </c:pt>
                <c:pt idx="5054">
                  <c:v>3</c:v>
                </c:pt>
                <c:pt idx="5055">
                  <c:v>3</c:v>
                </c:pt>
                <c:pt idx="5056">
                  <c:v>3</c:v>
                </c:pt>
                <c:pt idx="5057">
                  <c:v>3</c:v>
                </c:pt>
                <c:pt idx="5058">
                  <c:v>3</c:v>
                </c:pt>
                <c:pt idx="5059">
                  <c:v>3</c:v>
                </c:pt>
                <c:pt idx="5060">
                  <c:v>3</c:v>
                </c:pt>
                <c:pt idx="5061">
                  <c:v>3</c:v>
                </c:pt>
                <c:pt idx="5062">
                  <c:v>3</c:v>
                </c:pt>
                <c:pt idx="5063">
                  <c:v>3</c:v>
                </c:pt>
                <c:pt idx="5064">
                  <c:v>3</c:v>
                </c:pt>
                <c:pt idx="5065">
                  <c:v>3</c:v>
                </c:pt>
                <c:pt idx="5066">
                  <c:v>3</c:v>
                </c:pt>
                <c:pt idx="5067">
                  <c:v>3</c:v>
                </c:pt>
                <c:pt idx="5068">
                  <c:v>3</c:v>
                </c:pt>
                <c:pt idx="5069">
                  <c:v>3</c:v>
                </c:pt>
                <c:pt idx="5070">
                  <c:v>3</c:v>
                </c:pt>
                <c:pt idx="5071">
                  <c:v>3</c:v>
                </c:pt>
                <c:pt idx="5072">
                  <c:v>3</c:v>
                </c:pt>
                <c:pt idx="5073">
                  <c:v>3</c:v>
                </c:pt>
                <c:pt idx="5074">
                  <c:v>3</c:v>
                </c:pt>
                <c:pt idx="5075">
                  <c:v>3</c:v>
                </c:pt>
                <c:pt idx="5076">
                  <c:v>3</c:v>
                </c:pt>
                <c:pt idx="5077">
                  <c:v>3</c:v>
                </c:pt>
                <c:pt idx="5078">
                  <c:v>3</c:v>
                </c:pt>
                <c:pt idx="5079">
                  <c:v>3</c:v>
                </c:pt>
                <c:pt idx="5080">
                  <c:v>3</c:v>
                </c:pt>
                <c:pt idx="5081">
                  <c:v>3</c:v>
                </c:pt>
                <c:pt idx="5082">
                  <c:v>3</c:v>
                </c:pt>
                <c:pt idx="5083">
                  <c:v>3</c:v>
                </c:pt>
                <c:pt idx="5084">
                  <c:v>3</c:v>
                </c:pt>
                <c:pt idx="5085">
                  <c:v>3</c:v>
                </c:pt>
                <c:pt idx="5086">
                  <c:v>3</c:v>
                </c:pt>
                <c:pt idx="5087">
                  <c:v>3</c:v>
                </c:pt>
                <c:pt idx="5088">
                  <c:v>3</c:v>
                </c:pt>
                <c:pt idx="5089">
                  <c:v>3</c:v>
                </c:pt>
                <c:pt idx="5090">
                  <c:v>3</c:v>
                </c:pt>
                <c:pt idx="5091">
                  <c:v>3</c:v>
                </c:pt>
                <c:pt idx="5092">
                  <c:v>3</c:v>
                </c:pt>
                <c:pt idx="5093">
                  <c:v>3</c:v>
                </c:pt>
                <c:pt idx="5094">
                  <c:v>3</c:v>
                </c:pt>
                <c:pt idx="5095">
                  <c:v>3</c:v>
                </c:pt>
                <c:pt idx="5096">
                  <c:v>3</c:v>
                </c:pt>
                <c:pt idx="5097">
                  <c:v>3</c:v>
                </c:pt>
                <c:pt idx="5098">
                  <c:v>3</c:v>
                </c:pt>
                <c:pt idx="5099">
                  <c:v>3</c:v>
                </c:pt>
                <c:pt idx="5100">
                  <c:v>3</c:v>
                </c:pt>
                <c:pt idx="5101">
                  <c:v>3</c:v>
                </c:pt>
                <c:pt idx="5102">
                  <c:v>3</c:v>
                </c:pt>
                <c:pt idx="5103">
                  <c:v>3</c:v>
                </c:pt>
                <c:pt idx="5104">
                  <c:v>3</c:v>
                </c:pt>
                <c:pt idx="5105">
                  <c:v>3</c:v>
                </c:pt>
                <c:pt idx="5106">
                  <c:v>3</c:v>
                </c:pt>
                <c:pt idx="5107">
                  <c:v>3</c:v>
                </c:pt>
                <c:pt idx="5108">
                  <c:v>3</c:v>
                </c:pt>
                <c:pt idx="5109">
                  <c:v>3</c:v>
                </c:pt>
                <c:pt idx="5110">
                  <c:v>3</c:v>
                </c:pt>
                <c:pt idx="5111">
                  <c:v>3</c:v>
                </c:pt>
                <c:pt idx="5112">
                  <c:v>3</c:v>
                </c:pt>
                <c:pt idx="5113">
                  <c:v>3</c:v>
                </c:pt>
                <c:pt idx="5114">
                  <c:v>3</c:v>
                </c:pt>
                <c:pt idx="5115">
                  <c:v>3</c:v>
                </c:pt>
                <c:pt idx="5116">
                  <c:v>3</c:v>
                </c:pt>
                <c:pt idx="5117">
                  <c:v>3</c:v>
                </c:pt>
                <c:pt idx="5118">
                  <c:v>3</c:v>
                </c:pt>
                <c:pt idx="5119">
                  <c:v>3</c:v>
                </c:pt>
                <c:pt idx="5120">
                  <c:v>3</c:v>
                </c:pt>
                <c:pt idx="5121">
                  <c:v>3</c:v>
                </c:pt>
                <c:pt idx="5122">
                  <c:v>3</c:v>
                </c:pt>
                <c:pt idx="5123">
                  <c:v>3</c:v>
                </c:pt>
                <c:pt idx="5124">
                  <c:v>3</c:v>
                </c:pt>
                <c:pt idx="5125">
                  <c:v>3</c:v>
                </c:pt>
                <c:pt idx="5126">
                  <c:v>3</c:v>
                </c:pt>
                <c:pt idx="5127">
                  <c:v>3</c:v>
                </c:pt>
                <c:pt idx="5128">
                  <c:v>3</c:v>
                </c:pt>
                <c:pt idx="5129">
                  <c:v>3</c:v>
                </c:pt>
                <c:pt idx="5130">
                  <c:v>3</c:v>
                </c:pt>
                <c:pt idx="5131">
                  <c:v>3</c:v>
                </c:pt>
                <c:pt idx="5132">
                  <c:v>3</c:v>
                </c:pt>
                <c:pt idx="5133">
                  <c:v>3</c:v>
                </c:pt>
                <c:pt idx="5134">
                  <c:v>3</c:v>
                </c:pt>
                <c:pt idx="5135">
                  <c:v>3</c:v>
                </c:pt>
                <c:pt idx="5136">
                  <c:v>3</c:v>
                </c:pt>
                <c:pt idx="5137">
                  <c:v>3</c:v>
                </c:pt>
                <c:pt idx="5138">
                  <c:v>3</c:v>
                </c:pt>
                <c:pt idx="5139">
                  <c:v>3</c:v>
                </c:pt>
                <c:pt idx="5140">
                  <c:v>3</c:v>
                </c:pt>
                <c:pt idx="5141">
                  <c:v>3</c:v>
                </c:pt>
                <c:pt idx="5142">
                  <c:v>3</c:v>
                </c:pt>
                <c:pt idx="5143">
                  <c:v>3</c:v>
                </c:pt>
                <c:pt idx="5144">
                  <c:v>3</c:v>
                </c:pt>
                <c:pt idx="5145">
                  <c:v>3</c:v>
                </c:pt>
                <c:pt idx="5146">
                  <c:v>3</c:v>
                </c:pt>
                <c:pt idx="5147">
                  <c:v>3</c:v>
                </c:pt>
                <c:pt idx="5148">
                  <c:v>3</c:v>
                </c:pt>
                <c:pt idx="5149">
                  <c:v>3</c:v>
                </c:pt>
                <c:pt idx="5150">
                  <c:v>3</c:v>
                </c:pt>
                <c:pt idx="5151">
                  <c:v>3</c:v>
                </c:pt>
                <c:pt idx="5152">
                  <c:v>3</c:v>
                </c:pt>
                <c:pt idx="5153">
                  <c:v>3</c:v>
                </c:pt>
                <c:pt idx="5154">
                  <c:v>3</c:v>
                </c:pt>
                <c:pt idx="5155">
                  <c:v>3</c:v>
                </c:pt>
                <c:pt idx="5156">
                  <c:v>3</c:v>
                </c:pt>
                <c:pt idx="5157">
                  <c:v>3</c:v>
                </c:pt>
                <c:pt idx="5158">
                  <c:v>3</c:v>
                </c:pt>
                <c:pt idx="5159">
                  <c:v>3</c:v>
                </c:pt>
                <c:pt idx="5160">
                  <c:v>3</c:v>
                </c:pt>
                <c:pt idx="5161">
                  <c:v>3</c:v>
                </c:pt>
                <c:pt idx="5162">
                  <c:v>3</c:v>
                </c:pt>
                <c:pt idx="5163">
                  <c:v>3</c:v>
                </c:pt>
                <c:pt idx="5164">
                  <c:v>3</c:v>
                </c:pt>
                <c:pt idx="5165">
                  <c:v>3</c:v>
                </c:pt>
                <c:pt idx="5166">
                  <c:v>3</c:v>
                </c:pt>
                <c:pt idx="5167">
                  <c:v>3</c:v>
                </c:pt>
                <c:pt idx="5168">
                  <c:v>3</c:v>
                </c:pt>
                <c:pt idx="5169">
                  <c:v>3</c:v>
                </c:pt>
                <c:pt idx="5170">
                  <c:v>3</c:v>
                </c:pt>
                <c:pt idx="5171">
                  <c:v>3</c:v>
                </c:pt>
                <c:pt idx="5172">
                  <c:v>3</c:v>
                </c:pt>
                <c:pt idx="5173">
                  <c:v>3</c:v>
                </c:pt>
                <c:pt idx="5174">
                  <c:v>3</c:v>
                </c:pt>
                <c:pt idx="5175">
                  <c:v>3</c:v>
                </c:pt>
                <c:pt idx="5176">
                  <c:v>3</c:v>
                </c:pt>
                <c:pt idx="5177">
                  <c:v>3</c:v>
                </c:pt>
                <c:pt idx="5178">
                  <c:v>3</c:v>
                </c:pt>
                <c:pt idx="5179">
                  <c:v>3</c:v>
                </c:pt>
                <c:pt idx="5180">
                  <c:v>3</c:v>
                </c:pt>
                <c:pt idx="5181">
                  <c:v>3</c:v>
                </c:pt>
                <c:pt idx="5182">
                  <c:v>3</c:v>
                </c:pt>
                <c:pt idx="5183">
                  <c:v>3</c:v>
                </c:pt>
                <c:pt idx="5184">
                  <c:v>3</c:v>
                </c:pt>
                <c:pt idx="5185">
                  <c:v>3</c:v>
                </c:pt>
                <c:pt idx="5186">
                  <c:v>3</c:v>
                </c:pt>
                <c:pt idx="5187">
                  <c:v>3</c:v>
                </c:pt>
                <c:pt idx="5188">
                  <c:v>3</c:v>
                </c:pt>
                <c:pt idx="5189">
                  <c:v>3</c:v>
                </c:pt>
                <c:pt idx="5190">
                  <c:v>3</c:v>
                </c:pt>
                <c:pt idx="5191">
                  <c:v>3</c:v>
                </c:pt>
                <c:pt idx="5192">
                  <c:v>3</c:v>
                </c:pt>
                <c:pt idx="5193">
                  <c:v>3</c:v>
                </c:pt>
                <c:pt idx="5194">
                  <c:v>3</c:v>
                </c:pt>
                <c:pt idx="5195">
                  <c:v>3</c:v>
                </c:pt>
                <c:pt idx="5196">
                  <c:v>3</c:v>
                </c:pt>
                <c:pt idx="5197">
                  <c:v>3</c:v>
                </c:pt>
                <c:pt idx="5198">
                  <c:v>3</c:v>
                </c:pt>
                <c:pt idx="5199">
                  <c:v>3</c:v>
                </c:pt>
                <c:pt idx="5200">
                  <c:v>3</c:v>
                </c:pt>
                <c:pt idx="5201">
                  <c:v>3</c:v>
                </c:pt>
                <c:pt idx="5202">
                  <c:v>3</c:v>
                </c:pt>
                <c:pt idx="5203">
                  <c:v>3</c:v>
                </c:pt>
                <c:pt idx="5204">
                  <c:v>3</c:v>
                </c:pt>
                <c:pt idx="5205">
                  <c:v>3</c:v>
                </c:pt>
                <c:pt idx="5206">
                  <c:v>3</c:v>
                </c:pt>
                <c:pt idx="5207">
                  <c:v>3</c:v>
                </c:pt>
                <c:pt idx="5208">
                  <c:v>3</c:v>
                </c:pt>
                <c:pt idx="5209">
                  <c:v>3</c:v>
                </c:pt>
                <c:pt idx="5210">
                  <c:v>3</c:v>
                </c:pt>
                <c:pt idx="5211">
                  <c:v>3</c:v>
                </c:pt>
                <c:pt idx="5212">
                  <c:v>3</c:v>
                </c:pt>
                <c:pt idx="5213">
                  <c:v>3</c:v>
                </c:pt>
                <c:pt idx="5214">
                  <c:v>3</c:v>
                </c:pt>
                <c:pt idx="5215">
                  <c:v>3</c:v>
                </c:pt>
                <c:pt idx="5216">
                  <c:v>3</c:v>
                </c:pt>
                <c:pt idx="5217">
                  <c:v>3</c:v>
                </c:pt>
                <c:pt idx="5218">
                  <c:v>3</c:v>
                </c:pt>
                <c:pt idx="5219">
                  <c:v>3</c:v>
                </c:pt>
                <c:pt idx="5220">
                  <c:v>3</c:v>
                </c:pt>
                <c:pt idx="5221">
                  <c:v>3</c:v>
                </c:pt>
                <c:pt idx="5222">
                  <c:v>3</c:v>
                </c:pt>
                <c:pt idx="5223">
                  <c:v>3</c:v>
                </c:pt>
                <c:pt idx="5224">
                  <c:v>3</c:v>
                </c:pt>
                <c:pt idx="5225">
                  <c:v>3</c:v>
                </c:pt>
                <c:pt idx="5226">
                  <c:v>3</c:v>
                </c:pt>
                <c:pt idx="5227">
                  <c:v>3</c:v>
                </c:pt>
                <c:pt idx="5228">
                  <c:v>3</c:v>
                </c:pt>
                <c:pt idx="5229">
                  <c:v>3</c:v>
                </c:pt>
                <c:pt idx="5230">
                  <c:v>3</c:v>
                </c:pt>
                <c:pt idx="5231">
                  <c:v>3</c:v>
                </c:pt>
                <c:pt idx="5232">
                  <c:v>3</c:v>
                </c:pt>
                <c:pt idx="5233">
                  <c:v>3</c:v>
                </c:pt>
                <c:pt idx="5234">
                  <c:v>3</c:v>
                </c:pt>
                <c:pt idx="5235">
                  <c:v>3</c:v>
                </c:pt>
                <c:pt idx="5236">
                  <c:v>3</c:v>
                </c:pt>
                <c:pt idx="5237">
                  <c:v>3</c:v>
                </c:pt>
                <c:pt idx="5238">
                  <c:v>3</c:v>
                </c:pt>
                <c:pt idx="5239">
                  <c:v>3</c:v>
                </c:pt>
                <c:pt idx="5240">
                  <c:v>3</c:v>
                </c:pt>
                <c:pt idx="5241">
                  <c:v>3</c:v>
                </c:pt>
                <c:pt idx="5242">
                  <c:v>3</c:v>
                </c:pt>
                <c:pt idx="5243">
                  <c:v>3</c:v>
                </c:pt>
                <c:pt idx="5244">
                  <c:v>3</c:v>
                </c:pt>
                <c:pt idx="5245">
                  <c:v>3</c:v>
                </c:pt>
                <c:pt idx="5246">
                  <c:v>3</c:v>
                </c:pt>
                <c:pt idx="5247">
                  <c:v>3</c:v>
                </c:pt>
                <c:pt idx="5248">
                  <c:v>3</c:v>
                </c:pt>
                <c:pt idx="5249">
                  <c:v>3</c:v>
                </c:pt>
                <c:pt idx="5250">
                  <c:v>3</c:v>
                </c:pt>
                <c:pt idx="5251">
                  <c:v>3</c:v>
                </c:pt>
                <c:pt idx="5252">
                  <c:v>3</c:v>
                </c:pt>
                <c:pt idx="5253">
                  <c:v>3</c:v>
                </c:pt>
                <c:pt idx="5254">
                  <c:v>3</c:v>
                </c:pt>
                <c:pt idx="5255">
                  <c:v>3</c:v>
                </c:pt>
                <c:pt idx="5256">
                  <c:v>3</c:v>
                </c:pt>
                <c:pt idx="5257">
                  <c:v>3</c:v>
                </c:pt>
                <c:pt idx="5258">
                  <c:v>3</c:v>
                </c:pt>
                <c:pt idx="5259">
                  <c:v>3</c:v>
                </c:pt>
                <c:pt idx="5260">
                  <c:v>3</c:v>
                </c:pt>
                <c:pt idx="5261">
                  <c:v>3</c:v>
                </c:pt>
                <c:pt idx="5262">
                  <c:v>3</c:v>
                </c:pt>
                <c:pt idx="5263">
                  <c:v>3</c:v>
                </c:pt>
                <c:pt idx="5264">
                  <c:v>3</c:v>
                </c:pt>
                <c:pt idx="5265">
                  <c:v>3</c:v>
                </c:pt>
                <c:pt idx="5266">
                  <c:v>3</c:v>
                </c:pt>
                <c:pt idx="5267">
                  <c:v>3</c:v>
                </c:pt>
                <c:pt idx="5268">
                  <c:v>3</c:v>
                </c:pt>
                <c:pt idx="5269">
                  <c:v>3</c:v>
                </c:pt>
                <c:pt idx="5270">
                  <c:v>3</c:v>
                </c:pt>
                <c:pt idx="5271">
                  <c:v>3</c:v>
                </c:pt>
                <c:pt idx="5272">
                  <c:v>3</c:v>
                </c:pt>
                <c:pt idx="5273">
                  <c:v>3</c:v>
                </c:pt>
                <c:pt idx="5274">
                  <c:v>3</c:v>
                </c:pt>
                <c:pt idx="5275">
                  <c:v>3</c:v>
                </c:pt>
                <c:pt idx="5276">
                  <c:v>3</c:v>
                </c:pt>
                <c:pt idx="5277">
                  <c:v>3</c:v>
                </c:pt>
                <c:pt idx="5278">
                  <c:v>3</c:v>
                </c:pt>
                <c:pt idx="5279">
                  <c:v>3</c:v>
                </c:pt>
                <c:pt idx="5280">
                  <c:v>3</c:v>
                </c:pt>
                <c:pt idx="5281">
                  <c:v>3</c:v>
                </c:pt>
                <c:pt idx="5282">
                  <c:v>3</c:v>
                </c:pt>
                <c:pt idx="5283">
                  <c:v>3</c:v>
                </c:pt>
                <c:pt idx="5284">
                  <c:v>3</c:v>
                </c:pt>
                <c:pt idx="5285">
                  <c:v>3</c:v>
                </c:pt>
                <c:pt idx="5286">
                  <c:v>3</c:v>
                </c:pt>
                <c:pt idx="5287">
                  <c:v>3</c:v>
                </c:pt>
                <c:pt idx="5288">
                  <c:v>3</c:v>
                </c:pt>
                <c:pt idx="5289">
                  <c:v>3</c:v>
                </c:pt>
                <c:pt idx="5290">
                  <c:v>3</c:v>
                </c:pt>
                <c:pt idx="5291">
                  <c:v>3</c:v>
                </c:pt>
                <c:pt idx="5292">
                  <c:v>3</c:v>
                </c:pt>
                <c:pt idx="5293">
                  <c:v>3</c:v>
                </c:pt>
                <c:pt idx="5294">
                  <c:v>3</c:v>
                </c:pt>
                <c:pt idx="5295">
                  <c:v>3</c:v>
                </c:pt>
                <c:pt idx="5296">
                  <c:v>3</c:v>
                </c:pt>
                <c:pt idx="5297">
                  <c:v>3</c:v>
                </c:pt>
                <c:pt idx="5298">
                  <c:v>3</c:v>
                </c:pt>
                <c:pt idx="5299">
                  <c:v>3</c:v>
                </c:pt>
                <c:pt idx="5300">
                  <c:v>3</c:v>
                </c:pt>
                <c:pt idx="5301">
                  <c:v>3</c:v>
                </c:pt>
                <c:pt idx="5302">
                  <c:v>3</c:v>
                </c:pt>
                <c:pt idx="5303">
                  <c:v>3</c:v>
                </c:pt>
                <c:pt idx="5304">
                  <c:v>3</c:v>
                </c:pt>
                <c:pt idx="5305">
                  <c:v>3</c:v>
                </c:pt>
                <c:pt idx="5306">
                  <c:v>3</c:v>
                </c:pt>
                <c:pt idx="5307">
                  <c:v>3</c:v>
                </c:pt>
                <c:pt idx="5308">
                  <c:v>3</c:v>
                </c:pt>
                <c:pt idx="5309">
                  <c:v>3</c:v>
                </c:pt>
                <c:pt idx="5310">
                  <c:v>3</c:v>
                </c:pt>
                <c:pt idx="5311">
                  <c:v>3</c:v>
                </c:pt>
                <c:pt idx="5312">
                  <c:v>3</c:v>
                </c:pt>
                <c:pt idx="5313">
                  <c:v>3</c:v>
                </c:pt>
                <c:pt idx="5314">
                  <c:v>3</c:v>
                </c:pt>
                <c:pt idx="5315">
                  <c:v>3</c:v>
                </c:pt>
                <c:pt idx="5316">
                  <c:v>3</c:v>
                </c:pt>
                <c:pt idx="5317">
                  <c:v>3</c:v>
                </c:pt>
                <c:pt idx="5318">
                  <c:v>3</c:v>
                </c:pt>
                <c:pt idx="5319">
                  <c:v>3</c:v>
                </c:pt>
                <c:pt idx="5320">
                  <c:v>3</c:v>
                </c:pt>
                <c:pt idx="5321">
                  <c:v>3</c:v>
                </c:pt>
                <c:pt idx="5322">
                  <c:v>3</c:v>
                </c:pt>
                <c:pt idx="5323">
                  <c:v>3</c:v>
                </c:pt>
                <c:pt idx="5324">
                  <c:v>3</c:v>
                </c:pt>
                <c:pt idx="5325">
                  <c:v>3</c:v>
                </c:pt>
                <c:pt idx="5326">
                  <c:v>3</c:v>
                </c:pt>
                <c:pt idx="5327">
                  <c:v>3</c:v>
                </c:pt>
                <c:pt idx="5328">
                  <c:v>3</c:v>
                </c:pt>
                <c:pt idx="5329">
                  <c:v>3</c:v>
                </c:pt>
                <c:pt idx="5330">
                  <c:v>3</c:v>
                </c:pt>
                <c:pt idx="5331">
                  <c:v>3</c:v>
                </c:pt>
                <c:pt idx="5332">
                  <c:v>3</c:v>
                </c:pt>
                <c:pt idx="5333">
                  <c:v>3</c:v>
                </c:pt>
                <c:pt idx="5334">
                  <c:v>3</c:v>
                </c:pt>
                <c:pt idx="5335">
                  <c:v>3</c:v>
                </c:pt>
                <c:pt idx="5336">
                  <c:v>3</c:v>
                </c:pt>
                <c:pt idx="5337">
                  <c:v>3</c:v>
                </c:pt>
                <c:pt idx="5338">
                  <c:v>3</c:v>
                </c:pt>
                <c:pt idx="5339">
                  <c:v>3</c:v>
                </c:pt>
                <c:pt idx="5340">
                  <c:v>3</c:v>
                </c:pt>
                <c:pt idx="5341">
                  <c:v>3</c:v>
                </c:pt>
                <c:pt idx="5342">
                  <c:v>3</c:v>
                </c:pt>
                <c:pt idx="5343">
                  <c:v>3</c:v>
                </c:pt>
                <c:pt idx="5344">
                  <c:v>3</c:v>
                </c:pt>
                <c:pt idx="5345">
                  <c:v>3</c:v>
                </c:pt>
                <c:pt idx="5346">
                  <c:v>3</c:v>
                </c:pt>
                <c:pt idx="5347">
                  <c:v>3</c:v>
                </c:pt>
                <c:pt idx="5348">
                  <c:v>3</c:v>
                </c:pt>
                <c:pt idx="5349">
                  <c:v>3</c:v>
                </c:pt>
                <c:pt idx="5350">
                  <c:v>3</c:v>
                </c:pt>
                <c:pt idx="5351">
                  <c:v>3</c:v>
                </c:pt>
                <c:pt idx="5352">
                  <c:v>3</c:v>
                </c:pt>
                <c:pt idx="5353">
                  <c:v>3</c:v>
                </c:pt>
                <c:pt idx="5354">
                  <c:v>3</c:v>
                </c:pt>
                <c:pt idx="5355">
                  <c:v>3</c:v>
                </c:pt>
                <c:pt idx="5356">
                  <c:v>3</c:v>
                </c:pt>
                <c:pt idx="5357">
                  <c:v>3</c:v>
                </c:pt>
                <c:pt idx="5358">
                  <c:v>3</c:v>
                </c:pt>
                <c:pt idx="5359">
                  <c:v>3</c:v>
                </c:pt>
                <c:pt idx="5360">
                  <c:v>3</c:v>
                </c:pt>
                <c:pt idx="5361">
                  <c:v>3</c:v>
                </c:pt>
                <c:pt idx="5362">
                  <c:v>3</c:v>
                </c:pt>
                <c:pt idx="5363">
                  <c:v>3</c:v>
                </c:pt>
                <c:pt idx="5364">
                  <c:v>3</c:v>
                </c:pt>
                <c:pt idx="5365">
                  <c:v>3</c:v>
                </c:pt>
                <c:pt idx="5366">
                  <c:v>3</c:v>
                </c:pt>
                <c:pt idx="5367">
                  <c:v>3</c:v>
                </c:pt>
                <c:pt idx="5368">
                  <c:v>3</c:v>
                </c:pt>
                <c:pt idx="5369">
                  <c:v>3</c:v>
                </c:pt>
                <c:pt idx="5370">
                  <c:v>3</c:v>
                </c:pt>
                <c:pt idx="5371">
                  <c:v>3</c:v>
                </c:pt>
                <c:pt idx="5372">
                  <c:v>3</c:v>
                </c:pt>
                <c:pt idx="5373">
                  <c:v>3</c:v>
                </c:pt>
                <c:pt idx="5374">
                  <c:v>3</c:v>
                </c:pt>
                <c:pt idx="5375">
                  <c:v>3</c:v>
                </c:pt>
                <c:pt idx="5376">
                  <c:v>3</c:v>
                </c:pt>
                <c:pt idx="5377">
                  <c:v>3</c:v>
                </c:pt>
                <c:pt idx="5378">
                  <c:v>3</c:v>
                </c:pt>
                <c:pt idx="5379">
                  <c:v>3</c:v>
                </c:pt>
                <c:pt idx="5380">
                  <c:v>3</c:v>
                </c:pt>
                <c:pt idx="5381">
                  <c:v>3</c:v>
                </c:pt>
                <c:pt idx="5382">
                  <c:v>3</c:v>
                </c:pt>
                <c:pt idx="5383">
                  <c:v>3</c:v>
                </c:pt>
                <c:pt idx="5384">
                  <c:v>3</c:v>
                </c:pt>
                <c:pt idx="5385">
                  <c:v>3</c:v>
                </c:pt>
                <c:pt idx="5386">
                  <c:v>3</c:v>
                </c:pt>
                <c:pt idx="5387">
                  <c:v>3</c:v>
                </c:pt>
                <c:pt idx="5388">
                  <c:v>3</c:v>
                </c:pt>
                <c:pt idx="5389">
                  <c:v>3</c:v>
                </c:pt>
                <c:pt idx="5390">
                  <c:v>3</c:v>
                </c:pt>
                <c:pt idx="5391">
                  <c:v>3</c:v>
                </c:pt>
                <c:pt idx="5392">
                  <c:v>3</c:v>
                </c:pt>
                <c:pt idx="5393">
                  <c:v>3</c:v>
                </c:pt>
                <c:pt idx="5394">
                  <c:v>3</c:v>
                </c:pt>
                <c:pt idx="5395">
                  <c:v>3</c:v>
                </c:pt>
                <c:pt idx="5396">
                  <c:v>3</c:v>
                </c:pt>
                <c:pt idx="5397">
                  <c:v>3</c:v>
                </c:pt>
                <c:pt idx="5398">
                  <c:v>3</c:v>
                </c:pt>
                <c:pt idx="5399">
                  <c:v>3</c:v>
                </c:pt>
                <c:pt idx="5400">
                  <c:v>3</c:v>
                </c:pt>
                <c:pt idx="5401">
                  <c:v>3</c:v>
                </c:pt>
                <c:pt idx="5402">
                  <c:v>3</c:v>
                </c:pt>
                <c:pt idx="5403">
                  <c:v>3</c:v>
                </c:pt>
                <c:pt idx="5404">
                  <c:v>3</c:v>
                </c:pt>
                <c:pt idx="5405">
                  <c:v>3</c:v>
                </c:pt>
                <c:pt idx="5406">
                  <c:v>3</c:v>
                </c:pt>
                <c:pt idx="5407">
                  <c:v>3</c:v>
                </c:pt>
                <c:pt idx="5408">
                  <c:v>3</c:v>
                </c:pt>
                <c:pt idx="5409">
                  <c:v>3</c:v>
                </c:pt>
                <c:pt idx="5410">
                  <c:v>3</c:v>
                </c:pt>
                <c:pt idx="5411">
                  <c:v>3</c:v>
                </c:pt>
                <c:pt idx="5412">
                  <c:v>3</c:v>
                </c:pt>
                <c:pt idx="5413">
                  <c:v>3</c:v>
                </c:pt>
                <c:pt idx="5414">
                  <c:v>3</c:v>
                </c:pt>
                <c:pt idx="5415">
                  <c:v>3</c:v>
                </c:pt>
                <c:pt idx="5416">
                  <c:v>3</c:v>
                </c:pt>
                <c:pt idx="5417">
                  <c:v>3</c:v>
                </c:pt>
                <c:pt idx="5418">
                  <c:v>3</c:v>
                </c:pt>
                <c:pt idx="5419">
                  <c:v>3</c:v>
                </c:pt>
                <c:pt idx="5420">
                  <c:v>3</c:v>
                </c:pt>
                <c:pt idx="5421">
                  <c:v>3</c:v>
                </c:pt>
                <c:pt idx="5422">
                  <c:v>3</c:v>
                </c:pt>
                <c:pt idx="5423">
                  <c:v>3</c:v>
                </c:pt>
                <c:pt idx="5424">
                  <c:v>3</c:v>
                </c:pt>
                <c:pt idx="5425">
                  <c:v>3</c:v>
                </c:pt>
                <c:pt idx="5426">
                  <c:v>3</c:v>
                </c:pt>
                <c:pt idx="5427">
                  <c:v>3</c:v>
                </c:pt>
                <c:pt idx="5428">
                  <c:v>3</c:v>
                </c:pt>
                <c:pt idx="5429">
                  <c:v>3</c:v>
                </c:pt>
                <c:pt idx="5430">
                  <c:v>3</c:v>
                </c:pt>
                <c:pt idx="5431">
                  <c:v>3</c:v>
                </c:pt>
                <c:pt idx="5432">
                  <c:v>3</c:v>
                </c:pt>
                <c:pt idx="5433">
                  <c:v>3</c:v>
                </c:pt>
                <c:pt idx="5434">
                  <c:v>3</c:v>
                </c:pt>
                <c:pt idx="5435">
                  <c:v>3</c:v>
                </c:pt>
                <c:pt idx="5436">
                  <c:v>3</c:v>
                </c:pt>
                <c:pt idx="5437">
                  <c:v>3</c:v>
                </c:pt>
                <c:pt idx="5438">
                  <c:v>3</c:v>
                </c:pt>
                <c:pt idx="5439">
                  <c:v>3</c:v>
                </c:pt>
                <c:pt idx="5440">
                  <c:v>3</c:v>
                </c:pt>
                <c:pt idx="5441">
                  <c:v>3</c:v>
                </c:pt>
                <c:pt idx="5442">
                  <c:v>3</c:v>
                </c:pt>
                <c:pt idx="5443">
                  <c:v>3</c:v>
                </c:pt>
                <c:pt idx="5444">
                  <c:v>3</c:v>
                </c:pt>
                <c:pt idx="5445">
                  <c:v>3</c:v>
                </c:pt>
                <c:pt idx="5446">
                  <c:v>3</c:v>
                </c:pt>
                <c:pt idx="5447">
                  <c:v>3</c:v>
                </c:pt>
                <c:pt idx="5448">
                  <c:v>3</c:v>
                </c:pt>
                <c:pt idx="5449">
                  <c:v>3</c:v>
                </c:pt>
                <c:pt idx="5450">
                  <c:v>3</c:v>
                </c:pt>
                <c:pt idx="5451">
                  <c:v>3</c:v>
                </c:pt>
                <c:pt idx="5452">
                  <c:v>3</c:v>
                </c:pt>
                <c:pt idx="5453">
                  <c:v>3</c:v>
                </c:pt>
                <c:pt idx="5454">
                  <c:v>3</c:v>
                </c:pt>
                <c:pt idx="5455">
                  <c:v>3</c:v>
                </c:pt>
                <c:pt idx="5456">
                  <c:v>3</c:v>
                </c:pt>
                <c:pt idx="5457">
                  <c:v>3</c:v>
                </c:pt>
                <c:pt idx="5458">
                  <c:v>3</c:v>
                </c:pt>
                <c:pt idx="5459">
                  <c:v>3</c:v>
                </c:pt>
                <c:pt idx="5460">
                  <c:v>3</c:v>
                </c:pt>
                <c:pt idx="5461">
                  <c:v>3</c:v>
                </c:pt>
                <c:pt idx="5462">
                  <c:v>3</c:v>
                </c:pt>
                <c:pt idx="5463">
                  <c:v>3</c:v>
                </c:pt>
                <c:pt idx="5464">
                  <c:v>3</c:v>
                </c:pt>
                <c:pt idx="5465">
                  <c:v>3</c:v>
                </c:pt>
                <c:pt idx="5466">
                  <c:v>3</c:v>
                </c:pt>
                <c:pt idx="5467">
                  <c:v>3</c:v>
                </c:pt>
                <c:pt idx="5468">
                  <c:v>3</c:v>
                </c:pt>
                <c:pt idx="5469">
                  <c:v>3</c:v>
                </c:pt>
                <c:pt idx="5470">
                  <c:v>3</c:v>
                </c:pt>
                <c:pt idx="5471">
                  <c:v>3</c:v>
                </c:pt>
                <c:pt idx="5472">
                  <c:v>3</c:v>
                </c:pt>
                <c:pt idx="5473">
                  <c:v>3</c:v>
                </c:pt>
                <c:pt idx="5474">
                  <c:v>3</c:v>
                </c:pt>
                <c:pt idx="5475">
                  <c:v>3</c:v>
                </c:pt>
                <c:pt idx="5476">
                  <c:v>3</c:v>
                </c:pt>
                <c:pt idx="5477">
                  <c:v>3</c:v>
                </c:pt>
                <c:pt idx="5478">
                  <c:v>3</c:v>
                </c:pt>
                <c:pt idx="5479">
                  <c:v>3</c:v>
                </c:pt>
                <c:pt idx="5480">
                  <c:v>3</c:v>
                </c:pt>
                <c:pt idx="5481">
                  <c:v>3</c:v>
                </c:pt>
                <c:pt idx="5482">
                  <c:v>3</c:v>
                </c:pt>
                <c:pt idx="5483">
                  <c:v>3</c:v>
                </c:pt>
                <c:pt idx="5484">
                  <c:v>3</c:v>
                </c:pt>
                <c:pt idx="5485">
                  <c:v>3</c:v>
                </c:pt>
                <c:pt idx="5486">
                  <c:v>3</c:v>
                </c:pt>
                <c:pt idx="5487">
                  <c:v>3</c:v>
                </c:pt>
                <c:pt idx="5488">
                  <c:v>3</c:v>
                </c:pt>
                <c:pt idx="5489">
                  <c:v>3</c:v>
                </c:pt>
                <c:pt idx="5490">
                  <c:v>3</c:v>
                </c:pt>
                <c:pt idx="5491">
                  <c:v>3</c:v>
                </c:pt>
                <c:pt idx="5492">
                  <c:v>3</c:v>
                </c:pt>
                <c:pt idx="5493">
                  <c:v>3</c:v>
                </c:pt>
                <c:pt idx="5494">
                  <c:v>3</c:v>
                </c:pt>
                <c:pt idx="5495">
                  <c:v>3</c:v>
                </c:pt>
                <c:pt idx="5496">
                  <c:v>3</c:v>
                </c:pt>
                <c:pt idx="5497">
                  <c:v>3</c:v>
                </c:pt>
                <c:pt idx="5498">
                  <c:v>3</c:v>
                </c:pt>
                <c:pt idx="5499">
                  <c:v>3</c:v>
                </c:pt>
                <c:pt idx="5500">
                  <c:v>3</c:v>
                </c:pt>
                <c:pt idx="5501">
                  <c:v>3</c:v>
                </c:pt>
                <c:pt idx="5502">
                  <c:v>3</c:v>
                </c:pt>
                <c:pt idx="5503">
                  <c:v>3</c:v>
                </c:pt>
                <c:pt idx="5504">
                  <c:v>3</c:v>
                </c:pt>
                <c:pt idx="5505">
                  <c:v>3</c:v>
                </c:pt>
                <c:pt idx="5506">
                  <c:v>3</c:v>
                </c:pt>
                <c:pt idx="5507">
                  <c:v>3</c:v>
                </c:pt>
                <c:pt idx="5508">
                  <c:v>3</c:v>
                </c:pt>
                <c:pt idx="5509">
                  <c:v>3</c:v>
                </c:pt>
                <c:pt idx="5510">
                  <c:v>3</c:v>
                </c:pt>
                <c:pt idx="5511">
                  <c:v>3</c:v>
                </c:pt>
                <c:pt idx="5512">
                  <c:v>3</c:v>
                </c:pt>
                <c:pt idx="5513">
                  <c:v>3</c:v>
                </c:pt>
                <c:pt idx="5514">
                  <c:v>3</c:v>
                </c:pt>
                <c:pt idx="5515">
                  <c:v>3</c:v>
                </c:pt>
                <c:pt idx="5516">
                  <c:v>3</c:v>
                </c:pt>
                <c:pt idx="5517">
                  <c:v>3</c:v>
                </c:pt>
                <c:pt idx="5518">
                  <c:v>3</c:v>
                </c:pt>
                <c:pt idx="5519">
                  <c:v>3</c:v>
                </c:pt>
                <c:pt idx="5520">
                  <c:v>3</c:v>
                </c:pt>
                <c:pt idx="5521">
                  <c:v>3</c:v>
                </c:pt>
                <c:pt idx="5522">
                  <c:v>3</c:v>
                </c:pt>
                <c:pt idx="5523">
                  <c:v>3</c:v>
                </c:pt>
                <c:pt idx="5524">
                  <c:v>3</c:v>
                </c:pt>
                <c:pt idx="5525">
                  <c:v>3</c:v>
                </c:pt>
                <c:pt idx="5526">
                  <c:v>3</c:v>
                </c:pt>
                <c:pt idx="5527">
                  <c:v>3</c:v>
                </c:pt>
                <c:pt idx="5528">
                  <c:v>3</c:v>
                </c:pt>
                <c:pt idx="5529">
                  <c:v>3</c:v>
                </c:pt>
                <c:pt idx="5530">
                  <c:v>3</c:v>
                </c:pt>
                <c:pt idx="5531">
                  <c:v>3</c:v>
                </c:pt>
                <c:pt idx="5532">
                  <c:v>3</c:v>
                </c:pt>
                <c:pt idx="5533">
                  <c:v>3</c:v>
                </c:pt>
                <c:pt idx="5534">
                  <c:v>3</c:v>
                </c:pt>
                <c:pt idx="5535">
                  <c:v>3</c:v>
                </c:pt>
                <c:pt idx="5536">
                  <c:v>3</c:v>
                </c:pt>
                <c:pt idx="5537">
                  <c:v>3</c:v>
                </c:pt>
                <c:pt idx="5538">
                  <c:v>3</c:v>
                </c:pt>
                <c:pt idx="5539">
                  <c:v>3</c:v>
                </c:pt>
                <c:pt idx="5540">
                  <c:v>3</c:v>
                </c:pt>
                <c:pt idx="5541">
                  <c:v>3</c:v>
                </c:pt>
                <c:pt idx="5542">
                  <c:v>3</c:v>
                </c:pt>
                <c:pt idx="5543">
                  <c:v>3</c:v>
                </c:pt>
                <c:pt idx="5544">
                  <c:v>3</c:v>
                </c:pt>
                <c:pt idx="5545">
                  <c:v>3</c:v>
                </c:pt>
                <c:pt idx="5546">
                  <c:v>3</c:v>
                </c:pt>
                <c:pt idx="5547">
                  <c:v>3</c:v>
                </c:pt>
                <c:pt idx="5548">
                  <c:v>3</c:v>
                </c:pt>
                <c:pt idx="5549">
                  <c:v>3</c:v>
                </c:pt>
                <c:pt idx="5550">
                  <c:v>3</c:v>
                </c:pt>
                <c:pt idx="5551">
                  <c:v>3</c:v>
                </c:pt>
                <c:pt idx="5552">
                  <c:v>3</c:v>
                </c:pt>
                <c:pt idx="5553">
                  <c:v>3</c:v>
                </c:pt>
                <c:pt idx="5554">
                  <c:v>3</c:v>
                </c:pt>
                <c:pt idx="5555">
                  <c:v>3</c:v>
                </c:pt>
                <c:pt idx="5556">
                  <c:v>3</c:v>
                </c:pt>
                <c:pt idx="5557">
                  <c:v>3</c:v>
                </c:pt>
                <c:pt idx="5558">
                  <c:v>3</c:v>
                </c:pt>
                <c:pt idx="5559">
                  <c:v>3</c:v>
                </c:pt>
                <c:pt idx="5560">
                  <c:v>3</c:v>
                </c:pt>
                <c:pt idx="5561">
                  <c:v>3</c:v>
                </c:pt>
                <c:pt idx="5562">
                  <c:v>3</c:v>
                </c:pt>
                <c:pt idx="5563">
                  <c:v>3</c:v>
                </c:pt>
                <c:pt idx="5564">
                  <c:v>3</c:v>
                </c:pt>
                <c:pt idx="5565">
                  <c:v>3</c:v>
                </c:pt>
                <c:pt idx="5566">
                  <c:v>3</c:v>
                </c:pt>
                <c:pt idx="5567">
                  <c:v>3</c:v>
                </c:pt>
                <c:pt idx="5568">
                  <c:v>3</c:v>
                </c:pt>
                <c:pt idx="5569">
                  <c:v>3</c:v>
                </c:pt>
                <c:pt idx="5570">
                  <c:v>3</c:v>
                </c:pt>
                <c:pt idx="5571">
                  <c:v>3</c:v>
                </c:pt>
                <c:pt idx="5572">
                  <c:v>3</c:v>
                </c:pt>
                <c:pt idx="5573">
                  <c:v>3</c:v>
                </c:pt>
                <c:pt idx="5574">
                  <c:v>3</c:v>
                </c:pt>
                <c:pt idx="5575">
                  <c:v>3</c:v>
                </c:pt>
                <c:pt idx="5576">
                  <c:v>3</c:v>
                </c:pt>
                <c:pt idx="5577">
                  <c:v>3</c:v>
                </c:pt>
                <c:pt idx="5578">
                  <c:v>3</c:v>
                </c:pt>
                <c:pt idx="5579">
                  <c:v>3</c:v>
                </c:pt>
                <c:pt idx="5580">
                  <c:v>3</c:v>
                </c:pt>
                <c:pt idx="5581">
                  <c:v>3</c:v>
                </c:pt>
                <c:pt idx="5582">
                  <c:v>3</c:v>
                </c:pt>
                <c:pt idx="5583">
                  <c:v>3</c:v>
                </c:pt>
                <c:pt idx="5584">
                  <c:v>3</c:v>
                </c:pt>
                <c:pt idx="5585">
                  <c:v>3</c:v>
                </c:pt>
                <c:pt idx="5586">
                  <c:v>3</c:v>
                </c:pt>
                <c:pt idx="5587">
                  <c:v>3</c:v>
                </c:pt>
                <c:pt idx="5588">
                  <c:v>3</c:v>
                </c:pt>
                <c:pt idx="5589">
                  <c:v>3</c:v>
                </c:pt>
                <c:pt idx="5590">
                  <c:v>3</c:v>
                </c:pt>
                <c:pt idx="5591">
                  <c:v>3</c:v>
                </c:pt>
                <c:pt idx="5592">
                  <c:v>3</c:v>
                </c:pt>
                <c:pt idx="5593">
                  <c:v>3</c:v>
                </c:pt>
                <c:pt idx="5594">
                  <c:v>3</c:v>
                </c:pt>
                <c:pt idx="5595">
                  <c:v>3</c:v>
                </c:pt>
                <c:pt idx="5596">
                  <c:v>3</c:v>
                </c:pt>
                <c:pt idx="5597">
                  <c:v>3</c:v>
                </c:pt>
                <c:pt idx="5598">
                  <c:v>3</c:v>
                </c:pt>
                <c:pt idx="5599">
                  <c:v>3</c:v>
                </c:pt>
                <c:pt idx="5600">
                  <c:v>3</c:v>
                </c:pt>
                <c:pt idx="5601">
                  <c:v>3</c:v>
                </c:pt>
                <c:pt idx="5602">
                  <c:v>3</c:v>
                </c:pt>
                <c:pt idx="5603">
                  <c:v>3</c:v>
                </c:pt>
                <c:pt idx="5604">
                  <c:v>3</c:v>
                </c:pt>
                <c:pt idx="5605">
                  <c:v>3</c:v>
                </c:pt>
                <c:pt idx="5606">
                  <c:v>3</c:v>
                </c:pt>
                <c:pt idx="5607">
                  <c:v>3</c:v>
                </c:pt>
                <c:pt idx="5608">
                  <c:v>3</c:v>
                </c:pt>
                <c:pt idx="5609">
                  <c:v>3</c:v>
                </c:pt>
                <c:pt idx="5610">
                  <c:v>3</c:v>
                </c:pt>
                <c:pt idx="5611">
                  <c:v>3</c:v>
                </c:pt>
                <c:pt idx="5612">
                  <c:v>3</c:v>
                </c:pt>
                <c:pt idx="5613">
                  <c:v>3</c:v>
                </c:pt>
                <c:pt idx="5614">
                  <c:v>3</c:v>
                </c:pt>
                <c:pt idx="5615">
                  <c:v>3</c:v>
                </c:pt>
                <c:pt idx="5616">
                  <c:v>3</c:v>
                </c:pt>
                <c:pt idx="5617">
                  <c:v>3</c:v>
                </c:pt>
                <c:pt idx="5618">
                  <c:v>3</c:v>
                </c:pt>
                <c:pt idx="5619">
                  <c:v>3</c:v>
                </c:pt>
                <c:pt idx="5620">
                  <c:v>3</c:v>
                </c:pt>
                <c:pt idx="5621">
                  <c:v>3</c:v>
                </c:pt>
                <c:pt idx="5622">
                  <c:v>3</c:v>
                </c:pt>
                <c:pt idx="5623">
                  <c:v>3</c:v>
                </c:pt>
                <c:pt idx="5624">
                  <c:v>3</c:v>
                </c:pt>
                <c:pt idx="5625">
                  <c:v>3</c:v>
                </c:pt>
                <c:pt idx="5626">
                  <c:v>3</c:v>
                </c:pt>
                <c:pt idx="5627">
                  <c:v>3</c:v>
                </c:pt>
                <c:pt idx="5628">
                  <c:v>3</c:v>
                </c:pt>
                <c:pt idx="5629">
                  <c:v>3</c:v>
                </c:pt>
                <c:pt idx="5630">
                  <c:v>3</c:v>
                </c:pt>
                <c:pt idx="5631">
                  <c:v>3</c:v>
                </c:pt>
                <c:pt idx="5632">
                  <c:v>3</c:v>
                </c:pt>
                <c:pt idx="5633">
                  <c:v>3</c:v>
                </c:pt>
                <c:pt idx="5634">
                  <c:v>3</c:v>
                </c:pt>
                <c:pt idx="5635">
                  <c:v>3</c:v>
                </c:pt>
                <c:pt idx="5636">
                  <c:v>3</c:v>
                </c:pt>
                <c:pt idx="5637">
                  <c:v>3</c:v>
                </c:pt>
                <c:pt idx="5638">
                  <c:v>3</c:v>
                </c:pt>
                <c:pt idx="5639">
                  <c:v>3</c:v>
                </c:pt>
                <c:pt idx="5640">
                  <c:v>3</c:v>
                </c:pt>
                <c:pt idx="5641">
                  <c:v>3</c:v>
                </c:pt>
                <c:pt idx="5642">
                  <c:v>3</c:v>
                </c:pt>
                <c:pt idx="5643">
                  <c:v>3</c:v>
                </c:pt>
                <c:pt idx="5644">
                  <c:v>3</c:v>
                </c:pt>
                <c:pt idx="5645">
                  <c:v>3</c:v>
                </c:pt>
                <c:pt idx="5646">
                  <c:v>3</c:v>
                </c:pt>
                <c:pt idx="5647">
                  <c:v>3</c:v>
                </c:pt>
                <c:pt idx="5648">
                  <c:v>3</c:v>
                </c:pt>
                <c:pt idx="5649">
                  <c:v>3</c:v>
                </c:pt>
                <c:pt idx="5650">
                  <c:v>3</c:v>
                </c:pt>
                <c:pt idx="5651">
                  <c:v>3</c:v>
                </c:pt>
                <c:pt idx="5652">
                  <c:v>3</c:v>
                </c:pt>
                <c:pt idx="5653">
                  <c:v>3</c:v>
                </c:pt>
                <c:pt idx="5654">
                  <c:v>3</c:v>
                </c:pt>
                <c:pt idx="5655">
                  <c:v>3</c:v>
                </c:pt>
                <c:pt idx="5656">
                  <c:v>3</c:v>
                </c:pt>
                <c:pt idx="5657">
                  <c:v>3</c:v>
                </c:pt>
                <c:pt idx="5658">
                  <c:v>3</c:v>
                </c:pt>
                <c:pt idx="5659">
                  <c:v>3</c:v>
                </c:pt>
                <c:pt idx="5660">
                  <c:v>3</c:v>
                </c:pt>
                <c:pt idx="5661">
                  <c:v>3</c:v>
                </c:pt>
                <c:pt idx="5662">
                  <c:v>3</c:v>
                </c:pt>
                <c:pt idx="5663">
                  <c:v>3</c:v>
                </c:pt>
                <c:pt idx="5664">
                  <c:v>3</c:v>
                </c:pt>
                <c:pt idx="5665">
                  <c:v>3</c:v>
                </c:pt>
                <c:pt idx="5666">
                  <c:v>3</c:v>
                </c:pt>
                <c:pt idx="5667">
                  <c:v>3</c:v>
                </c:pt>
                <c:pt idx="5668">
                  <c:v>3</c:v>
                </c:pt>
                <c:pt idx="5669">
                  <c:v>3</c:v>
                </c:pt>
                <c:pt idx="5670">
                  <c:v>3</c:v>
                </c:pt>
                <c:pt idx="5671">
                  <c:v>3</c:v>
                </c:pt>
                <c:pt idx="5672">
                  <c:v>3</c:v>
                </c:pt>
                <c:pt idx="5673">
                  <c:v>3</c:v>
                </c:pt>
                <c:pt idx="5674">
                  <c:v>3</c:v>
                </c:pt>
                <c:pt idx="5675">
                  <c:v>3</c:v>
                </c:pt>
                <c:pt idx="5676">
                  <c:v>3</c:v>
                </c:pt>
                <c:pt idx="5677">
                  <c:v>3</c:v>
                </c:pt>
                <c:pt idx="5678">
                  <c:v>3</c:v>
                </c:pt>
                <c:pt idx="5679">
                  <c:v>3</c:v>
                </c:pt>
                <c:pt idx="5680">
                  <c:v>3</c:v>
                </c:pt>
                <c:pt idx="5681">
                  <c:v>3</c:v>
                </c:pt>
                <c:pt idx="5682">
                  <c:v>3</c:v>
                </c:pt>
                <c:pt idx="5683">
                  <c:v>3</c:v>
                </c:pt>
                <c:pt idx="5684">
                  <c:v>3</c:v>
                </c:pt>
                <c:pt idx="5685">
                  <c:v>3</c:v>
                </c:pt>
                <c:pt idx="5686">
                  <c:v>3</c:v>
                </c:pt>
                <c:pt idx="5687">
                  <c:v>3</c:v>
                </c:pt>
                <c:pt idx="5688">
                  <c:v>3</c:v>
                </c:pt>
                <c:pt idx="5689">
                  <c:v>3</c:v>
                </c:pt>
                <c:pt idx="5690">
                  <c:v>3</c:v>
                </c:pt>
                <c:pt idx="5691">
                  <c:v>3</c:v>
                </c:pt>
                <c:pt idx="5692">
                  <c:v>3</c:v>
                </c:pt>
                <c:pt idx="5693">
                  <c:v>3</c:v>
                </c:pt>
                <c:pt idx="5694">
                  <c:v>3</c:v>
                </c:pt>
                <c:pt idx="5695">
                  <c:v>3</c:v>
                </c:pt>
                <c:pt idx="5696">
                  <c:v>3</c:v>
                </c:pt>
                <c:pt idx="5697">
                  <c:v>3</c:v>
                </c:pt>
                <c:pt idx="5698">
                  <c:v>3</c:v>
                </c:pt>
                <c:pt idx="5699">
                  <c:v>3</c:v>
                </c:pt>
                <c:pt idx="5700">
                  <c:v>3</c:v>
                </c:pt>
                <c:pt idx="5701">
                  <c:v>3</c:v>
                </c:pt>
                <c:pt idx="5702">
                  <c:v>3</c:v>
                </c:pt>
                <c:pt idx="5703">
                  <c:v>3</c:v>
                </c:pt>
                <c:pt idx="5704">
                  <c:v>3</c:v>
                </c:pt>
                <c:pt idx="5705">
                  <c:v>3</c:v>
                </c:pt>
                <c:pt idx="5706">
                  <c:v>2</c:v>
                </c:pt>
                <c:pt idx="5707">
                  <c:v>2</c:v>
                </c:pt>
                <c:pt idx="5708">
                  <c:v>2</c:v>
                </c:pt>
                <c:pt idx="5709">
                  <c:v>2</c:v>
                </c:pt>
                <c:pt idx="5710">
                  <c:v>2</c:v>
                </c:pt>
                <c:pt idx="5711">
                  <c:v>2</c:v>
                </c:pt>
                <c:pt idx="5712">
                  <c:v>2</c:v>
                </c:pt>
                <c:pt idx="5713">
                  <c:v>2</c:v>
                </c:pt>
                <c:pt idx="5714">
                  <c:v>2</c:v>
                </c:pt>
                <c:pt idx="5715">
                  <c:v>2</c:v>
                </c:pt>
                <c:pt idx="5716">
                  <c:v>2</c:v>
                </c:pt>
                <c:pt idx="5717">
                  <c:v>2</c:v>
                </c:pt>
                <c:pt idx="5718">
                  <c:v>2</c:v>
                </c:pt>
                <c:pt idx="5719">
                  <c:v>2</c:v>
                </c:pt>
                <c:pt idx="5720">
                  <c:v>2</c:v>
                </c:pt>
                <c:pt idx="5721">
                  <c:v>2</c:v>
                </c:pt>
                <c:pt idx="5722">
                  <c:v>2</c:v>
                </c:pt>
                <c:pt idx="5723">
                  <c:v>2</c:v>
                </c:pt>
                <c:pt idx="5724">
                  <c:v>2</c:v>
                </c:pt>
                <c:pt idx="5725">
                  <c:v>2</c:v>
                </c:pt>
                <c:pt idx="5726">
                  <c:v>2</c:v>
                </c:pt>
                <c:pt idx="5727">
                  <c:v>2</c:v>
                </c:pt>
                <c:pt idx="5728">
                  <c:v>2</c:v>
                </c:pt>
                <c:pt idx="5729">
                  <c:v>2</c:v>
                </c:pt>
                <c:pt idx="5730">
                  <c:v>2</c:v>
                </c:pt>
                <c:pt idx="5731">
                  <c:v>2</c:v>
                </c:pt>
                <c:pt idx="5732">
                  <c:v>2</c:v>
                </c:pt>
                <c:pt idx="5733">
                  <c:v>2</c:v>
                </c:pt>
                <c:pt idx="5734">
                  <c:v>2</c:v>
                </c:pt>
                <c:pt idx="5735">
                  <c:v>2</c:v>
                </c:pt>
                <c:pt idx="5736">
                  <c:v>2</c:v>
                </c:pt>
                <c:pt idx="5737">
                  <c:v>2</c:v>
                </c:pt>
                <c:pt idx="5738">
                  <c:v>2</c:v>
                </c:pt>
                <c:pt idx="5739">
                  <c:v>2</c:v>
                </c:pt>
                <c:pt idx="5740">
                  <c:v>2</c:v>
                </c:pt>
                <c:pt idx="5741">
                  <c:v>2</c:v>
                </c:pt>
                <c:pt idx="5742">
                  <c:v>2</c:v>
                </c:pt>
                <c:pt idx="5743">
                  <c:v>2</c:v>
                </c:pt>
                <c:pt idx="5744">
                  <c:v>2</c:v>
                </c:pt>
                <c:pt idx="5745">
                  <c:v>2</c:v>
                </c:pt>
                <c:pt idx="5746">
                  <c:v>2</c:v>
                </c:pt>
                <c:pt idx="5747">
                  <c:v>2</c:v>
                </c:pt>
                <c:pt idx="5748">
                  <c:v>2</c:v>
                </c:pt>
                <c:pt idx="5749">
                  <c:v>2</c:v>
                </c:pt>
                <c:pt idx="5750">
                  <c:v>2</c:v>
                </c:pt>
                <c:pt idx="5751">
                  <c:v>2</c:v>
                </c:pt>
                <c:pt idx="5752">
                  <c:v>2</c:v>
                </c:pt>
                <c:pt idx="5753">
                  <c:v>2</c:v>
                </c:pt>
                <c:pt idx="5754">
                  <c:v>2</c:v>
                </c:pt>
                <c:pt idx="5755">
                  <c:v>2</c:v>
                </c:pt>
                <c:pt idx="5756">
                  <c:v>2</c:v>
                </c:pt>
                <c:pt idx="5757">
                  <c:v>2</c:v>
                </c:pt>
                <c:pt idx="5758">
                  <c:v>2</c:v>
                </c:pt>
                <c:pt idx="5759">
                  <c:v>2</c:v>
                </c:pt>
                <c:pt idx="5760">
                  <c:v>2</c:v>
                </c:pt>
                <c:pt idx="5761">
                  <c:v>2</c:v>
                </c:pt>
                <c:pt idx="5762">
                  <c:v>2</c:v>
                </c:pt>
                <c:pt idx="5763">
                  <c:v>2</c:v>
                </c:pt>
                <c:pt idx="5764">
                  <c:v>2</c:v>
                </c:pt>
                <c:pt idx="5765">
                  <c:v>2</c:v>
                </c:pt>
                <c:pt idx="5766">
                  <c:v>2</c:v>
                </c:pt>
                <c:pt idx="5767">
                  <c:v>2</c:v>
                </c:pt>
                <c:pt idx="5768">
                  <c:v>2</c:v>
                </c:pt>
                <c:pt idx="5769">
                  <c:v>2</c:v>
                </c:pt>
                <c:pt idx="5770">
                  <c:v>2</c:v>
                </c:pt>
                <c:pt idx="5771">
                  <c:v>2</c:v>
                </c:pt>
                <c:pt idx="5772">
                  <c:v>2</c:v>
                </c:pt>
                <c:pt idx="5773">
                  <c:v>2</c:v>
                </c:pt>
                <c:pt idx="5774">
                  <c:v>2</c:v>
                </c:pt>
                <c:pt idx="5775">
                  <c:v>2</c:v>
                </c:pt>
                <c:pt idx="5776">
                  <c:v>2</c:v>
                </c:pt>
                <c:pt idx="5777">
                  <c:v>2</c:v>
                </c:pt>
                <c:pt idx="5778">
                  <c:v>2</c:v>
                </c:pt>
                <c:pt idx="5779">
                  <c:v>2</c:v>
                </c:pt>
                <c:pt idx="5780">
                  <c:v>2</c:v>
                </c:pt>
                <c:pt idx="5781">
                  <c:v>2</c:v>
                </c:pt>
                <c:pt idx="5782">
                  <c:v>2</c:v>
                </c:pt>
                <c:pt idx="5783">
                  <c:v>2</c:v>
                </c:pt>
                <c:pt idx="5784">
                  <c:v>2</c:v>
                </c:pt>
                <c:pt idx="5785">
                  <c:v>2</c:v>
                </c:pt>
                <c:pt idx="5786">
                  <c:v>2</c:v>
                </c:pt>
                <c:pt idx="5787">
                  <c:v>2</c:v>
                </c:pt>
                <c:pt idx="5788">
                  <c:v>2</c:v>
                </c:pt>
                <c:pt idx="5789">
                  <c:v>2</c:v>
                </c:pt>
                <c:pt idx="5790">
                  <c:v>2</c:v>
                </c:pt>
                <c:pt idx="5791">
                  <c:v>2</c:v>
                </c:pt>
                <c:pt idx="5792">
                  <c:v>2</c:v>
                </c:pt>
                <c:pt idx="5793">
                  <c:v>2</c:v>
                </c:pt>
                <c:pt idx="5794">
                  <c:v>2</c:v>
                </c:pt>
                <c:pt idx="5795">
                  <c:v>2</c:v>
                </c:pt>
                <c:pt idx="5796">
                  <c:v>2</c:v>
                </c:pt>
                <c:pt idx="5797">
                  <c:v>2</c:v>
                </c:pt>
                <c:pt idx="5798">
                  <c:v>2</c:v>
                </c:pt>
                <c:pt idx="5799">
                  <c:v>2</c:v>
                </c:pt>
                <c:pt idx="5800">
                  <c:v>2</c:v>
                </c:pt>
                <c:pt idx="5801">
                  <c:v>2</c:v>
                </c:pt>
                <c:pt idx="5802">
                  <c:v>2</c:v>
                </c:pt>
                <c:pt idx="5803">
                  <c:v>2</c:v>
                </c:pt>
                <c:pt idx="5804">
                  <c:v>2</c:v>
                </c:pt>
                <c:pt idx="5805">
                  <c:v>2</c:v>
                </c:pt>
                <c:pt idx="5806">
                  <c:v>2</c:v>
                </c:pt>
                <c:pt idx="5807">
                  <c:v>2</c:v>
                </c:pt>
                <c:pt idx="5808">
                  <c:v>2</c:v>
                </c:pt>
                <c:pt idx="5809">
                  <c:v>2</c:v>
                </c:pt>
                <c:pt idx="5810">
                  <c:v>2</c:v>
                </c:pt>
                <c:pt idx="5811">
                  <c:v>2</c:v>
                </c:pt>
                <c:pt idx="5812">
                  <c:v>2</c:v>
                </c:pt>
                <c:pt idx="5813">
                  <c:v>2</c:v>
                </c:pt>
                <c:pt idx="5814">
                  <c:v>2</c:v>
                </c:pt>
                <c:pt idx="5815">
                  <c:v>2</c:v>
                </c:pt>
                <c:pt idx="5816">
                  <c:v>2</c:v>
                </c:pt>
                <c:pt idx="5817">
                  <c:v>2</c:v>
                </c:pt>
                <c:pt idx="5818">
                  <c:v>2</c:v>
                </c:pt>
                <c:pt idx="5819">
                  <c:v>2</c:v>
                </c:pt>
                <c:pt idx="5820">
                  <c:v>2</c:v>
                </c:pt>
                <c:pt idx="5821">
                  <c:v>2</c:v>
                </c:pt>
                <c:pt idx="5822">
                  <c:v>2</c:v>
                </c:pt>
                <c:pt idx="5823">
                  <c:v>2</c:v>
                </c:pt>
                <c:pt idx="5824">
                  <c:v>2</c:v>
                </c:pt>
                <c:pt idx="5825">
                  <c:v>2</c:v>
                </c:pt>
                <c:pt idx="5826">
                  <c:v>2</c:v>
                </c:pt>
                <c:pt idx="5827">
                  <c:v>2</c:v>
                </c:pt>
                <c:pt idx="5828">
                  <c:v>2</c:v>
                </c:pt>
                <c:pt idx="5829">
                  <c:v>2</c:v>
                </c:pt>
                <c:pt idx="5830">
                  <c:v>2</c:v>
                </c:pt>
                <c:pt idx="5831">
                  <c:v>2</c:v>
                </c:pt>
                <c:pt idx="5832">
                  <c:v>2</c:v>
                </c:pt>
                <c:pt idx="5833">
                  <c:v>2</c:v>
                </c:pt>
                <c:pt idx="5834">
                  <c:v>2</c:v>
                </c:pt>
                <c:pt idx="5835">
                  <c:v>2</c:v>
                </c:pt>
                <c:pt idx="5836">
                  <c:v>2</c:v>
                </c:pt>
                <c:pt idx="5837">
                  <c:v>2</c:v>
                </c:pt>
                <c:pt idx="5838">
                  <c:v>2</c:v>
                </c:pt>
                <c:pt idx="5839">
                  <c:v>2</c:v>
                </c:pt>
                <c:pt idx="5840">
                  <c:v>2</c:v>
                </c:pt>
                <c:pt idx="5841">
                  <c:v>2</c:v>
                </c:pt>
                <c:pt idx="5842">
                  <c:v>2</c:v>
                </c:pt>
                <c:pt idx="5843">
                  <c:v>2</c:v>
                </c:pt>
                <c:pt idx="5844">
                  <c:v>2</c:v>
                </c:pt>
                <c:pt idx="5845">
                  <c:v>2</c:v>
                </c:pt>
                <c:pt idx="5846">
                  <c:v>2</c:v>
                </c:pt>
                <c:pt idx="5847">
                  <c:v>2</c:v>
                </c:pt>
                <c:pt idx="5848">
                  <c:v>2</c:v>
                </c:pt>
                <c:pt idx="5849">
                  <c:v>2</c:v>
                </c:pt>
                <c:pt idx="5850">
                  <c:v>2</c:v>
                </c:pt>
                <c:pt idx="5851">
                  <c:v>2</c:v>
                </c:pt>
                <c:pt idx="5852">
                  <c:v>2</c:v>
                </c:pt>
                <c:pt idx="5853">
                  <c:v>2</c:v>
                </c:pt>
                <c:pt idx="5854">
                  <c:v>2</c:v>
                </c:pt>
                <c:pt idx="5855">
                  <c:v>2</c:v>
                </c:pt>
                <c:pt idx="5856">
                  <c:v>2</c:v>
                </c:pt>
                <c:pt idx="5857">
                  <c:v>2</c:v>
                </c:pt>
                <c:pt idx="5858">
                  <c:v>2</c:v>
                </c:pt>
                <c:pt idx="5859">
                  <c:v>2</c:v>
                </c:pt>
                <c:pt idx="5860">
                  <c:v>2</c:v>
                </c:pt>
                <c:pt idx="5861">
                  <c:v>2</c:v>
                </c:pt>
                <c:pt idx="5862">
                  <c:v>2</c:v>
                </c:pt>
                <c:pt idx="5863">
                  <c:v>2</c:v>
                </c:pt>
                <c:pt idx="5864">
                  <c:v>2</c:v>
                </c:pt>
                <c:pt idx="5865">
                  <c:v>2</c:v>
                </c:pt>
                <c:pt idx="5866">
                  <c:v>2</c:v>
                </c:pt>
                <c:pt idx="5867">
                  <c:v>2</c:v>
                </c:pt>
                <c:pt idx="5868">
                  <c:v>2</c:v>
                </c:pt>
                <c:pt idx="5869">
                  <c:v>2</c:v>
                </c:pt>
                <c:pt idx="5870">
                  <c:v>2</c:v>
                </c:pt>
                <c:pt idx="5871">
                  <c:v>2</c:v>
                </c:pt>
                <c:pt idx="5872">
                  <c:v>2</c:v>
                </c:pt>
                <c:pt idx="5873">
                  <c:v>2</c:v>
                </c:pt>
                <c:pt idx="5874">
                  <c:v>2</c:v>
                </c:pt>
                <c:pt idx="5875">
                  <c:v>2</c:v>
                </c:pt>
                <c:pt idx="5876">
                  <c:v>2</c:v>
                </c:pt>
                <c:pt idx="5877">
                  <c:v>2</c:v>
                </c:pt>
                <c:pt idx="5878">
                  <c:v>2</c:v>
                </c:pt>
                <c:pt idx="5879">
                  <c:v>2</c:v>
                </c:pt>
                <c:pt idx="5880">
                  <c:v>2</c:v>
                </c:pt>
                <c:pt idx="5881">
                  <c:v>2</c:v>
                </c:pt>
                <c:pt idx="5882">
                  <c:v>2</c:v>
                </c:pt>
                <c:pt idx="5883">
                  <c:v>2</c:v>
                </c:pt>
                <c:pt idx="5884">
                  <c:v>2</c:v>
                </c:pt>
                <c:pt idx="5885">
                  <c:v>2</c:v>
                </c:pt>
                <c:pt idx="5886">
                  <c:v>2</c:v>
                </c:pt>
                <c:pt idx="5887">
                  <c:v>2</c:v>
                </c:pt>
                <c:pt idx="5888">
                  <c:v>2</c:v>
                </c:pt>
                <c:pt idx="5889">
                  <c:v>2</c:v>
                </c:pt>
                <c:pt idx="5890">
                  <c:v>2</c:v>
                </c:pt>
                <c:pt idx="5891">
                  <c:v>2</c:v>
                </c:pt>
                <c:pt idx="5892">
                  <c:v>2</c:v>
                </c:pt>
                <c:pt idx="5893">
                  <c:v>2</c:v>
                </c:pt>
                <c:pt idx="5894">
                  <c:v>2</c:v>
                </c:pt>
                <c:pt idx="5895">
                  <c:v>2</c:v>
                </c:pt>
                <c:pt idx="5896">
                  <c:v>2</c:v>
                </c:pt>
                <c:pt idx="5897">
                  <c:v>2</c:v>
                </c:pt>
                <c:pt idx="5898">
                  <c:v>2</c:v>
                </c:pt>
                <c:pt idx="5899">
                  <c:v>2</c:v>
                </c:pt>
                <c:pt idx="5900">
                  <c:v>2</c:v>
                </c:pt>
                <c:pt idx="5901">
                  <c:v>2</c:v>
                </c:pt>
                <c:pt idx="5902">
                  <c:v>2</c:v>
                </c:pt>
                <c:pt idx="5903">
                  <c:v>2</c:v>
                </c:pt>
                <c:pt idx="5904">
                  <c:v>2</c:v>
                </c:pt>
                <c:pt idx="5905">
                  <c:v>2</c:v>
                </c:pt>
                <c:pt idx="5906">
                  <c:v>2</c:v>
                </c:pt>
                <c:pt idx="5907">
                  <c:v>2</c:v>
                </c:pt>
                <c:pt idx="5908">
                  <c:v>2</c:v>
                </c:pt>
                <c:pt idx="5909">
                  <c:v>2</c:v>
                </c:pt>
                <c:pt idx="5910">
                  <c:v>2</c:v>
                </c:pt>
                <c:pt idx="5911">
                  <c:v>2</c:v>
                </c:pt>
                <c:pt idx="5912">
                  <c:v>2</c:v>
                </c:pt>
                <c:pt idx="5913">
                  <c:v>2</c:v>
                </c:pt>
                <c:pt idx="5914">
                  <c:v>2</c:v>
                </c:pt>
                <c:pt idx="5915">
                  <c:v>2</c:v>
                </c:pt>
                <c:pt idx="5916">
                  <c:v>2</c:v>
                </c:pt>
                <c:pt idx="5917">
                  <c:v>2</c:v>
                </c:pt>
                <c:pt idx="5918">
                  <c:v>2</c:v>
                </c:pt>
                <c:pt idx="5919">
                  <c:v>2</c:v>
                </c:pt>
                <c:pt idx="5920">
                  <c:v>2</c:v>
                </c:pt>
                <c:pt idx="5921">
                  <c:v>2</c:v>
                </c:pt>
                <c:pt idx="5922">
                  <c:v>2</c:v>
                </c:pt>
                <c:pt idx="5923">
                  <c:v>2</c:v>
                </c:pt>
                <c:pt idx="5924">
                  <c:v>2</c:v>
                </c:pt>
                <c:pt idx="5925">
                  <c:v>2</c:v>
                </c:pt>
                <c:pt idx="5926">
                  <c:v>2</c:v>
                </c:pt>
                <c:pt idx="5927">
                  <c:v>2</c:v>
                </c:pt>
                <c:pt idx="5928">
                  <c:v>2</c:v>
                </c:pt>
                <c:pt idx="5929">
                  <c:v>2</c:v>
                </c:pt>
                <c:pt idx="5930">
                  <c:v>2</c:v>
                </c:pt>
                <c:pt idx="5931">
                  <c:v>2</c:v>
                </c:pt>
                <c:pt idx="5932">
                  <c:v>2</c:v>
                </c:pt>
                <c:pt idx="5933">
                  <c:v>2</c:v>
                </c:pt>
                <c:pt idx="5934">
                  <c:v>2</c:v>
                </c:pt>
                <c:pt idx="5935">
                  <c:v>2</c:v>
                </c:pt>
                <c:pt idx="5936">
                  <c:v>2</c:v>
                </c:pt>
                <c:pt idx="5937">
                  <c:v>2</c:v>
                </c:pt>
                <c:pt idx="5938">
                  <c:v>2</c:v>
                </c:pt>
                <c:pt idx="5939">
                  <c:v>2</c:v>
                </c:pt>
                <c:pt idx="5940">
                  <c:v>2</c:v>
                </c:pt>
                <c:pt idx="5941">
                  <c:v>2</c:v>
                </c:pt>
                <c:pt idx="5942">
                  <c:v>2</c:v>
                </c:pt>
                <c:pt idx="5943">
                  <c:v>2</c:v>
                </c:pt>
                <c:pt idx="5944">
                  <c:v>2</c:v>
                </c:pt>
                <c:pt idx="5945">
                  <c:v>2</c:v>
                </c:pt>
                <c:pt idx="5946">
                  <c:v>2</c:v>
                </c:pt>
                <c:pt idx="5947">
                  <c:v>2</c:v>
                </c:pt>
                <c:pt idx="5948">
                  <c:v>2</c:v>
                </c:pt>
                <c:pt idx="5949">
                  <c:v>2</c:v>
                </c:pt>
                <c:pt idx="5950">
                  <c:v>2</c:v>
                </c:pt>
                <c:pt idx="5951">
                  <c:v>2</c:v>
                </c:pt>
                <c:pt idx="5952">
                  <c:v>2</c:v>
                </c:pt>
                <c:pt idx="5953">
                  <c:v>2</c:v>
                </c:pt>
                <c:pt idx="5954">
                  <c:v>2</c:v>
                </c:pt>
                <c:pt idx="5955">
                  <c:v>2</c:v>
                </c:pt>
                <c:pt idx="5956">
                  <c:v>2</c:v>
                </c:pt>
                <c:pt idx="5957">
                  <c:v>2</c:v>
                </c:pt>
                <c:pt idx="5958">
                  <c:v>2</c:v>
                </c:pt>
                <c:pt idx="5959">
                  <c:v>2</c:v>
                </c:pt>
                <c:pt idx="5960">
                  <c:v>2</c:v>
                </c:pt>
                <c:pt idx="5961">
                  <c:v>2</c:v>
                </c:pt>
                <c:pt idx="5962">
                  <c:v>2</c:v>
                </c:pt>
                <c:pt idx="5963">
                  <c:v>2</c:v>
                </c:pt>
                <c:pt idx="5964">
                  <c:v>2</c:v>
                </c:pt>
                <c:pt idx="5965">
                  <c:v>2</c:v>
                </c:pt>
                <c:pt idx="5966">
                  <c:v>2</c:v>
                </c:pt>
                <c:pt idx="5967">
                  <c:v>2</c:v>
                </c:pt>
                <c:pt idx="5968">
                  <c:v>2</c:v>
                </c:pt>
                <c:pt idx="5969">
                  <c:v>2</c:v>
                </c:pt>
                <c:pt idx="5970">
                  <c:v>2</c:v>
                </c:pt>
                <c:pt idx="5971">
                  <c:v>2</c:v>
                </c:pt>
                <c:pt idx="5972">
                  <c:v>2</c:v>
                </c:pt>
                <c:pt idx="5973">
                  <c:v>2</c:v>
                </c:pt>
                <c:pt idx="5974">
                  <c:v>2</c:v>
                </c:pt>
                <c:pt idx="5975">
                  <c:v>2</c:v>
                </c:pt>
                <c:pt idx="5976">
                  <c:v>2</c:v>
                </c:pt>
                <c:pt idx="5977">
                  <c:v>2</c:v>
                </c:pt>
                <c:pt idx="5978">
                  <c:v>2</c:v>
                </c:pt>
                <c:pt idx="5979">
                  <c:v>2</c:v>
                </c:pt>
                <c:pt idx="5980">
                  <c:v>2</c:v>
                </c:pt>
                <c:pt idx="5981">
                  <c:v>2</c:v>
                </c:pt>
                <c:pt idx="5982">
                  <c:v>2</c:v>
                </c:pt>
                <c:pt idx="5983">
                  <c:v>2</c:v>
                </c:pt>
                <c:pt idx="5984">
                  <c:v>2</c:v>
                </c:pt>
                <c:pt idx="5985">
                  <c:v>2</c:v>
                </c:pt>
                <c:pt idx="5986">
                  <c:v>2</c:v>
                </c:pt>
                <c:pt idx="5987">
                  <c:v>2</c:v>
                </c:pt>
                <c:pt idx="5988">
                  <c:v>2</c:v>
                </c:pt>
                <c:pt idx="5989">
                  <c:v>2</c:v>
                </c:pt>
                <c:pt idx="5990">
                  <c:v>2</c:v>
                </c:pt>
                <c:pt idx="5991">
                  <c:v>2</c:v>
                </c:pt>
                <c:pt idx="5992">
                  <c:v>2</c:v>
                </c:pt>
                <c:pt idx="5993">
                  <c:v>2</c:v>
                </c:pt>
                <c:pt idx="5994">
                  <c:v>2</c:v>
                </c:pt>
                <c:pt idx="5995">
                  <c:v>2</c:v>
                </c:pt>
                <c:pt idx="5996">
                  <c:v>2</c:v>
                </c:pt>
                <c:pt idx="5997">
                  <c:v>2</c:v>
                </c:pt>
                <c:pt idx="5998">
                  <c:v>2</c:v>
                </c:pt>
                <c:pt idx="5999">
                  <c:v>2</c:v>
                </c:pt>
                <c:pt idx="6000">
                  <c:v>2</c:v>
                </c:pt>
                <c:pt idx="6001">
                  <c:v>2</c:v>
                </c:pt>
                <c:pt idx="6002">
                  <c:v>2</c:v>
                </c:pt>
                <c:pt idx="6003">
                  <c:v>2</c:v>
                </c:pt>
                <c:pt idx="6004">
                  <c:v>2</c:v>
                </c:pt>
                <c:pt idx="6005">
                  <c:v>2</c:v>
                </c:pt>
                <c:pt idx="6006">
                  <c:v>2</c:v>
                </c:pt>
                <c:pt idx="6007">
                  <c:v>2</c:v>
                </c:pt>
                <c:pt idx="6008">
                  <c:v>2</c:v>
                </c:pt>
                <c:pt idx="6009">
                  <c:v>2</c:v>
                </c:pt>
                <c:pt idx="6010">
                  <c:v>2</c:v>
                </c:pt>
                <c:pt idx="6011">
                  <c:v>2</c:v>
                </c:pt>
                <c:pt idx="6012">
                  <c:v>2</c:v>
                </c:pt>
                <c:pt idx="6013">
                  <c:v>2</c:v>
                </c:pt>
                <c:pt idx="6014">
                  <c:v>2</c:v>
                </c:pt>
                <c:pt idx="6015">
                  <c:v>2</c:v>
                </c:pt>
                <c:pt idx="6016">
                  <c:v>2</c:v>
                </c:pt>
                <c:pt idx="6017">
                  <c:v>2</c:v>
                </c:pt>
                <c:pt idx="6018">
                  <c:v>2</c:v>
                </c:pt>
                <c:pt idx="6019">
                  <c:v>2</c:v>
                </c:pt>
                <c:pt idx="6020">
                  <c:v>2</c:v>
                </c:pt>
                <c:pt idx="6021">
                  <c:v>2</c:v>
                </c:pt>
                <c:pt idx="6022">
                  <c:v>2</c:v>
                </c:pt>
                <c:pt idx="6023">
                  <c:v>2</c:v>
                </c:pt>
                <c:pt idx="6024">
                  <c:v>2</c:v>
                </c:pt>
                <c:pt idx="6025">
                  <c:v>2</c:v>
                </c:pt>
                <c:pt idx="6026">
                  <c:v>2</c:v>
                </c:pt>
                <c:pt idx="6027">
                  <c:v>2</c:v>
                </c:pt>
                <c:pt idx="6028">
                  <c:v>2</c:v>
                </c:pt>
                <c:pt idx="6029">
                  <c:v>2</c:v>
                </c:pt>
                <c:pt idx="6030">
                  <c:v>2</c:v>
                </c:pt>
                <c:pt idx="6031">
                  <c:v>2</c:v>
                </c:pt>
                <c:pt idx="6032">
                  <c:v>2</c:v>
                </c:pt>
                <c:pt idx="6033">
                  <c:v>2</c:v>
                </c:pt>
                <c:pt idx="6034">
                  <c:v>2</c:v>
                </c:pt>
                <c:pt idx="6035">
                  <c:v>2</c:v>
                </c:pt>
                <c:pt idx="6036">
                  <c:v>2</c:v>
                </c:pt>
                <c:pt idx="6037">
                  <c:v>2</c:v>
                </c:pt>
                <c:pt idx="6038">
                  <c:v>2</c:v>
                </c:pt>
                <c:pt idx="6039">
                  <c:v>2</c:v>
                </c:pt>
                <c:pt idx="6040">
                  <c:v>2</c:v>
                </c:pt>
                <c:pt idx="6041">
                  <c:v>2</c:v>
                </c:pt>
                <c:pt idx="6042">
                  <c:v>2</c:v>
                </c:pt>
                <c:pt idx="6043">
                  <c:v>2</c:v>
                </c:pt>
                <c:pt idx="6044">
                  <c:v>2</c:v>
                </c:pt>
                <c:pt idx="6045">
                  <c:v>2</c:v>
                </c:pt>
                <c:pt idx="6046">
                  <c:v>2</c:v>
                </c:pt>
                <c:pt idx="6047">
                  <c:v>2</c:v>
                </c:pt>
                <c:pt idx="6048">
                  <c:v>2</c:v>
                </c:pt>
                <c:pt idx="6049">
                  <c:v>2</c:v>
                </c:pt>
                <c:pt idx="6050">
                  <c:v>2</c:v>
                </c:pt>
                <c:pt idx="6051">
                  <c:v>2</c:v>
                </c:pt>
                <c:pt idx="6052">
                  <c:v>2</c:v>
                </c:pt>
                <c:pt idx="6053">
                  <c:v>2</c:v>
                </c:pt>
                <c:pt idx="6054">
                  <c:v>2</c:v>
                </c:pt>
                <c:pt idx="6055">
                  <c:v>2</c:v>
                </c:pt>
                <c:pt idx="6056">
                  <c:v>2</c:v>
                </c:pt>
                <c:pt idx="6057">
                  <c:v>2</c:v>
                </c:pt>
                <c:pt idx="6058">
                  <c:v>2</c:v>
                </c:pt>
                <c:pt idx="6059">
                  <c:v>2</c:v>
                </c:pt>
                <c:pt idx="6060">
                  <c:v>2</c:v>
                </c:pt>
                <c:pt idx="6061">
                  <c:v>2</c:v>
                </c:pt>
                <c:pt idx="6062">
                  <c:v>2</c:v>
                </c:pt>
                <c:pt idx="6063">
                  <c:v>2</c:v>
                </c:pt>
                <c:pt idx="6064">
                  <c:v>2</c:v>
                </c:pt>
                <c:pt idx="6065">
                  <c:v>2</c:v>
                </c:pt>
                <c:pt idx="6066">
                  <c:v>2</c:v>
                </c:pt>
                <c:pt idx="6067">
                  <c:v>2</c:v>
                </c:pt>
                <c:pt idx="6068">
                  <c:v>2</c:v>
                </c:pt>
                <c:pt idx="6069">
                  <c:v>2</c:v>
                </c:pt>
                <c:pt idx="6070">
                  <c:v>2</c:v>
                </c:pt>
                <c:pt idx="6071">
                  <c:v>2</c:v>
                </c:pt>
                <c:pt idx="6072">
                  <c:v>2</c:v>
                </c:pt>
                <c:pt idx="6073">
                  <c:v>2</c:v>
                </c:pt>
                <c:pt idx="6074">
                  <c:v>2</c:v>
                </c:pt>
                <c:pt idx="6075">
                  <c:v>2</c:v>
                </c:pt>
                <c:pt idx="6076">
                  <c:v>2</c:v>
                </c:pt>
                <c:pt idx="6077">
                  <c:v>2</c:v>
                </c:pt>
                <c:pt idx="6078">
                  <c:v>2</c:v>
                </c:pt>
                <c:pt idx="6079">
                  <c:v>2</c:v>
                </c:pt>
                <c:pt idx="6080">
                  <c:v>2</c:v>
                </c:pt>
                <c:pt idx="6081">
                  <c:v>2</c:v>
                </c:pt>
                <c:pt idx="6082">
                  <c:v>2</c:v>
                </c:pt>
                <c:pt idx="6083">
                  <c:v>2</c:v>
                </c:pt>
                <c:pt idx="6084">
                  <c:v>2</c:v>
                </c:pt>
                <c:pt idx="6085">
                  <c:v>2</c:v>
                </c:pt>
                <c:pt idx="6086">
                  <c:v>2</c:v>
                </c:pt>
                <c:pt idx="6087">
                  <c:v>2</c:v>
                </c:pt>
                <c:pt idx="6088">
                  <c:v>2</c:v>
                </c:pt>
                <c:pt idx="6089">
                  <c:v>2</c:v>
                </c:pt>
                <c:pt idx="6090">
                  <c:v>2</c:v>
                </c:pt>
                <c:pt idx="6091">
                  <c:v>2</c:v>
                </c:pt>
                <c:pt idx="6092">
                  <c:v>2</c:v>
                </c:pt>
                <c:pt idx="6093">
                  <c:v>2</c:v>
                </c:pt>
                <c:pt idx="6094">
                  <c:v>2</c:v>
                </c:pt>
                <c:pt idx="6095">
                  <c:v>2</c:v>
                </c:pt>
                <c:pt idx="6096">
                  <c:v>2</c:v>
                </c:pt>
                <c:pt idx="6097">
                  <c:v>2</c:v>
                </c:pt>
                <c:pt idx="6098">
                  <c:v>2</c:v>
                </c:pt>
                <c:pt idx="6099">
                  <c:v>2</c:v>
                </c:pt>
                <c:pt idx="6100">
                  <c:v>2</c:v>
                </c:pt>
                <c:pt idx="6101">
                  <c:v>2</c:v>
                </c:pt>
                <c:pt idx="6102">
                  <c:v>2</c:v>
                </c:pt>
                <c:pt idx="6103">
                  <c:v>2</c:v>
                </c:pt>
                <c:pt idx="6104">
                  <c:v>2</c:v>
                </c:pt>
                <c:pt idx="6105">
                  <c:v>2</c:v>
                </c:pt>
                <c:pt idx="6106">
                  <c:v>2</c:v>
                </c:pt>
                <c:pt idx="6107">
                  <c:v>2</c:v>
                </c:pt>
                <c:pt idx="6108">
                  <c:v>2</c:v>
                </c:pt>
                <c:pt idx="6109">
                  <c:v>2</c:v>
                </c:pt>
                <c:pt idx="6110">
                  <c:v>2</c:v>
                </c:pt>
                <c:pt idx="6111">
                  <c:v>2</c:v>
                </c:pt>
                <c:pt idx="6112">
                  <c:v>2</c:v>
                </c:pt>
                <c:pt idx="6113">
                  <c:v>2</c:v>
                </c:pt>
                <c:pt idx="6114">
                  <c:v>2</c:v>
                </c:pt>
                <c:pt idx="6115">
                  <c:v>2</c:v>
                </c:pt>
                <c:pt idx="6116">
                  <c:v>2</c:v>
                </c:pt>
                <c:pt idx="6117">
                  <c:v>2</c:v>
                </c:pt>
                <c:pt idx="6118">
                  <c:v>2</c:v>
                </c:pt>
                <c:pt idx="6119">
                  <c:v>2</c:v>
                </c:pt>
                <c:pt idx="6120">
                  <c:v>2</c:v>
                </c:pt>
                <c:pt idx="6121">
                  <c:v>2</c:v>
                </c:pt>
                <c:pt idx="6122">
                  <c:v>2</c:v>
                </c:pt>
                <c:pt idx="6123">
                  <c:v>2</c:v>
                </c:pt>
                <c:pt idx="6124">
                  <c:v>2</c:v>
                </c:pt>
                <c:pt idx="6125">
                  <c:v>2</c:v>
                </c:pt>
                <c:pt idx="6126">
                  <c:v>2</c:v>
                </c:pt>
                <c:pt idx="6127">
                  <c:v>2</c:v>
                </c:pt>
                <c:pt idx="6128">
                  <c:v>2</c:v>
                </c:pt>
                <c:pt idx="6129">
                  <c:v>2</c:v>
                </c:pt>
                <c:pt idx="6130">
                  <c:v>2</c:v>
                </c:pt>
                <c:pt idx="6131">
                  <c:v>2</c:v>
                </c:pt>
                <c:pt idx="6132">
                  <c:v>2</c:v>
                </c:pt>
                <c:pt idx="6133">
                  <c:v>2</c:v>
                </c:pt>
                <c:pt idx="6134">
                  <c:v>2</c:v>
                </c:pt>
                <c:pt idx="6135">
                  <c:v>2</c:v>
                </c:pt>
                <c:pt idx="6136">
                  <c:v>2</c:v>
                </c:pt>
                <c:pt idx="6137">
                  <c:v>2</c:v>
                </c:pt>
                <c:pt idx="6138">
                  <c:v>2</c:v>
                </c:pt>
                <c:pt idx="6139">
                  <c:v>2</c:v>
                </c:pt>
                <c:pt idx="6140">
                  <c:v>2</c:v>
                </c:pt>
                <c:pt idx="6141">
                  <c:v>2</c:v>
                </c:pt>
                <c:pt idx="6142">
                  <c:v>2</c:v>
                </c:pt>
                <c:pt idx="6143">
                  <c:v>2</c:v>
                </c:pt>
                <c:pt idx="6144">
                  <c:v>2</c:v>
                </c:pt>
                <c:pt idx="6145">
                  <c:v>2</c:v>
                </c:pt>
                <c:pt idx="6146">
                  <c:v>2</c:v>
                </c:pt>
                <c:pt idx="6147">
                  <c:v>2</c:v>
                </c:pt>
                <c:pt idx="6148">
                  <c:v>2</c:v>
                </c:pt>
                <c:pt idx="6149">
                  <c:v>2</c:v>
                </c:pt>
                <c:pt idx="6150">
                  <c:v>2</c:v>
                </c:pt>
                <c:pt idx="6151">
                  <c:v>2</c:v>
                </c:pt>
                <c:pt idx="6152">
                  <c:v>2</c:v>
                </c:pt>
                <c:pt idx="6153">
                  <c:v>2</c:v>
                </c:pt>
                <c:pt idx="6154">
                  <c:v>2</c:v>
                </c:pt>
                <c:pt idx="6155">
                  <c:v>2</c:v>
                </c:pt>
                <c:pt idx="6156">
                  <c:v>2</c:v>
                </c:pt>
                <c:pt idx="6157">
                  <c:v>2</c:v>
                </c:pt>
                <c:pt idx="6158">
                  <c:v>2</c:v>
                </c:pt>
                <c:pt idx="6159">
                  <c:v>2</c:v>
                </c:pt>
                <c:pt idx="6160">
                  <c:v>2</c:v>
                </c:pt>
                <c:pt idx="6161">
                  <c:v>2</c:v>
                </c:pt>
                <c:pt idx="6162">
                  <c:v>2</c:v>
                </c:pt>
                <c:pt idx="6163">
                  <c:v>2</c:v>
                </c:pt>
                <c:pt idx="6164">
                  <c:v>2</c:v>
                </c:pt>
                <c:pt idx="6165">
                  <c:v>2</c:v>
                </c:pt>
                <c:pt idx="6166">
                  <c:v>2</c:v>
                </c:pt>
                <c:pt idx="6167">
                  <c:v>2</c:v>
                </c:pt>
                <c:pt idx="6168">
                  <c:v>2</c:v>
                </c:pt>
                <c:pt idx="6169">
                  <c:v>2</c:v>
                </c:pt>
                <c:pt idx="6170">
                  <c:v>2</c:v>
                </c:pt>
                <c:pt idx="6171">
                  <c:v>2</c:v>
                </c:pt>
                <c:pt idx="6172">
                  <c:v>2</c:v>
                </c:pt>
                <c:pt idx="6173">
                  <c:v>2</c:v>
                </c:pt>
                <c:pt idx="6174">
                  <c:v>2</c:v>
                </c:pt>
                <c:pt idx="6175">
                  <c:v>2</c:v>
                </c:pt>
                <c:pt idx="6176">
                  <c:v>2</c:v>
                </c:pt>
                <c:pt idx="6177">
                  <c:v>2</c:v>
                </c:pt>
                <c:pt idx="6178">
                  <c:v>2</c:v>
                </c:pt>
                <c:pt idx="6179">
                  <c:v>2</c:v>
                </c:pt>
                <c:pt idx="6180">
                  <c:v>2</c:v>
                </c:pt>
                <c:pt idx="6181">
                  <c:v>2</c:v>
                </c:pt>
                <c:pt idx="6182">
                  <c:v>2</c:v>
                </c:pt>
                <c:pt idx="6183">
                  <c:v>2</c:v>
                </c:pt>
                <c:pt idx="6184">
                  <c:v>2</c:v>
                </c:pt>
                <c:pt idx="6185">
                  <c:v>2</c:v>
                </c:pt>
                <c:pt idx="6186">
                  <c:v>2</c:v>
                </c:pt>
                <c:pt idx="6187">
                  <c:v>2</c:v>
                </c:pt>
                <c:pt idx="6188">
                  <c:v>2</c:v>
                </c:pt>
                <c:pt idx="6189">
                  <c:v>2</c:v>
                </c:pt>
                <c:pt idx="6190">
                  <c:v>2</c:v>
                </c:pt>
                <c:pt idx="6191">
                  <c:v>2</c:v>
                </c:pt>
                <c:pt idx="6192">
                  <c:v>2</c:v>
                </c:pt>
                <c:pt idx="6193">
                  <c:v>2</c:v>
                </c:pt>
                <c:pt idx="6194">
                  <c:v>2</c:v>
                </c:pt>
                <c:pt idx="6195">
                  <c:v>2</c:v>
                </c:pt>
                <c:pt idx="6196">
                  <c:v>2</c:v>
                </c:pt>
                <c:pt idx="6197">
                  <c:v>2</c:v>
                </c:pt>
                <c:pt idx="6198">
                  <c:v>2</c:v>
                </c:pt>
                <c:pt idx="6199">
                  <c:v>2</c:v>
                </c:pt>
                <c:pt idx="6200">
                  <c:v>2</c:v>
                </c:pt>
                <c:pt idx="6201">
                  <c:v>2</c:v>
                </c:pt>
                <c:pt idx="6202">
                  <c:v>2</c:v>
                </c:pt>
                <c:pt idx="6203">
                  <c:v>2</c:v>
                </c:pt>
                <c:pt idx="6204">
                  <c:v>2</c:v>
                </c:pt>
                <c:pt idx="6205">
                  <c:v>2</c:v>
                </c:pt>
                <c:pt idx="6206">
                  <c:v>2</c:v>
                </c:pt>
                <c:pt idx="6207">
                  <c:v>2</c:v>
                </c:pt>
                <c:pt idx="6208">
                  <c:v>2</c:v>
                </c:pt>
                <c:pt idx="6209">
                  <c:v>2</c:v>
                </c:pt>
                <c:pt idx="6210">
                  <c:v>2</c:v>
                </c:pt>
                <c:pt idx="6211">
                  <c:v>2</c:v>
                </c:pt>
                <c:pt idx="6212">
                  <c:v>2</c:v>
                </c:pt>
                <c:pt idx="6213">
                  <c:v>2</c:v>
                </c:pt>
                <c:pt idx="6214">
                  <c:v>2</c:v>
                </c:pt>
                <c:pt idx="6215">
                  <c:v>2</c:v>
                </c:pt>
                <c:pt idx="6216">
                  <c:v>2</c:v>
                </c:pt>
                <c:pt idx="6217">
                  <c:v>2</c:v>
                </c:pt>
                <c:pt idx="6218">
                  <c:v>2</c:v>
                </c:pt>
                <c:pt idx="6219">
                  <c:v>2</c:v>
                </c:pt>
                <c:pt idx="6220">
                  <c:v>2</c:v>
                </c:pt>
                <c:pt idx="6221">
                  <c:v>2</c:v>
                </c:pt>
                <c:pt idx="6222">
                  <c:v>2</c:v>
                </c:pt>
                <c:pt idx="6223">
                  <c:v>2</c:v>
                </c:pt>
                <c:pt idx="6224">
                  <c:v>2</c:v>
                </c:pt>
                <c:pt idx="6225">
                  <c:v>2</c:v>
                </c:pt>
                <c:pt idx="6226">
                  <c:v>2</c:v>
                </c:pt>
                <c:pt idx="6227">
                  <c:v>2</c:v>
                </c:pt>
                <c:pt idx="6228">
                  <c:v>2</c:v>
                </c:pt>
                <c:pt idx="6229">
                  <c:v>2</c:v>
                </c:pt>
                <c:pt idx="6230">
                  <c:v>2</c:v>
                </c:pt>
                <c:pt idx="6231">
                  <c:v>2</c:v>
                </c:pt>
                <c:pt idx="6232">
                  <c:v>2</c:v>
                </c:pt>
                <c:pt idx="6233">
                  <c:v>2</c:v>
                </c:pt>
                <c:pt idx="6234">
                  <c:v>2</c:v>
                </c:pt>
                <c:pt idx="6235">
                  <c:v>2</c:v>
                </c:pt>
                <c:pt idx="6236">
                  <c:v>2</c:v>
                </c:pt>
                <c:pt idx="6237">
                  <c:v>2</c:v>
                </c:pt>
                <c:pt idx="6238">
                  <c:v>2</c:v>
                </c:pt>
                <c:pt idx="6239">
                  <c:v>2</c:v>
                </c:pt>
                <c:pt idx="6240">
                  <c:v>2</c:v>
                </c:pt>
                <c:pt idx="6241">
                  <c:v>2</c:v>
                </c:pt>
                <c:pt idx="6242">
                  <c:v>2</c:v>
                </c:pt>
                <c:pt idx="6243">
                  <c:v>2</c:v>
                </c:pt>
                <c:pt idx="6244">
                  <c:v>2</c:v>
                </c:pt>
                <c:pt idx="6245">
                  <c:v>2</c:v>
                </c:pt>
                <c:pt idx="6246">
                  <c:v>2</c:v>
                </c:pt>
                <c:pt idx="6247">
                  <c:v>2</c:v>
                </c:pt>
                <c:pt idx="6248">
                  <c:v>2</c:v>
                </c:pt>
                <c:pt idx="6249">
                  <c:v>2</c:v>
                </c:pt>
                <c:pt idx="6250">
                  <c:v>2</c:v>
                </c:pt>
                <c:pt idx="6251">
                  <c:v>2</c:v>
                </c:pt>
                <c:pt idx="6252">
                  <c:v>2</c:v>
                </c:pt>
                <c:pt idx="6253">
                  <c:v>2</c:v>
                </c:pt>
                <c:pt idx="6254">
                  <c:v>2</c:v>
                </c:pt>
                <c:pt idx="6255">
                  <c:v>2</c:v>
                </c:pt>
                <c:pt idx="6256">
                  <c:v>2</c:v>
                </c:pt>
                <c:pt idx="6257">
                  <c:v>2</c:v>
                </c:pt>
                <c:pt idx="6258">
                  <c:v>2</c:v>
                </c:pt>
                <c:pt idx="6259">
                  <c:v>2</c:v>
                </c:pt>
                <c:pt idx="6260">
                  <c:v>2</c:v>
                </c:pt>
                <c:pt idx="6261">
                  <c:v>2</c:v>
                </c:pt>
                <c:pt idx="6262">
                  <c:v>2</c:v>
                </c:pt>
                <c:pt idx="6263">
                  <c:v>2</c:v>
                </c:pt>
                <c:pt idx="6264">
                  <c:v>2</c:v>
                </c:pt>
                <c:pt idx="6265">
                  <c:v>2</c:v>
                </c:pt>
                <c:pt idx="6266">
                  <c:v>2</c:v>
                </c:pt>
                <c:pt idx="6267">
                  <c:v>2</c:v>
                </c:pt>
                <c:pt idx="6268">
                  <c:v>2</c:v>
                </c:pt>
                <c:pt idx="6269">
                  <c:v>2</c:v>
                </c:pt>
                <c:pt idx="6270">
                  <c:v>2</c:v>
                </c:pt>
                <c:pt idx="6271">
                  <c:v>2</c:v>
                </c:pt>
                <c:pt idx="6272">
                  <c:v>2</c:v>
                </c:pt>
                <c:pt idx="6273">
                  <c:v>2</c:v>
                </c:pt>
                <c:pt idx="6274">
                  <c:v>2</c:v>
                </c:pt>
                <c:pt idx="6275">
                  <c:v>2</c:v>
                </c:pt>
                <c:pt idx="6276">
                  <c:v>2</c:v>
                </c:pt>
                <c:pt idx="6277">
                  <c:v>2</c:v>
                </c:pt>
                <c:pt idx="6278">
                  <c:v>2</c:v>
                </c:pt>
                <c:pt idx="6279">
                  <c:v>2</c:v>
                </c:pt>
                <c:pt idx="6280">
                  <c:v>2</c:v>
                </c:pt>
                <c:pt idx="6281">
                  <c:v>2</c:v>
                </c:pt>
                <c:pt idx="6282">
                  <c:v>2</c:v>
                </c:pt>
                <c:pt idx="6283">
                  <c:v>2</c:v>
                </c:pt>
                <c:pt idx="6284">
                  <c:v>2</c:v>
                </c:pt>
                <c:pt idx="6285">
                  <c:v>2</c:v>
                </c:pt>
                <c:pt idx="6286">
                  <c:v>2</c:v>
                </c:pt>
                <c:pt idx="6287">
                  <c:v>2</c:v>
                </c:pt>
                <c:pt idx="6288">
                  <c:v>2</c:v>
                </c:pt>
                <c:pt idx="6289">
                  <c:v>2</c:v>
                </c:pt>
                <c:pt idx="6290">
                  <c:v>2</c:v>
                </c:pt>
                <c:pt idx="6291">
                  <c:v>2</c:v>
                </c:pt>
                <c:pt idx="6292">
                  <c:v>2</c:v>
                </c:pt>
                <c:pt idx="6293">
                  <c:v>2</c:v>
                </c:pt>
                <c:pt idx="6294">
                  <c:v>2</c:v>
                </c:pt>
                <c:pt idx="6295">
                  <c:v>2</c:v>
                </c:pt>
                <c:pt idx="6296">
                  <c:v>2</c:v>
                </c:pt>
                <c:pt idx="6297">
                  <c:v>2</c:v>
                </c:pt>
                <c:pt idx="6298">
                  <c:v>2</c:v>
                </c:pt>
                <c:pt idx="6299">
                  <c:v>2</c:v>
                </c:pt>
                <c:pt idx="6300">
                  <c:v>2</c:v>
                </c:pt>
                <c:pt idx="6301">
                  <c:v>2</c:v>
                </c:pt>
                <c:pt idx="6302">
                  <c:v>2</c:v>
                </c:pt>
                <c:pt idx="6303">
                  <c:v>2</c:v>
                </c:pt>
                <c:pt idx="6304">
                  <c:v>2</c:v>
                </c:pt>
                <c:pt idx="6305">
                  <c:v>2</c:v>
                </c:pt>
                <c:pt idx="6306">
                  <c:v>2</c:v>
                </c:pt>
                <c:pt idx="6307">
                  <c:v>2</c:v>
                </c:pt>
                <c:pt idx="6308">
                  <c:v>2</c:v>
                </c:pt>
                <c:pt idx="6309">
                  <c:v>2</c:v>
                </c:pt>
                <c:pt idx="6310">
                  <c:v>2</c:v>
                </c:pt>
                <c:pt idx="6311">
                  <c:v>2</c:v>
                </c:pt>
                <c:pt idx="6312">
                  <c:v>2</c:v>
                </c:pt>
                <c:pt idx="6313">
                  <c:v>2</c:v>
                </c:pt>
                <c:pt idx="6314">
                  <c:v>2</c:v>
                </c:pt>
                <c:pt idx="6315">
                  <c:v>2</c:v>
                </c:pt>
                <c:pt idx="6316">
                  <c:v>2</c:v>
                </c:pt>
                <c:pt idx="6317">
                  <c:v>2</c:v>
                </c:pt>
                <c:pt idx="6318">
                  <c:v>2</c:v>
                </c:pt>
                <c:pt idx="6319">
                  <c:v>2</c:v>
                </c:pt>
                <c:pt idx="6320">
                  <c:v>2</c:v>
                </c:pt>
                <c:pt idx="6321">
                  <c:v>2</c:v>
                </c:pt>
                <c:pt idx="6322">
                  <c:v>2</c:v>
                </c:pt>
                <c:pt idx="6323">
                  <c:v>2</c:v>
                </c:pt>
                <c:pt idx="6324">
                  <c:v>2</c:v>
                </c:pt>
                <c:pt idx="6325">
                  <c:v>2</c:v>
                </c:pt>
                <c:pt idx="6326">
                  <c:v>2</c:v>
                </c:pt>
                <c:pt idx="6327">
                  <c:v>2</c:v>
                </c:pt>
                <c:pt idx="6328">
                  <c:v>2</c:v>
                </c:pt>
                <c:pt idx="6329">
                  <c:v>2</c:v>
                </c:pt>
                <c:pt idx="6330">
                  <c:v>2</c:v>
                </c:pt>
                <c:pt idx="6331">
                  <c:v>2</c:v>
                </c:pt>
                <c:pt idx="6332">
                  <c:v>2</c:v>
                </c:pt>
                <c:pt idx="6333">
                  <c:v>2</c:v>
                </c:pt>
                <c:pt idx="6334">
                  <c:v>2</c:v>
                </c:pt>
                <c:pt idx="6335">
                  <c:v>2</c:v>
                </c:pt>
                <c:pt idx="6336">
                  <c:v>2</c:v>
                </c:pt>
                <c:pt idx="6337">
                  <c:v>2</c:v>
                </c:pt>
                <c:pt idx="6338">
                  <c:v>2</c:v>
                </c:pt>
                <c:pt idx="6339">
                  <c:v>2</c:v>
                </c:pt>
                <c:pt idx="6340">
                  <c:v>2</c:v>
                </c:pt>
                <c:pt idx="6341">
                  <c:v>2</c:v>
                </c:pt>
                <c:pt idx="6342">
                  <c:v>2</c:v>
                </c:pt>
                <c:pt idx="6343">
                  <c:v>2</c:v>
                </c:pt>
                <c:pt idx="6344">
                  <c:v>2</c:v>
                </c:pt>
                <c:pt idx="6345">
                  <c:v>2</c:v>
                </c:pt>
                <c:pt idx="6346">
                  <c:v>2</c:v>
                </c:pt>
                <c:pt idx="6347">
                  <c:v>2</c:v>
                </c:pt>
                <c:pt idx="6348">
                  <c:v>2</c:v>
                </c:pt>
                <c:pt idx="6349">
                  <c:v>2</c:v>
                </c:pt>
                <c:pt idx="6350">
                  <c:v>2</c:v>
                </c:pt>
                <c:pt idx="6351">
                  <c:v>2</c:v>
                </c:pt>
                <c:pt idx="6352">
                  <c:v>2</c:v>
                </c:pt>
                <c:pt idx="6353">
                  <c:v>2</c:v>
                </c:pt>
                <c:pt idx="6354">
                  <c:v>2</c:v>
                </c:pt>
                <c:pt idx="6355">
                  <c:v>2</c:v>
                </c:pt>
                <c:pt idx="6356">
                  <c:v>2</c:v>
                </c:pt>
                <c:pt idx="6357">
                  <c:v>2</c:v>
                </c:pt>
                <c:pt idx="6358">
                  <c:v>2</c:v>
                </c:pt>
                <c:pt idx="6359">
                  <c:v>2</c:v>
                </c:pt>
                <c:pt idx="6360">
                  <c:v>2</c:v>
                </c:pt>
                <c:pt idx="6361">
                  <c:v>2</c:v>
                </c:pt>
                <c:pt idx="6362">
                  <c:v>2</c:v>
                </c:pt>
                <c:pt idx="6363">
                  <c:v>2</c:v>
                </c:pt>
                <c:pt idx="6364">
                  <c:v>2</c:v>
                </c:pt>
                <c:pt idx="6365">
                  <c:v>2</c:v>
                </c:pt>
                <c:pt idx="6366">
                  <c:v>2</c:v>
                </c:pt>
                <c:pt idx="6367">
                  <c:v>2</c:v>
                </c:pt>
                <c:pt idx="6368">
                  <c:v>2</c:v>
                </c:pt>
                <c:pt idx="6369">
                  <c:v>2</c:v>
                </c:pt>
                <c:pt idx="6370">
                  <c:v>2</c:v>
                </c:pt>
                <c:pt idx="6371">
                  <c:v>2</c:v>
                </c:pt>
                <c:pt idx="6372">
                  <c:v>2</c:v>
                </c:pt>
                <c:pt idx="6373">
                  <c:v>2</c:v>
                </c:pt>
                <c:pt idx="6374">
                  <c:v>2</c:v>
                </c:pt>
                <c:pt idx="6375">
                  <c:v>2</c:v>
                </c:pt>
                <c:pt idx="6376">
                  <c:v>2</c:v>
                </c:pt>
                <c:pt idx="6377">
                  <c:v>2</c:v>
                </c:pt>
                <c:pt idx="6378">
                  <c:v>2</c:v>
                </c:pt>
                <c:pt idx="6379">
                  <c:v>2</c:v>
                </c:pt>
                <c:pt idx="6380">
                  <c:v>2</c:v>
                </c:pt>
                <c:pt idx="6381">
                  <c:v>2</c:v>
                </c:pt>
                <c:pt idx="6382">
                  <c:v>2</c:v>
                </c:pt>
                <c:pt idx="6383">
                  <c:v>2</c:v>
                </c:pt>
                <c:pt idx="6384">
                  <c:v>2</c:v>
                </c:pt>
                <c:pt idx="6385">
                  <c:v>2</c:v>
                </c:pt>
                <c:pt idx="6386">
                  <c:v>2</c:v>
                </c:pt>
                <c:pt idx="6387">
                  <c:v>2</c:v>
                </c:pt>
                <c:pt idx="6388">
                  <c:v>2</c:v>
                </c:pt>
                <c:pt idx="6389">
                  <c:v>2</c:v>
                </c:pt>
                <c:pt idx="6390">
                  <c:v>2</c:v>
                </c:pt>
                <c:pt idx="6391">
                  <c:v>2</c:v>
                </c:pt>
                <c:pt idx="6392">
                  <c:v>2</c:v>
                </c:pt>
                <c:pt idx="6393">
                  <c:v>2</c:v>
                </c:pt>
                <c:pt idx="6394">
                  <c:v>2</c:v>
                </c:pt>
                <c:pt idx="6395">
                  <c:v>2</c:v>
                </c:pt>
                <c:pt idx="6396">
                  <c:v>2</c:v>
                </c:pt>
                <c:pt idx="6397">
                  <c:v>2</c:v>
                </c:pt>
                <c:pt idx="6398">
                  <c:v>2</c:v>
                </c:pt>
                <c:pt idx="6399">
                  <c:v>2</c:v>
                </c:pt>
                <c:pt idx="6400">
                  <c:v>2</c:v>
                </c:pt>
                <c:pt idx="6401">
                  <c:v>2</c:v>
                </c:pt>
                <c:pt idx="6402">
                  <c:v>2</c:v>
                </c:pt>
                <c:pt idx="6403">
                  <c:v>2</c:v>
                </c:pt>
                <c:pt idx="6404">
                  <c:v>2</c:v>
                </c:pt>
                <c:pt idx="6405">
                  <c:v>2</c:v>
                </c:pt>
                <c:pt idx="6406">
                  <c:v>2</c:v>
                </c:pt>
                <c:pt idx="6407">
                  <c:v>2</c:v>
                </c:pt>
                <c:pt idx="6408">
                  <c:v>2</c:v>
                </c:pt>
                <c:pt idx="6409">
                  <c:v>2</c:v>
                </c:pt>
                <c:pt idx="6410">
                  <c:v>2</c:v>
                </c:pt>
                <c:pt idx="6411">
                  <c:v>2</c:v>
                </c:pt>
                <c:pt idx="6412">
                  <c:v>2</c:v>
                </c:pt>
                <c:pt idx="6413">
                  <c:v>2</c:v>
                </c:pt>
                <c:pt idx="6414">
                  <c:v>2</c:v>
                </c:pt>
                <c:pt idx="6415">
                  <c:v>2</c:v>
                </c:pt>
                <c:pt idx="6416">
                  <c:v>2</c:v>
                </c:pt>
                <c:pt idx="6417">
                  <c:v>2</c:v>
                </c:pt>
                <c:pt idx="6418">
                  <c:v>2</c:v>
                </c:pt>
                <c:pt idx="6419">
                  <c:v>2</c:v>
                </c:pt>
                <c:pt idx="6420">
                  <c:v>2</c:v>
                </c:pt>
                <c:pt idx="6421">
                  <c:v>2</c:v>
                </c:pt>
                <c:pt idx="6422">
                  <c:v>2</c:v>
                </c:pt>
                <c:pt idx="6423">
                  <c:v>2</c:v>
                </c:pt>
                <c:pt idx="6424">
                  <c:v>2</c:v>
                </c:pt>
                <c:pt idx="6425">
                  <c:v>2</c:v>
                </c:pt>
                <c:pt idx="6426">
                  <c:v>2</c:v>
                </c:pt>
                <c:pt idx="6427">
                  <c:v>2</c:v>
                </c:pt>
                <c:pt idx="6428">
                  <c:v>2</c:v>
                </c:pt>
                <c:pt idx="6429">
                  <c:v>2</c:v>
                </c:pt>
                <c:pt idx="6430">
                  <c:v>2</c:v>
                </c:pt>
                <c:pt idx="6431">
                  <c:v>2</c:v>
                </c:pt>
                <c:pt idx="6432">
                  <c:v>2</c:v>
                </c:pt>
                <c:pt idx="6433">
                  <c:v>2</c:v>
                </c:pt>
                <c:pt idx="6434">
                  <c:v>2</c:v>
                </c:pt>
                <c:pt idx="6435">
                  <c:v>2</c:v>
                </c:pt>
                <c:pt idx="6436">
                  <c:v>2</c:v>
                </c:pt>
                <c:pt idx="6437">
                  <c:v>2</c:v>
                </c:pt>
                <c:pt idx="6438">
                  <c:v>2</c:v>
                </c:pt>
                <c:pt idx="6439">
                  <c:v>2</c:v>
                </c:pt>
                <c:pt idx="6440">
                  <c:v>2</c:v>
                </c:pt>
                <c:pt idx="6441">
                  <c:v>2</c:v>
                </c:pt>
                <c:pt idx="6442">
                  <c:v>2</c:v>
                </c:pt>
                <c:pt idx="6443">
                  <c:v>2</c:v>
                </c:pt>
                <c:pt idx="6444">
                  <c:v>2</c:v>
                </c:pt>
                <c:pt idx="6445">
                  <c:v>2</c:v>
                </c:pt>
                <c:pt idx="6446">
                  <c:v>2</c:v>
                </c:pt>
                <c:pt idx="6447">
                  <c:v>2</c:v>
                </c:pt>
                <c:pt idx="6448">
                  <c:v>2</c:v>
                </c:pt>
                <c:pt idx="6449">
                  <c:v>2</c:v>
                </c:pt>
                <c:pt idx="6450">
                  <c:v>2</c:v>
                </c:pt>
                <c:pt idx="6451">
                  <c:v>2</c:v>
                </c:pt>
                <c:pt idx="6452">
                  <c:v>2</c:v>
                </c:pt>
                <c:pt idx="6453">
                  <c:v>2</c:v>
                </c:pt>
                <c:pt idx="6454">
                  <c:v>2</c:v>
                </c:pt>
                <c:pt idx="6455">
                  <c:v>2</c:v>
                </c:pt>
                <c:pt idx="6456">
                  <c:v>2</c:v>
                </c:pt>
                <c:pt idx="6457">
                  <c:v>2</c:v>
                </c:pt>
                <c:pt idx="6458">
                  <c:v>2</c:v>
                </c:pt>
                <c:pt idx="6459">
                  <c:v>2</c:v>
                </c:pt>
                <c:pt idx="6460">
                  <c:v>2</c:v>
                </c:pt>
                <c:pt idx="6461">
                  <c:v>2</c:v>
                </c:pt>
                <c:pt idx="6462">
                  <c:v>2</c:v>
                </c:pt>
                <c:pt idx="6463">
                  <c:v>2</c:v>
                </c:pt>
                <c:pt idx="6464">
                  <c:v>2</c:v>
                </c:pt>
                <c:pt idx="6465">
                  <c:v>2</c:v>
                </c:pt>
                <c:pt idx="6466">
                  <c:v>2</c:v>
                </c:pt>
                <c:pt idx="6467">
                  <c:v>2</c:v>
                </c:pt>
                <c:pt idx="6468">
                  <c:v>2</c:v>
                </c:pt>
                <c:pt idx="6469">
                  <c:v>2</c:v>
                </c:pt>
                <c:pt idx="6470">
                  <c:v>2</c:v>
                </c:pt>
                <c:pt idx="6471">
                  <c:v>2</c:v>
                </c:pt>
                <c:pt idx="6472">
                  <c:v>2</c:v>
                </c:pt>
                <c:pt idx="6473">
                  <c:v>2</c:v>
                </c:pt>
                <c:pt idx="6474">
                  <c:v>2</c:v>
                </c:pt>
                <c:pt idx="6475">
                  <c:v>2</c:v>
                </c:pt>
                <c:pt idx="6476">
                  <c:v>2</c:v>
                </c:pt>
                <c:pt idx="6477">
                  <c:v>2</c:v>
                </c:pt>
                <c:pt idx="6478">
                  <c:v>2</c:v>
                </c:pt>
                <c:pt idx="6479">
                  <c:v>2</c:v>
                </c:pt>
                <c:pt idx="6480">
                  <c:v>2</c:v>
                </c:pt>
                <c:pt idx="6481">
                  <c:v>2</c:v>
                </c:pt>
                <c:pt idx="6482">
                  <c:v>2</c:v>
                </c:pt>
                <c:pt idx="6483">
                  <c:v>2</c:v>
                </c:pt>
                <c:pt idx="6484">
                  <c:v>2</c:v>
                </c:pt>
                <c:pt idx="6485">
                  <c:v>2</c:v>
                </c:pt>
                <c:pt idx="6486">
                  <c:v>2</c:v>
                </c:pt>
                <c:pt idx="6487">
                  <c:v>2</c:v>
                </c:pt>
                <c:pt idx="6488">
                  <c:v>2</c:v>
                </c:pt>
                <c:pt idx="6489">
                  <c:v>2</c:v>
                </c:pt>
                <c:pt idx="6490">
                  <c:v>2</c:v>
                </c:pt>
                <c:pt idx="6491">
                  <c:v>2</c:v>
                </c:pt>
                <c:pt idx="6492">
                  <c:v>2</c:v>
                </c:pt>
                <c:pt idx="6493">
                  <c:v>2</c:v>
                </c:pt>
                <c:pt idx="6494">
                  <c:v>2</c:v>
                </c:pt>
                <c:pt idx="6495">
                  <c:v>2</c:v>
                </c:pt>
                <c:pt idx="6496">
                  <c:v>2</c:v>
                </c:pt>
                <c:pt idx="6497">
                  <c:v>2</c:v>
                </c:pt>
                <c:pt idx="6498">
                  <c:v>2</c:v>
                </c:pt>
                <c:pt idx="6499">
                  <c:v>2</c:v>
                </c:pt>
                <c:pt idx="6500">
                  <c:v>2</c:v>
                </c:pt>
                <c:pt idx="6501">
                  <c:v>2</c:v>
                </c:pt>
                <c:pt idx="6502">
                  <c:v>2</c:v>
                </c:pt>
                <c:pt idx="6503">
                  <c:v>2</c:v>
                </c:pt>
                <c:pt idx="6504">
                  <c:v>2</c:v>
                </c:pt>
                <c:pt idx="6505">
                  <c:v>2</c:v>
                </c:pt>
                <c:pt idx="6506">
                  <c:v>2</c:v>
                </c:pt>
                <c:pt idx="6507">
                  <c:v>2</c:v>
                </c:pt>
                <c:pt idx="6508">
                  <c:v>2</c:v>
                </c:pt>
                <c:pt idx="6509">
                  <c:v>2</c:v>
                </c:pt>
                <c:pt idx="6510">
                  <c:v>2</c:v>
                </c:pt>
                <c:pt idx="6511">
                  <c:v>2</c:v>
                </c:pt>
                <c:pt idx="6512">
                  <c:v>2</c:v>
                </c:pt>
                <c:pt idx="6513">
                  <c:v>2</c:v>
                </c:pt>
                <c:pt idx="6514">
                  <c:v>2</c:v>
                </c:pt>
                <c:pt idx="6515">
                  <c:v>2</c:v>
                </c:pt>
                <c:pt idx="6516">
                  <c:v>2</c:v>
                </c:pt>
                <c:pt idx="6517">
                  <c:v>2</c:v>
                </c:pt>
                <c:pt idx="6518">
                  <c:v>2</c:v>
                </c:pt>
                <c:pt idx="6519">
                  <c:v>2</c:v>
                </c:pt>
                <c:pt idx="6520">
                  <c:v>2</c:v>
                </c:pt>
                <c:pt idx="6521">
                  <c:v>2</c:v>
                </c:pt>
                <c:pt idx="6522">
                  <c:v>2</c:v>
                </c:pt>
                <c:pt idx="6523">
                  <c:v>2</c:v>
                </c:pt>
                <c:pt idx="6524">
                  <c:v>2</c:v>
                </c:pt>
                <c:pt idx="6525">
                  <c:v>2</c:v>
                </c:pt>
                <c:pt idx="6526">
                  <c:v>2</c:v>
                </c:pt>
                <c:pt idx="6527">
                  <c:v>2</c:v>
                </c:pt>
                <c:pt idx="6528">
                  <c:v>2</c:v>
                </c:pt>
                <c:pt idx="6529">
                  <c:v>2</c:v>
                </c:pt>
                <c:pt idx="6530">
                  <c:v>2</c:v>
                </c:pt>
                <c:pt idx="6531">
                  <c:v>2</c:v>
                </c:pt>
                <c:pt idx="6532">
                  <c:v>2</c:v>
                </c:pt>
                <c:pt idx="6533">
                  <c:v>2</c:v>
                </c:pt>
                <c:pt idx="6534">
                  <c:v>2</c:v>
                </c:pt>
                <c:pt idx="6535">
                  <c:v>2</c:v>
                </c:pt>
                <c:pt idx="6536">
                  <c:v>2</c:v>
                </c:pt>
                <c:pt idx="6537">
                  <c:v>2</c:v>
                </c:pt>
                <c:pt idx="6538">
                  <c:v>2</c:v>
                </c:pt>
                <c:pt idx="6539">
                  <c:v>2</c:v>
                </c:pt>
                <c:pt idx="6540">
                  <c:v>2</c:v>
                </c:pt>
                <c:pt idx="6541">
                  <c:v>2</c:v>
                </c:pt>
                <c:pt idx="6542">
                  <c:v>2</c:v>
                </c:pt>
                <c:pt idx="6543">
                  <c:v>2</c:v>
                </c:pt>
                <c:pt idx="6544">
                  <c:v>2</c:v>
                </c:pt>
                <c:pt idx="6545">
                  <c:v>2</c:v>
                </c:pt>
                <c:pt idx="6546">
                  <c:v>2</c:v>
                </c:pt>
                <c:pt idx="6547">
                  <c:v>2</c:v>
                </c:pt>
                <c:pt idx="6548">
                  <c:v>2</c:v>
                </c:pt>
                <c:pt idx="6549">
                  <c:v>2</c:v>
                </c:pt>
                <c:pt idx="6550">
                  <c:v>2</c:v>
                </c:pt>
                <c:pt idx="6551">
                  <c:v>2</c:v>
                </c:pt>
                <c:pt idx="6552">
                  <c:v>2</c:v>
                </c:pt>
                <c:pt idx="6553">
                  <c:v>2</c:v>
                </c:pt>
                <c:pt idx="6554">
                  <c:v>2</c:v>
                </c:pt>
                <c:pt idx="6555">
                  <c:v>2</c:v>
                </c:pt>
                <c:pt idx="6556">
                  <c:v>2</c:v>
                </c:pt>
                <c:pt idx="6557">
                  <c:v>2</c:v>
                </c:pt>
                <c:pt idx="6558">
                  <c:v>2</c:v>
                </c:pt>
                <c:pt idx="6559">
                  <c:v>2</c:v>
                </c:pt>
                <c:pt idx="6560">
                  <c:v>2</c:v>
                </c:pt>
                <c:pt idx="6561">
                  <c:v>2</c:v>
                </c:pt>
                <c:pt idx="6562">
                  <c:v>2</c:v>
                </c:pt>
                <c:pt idx="6563">
                  <c:v>2</c:v>
                </c:pt>
                <c:pt idx="6564">
                  <c:v>2</c:v>
                </c:pt>
                <c:pt idx="6565">
                  <c:v>2</c:v>
                </c:pt>
                <c:pt idx="6566">
                  <c:v>2</c:v>
                </c:pt>
                <c:pt idx="6567">
                  <c:v>2</c:v>
                </c:pt>
                <c:pt idx="6568">
                  <c:v>2</c:v>
                </c:pt>
                <c:pt idx="6569">
                  <c:v>2</c:v>
                </c:pt>
                <c:pt idx="6570">
                  <c:v>2</c:v>
                </c:pt>
                <c:pt idx="6571">
                  <c:v>2</c:v>
                </c:pt>
                <c:pt idx="6572">
                  <c:v>2</c:v>
                </c:pt>
                <c:pt idx="6573">
                  <c:v>2</c:v>
                </c:pt>
                <c:pt idx="6574">
                  <c:v>2</c:v>
                </c:pt>
                <c:pt idx="6575">
                  <c:v>2</c:v>
                </c:pt>
                <c:pt idx="6576">
                  <c:v>2</c:v>
                </c:pt>
                <c:pt idx="6577">
                  <c:v>2</c:v>
                </c:pt>
                <c:pt idx="6578">
                  <c:v>2</c:v>
                </c:pt>
                <c:pt idx="6579">
                  <c:v>2</c:v>
                </c:pt>
                <c:pt idx="6580">
                  <c:v>2</c:v>
                </c:pt>
                <c:pt idx="6581">
                  <c:v>2</c:v>
                </c:pt>
                <c:pt idx="6582">
                  <c:v>2</c:v>
                </c:pt>
                <c:pt idx="6583">
                  <c:v>2</c:v>
                </c:pt>
                <c:pt idx="6584">
                  <c:v>2</c:v>
                </c:pt>
                <c:pt idx="6585">
                  <c:v>2</c:v>
                </c:pt>
                <c:pt idx="6586">
                  <c:v>2</c:v>
                </c:pt>
                <c:pt idx="6587">
                  <c:v>2</c:v>
                </c:pt>
                <c:pt idx="6588">
                  <c:v>2</c:v>
                </c:pt>
                <c:pt idx="6589">
                  <c:v>2</c:v>
                </c:pt>
                <c:pt idx="6590">
                  <c:v>2</c:v>
                </c:pt>
                <c:pt idx="6591">
                  <c:v>2</c:v>
                </c:pt>
                <c:pt idx="6592">
                  <c:v>2</c:v>
                </c:pt>
                <c:pt idx="6593">
                  <c:v>2</c:v>
                </c:pt>
                <c:pt idx="6594">
                  <c:v>2</c:v>
                </c:pt>
                <c:pt idx="6595">
                  <c:v>2</c:v>
                </c:pt>
                <c:pt idx="6596">
                  <c:v>2</c:v>
                </c:pt>
                <c:pt idx="6597">
                  <c:v>2</c:v>
                </c:pt>
                <c:pt idx="6598">
                  <c:v>2</c:v>
                </c:pt>
                <c:pt idx="6599">
                  <c:v>2</c:v>
                </c:pt>
                <c:pt idx="6600">
                  <c:v>2</c:v>
                </c:pt>
                <c:pt idx="6601">
                  <c:v>2</c:v>
                </c:pt>
                <c:pt idx="6602">
                  <c:v>2</c:v>
                </c:pt>
                <c:pt idx="6603">
                  <c:v>2</c:v>
                </c:pt>
                <c:pt idx="6604">
                  <c:v>2</c:v>
                </c:pt>
                <c:pt idx="6605">
                  <c:v>2</c:v>
                </c:pt>
                <c:pt idx="6606">
                  <c:v>2</c:v>
                </c:pt>
                <c:pt idx="6607">
                  <c:v>2</c:v>
                </c:pt>
                <c:pt idx="6608">
                  <c:v>2</c:v>
                </c:pt>
                <c:pt idx="6609">
                  <c:v>2</c:v>
                </c:pt>
                <c:pt idx="6610">
                  <c:v>2</c:v>
                </c:pt>
                <c:pt idx="6611">
                  <c:v>2</c:v>
                </c:pt>
                <c:pt idx="6612">
                  <c:v>2</c:v>
                </c:pt>
                <c:pt idx="6613">
                  <c:v>2</c:v>
                </c:pt>
                <c:pt idx="6614">
                  <c:v>2</c:v>
                </c:pt>
                <c:pt idx="6615">
                  <c:v>2</c:v>
                </c:pt>
                <c:pt idx="6616">
                  <c:v>2</c:v>
                </c:pt>
                <c:pt idx="6617">
                  <c:v>2</c:v>
                </c:pt>
                <c:pt idx="6618">
                  <c:v>2</c:v>
                </c:pt>
                <c:pt idx="6619">
                  <c:v>2</c:v>
                </c:pt>
                <c:pt idx="6620">
                  <c:v>2</c:v>
                </c:pt>
                <c:pt idx="6621">
                  <c:v>2</c:v>
                </c:pt>
                <c:pt idx="6622">
                  <c:v>2</c:v>
                </c:pt>
                <c:pt idx="6623">
                  <c:v>2</c:v>
                </c:pt>
                <c:pt idx="6624">
                  <c:v>2</c:v>
                </c:pt>
                <c:pt idx="6625">
                  <c:v>2</c:v>
                </c:pt>
                <c:pt idx="6626">
                  <c:v>2</c:v>
                </c:pt>
                <c:pt idx="6627">
                  <c:v>2</c:v>
                </c:pt>
                <c:pt idx="6628">
                  <c:v>2</c:v>
                </c:pt>
                <c:pt idx="6629">
                  <c:v>2</c:v>
                </c:pt>
                <c:pt idx="6630">
                  <c:v>2</c:v>
                </c:pt>
                <c:pt idx="6631">
                  <c:v>2</c:v>
                </c:pt>
                <c:pt idx="6632">
                  <c:v>2</c:v>
                </c:pt>
                <c:pt idx="6633">
                  <c:v>2</c:v>
                </c:pt>
                <c:pt idx="6634">
                  <c:v>2</c:v>
                </c:pt>
                <c:pt idx="6635">
                  <c:v>2</c:v>
                </c:pt>
                <c:pt idx="6636">
                  <c:v>2</c:v>
                </c:pt>
                <c:pt idx="6637">
                  <c:v>2</c:v>
                </c:pt>
                <c:pt idx="6638">
                  <c:v>2</c:v>
                </c:pt>
                <c:pt idx="6639">
                  <c:v>2</c:v>
                </c:pt>
                <c:pt idx="6640">
                  <c:v>2</c:v>
                </c:pt>
                <c:pt idx="6641">
                  <c:v>2</c:v>
                </c:pt>
                <c:pt idx="6642">
                  <c:v>2</c:v>
                </c:pt>
                <c:pt idx="6643">
                  <c:v>2</c:v>
                </c:pt>
                <c:pt idx="6644">
                  <c:v>2</c:v>
                </c:pt>
                <c:pt idx="6645">
                  <c:v>2</c:v>
                </c:pt>
                <c:pt idx="6646">
                  <c:v>2</c:v>
                </c:pt>
                <c:pt idx="6647">
                  <c:v>2</c:v>
                </c:pt>
                <c:pt idx="6648">
                  <c:v>2</c:v>
                </c:pt>
                <c:pt idx="6649">
                  <c:v>2</c:v>
                </c:pt>
                <c:pt idx="6650">
                  <c:v>2</c:v>
                </c:pt>
                <c:pt idx="6651">
                  <c:v>2</c:v>
                </c:pt>
                <c:pt idx="6652">
                  <c:v>2</c:v>
                </c:pt>
                <c:pt idx="6653">
                  <c:v>2</c:v>
                </c:pt>
                <c:pt idx="6654">
                  <c:v>2</c:v>
                </c:pt>
                <c:pt idx="6655">
                  <c:v>2</c:v>
                </c:pt>
                <c:pt idx="6656">
                  <c:v>2</c:v>
                </c:pt>
                <c:pt idx="6657">
                  <c:v>2</c:v>
                </c:pt>
                <c:pt idx="6658">
                  <c:v>2</c:v>
                </c:pt>
                <c:pt idx="6659">
                  <c:v>2</c:v>
                </c:pt>
                <c:pt idx="6660">
                  <c:v>2</c:v>
                </c:pt>
                <c:pt idx="6661">
                  <c:v>2</c:v>
                </c:pt>
                <c:pt idx="6662">
                  <c:v>2</c:v>
                </c:pt>
                <c:pt idx="6663">
                  <c:v>2</c:v>
                </c:pt>
                <c:pt idx="6664">
                  <c:v>2</c:v>
                </c:pt>
                <c:pt idx="6665">
                  <c:v>2</c:v>
                </c:pt>
                <c:pt idx="6666">
                  <c:v>2</c:v>
                </c:pt>
                <c:pt idx="6667">
                  <c:v>2</c:v>
                </c:pt>
                <c:pt idx="6668">
                  <c:v>2</c:v>
                </c:pt>
                <c:pt idx="6669">
                  <c:v>2</c:v>
                </c:pt>
                <c:pt idx="6670">
                  <c:v>2</c:v>
                </c:pt>
                <c:pt idx="6671">
                  <c:v>2</c:v>
                </c:pt>
                <c:pt idx="6672">
                  <c:v>2</c:v>
                </c:pt>
                <c:pt idx="6673">
                  <c:v>2</c:v>
                </c:pt>
                <c:pt idx="6674">
                  <c:v>2</c:v>
                </c:pt>
                <c:pt idx="6675">
                  <c:v>2</c:v>
                </c:pt>
                <c:pt idx="6676">
                  <c:v>2</c:v>
                </c:pt>
                <c:pt idx="6677">
                  <c:v>2</c:v>
                </c:pt>
                <c:pt idx="6678">
                  <c:v>2</c:v>
                </c:pt>
                <c:pt idx="6679">
                  <c:v>2</c:v>
                </c:pt>
                <c:pt idx="6680">
                  <c:v>2</c:v>
                </c:pt>
                <c:pt idx="6681">
                  <c:v>2</c:v>
                </c:pt>
                <c:pt idx="6682">
                  <c:v>2</c:v>
                </c:pt>
                <c:pt idx="6683">
                  <c:v>2</c:v>
                </c:pt>
                <c:pt idx="6684">
                  <c:v>2</c:v>
                </c:pt>
                <c:pt idx="6685">
                  <c:v>2</c:v>
                </c:pt>
                <c:pt idx="6686">
                  <c:v>2</c:v>
                </c:pt>
                <c:pt idx="6687">
                  <c:v>2</c:v>
                </c:pt>
                <c:pt idx="6688">
                  <c:v>2</c:v>
                </c:pt>
                <c:pt idx="6689">
                  <c:v>2</c:v>
                </c:pt>
                <c:pt idx="6690">
                  <c:v>2</c:v>
                </c:pt>
                <c:pt idx="6691">
                  <c:v>2</c:v>
                </c:pt>
                <c:pt idx="6692">
                  <c:v>2</c:v>
                </c:pt>
                <c:pt idx="6693">
                  <c:v>2</c:v>
                </c:pt>
                <c:pt idx="6694">
                  <c:v>2</c:v>
                </c:pt>
                <c:pt idx="6695">
                  <c:v>2</c:v>
                </c:pt>
                <c:pt idx="6696">
                  <c:v>2</c:v>
                </c:pt>
                <c:pt idx="6697">
                  <c:v>2</c:v>
                </c:pt>
                <c:pt idx="6698">
                  <c:v>2</c:v>
                </c:pt>
                <c:pt idx="6699">
                  <c:v>2</c:v>
                </c:pt>
                <c:pt idx="6700">
                  <c:v>2</c:v>
                </c:pt>
                <c:pt idx="6701">
                  <c:v>2</c:v>
                </c:pt>
                <c:pt idx="6702">
                  <c:v>2</c:v>
                </c:pt>
                <c:pt idx="6703">
                  <c:v>2</c:v>
                </c:pt>
                <c:pt idx="6704">
                  <c:v>2</c:v>
                </c:pt>
                <c:pt idx="6705">
                  <c:v>2</c:v>
                </c:pt>
                <c:pt idx="6706">
                  <c:v>2</c:v>
                </c:pt>
                <c:pt idx="6707">
                  <c:v>2</c:v>
                </c:pt>
                <c:pt idx="6708">
                  <c:v>2</c:v>
                </c:pt>
                <c:pt idx="6709">
                  <c:v>2</c:v>
                </c:pt>
                <c:pt idx="6710">
                  <c:v>2</c:v>
                </c:pt>
                <c:pt idx="6711">
                  <c:v>2</c:v>
                </c:pt>
                <c:pt idx="6712">
                  <c:v>2</c:v>
                </c:pt>
                <c:pt idx="6713">
                  <c:v>2</c:v>
                </c:pt>
                <c:pt idx="6714">
                  <c:v>2</c:v>
                </c:pt>
                <c:pt idx="6715">
                  <c:v>2</c:v>
                </c:pt>
                <c:pt idx="6716">
                  <c:v>2</c:v>
                </c:pt>
                <c:pt idx="6717">
                  <c:v>2</c:v>
                </c:pt>
                <c:pt idx="6718">
                  <c:v>2</c:v>
                </c:pt>
                <c:pt idx="6719">
                  <c:v>2</c:v>
                </c:pt>
                <c:pt idx="6720">
                  <c:v>2</c:v>
                </c:pt>
                <c:pt idx="6721">
                  <c:v>2</c:v>
                </c:pt>
                <c:pt idx="6722">
                  <c:v>2</c:v>
                </c:pt>
                <c:pt idx="6723">
                  <c:v>2</c:v>
                </c:pt>
                <c:pt idx="6724">
                  <c:v>2</c:v>
                </c:pt>
                <c:pt idx="6725">
                  <c:v>2</c:v>
                </c:pt>
                <c:pt idx="6726">
                  <c:v>2</c:v>
                </c:pt>
                <c:pt idx="6727">
                  <c:v>2</c:v>
                </c:pt>
                <c:pt idx="6728">
                  <c:v>2</c:v>
                </c:pt>
                <c:pt idx="6729">
                  <c:v>2</c:v>
                </c:pt>
                <c:pt idx="6730">
                  <c:v>2</c:v>
                </c:pt>
                <c:pt idx="6731">
                  <c:v>2</c:v>
                </c:pt>
                <c:pt idx="6732">
                  <c:v>2</c:v>
                </c:pt>
                <c:pt idx="6733">
                  <c:v>2</c:v>
                </c:pt>
                <c:pt idx="6734">
                  <c:v>2</c:v>
                </c:pt>
                <c:pt idx="6735">
                  <c:v>2</c:v>
                </c:pt>
                <c:pt idx="6736">
                  <c:v>2</c:v>
                </c:pt>
                <c:pt idx="6737">
                  <c:v>2</c:v>
                </c:pt>
                <c:pt idx="6738">
                  <c:v>2</c:v>
                </c:pt>
                <c:pt idx="6739">
                  <c:v>2</c:v>
                </c:pt>
                <c:pt idx="6740">
                  <c:v>2</c:v>
                </c:pt>
                <c:pt idx="6741">
                  <c:v>2</c:v>
                </c:pt>
                <c:pt idx="6742">
                  <c:v>2</c:v>
                </c:pt>
                <c:pt idx="6743">
                  <c:v>2</c:v>
                </c:pt>
                <c:pt idx="6744">
                  <c:v>2</c:v>
                </c:pt>
                <c:pt idx="6745">
                  <c:v>2</c:v>
                </c:pt>
                <c:pt idx="6746">
                  <c:v>2</c:v>
                </c:pt>
                <c:pt idx="6747">
                  <c:v>2</c:v>
                </c:pt>
                <c:pt idx="6748">
                  <c:v>2</c:v>
                </c:pt>
                <c:pt idx="6749">
                  <c:v>2</c:v>
                </c:pt>
                <c:pt idx="6750">
                  <c:v>2</c:v>
                </c:pt>
                <c:pt idx="6751">
                  <c:v>2</c:v>
                </c:pt>
                <c:pt idx="6752">
                  <c:v>2</c:v>
                </c:pt>
                <c:pt idx="6753">
                  <c:v>2</c:v>
                </c:pt>
                <c:pt idx="6754">
                  <c:v>2</c:v>
                </c:pt>
                <c:pt idx="6755">
                  <c:v>2</c:v>
                </c:pt>
                <c:pt idx="6756">
                  <c:v>2</c:v>
                </c:pt>
                <c:pt idx="6757">
                  <c:v>2</c:v>
                </c:pt>
                <c:pt idx="6758">
                  <c:v>2</c:v>
                </c:pt>
                <c:pt idx="6759">
                  <c:v>2</c:v>
                </c:pt>
                <c:pt idx="6760">
                  <c:v>2</c:v>
                </c:pt>
                <c:pt idx="6761">
                  <c:v>2</c:v>
                </c:pt>
                <c:pt idx="6762">
                  <c:v>2</c:v>
                </c:pt>
                <c:pt idx="6763">
                  <c:v>2</c:v>
                </c:pt>
                <c:pt idx="6764">
                  <c:v>2</c:v>
                </c:pt>
                <c:pt idx="6765">
                  <c:v>2</c:v>
                </c:pt>
                <c:pt idx="6766">
                  <c:v>2</c:v>
                </c:pt>
                <c:pt idx="6767">
                  <c:v>2</c:v>
                </c:pt>
                <c:pt idx="6768">
                  <c:v>2</c:v>
                </c:pt>
                <c:pt idx="6769">
                  <c:v>2</c:v>
                </c:pt>
                <c:pt idx="6770">
                  <c:v>2</c:v>
                </c:pt>
                <c:pt idx="6771">
                  <c:v>2</c:v>
                </c:pt>
                <c:pt idx="6772">
                  <c:v>2</c:v>
                </c:pt>
                <c:pt idx="6773">
                  <c:v>2</c:v>
                </c:pt>
                <c:pt idx="6774">
                  <c:v>2</c:v>
                </c:pt>
                <c:pt idx="6775">
                  <c:v>2</c:v>
                </c:pt>
                <c:pt idx="6776">
                  <c:v>2</c:v>
                </c:pt>
                <c:pt idx="6777">
                  <c:v>2</c:v>
                </c:pt>
                <c:pt idx="6778">
                  <c:v>2</c:v>
                </c:pt>
                <c:pt idx="6779">
                  <c:v>2</c:v>
                </c:pt>
                <c:pt idx="6780">
                  <c:v>2</c:v>
                </c:pt>
                <c:pt idx="6781">
                  <c:v>2</c:v>
                </c:pt>
                <c:pt idx="6782">
                  <c:v>2</c:v>
                </c:pt>
                <c:pt idx="6783">
                  <c:v>2</c:v>
                </c:pt>
                <c:pt idx="6784">
                  <c:v>2</c:v>
                </c:pt>
                <c:pt idx="6785">
                  <c:v>2</c:v>
                </c:pt>
                <c:pt idx="6786">
                  <c:v>2</c:v>
                </c:pt>
                <c:pt idx="6787">
                  <c:v>2</c:v>
                </c:pt>
                <c:pt idx="6788">
                  <c:v>2</c:v>
                </c:pt>
                <c:pt idx="6789">
                  <c:v>2</c:v>
                </c:pt>
                <c:pt idx="6790">
                  <c:v>2</c:v>
                </c:pt>
                <c:pt idx="6791">
                  <c:v>2</c:v>
                </c:pt>
                <c:pt idx="6792">
                  <c:v>2</c:v>
                </c:pt>
                <c:pt idx="6793">
                  <c:v>2</c:v>
                </c:pt>
                <c:pt idx="6794">
                  <c:v>2</c:v>
                </c:pt>
                <c:pt idx="6795">
                  <c:v>2</c:v>
                </c:pt>
                <c:pt idx="6796">
                  <c:v>2</c:v>
                </c:pt>
                <c:pt idx="6797">
                  <c:v>2</c:v>
                </c:pt>
                <c:pt idx="6798">
                  <c:v>2</c:v>
                </c:pt>
                <c:pt idx="6799">
                  <c:v>2</c:v>
                </c:pt>
                <c:pt idx="6800">
                  <c:v>2</c:v>
                </c:pt>
                <c:pt idx="6801">
                  <c:v>2</c:v>
                </c:pt>
                <c:pt idx="6802">
                  <c:v>2</c:v>
                </c:pt>
                <c:pt idx="6803">
                  <c:v>2</c:v>
                </c:pt>
                <c:pt idx="6804">
                  <c:v>2</c:v>
                </c:pt>
                <c:pt idx="6805">
                  <c:v>2</c:v>
                </c:pt>
                <c:pt idx="6806">
                  <c:v>2</c:v>
                </c:pt>
                <c:pt idx="6807">
                  <c:v>2</c:v>
                </c:pt>
                <c:pt idx="6808">
                  <c:v>2</c:v>
                </c:pt>
                <c:pt idx="6809">
                  <c:v>2</c:v>
                </c:pt>
                <c:pt idx="6810">
                  <c:v>2</c:v>
                </c:pt>
                <c:pt idx="6811">
                  <c:v>2</c:v>
                </c:pt>
                <c:pt idx="6812">
                  <c:v>2</c:v>
                </c:pt>
                <c:pt idx="6813">
                  <c:v>2</c:v>
                </c:pt>
                <c:pt idx="6814">
                  <c:v>2</c:v>
                </c:pt>
                <c:pt idx="6815">
                  <c:v>2</c:v>
                </c:pt>
                <c:pt idx="6816">
                  <c:v>2</c:v>
                </c:pt>
                <c:pt idx="6817">
                  <c:v>2</c:v>
                </c:pt>
                <c:pt idx="6818">
                  <c:v>2</c:v>
                </c:pt>
                <c:pt idx="6819">
                  <c:v>2</c:v>
                </c:pt>
                <c:pt idx="6820">
                  <c:v>2</c:v>
                </c:pt>
                <c:pt idx="6821">
                  <c:v>2</c:v>
                </c:pt>
                <c:pt idx="6822">
                  <c:v>2</c:v>
                </c:pt>
                <c:pt idx="6823">
                  <c:v>2</c:v>
                </c:pt>
                <c:pt idx="6824">
                  <c:v>2</c:v>
                </c:pt>
                <c:pt idx="6825">
                  <c:v>2</c:v>
                </c:pt>
                <c:pt idx="6826">
                  <c:v>2</c:v>
                </c:pt>
                <c:pt idx="6827">
                  <c:v>2</c:v>
                </c:pt>
                <c:pt idx="6828">
                  <c:v>2</c:v>
                </c:pt>
                <c:pt idx="6829">
                  <c:v>2</c:v>
                </c:pt>
                <c:pt idx="6830">
                  <c:v>2</c:v>
                </c:pt>
                <c:pt idx="6831">
                  <c:v>2</c:v>
                </c:pt>
                <c:pt idx="6832">
                  <c:v>2</c:v>
                </c:pt>
                <c:pt idx="6833">
                  <c:v>2</c:v>
                </c:pt>
                <c:pt idx="6834">
                  <c:v>2</c:v>
                </c:pt>
                <c:pt idx="6835">
                  <c:v>2</c:v>
                </c:pt>
                <c:pt idx="6836">
                  <c:v>2</c:v>
                </c:pt>
                <c:pt idx="6837">
                  <c:v>2</c:v>
                </c:pt>
                <c:pt idx="6838">
                  <c:v>2</c:v>
                </c:pt>
                <c:pt idx="6839">
                  <c:v>2</c:v>
                </c:pt>
                <c:pt idx="6840">
                  <c:v>2</c:v>
                </c:pt>
                <c:pt idx="6841">
                  <c:v>2</c:v>
                </c:pt>
                <c:pt idx="6842">
                  <c:v>2</c:v>
                </c:pt>
                <c:pt idx="6843">
                  <c:v>2</c:v>
                </c:pt>
                <c:pt idx="6844">
                  <c:v>2</c:v>
                </c:pt>
                <c:pt idx="6845">
                  <c:v>2</c:v>
                </c:pt>
                <c:pt idx="6846">
                  <c:v>2</c:v>
                </c:pt>
                <c:pt idx="6847">
                  <c:v>2</c:v>
                </c:pt>
                <c:pt idx="6848">
                  <c:v>2</c:v>
                </c:pt>
                <c:pt idx="6849">
                  <c:v>2</c:v>
                </c:pt>
                <c:pt idx="6850">
                  <c:v>2</c:v>
                </c:pt>
                <c:pt idx="6851">
                  <c:v>2</c:v>
                </c:pt>
                <c:pt idx="6852">
                  <c:v>2</c:v>
                </c:pt>
                <c:pt idx="6853">
                  <c:v>2</c:v>
                </c:pt>
                <c:pt idx="6854">
                  <c:v>2</c:v>
                </c:pt>
                <c:pt idx="6855">
                  <c:v>2</c:v>
                </c:pt>
                <c:pt idx="6856">
                  <c:v>2</c:v>
                </c:pt>
                <c:pt idx="6857">
                  <c:v>2</c:v>
                </c:pt>
                <c:pt idx="6858">
                  <c:v>2</c:v>
                </c:pt>
                <c:pt idx="6859">
                  <c:v>2</c:v>
                </c:pt>
                <c:pt idx="6860">
                  <c:v>2</c:v>
                </c:pt>
                <c:pt idx="6861">
                  <c:v>2</c:v>
                </c:pt>
                <c:pt idx="6862">
                  <c:v>2</c:v>
                </c:pt>
                <c:pt idx="6863">
                  <c:v>2</c:v>
                </c:pt>
                <c:pt idx="6864">
                  <c:v>2</c:v>
                </c:pt>
                <c:pt idx="6865">
                  <c:v>2</c:v>
                </c:pt>
                <c:pt idx="6866">
                  <c:v>2</c:v>
                </c:pt>
                <c:pt idx="6867">
                  <c:v>2</c:v>
                </c:pt>
                <c:pt idx="6868">
                  <c:v>2</c:v>
                </c:pt>
                <c:pt idx="6869">
                  <c:v>2</c:v>
                </c:pt>
                <c:pt idx="6870">
                  <c:v>2</c:v>
                </c:pt>
                <c:pt idx="6871">
                  <c:v>2</c:v>
                </c:pt>
                <c:pt idx="6872">
                  <c:v>2</c:v>
                </c:pt>
                <c:pt idx="6873">
                  <c:v>2</c:v>
                </c:pt>
                <c:pt idx="6874">
                  <c:v>2</c:v>
                </c:pt>
                <c:pt idx="6875">
                  <c:v>2</c:v>
                </c:pt>
                <c:pt idx="6876">
                  <c:v>2</c:v>
                </c:pt>
                <c:pt idx="6877">
                  <c:v>2</c:v>
                </c:pt>
                <c:pt idx="6878">
                  <c:v>2</c:v>
                </c:pt>
                <c:pt idx="6879">
                  <c:v>2</c:v>
                </c:pt>
                <c:pt idx="6880">
                  <c:v>2</c:v>
                </c:pt>
                <c:pt idx="6881">
                  <c:v>2</c:v>
                </c:pt>
                <c:pt idx="6882">
                  <c:v>2</c:v>
                </c:pt>
                <c:pt idx="6883">
                  <c:v>2</c:v>
                </c:pt>
                <c:pt idx="6884">
                  <c:v>2</c:v>
                </c:pt>
                <c:pt idx="6885">
                  <c:v>2</c:v>
                </c:pt>
                <c:pt idx="6886">
                  <c:v>2</c:v>
                </c:pt>
                <c:pt idx="6887">
                  <c:v>2</c:v>
                </c:pt>
                <c:pt idx="6888">
                  <c:v>2</c:v>
                </c:pt>
                <c:pt idx="6889">
                  <c:v>2</c:v>
                </c:pt>
                <c:pt idx="6890">
                  <c:v>2</c:v>
                </c:pt>
                <c:pt idx="6891">
                  <c:v>2</c:v>
                </c:pt>
                <c:pt idx="6892">
                  <c:v>2</c:v>
                </c:pt>
                <c:pt idx="6893">
                  <c:v>2</c:v>
                </c:pt>
                <c:pt idx="6894">
                  <c:v>2</c:v>
                </c:pt>
                <c:pt idx="6895">
                  <c:v>2</c:v>
                </c:pt>
                <c:pt idx="6896">
                  <c:v>2</c:v>
                </c:pt>
                <c:pt idx="6897">
                  <c:v>2</c:v>
                </c:pt>
                <c:pt idx="6898">
                  <c:v>2</c:v>
                </c:pt>
                <c:pt idx="6899">
                  <c:v>2</c:v>
                </c:pt>
                <c:pt idx="6900">
                  <c:v>2</c:v>
                </c:pt>
                <c:pt idx="6901">
                  <c:v>2</c:v>
                </c:pt>
                <c:pt idx="6902">
                  <c:v>2</c:v>
                </c:pt>
                <c:pt idx="6903">
                  <c:v>2</c:v>
                </c:pt>
                <c:pt idx="6904">
                  <c:v>2</c:v>
                </c:pt>
                <c:pt idx="6905">
                  <c:v>2</c:v>
                </c:pt>
                <c:pt idx="6906">
                  <c:v>2</c:v>
                </c:pt>
                <c:pt idx="6907">
                  <c:v>2</c:v>
                </c:pt>
                <c:pt idx="6908">
                  <c:v>2</c:v>
                </c:pt>
                <c:pt idx="6909">
                  <c:v>2</c:v>
                </c:pt>
                <c:pt idx="6910">
                  <c:v>2</c:v>
                </c:pt>
                <c:pt idx="6911">
                  <c:v>2</c:v>
                </c:pt>
                <c:pt idx="6912">
                  <c:v>2</c:v>
                </c:pt>
                <c:pt idx="6913">
                  <c:v>2</c:v>
                </c:pt>
                <c:pt idx="6914">
                  <c:v>2</c:v>
                </c:pt>
                <c:pt idx="6915">
                  <c:v>2</c:v>
                </c:pt>
                <c:pt idx="6916">
                  <c:v>2</c:v>
                </c:pt>
                <c:pt idx="6917">
                  <c:v>2</c:v>
                </c:pt>
                <c:pt idx="6918">
                  <c:v>2</c:v>
                </c:pt>
                <c:pt idx="6919">
                  <c:v>2</c:v>
                </c:pt>
                <c:pt idx="6920">
                  <c:v>2</c:v>
                </c:pt>
                <c:pt idx="6921">
                  <c:v>2</c:v>
                </c:pt>
                <c:pt idx="6922">
                  <c:v>2</c:v>
                </c:pt>
                <c:pt idx="6923">
                  <c:v>2</c:v>
                </c:pt>
                <c:pt idx="6924">
                  <c:v>2</c:v>
                </c:pt>
                <c:pt idx="6925">
                  <c:v>2</c:v>
                </c:pt>
                <c:pt idx="6926">
                  <c:v>2</c:v>
                </c:pt>
                <c:pt idx="6927">
                  <c:v>2</c:v>
                </c:pt>
                <c:pt idx="6928">
                  <c:v>2</c:v>
                </c:pt>
                <c:pt idx="6929">
                  <c:v>2</c:v>
                </c:pt>
                <c:pt idx="6930">
                  <c:v>2</c:v>
                </c:pt>
                <c:pt idx="6931">
                  <c:v>2</c:v>
                </c:pt>
                <c:pt idx="6932">
                  <c:v>2</c:v>
                </c:pt>
                <c:pt idx="6933">
                  <c:v>2</c:v>
                </c:pt>
                <c:pt idx="6934">
                  <c:v>2</c:v>
                </c:pt>
                <c:pt idx="6935">
                  <c:v>2</c:v>
                </c:pt>
                <c:pt idx="6936">
                  <c:v>2</c:v>
                </c:pt>
                <c:pt idx="6937">
                  <c:v>2</c:v>
                </c:pt>
                <c:pt idx="6938">
                  <c:v>2</c:v>
                </c:pt>
                <c:pt idx="6939">
                  <c:v>2</c:v>
                </c:pt>
                <c:pt idx="6940">
                  <c:v>2</c:v>
                </c:pt>
                <c:pt idx="6941">
                  <c:v>2</c:v>
                </c:pt>
                <c:pt idx="6942">
                  <c:v>2</c:v>
                </c:pt>
                <c:pt idx="6943">
                  <c:v>2</c:v>
                </c:pt>
                <c:pt idx="6944">
                  <c:v>2</c:v>
                </c:pt>
                <c:pt idx="6945">
                  <c:v>2</c:v>
                </c:pt>
                <c:pt idx="6946">
                  <c:v>2</c:v>
                </c:pt>
                <c:pt idx="6947">
                  <c:v>2</c:v>
                </c:pt>
                <c:pt idx="6948">
                  <c:v>2</c:v>
                </c:pt>
                <c:pt idx="6949">
                  <c:v>2</c:v>
                </c:pt>
                <c:pt idx="6950">
                  <c:v>2</c:v>
                </c:pt>
                <c:pt idx="6951">
                  <c:v>2</c:v>
                </c:pt>
                <c:pt idx="6952">
                  <c:v>2</c:v>
                </c:pt>
                <c:pt idx="6953">
                  <c:v>2</c:v>
                </c:pt>
                <c:pt idx="6954">
                  <c:v>2</c:v>
                </c:pt>
                <c:pt idx="6955">
                  <c:v>2</c:v>
                </c:pt>
                <c:pt idx="6956">
                  <c:v>2</c:v>
                </c:pt>
                <c:pt idx="6957">
                  <c:v>2</c:v>
                </c:pt>
                <c:pt idx="6958">
                  <c:v>2</c:v>
                </c:pt>
                <c:pt idx="6959">
                  <c:v>2</c:v>
                </c:pt>
                <c:pt idx="6960">
                  <c:v>2</c:v>
                </c:pt>
                <c:pt idx="6961">
                  <c:v>2</c:v>
                </c:pt>
                <c:pt idx="6962">
                  <c:v>2</c:v>
                </c:pt>
                <c:pt idx="6963">
                  <c:v>2</c:v>
                </c:pt>
                <c:pt idx="6964">
                  <c:v>2</c:v>
                </c:pt>
                <c:pt idx="6965">
                  <c:v>2</c:v>
                </c:pt>
                <c:pt idx="6966">
                  <c:v>2</c:v>
                </c:pt>
                <c:pt idx="6967">
                  <c:v>2</c:v>
                </c:pt>
                <c:pt idx="6968">
                  <c:v>2</c:v>
                </c:pt>
                <c:pt idx="6969">
                  <c:v>2</c:v>
                </c:pt>
                <c:pt idx="6970">
                  <c:v>2</c:v>
                </c:pt>
                <c:pt idx="6971">
                  <c:v>2</c:v>
                </c:pt>
                <c:pt idx="6972">
                  <c:v>2</c:v>
                </c:pt>
                <c:pt idx="6973">
                  <c:v>2</c:v>
                </c:pt>
                <c:pt idx="6974">
                  <c:v>2</c:v>
                </c:pt>
                <c:pt idx="6975">
                  <c:v>2</c:v>
                </c:pt>
                <c:pt idx="6976">
                  <c:v>2</c:v>
                </c:pt>
                <c:pt idx="6977">
                  <c:v>2</c:v>
                </c:pt>
                <c:pt idx="6978">
                  <c:v>2</c:v>
                </c:pt>
                <c:pt idx="6979">
                  <c:v>2</c:v>
                </c:pt>
                <c:pt idx="6980">
                  <c:v>2</c:v>
                </c:pt>
                <c:pt idx="6981">
                  <c:v>2</c:v>
                </c:pt>
                <c:pt idx="6982">
                  <c:v>2</c:v>
                </c:pt>
                <c:pt idx="6983">
                  <c:v>2</c:v>
                </c:pt>
                <c:pt idx="6984">
                  <c:v>2</c:v>
                </c:pt>
                <c:pt idx="6985">
                  <c:v>2</c:v>
                </c:pt>
                <c:pt idx="6986">
                  <c:v>2</c:v>
                </c:pt>
                <c:pt idx="6987">
                  <c:v>2</c:v>
                </c:pt>
                <c:pt idx="6988">
                  <c:v>2</c:v>
                </c:pt>
                <c:pt idx="6989">
                  <c:v>2</c:v>
                </c:pt>
                <c:pt idx="6990">
                  <c:v>2</c:v>
                </c:pt>
                <c:pt idx="6991">
                  <c:v>2</c:v>
                </c:pt>
                <c:pt idx="6992">
                  <c:v>2</c:v>
                </c:pt>
                <c:pt idx="6993">
                  <c:v>2</c:v>
                </c:pt>
                <c:pt idx="6994">
                  <c:v>2</c:v>
                </c:pt>
                <c:pt idx="6995">
                  <c:v>2</c:v>
                </c:pt>
                <c:pt idx="6996">
                  <c:v>2</c:v>
                </c:pt>
                <c:pt idx="6997">
                  <c:v>2</c:v>
                </c:pt>
                <c:pt idx="6998">
                  <c:v>2</c:v>
                </c:pt>
                <c:pt idx="6999">
                  <c:v>2</c:v>
                </c:pt>
                <c:pt idx="7000">
                  <c:v>2</c:v>
                </c:pt>
                <c:pt idx="7001">
                  <c:v>2</c:v>
                </c:pt>
                <c:pt idx="7002">
                  <c:v>2</c:v>
                </c:pt>
                <c:pt idx="7003">
                  <c:v>2</c:v>
                </c:pt>
                <c:pt idx="7004">
                  <c:v>2</c:v>
                </c:pt>
                <c:pt idx="7005">
                  <c:v>2</c:v>
                </c:pt>
                <c:pt idx="7006">
                  <c:v>2</c:v>
                </c:pt>
                <c:pt idx="7007">
                  <c:v>2</c:v>
                </c:pt>
                <c:pt idx="7008">
                  <c:v>2</c:v>
                </c:pt>
                <c:pt idx="7009">
                  <c:v>2</c:v>
                </c:pt>
                <c:pt idx="7010">
                  <c:v>2</c:v>
                </c:pt>
                <c:pt idx="7011">
                  <c:v>2</c:v>
                </c:pt>
                <c:pt idx="7012">
                  <c:v>2</c:v>
                </c:pt>
                <c:pt idx="7013">
                  <c:v>2</c:v>
                </c:pt>
                <c:pt idx="7014">
                  <c:v>2</c:v>
                </c:pt>
                <c:pt idx="7015">
                  <c:v>2</c:v>
                </c:pt>
                <c:pt idx="7016">
                  <c:v>2</c:v>
                </c:pt>
                <c:pt idx="7017">
                  <c:v>2</c:v>
                </c:pt>
                <c:pt idx="7018">
                  <c:v>2</c:v>
                </c:pt>
                <c:pt idx="7019">
                  <c:v>2</c:v>
                </c:pt>
                <c:pt idx="7020">
                  <c:v>2</c:v>
                </c:pt>
                <c:pt idx="7021">
                  <c:v>2</c:v>
                </c:pt>
                <c:pt idx="7022">
                  <c:v>2</c:v>
                </c:pt>
                <c:pt idx="7023">
                  <c:v>2</c:v>
                </c:pt>
                <c:pt idx="7024">
                  <c:v>2</c:v>
                </c:pt>
                <c:pt idx="7025">
                  <c:v>2</c:v>
                </c:pt>
                <c:pt idx="7026">
                  <c:v>2</c:v>
                </c:pt>
                <c:pt idx="7027">
                  <c:v>2</c:v>
                </c:pt>
                <c:pt idx="7028">
                  <c:v>2</c:v>
                </c:pt>
                <c:pt idx="7029">
                  <c:v>2</c:v>
                </c:pt>
                <c:pt idx="7030">
                  <c:v>2</c:v>
                </c:pt>
                <c:pt idx="7031">
                  <c:v>2</c:v>
                </c:pt>
                <c:pt idx="7032">
                  <c:v>2</c:v>
                </c:pt>
                <c:pt idx="7033">
                  <c:v>2</c:v>
                </c:pt>
                <c:pt idx="7034">
                  <c:v>2</c:v>
                </c:pt>
                <c:pt idx="7035">
                  <c:v>2</c:v>
                </c:pt>
                <c:pt idx="7036">
                  <c:v>2</c:v>
                </c:pt>
                <c:pt idx="7037">
                  <c:v>2</c:v>
                </c:pt>
                <c:pt idx="7038">
                  <c:v>2</c:v>
                </c:pt>
                <c:pt idx="7039">
                  <c:v>2</c:v>
                </c:pt>
                <c:pt idx="7040">
                  <c:v>2</c:v>
                </c:pt>
                <c:pt idx="7041">
                  <c:v>2</c:v>
                </c:pt>
                <c:pt idx="7042">
                  <c:v>2</c:v>
                </c:pt>
                <c:pt idx="7043">
                  <c:v>2</c:v>
                </c:pt>
                <c:pt idx="7044">
                  <c:v>2</c:v>
                </c:pt>
                <c:pt idx="7045">
                  <c:v>2</c:v>
                </c:pt>
                <c:pt idx="7046">
                  <c:v>2</c:v>
                </c:pt>
                <c:pt idx="7047">
                  <c:v>2</c:v>
                </c:pt>
                <c:pt idx="7048">
                  <c:v>2</c:v>
                </c:pt>
                <c:pt idx="7049">
                  <c:v>2</c:v>
                </c:pt>
                <c:pt idx="7050">
                  <c:v>2</c:v>
                </c:pt>
                <c:pt idx="7051">
                  <c:v>2</c:v>
                </c:pt>
                <c:pt idx="7052">
                  <c:v>2</c:v>
                </c:pt>
                <c:pt idx="7053">
                  <c:v>2</c:v>
                </c:pt>
                <c:pt idx="7054">
                  <c:v>2</c:v>
                </c:pt>
                <c:pt idx="7055">
                  <c:v>2</c:v>
                </c:pt>
                <c:pt idx="7056">
                  <c:v>2</c:v>
                </c:pt>
                <c:pt idx="7057">
                  <c:v>2</c:v>
                </c:pt>
                <c:pt idx="7058">
                  <c:v>2</c:v>
                </c:pt>
                <c:pt idx="7059">
                  <c:v>2</c:v>
                </c:pt>
                <c:pt idx="7060">
                  <c:v>2</c:v>
                </c:pt>
                <c:pt idx="7061">
                  <c:v>2</c:v>
                </c:pt>
                <c:pt idx="7062">
                  <c:v>2</c:v>
                </c:pt>
                <c:pt idx="7063">
                  <c:v>2</c:v>
                </c:pt>
                <c:pt idx="7064">
                  <c:v>2</c:v>
                </c:pt>
                <c:pt idx="7065">
                  <c:v>2</c:v>
                </c:pt>
                <c:pt idx="7066">
                  <c:v>2</c:v>
                </c:pt>
                <c:pt idx="7067">
                  <c:v>2</c:v>
                </c:pt>
                <c:pt idx="7068">
                  <c:v>2</c:v>
                </c:pt>
                <c:pt idx="7069">
                  <c:v>2</c:v>
                </c:pt>
                <c:pt idx="7070">
                  <c:v>2</c:v>
                </c:pt>
                <c:pt idx="7071">
                  <c:v>2</c:v>
                </c:pt>
                <c:pt idx="7072">
                  <c:v>2</c:v>
                </c:pt>
                <c:pt idx="7073">
                  <c:v>2</c:v>
                </c:pt>
                <c:pt idx="7074">
                  <c:v>2</c:v>
                </c:pt>
                <c:pt idx="7075">
                  <c:v>2</c:v>
                </c:pt>
                <c:pt idx="7076">
                  <c:v>2</c:v>
                </c:pt>
                <c:pt idx="7077">
                  <c:v>2</c:v>
                </c:pt>
                <c:pt idx="7078">
                  <c:v>2</c:v>
                </c:pt>
                <c:pt idx="7079">
                  <c:v>2</c:v>
                </c:pt>
                <c:pt idx="7080">
                  <c:v>2</c:v>
                </c:pt>
                <c:pt idx="7081">
                  <c:v>2</c:v>
                </c:pt>
                <c:pt idx="7082">
                  <c:v>2</c:v>
                </c:pt>
                <c:pt idx="7083">
                  <c:v>2</c:v>
                </c:pt>
                <c:pt idx="7084">
                  <c:v>2</c:v>
                </c:pt>
                <c:pt idx="7085">
                  <c:v>2</c:v>
                </c:pt>
                <c:pt idx="7086">
                  <c:v>2</c:v>
                </c:pt>
                <c:pt idx="7087">
                  <c:v>2</c:v>
                </c:pt>
                <c:pt idx="7088">
                  <c:v>2</c:v>
                </c:pt>
                <c:pt idx="7089">
                  <c:v>2</c:v>
                </c:pt>
                <c:pt idx="7090">
                  <c:v>2</c:v>
                </c:pt>
                <c:pt idx="7091">
                  <c:v>2</c:v>
                </c:pt>
                <c:pt idx="7092">
                  <c:v>2</c:v>
                </c:pt>
                <c:pt idx="7093">
                  <c:v>2</c:v>
                </c:pt>
                <c:pt idx="7094">
                  <c:v>2</c:v>
                </c:pt>
                <c:pt idx="7095">
                  <c:v>2</c:v>
                </c:pt>
                <c:pt idx="7096">
                  <c:v>2</c:v>
                </c:pt>
                <c:pt idx="7097">
                  <c:v>2</c:v>
                </c:pt>
                <c:pt idx="7098">
                  <c:v>2</c:v>
                </c:pt>
                <c:pt idx="7099">
                  <c:v>2</c:v>
                </c:pt>
                <c:pt idx="7100">
                  <c:v>2</c:v>
                </c:pt>
                <c:pt idx="7101">
                  <c:v>2</c:v>
                </c:pt>
                <c:pt idx="7102">
                  <c:v>2</c:v>
                </c:pt>
                <c:pt idx="7103">
                  <c:v>2</c:v>
                </c:pt>
                <c:pt idx="7104">
                  <c:v>2</c:v>
                </c:pt>
                <c:pt idx="7105">
                  <c:v>2</c:v>
                </c:pt>
                <c:pt idx="7106">
                  <c:v>2</c:v>
                </c:pt>
                <c:pt idx="7107">
                  <c:v>2</c:v>
                </c:pt>
                <c:pt idx="7108">
                  <c:v>2</c:v>
                </c:pt>
                <c:pt idx="7109">
                  <c:v>2</c:v>
                </c:pt>
                <c:pt idx="7110">
                  <c:v>2</c:v>
                </c:pt>
                <c:pt idx="7111">
                  <c:v>2</c:v>
                </c:pt>
                <c:pt idx="7112">
                  <c:v>2</c:v>
                </c:pt>
                <c:pt idx="7113">
                  <c:v>2</c:v>
                </c:pt>
                <c:pt idx="7114">
                  <c:v>2</c:v>
                </c:pt>
                <c:pt idx="7115">
                  <c:v>2</c:v>
                </c:pt>
                <c:pt idx="7116">
                  <c:v>2</c:v>
                </c:pt>
                <c:pt idx="7117">
                  <c:v>2</c:v>
                </c:pt>
                <c:pt idx="7118">
                  <c:v>2</c:v>
                </c:pt>
                <c:pt idx="7119">
                  <c:v>2</c:v>
                </c:pt>
                <c:pt idx="7120">
                  <c:v>2</c:v>
                </c:pt>
                <c:pt idx="7121">
                  <c:v>2</c:v>
                </c:pt>
                <c:pt idx="7122">
                  <c:v>2</c:v>
                </c:pt>
                <c:pt idx="7123">
                  <c:v>2</c:v>
                </c:pt>
                <c:pt idx="7124">
                  <c:v>2</c:v>
                </c:pt>
                <c:pt idx="7125">
                  <c:v>2</c:v>
                </c:pt>
                <c:pt idx="7126">
                  <c:v>2</c:v>
                </c:pt>
                <c:pt idx="7127">
                  <c:v>2</c:v>
                </c:pt>
                <c:pt idx="7128">
                  <c:v>2</c:v>
                </c:pt>
                <c:pt idx="7129">
                  <c:v>2</c:v>
                </c:pt>
                <c:pt idx="7130">
                  <c:v>2</c:v>
                </c:pt>
                <c:pt idx="7131">
                  <c:v>2</c:v>
                </c:pt>
                <c:pt idx="7132">
                  <c:v>2</c:v>
                </c:pt>
                <c:pt idx="7133">
                  <c:v>2</c:v>
                </c:pt>
                <c:pt idx="7134">
                  <c:v>2</c:v>
                </c:pt>
                <c:pt idx="7135">
                  <c:v>2</c:v>
                </c:pt>
                <c:pt idx="7136">
                  <c:v>2</c:v>
                </c:pt>
                <c:pt idx="7137">
                  <c:v>2</c:v>
                </c:pt>
                <c:pt idx="7138">
                  <c:v>2</c:v>
                </c:pt>
                <c:pt idx="7139">
                  <c:v>2</c:v>
                </c:pt>
                <c:pt idx="7140">
                  <c:v>2</c:v>
                </c:pt>
                <c:pt idx="7141">
                  <c:v>2</c:v>
                </c:pt>
                <c:pt idx="7142">
                  <c:v>2</c:v>
                </c:pt>
                <c:pt idx="7143">
                  <c:v>2</c:v>
                </c:pt>
                <c:pt idx="7144">
                  <c:v>2</c:v>
                </c:pt>
                <c:pt idx="7145">
                  <c:v>2</c:v>
                </c:pt>
                <c:pt idx="7146">
                  <c:v>2</c:v>
                </c:pt>
                <c:pt idx="7147">
                  <c:v>2</c:v>
                </c:pt>
                <c:pt idx="7148">
                  <c:v>2</c:v>
                </c:pt>
                <c:pt idx="7149">
                  <c:v>2</c:v>
                </c:pt>
                <c:pt idx="7150">
                  <c:v>2</c:v>
                </c:pt>
                <c:pt idx="7151">
                  <c:v>2</c:v>
                </c:pt>
                <c:pt idx="7152">
                  <c:v>2</c:v>
                </c:pt>
                <c:pt idx="7153">
                  <c:v>2</c:v>
                </c:pt>
                <c:pt idx="7154">
                  <c:v>2</c:v>
                </c:pt>
                <c:pt idx="7155">
                  <c:v>2</c:v>
                </c:pt>
                <c:pt idx="7156">
                  <c:v>2</c:v>
                </c:pt>
                <c:pt idx="7157">
                  <c:v>2</c:v>
                </c:pt>
                <c:pt idx="7158">
                  <c:v>2</c:v>
                </c:pt>
                <c:pt idx="7159">
                  <c:v>2</c:v>
                </c:pt>
                <c:pt idx="7160">
                  <c:v>2</c:v>
                </c:pt>
                <c:pt idx="7161">
                  <c:v>2</c:v>
                </c:pt>
                <c:pt idx="7162">
                  <c:v>2</c:v>
                </c:pt>
                <c:pt idx="7163">
                  <c:v>2</c:v>
                </c:pt>
                <c:pt idx="7164">
                  <c:v>2</c:v>
                </c:pt>
                <c:pt idx="7165">
                  <c:v>2</c:v>
                </c:pt>
                <c:pt idx="7166">
                  <c:v>2</c:v>
                </c:pt>
                <c:pt idx="7167">
                  <c:v>2</c:v>
                </c:pt>
                <c:pt idx="7168">
                  <c:v>2</c:v>
                </c:pt>
                <c:pt idx="7169">
                  <c:v>2</c:v>
                </c:pt>
                <c:pt idx="7170">
                  <c:v>2</c:v>
                </c:pt>
                <c:pt idx="7171">
                  <c:v>2</c:v>
                </c:pt>
                <c:pt idx="7172">
                  <c:v>2</c:v>
                </c:pt>
                <c:pt idx="7173">
                  <c:v>2</c:v>
                </c:pt>
                <c:pt idx="7174">
                  <c:v>2</c:v>
                </c:pt>
                <c:pt idx="7175">
                  <c:v>2</c:v>
                </c:pt>
                <c:pt idx="7176">
                  <c:v>2</c:v>
                </c:pt>
                <c:pt idx="7177">
                  <c:v>2</c:v>
                </c:pt>
                <c:pt idx="7178">
                  <c:v>2</c:v>
                </c:pt>
                <c:pt idx="7179">
                  <c:v>2</c:v>
                </c:pt>
                <c:pt idx="7180">
                  <c:v>2</c:v>
                </c:pt>
                <c:pt idx="7181">
                  <c:v>2</c:v>
                </c:pt>
                <c:pt idx="7182">
                  <c:v>2</c:v>
                </c:pt>
                <c:pt idx="7183">
                  <c:v>2</c:v>
                </c:pt>
                <c:pt idx="7184">
                  <c:v>2</c:v>
                </c:pt>
                <c:pt idx="7185">
                  <c:v>2</c:v>
                </c:pt>
                <c:pt idx="7186">
                  <c:v>2</c:v>
                </c:pt>
                <c:pt idx="7187">
                  <c:v>2</c:v>
                </c:pt>
                <c:pt idx="7188">
                  <c:v>2</c:v>
                </c:pt>
                <c:pt idx="7189">
                  <c:v>2</c:v>
                </c:pt>
                <c:pt idx="7190">
                  <c:v>2</c:v>
                </c:pt>
                <c:pt idx="7191">
                  <c:v>2</c:v>
                </c:pt>
                <c:pt idx="7192">
                  <c:v>2</c:v>
                </c:pt>
                <c:pt idx="7193">
                  <c:v>2</c:v>
                </c:pt>
                <c:pt idx="7194">
                  <c:v>2</c:v>
                </c:pt>
                <c:pt idx="7195">
                  <c:v>2</c:v>
                </c:pt>
                <c:pt idx="7196">
                  <c:v>2</c:v>
                </c:pt>
                <c:pt idx="7197">
                  <c:v>2</c:v>
                </c:pt>
                <c:pt idx="7198">
                  <c:v>2</c:v>
                </c:pt>
                <c:pt idx="7199">
                  <c:v>2</c:v>
                </c:pt>
                <c:pt idx="7200">
                  <c:v>2</c:v>
                </c:pt>
                <c:pt idx="7201">
                  <c:v>2</c:v>
                </c:pt>
                <c:pt idx="7202">
                  <c:v>2</c:v>
                </c:pt>
                <c:pt idx="7203">
                  <c:v>2</c:v>
                </c:pt>
                <c:pt idx="7204">
                  <c:v>2</c:v>
                </c:pt>
                <c:pt idx="7205">
                  <c:v>2</c:v>
                </c:pt>
                <c:pt idx="7206">
                  <c:v>2</c:v>
                </c:pt>
                <c:pt idx="7207">
                  <c:v>2</c:v>
                </c:pt>
                <c:pt idx="7208">
                  <c:v>2</c:v>
                </c:pt>
                <c:pt idx="7209">
                  <c:v>2</c:v>
                </c:pt>
                <c:pt idx="7210">
                  <c:v>2</c:v>
                </c:pt>
                <c:pt idx="7211">
                  <c:v>2</c:v>
                </c:pt>
                <c:pt idx="7212">
                  <c:v>2</c:v>
                </c:pt>
                <c:pt idx="7213">
                  <c:v>2</c:v>
                </c:pt>
                <c:pt idx="7214">
                  <c:v>2</c:v>
                </c:pt>
                <c:pt idx="7215">
                  <c:v>2</c:v>
                </c:pt>
                <c:pt idx="7216">
                  <c:v>2</c:v>
                </c:pt>
                <c:pt idx="7217">
                  <c:v>2</c:v>
                </c:pt>
                <c:pt idx="7218">
                  <c:v>2</c:v>
                </c:pt>
                <c:pt idx="7219">
                  <c:v>2</c:v>
                </c:pt>
                <c:pt idx="7220">
                  <c:v>2</c:v>
                </c:pt>
                <c:pt idx="7221">
                  <c:v>2</c:v>
                </c:pt>
                <c:pt idx="7222">
                  <c:v>2</c:v>
                </c:pt>
                <c:pt idx="7223">
                  <c:v>2</c:v>
                </c:pt>
                <c:pt idx="7224">
                  <c:v>2</c:v>
                </c:pt>
                <c:pt idx="7225">
                  <c:v>2</c:v>
                </c:pt>
                <c:pt idx="7226">
                  <c:v>2</c:v>
                </c:pt>
                <c:pt idx="7227">
                  <c:v>2</c:v>
                </c:pt>
                <c:pt idx="7228">
                  <c:v>2</c:v>
                </c:pt>
                <c:pt idx="7229">
                  <c:v>2</c:v>
                </c:pt>
                <c:pt idx="7230">
                  <c:v>2</c:v>
                </c:pt>
                <c:pt idx="7231">
                  <c:v>2</c:v>
                </c:pt>
                <c:pt idx="7232">
                  <c:v>2</c:v>
                </c:pt>
                <c:pt idx="7233">
                  <c:v>2</c:v>
                </c:pt>
                <c:pt idx="7234">
                  <c:v>2</c:v>
                </c:pt>
                <c:pt idx="7235">
                  <c:v>2</c:v>
                </c:pt>
                <c:pt idx="7236">
                  <c:v>2</c:v>
                </c:pt>
                <c:pt idx="7237">
                  <c:v>2</c:v>
                </c:pt>
                <c:pt idx="7238">
                  <c:v>2</c:v>
                </c:pt>
                <c:pt idx="7239">
                  <c:v>2</c:v>
                </c:pt>
                <c:pt idx="7240">
                  <c:v>2</c:v>
                </c:pt>
                <c:pt idx="7241">
                  <c:v>2</c:v>
                </c:pt>
                <c:pt idx="7242">
                  <c:v>2</c:v>
                </c:pt>
                <c:pt idx="7243">
                  <c:v>2</c:v>
                </c:pt>
                <c:pt idx="7244">
                  <c:v>2</c:v>
                </c:pt>
                <c:pt idx="7245">
                  <c:v>2</c:v>
                </c:pt>
                <c:pt idx="7246">
                  <c:v>2</c:v>
                </c:pt>
                <c:pt idx="7247">
                  <c:v>2</c:v>
                </c:pt>
                <c:pt idx="7248">
                  <c:v>2</c:v>
                </c:pt>
                <c:pt idx="7249">
                  <c:v>2</c:v>
                </c:pt>
                <c:pt idx="7250">
                  <c:v>2</c:v>
                </c:pt>
                <c:pt idx="7251">
                  <c:v>2</c:v>
                </c:pt>
                <c:pt idx="7252">
                  <c:v>2</c:v>
                </c:pt>
                <c:pt idx="7253">
                  <c:v>2</c:v>
                </c:pt>
                <c:pt idx="7254">
                  <c:v>2</c:v>
                </c:pt>
                <c:pt idx="7255">
                  <c:v>2</c:v>
                </c:pt>
                <c:pt idx="7256">
                  <c:v>2</c:v>
                </c:pt>
                <c:pt idx="7257">
                  <c:v>2</c:v>
                </c:pt>
                <c:pt idx="7258">
                  <c:v>2</c:v>
                </c:pt>
                <c:pt idx="7259">
                  <c:v>2</c:v>
                </c:pt>
                <c:pt idx="7260">
                  <c:v>2</c:v>
                </c:pt>
                <c:pt idx="7261">
                  <c:v>2</c:v>
                </c:pt>
                <c:pt idx="7262">
                  <c:v>2</c:v>
                </c:pt>
                <c:pt idx="7263">
                  <c:v>2</c:v>
                </c:pt>
                <c:pt idx="7264">
                  <c:v>2</c:v>
                </c:pt>
                <c:pt idx="7265">
                  <c:v>2</c:v>
                </c:pt>
                <c:pt idx="7266">
                  <c:v>2</c:v>
                </c:pt>
                <c:pt idx="7267">
                  <c:v>2</c:v>
                </c:pt>
                <c:pt idx="7268">
                  <c:v>2</c:v>
                </c:pt>
                <c:pt idx="7269">
                  <c:v>2</c:v>
                </c:pt>
                <c:pt idx="7270">
                  <c:v>2</c:v>
                </c:pt>
                <c:pt idx="7271">
                  <c:v>2</c:v>
                </c:pt>
                <c:pt idx="7272">
                  <c:v>2</c:v>
                </c:pt>
                <c:pt idx="7273">
                  <c:v>2</c:v>
                </c:pt>
                <c:pt idx="7274">
                  <c:v>2</c:v>
                </c:pt>
                <c:pt idx="7275">
                  <c:v>2</c:v>
                </c:pt>
                <c:pt idx="7276">
                  <c:v>2</c:v>
                </c:pt>
                <c:pt idx="7277">
                  <c:v>2</c:v>
                </c:pt>
                <c:pt idx="7278">
                  <c:v>2</c:v>
                </c:pt>
                <c:pt idx="7279">
                  <c:v>2</c:v>
                </c:pt>
                <c:pt idx="7280">
                  <c:v>2</c:v>
                </c:pt>
                <c:pt idx="7281">
                  <c:v>2</c:v>
                </c:pt>
                <c:pt idx="7282">
                  <c:v>2</c:v>
                </c:pt>
                <c:pt idx="7283">
                  <c:v>2</c:v>
                </c:pt>
                <c:pt idx="7284">
                  <c:v>2</c:v>
                </c:pt>
                <c:pt idx="7285">
                  <c:v>2</c:v>
                </c:pt>
                <c:pt idx="7286">
                  <c:v>2</c:v>
                </c:pt>
                <c:pt idx="7287">
                  <c:v>2</c:v>
                </c:pt>
                <c:pt idx="7288">
                  <c:v>2</c:v>
                </c:pt>
                <c:pt idx="7289">
                  <c:v>2</c:v>
                </c:pt>
                <c:pt idx="7290">
                  <c:v>2</c:v>
                </c:pt>
                <c:pt idx="7291">
                  <c:v>2</c:v>
                </c:pt>
                <c:pt idx="7292">
                  <c:v>2</c:v>
                </c:pt>
                <c:pt idx="7293">
                  <c:v>2</c:v>
                </c:pt>
                <c:pt idx="7294">
                  <c:v>2</c:v>
                </c:pt>
                <c:pt idx="7295">
                  <c:v>2</c:v>
                </c:pt>
                <c:pt idx="7296">
                  <c:v>2</c:v>
                </c:pt>
                <c:pt idx="7297">
                  <c:v>2</c:v>
                </c:pt>
                <c:pt idx="7298">
                  <c:v>2</c:v>
                </c:pt>
                <c:pt idx="7299">
                  <c:v>2</c:v>
                </c:pt>
                <c:pt idx="7300">
                  <c:v>2</c:v>
                </c:pt>
                <c:pt idx="7301">
                  <c:v>2</c:v>
                </c:pt>
                <c:pt idx="7302">
                  <c:v>2</c:v>
                </c:pt>
                <c:pt idx="7303">
                  <c:v>2</c:v>
                </c:pt>
                <c:pt idx="7304">
                  <c:v>2</c:v>
                </c:pt>
                <c:pt idx="7305">
                  <c:v>2</c:v>
                </c:pt>
                <c:pt idx="7306">
                  <c:v>2</c:v>
                </c:pt>
                <c:pt idx="7307">
                  <c:v>2</c:v>
                </c:pt>
                <c:pt idx="7308">
                  <c:v>2</c:v>
                </c:pt>
                <c:pt idx="7309">
                  <c:v>2</c:v>
                </c:pt>
                <c:pt idx="7310">
                  <c:v>2</c:v>
                </c:pt>
                <c:pt idx="7311">
                  <c:v>2</c:v>
                </c:pt>
                <c:pt idx="7312">
                  <c:v>2</c:v>
                </c:pt>
                <c:pt idx="7313">
                  <c:v>2</c:v>
                </c:pt>
                <c:pt idx="7314">
                  <c:v>2</c:v>
                </c:pt>
                <c:pt idx="7315">
                  <c:v>2</c:v>
                </c:pt>
                <c:pt idx="7316">
                  <c:v>2</c:v>
                </c:pt>
                <c:pt idx="7317">
                  <c:v>2</c:v>
                </c:pt>
                <c:pt idx="7318">
                  <c:v>2</c:v>
                </c:pt>
                <c:pt idx="7319">
                  <c:v>2</c:v>
                </c:pt>
                <c:pt idx="7320">
                  <c:v>2</c:v>
                </c:pt>
                <c:pt idx="7321">
                  <c:v>2</c:v>
                </c:pt>
                <c:pt idx="7322">
                  <c:v>2</c:v>
                </c:pt>
                <c:pt idx="7323">
                  <c:v>2</c:v>
                </c:pt>
                <c:pt idx="7324">
                  <c:v>2</c:v>
                </c:pt>
                <c:pt idx="7325">
                  <c:v>2</c:v>
                </c:pt>
                <c:pt idx="7326">
                  <c:v>2</c:v>
                </c:pt>
                <c:pt idx="7327">
                  <c:v>2</c:v>
                </c:pt>
                <c:pt idx="7328">
                  <c:v>2</c:v>
                </c:pt>
                <c:pt idx="7329">
                  <c:v>2</c:v>
                </c:pt>
                <c:pt idx="7330">
                  <c:v>2</c:v>
                </c:pt>
                <c:pt idx="7331">
                  <c:v>2</c:v>
                </c:pt>
                <c:pt idx="7332">
                  <c:v>2</c:v>
                </c:pt>
                <c:pt idx="7333">
                  <c:v>2</c:v>
                </c:pt>
                <c:pt idx="7334">
                  <c:v>2</c:v>
                </c:pt>
                <c:pt idx="7335">
                  <c:v>2</c:v>
                </c:pt>
                <c:pt idx="7336">
                  <c:v>2</c:v>
                </c:pt>
                <c:pt idx="7337">
                  <c:v>2</c:v>
                </c:pt>
                <c:pt idx="7338">
                  <c:v>2</c:v>
                </c:pt>
                <c:pt idx="7339">
                  <c:v>2</c:v>
                </c:pt>
                <c:pt idx="7340">
                  <c:v>2</c:v>
                </c:pt>
                <c:pt idx="7341">
                  <c:v>2</c:v>
                </c:pt>
                <c:pt idx="7342">
                  <c:v>2</c:v>
                </c:pt>
                <c:pt idx="7343">
                  <c:v>2</c:v>
                </c:pt>
                <c:pt idx="7344">
                  <c:v>2</c:v>
                </c:pt>
                <c:pt idx="7345">
                  <c:v>2</c:v>
                </c:pt>
                <c:pt idx="7346">
                  <c:v>2</c:v>
                </c:pt>
                <c:pt idx="7347">
                  <c:v>2</c:v>
                </c:pt>
                <c:pt idx="7348">
                  <c:v>2</c:v>
                </c:pt>
                <c:pt idx="7349">
                  <c:v>2</c:v>
                </c:pt>
                <c:pt idx="7350">
                  <c:v>2</c:v>
                </c:pt>
                <c:pt idx="7351">
                  <c:v>2</c:v>
                </c:pt>
                <c:pt idx="7352">
                  <c:v>2</c:v>
                </c:pt>
                <c:pt idx="7353">
                  <c:v>2</c:v>
                </c:pt>
                <c:pt idx="7354">
                  <c:v>2</c:v>
                </c:pt>
                <c:pt idx="7355">
                  <c:v>2</c:v>
                </c:pt>
                <c:pt idx="7356">
                  <c:v>2</c:v>
                </c:pt>
                <c:pt idx="7357">
                  <c:v>2</c:v>
                </c:pt>
                <c:pt idx="7358">
                  <c:v>2</c:v>
                </c:pt>
                <c:pt idx="7359">
                  <c:v>2</c:v>
                </c:pt>
                <c:pt idx="7360">
                  <c:v>2</c:v>
                </c:pt>
                <c:pt idx="7361">
                  <c:v>2</c:v>
                </c:pt>
                <c:pt idx="7362">
                  <c:v>2</c:v>
                </c:pt>
                <c:pt idx="7363">
                  <c:v>2</c:v>
                </c:pt>
                <c:pt idx="7364">
                  <c:v>2</c:v>
                </c:pt>
                <c:pt idx="7365">
                  <c:v>2</c:v>
                </c:pt>
                <c:pt idx="7366">
                  <c:v>2</c:v>
                </c:pt>
                <c:pt idx="7367">
                  <c:v>2</c:v>
                </c:pt>
                <c:pt idx="7368">
                  <c:v>2</c:v>
                </c:pt>
                <c:pt idx="7369">
                  <c:v>2</c:v>
                </c:pt>
                <c:pt idx="7370">
                  <c:v>2</c:v>
                </c:pt>
                <c:pt idx="7371">
                  <c:v>2</c:v>
                </c:pt>
                <c:pt idx="7372">
                  <c:v>2</c:v>
                </c:pt>
                <c:pt idx="7373">
                  <c:v>2</c:v>
                </c:pt>
                <c:pt idx="7374">
                  <c:v>2</c:v>
                </c:pt>
                <c:pt idx="7375">
                  <c:v>2</c:v>
                </c:pt>
                <c:pt idx="7376">
                  <c:v>2</c:v>
                </c:pt>
                <c:pt idx="7377">
                  <c:v>2</c:v>
                </c:pt>
                <c:pt idx="7378">
                  <c:v>2</c:v>
                </c:pt>
                <c:pt idx="7379">
                  <c:v>2</c:v>
                </c:pt>
                <c:pt idx="7380">
                  <c:v>2</c:v>
                </c:pt>
                <c:pt idx="7381">
                  <c:v>2</c:v>
                </c:pt>
                <c:pt idx="7382">
                  <c:v>2</c:v>
                </c:pt>
                <c:pt idx="7383">
                  <c:v>2</c:v>
                </c:pt>
                <c:pt idx="7384">
                  <c:v>2</c:v>
                </c:pt>
                <c:pt idx="7385">
                  <c:v>2</c:v>
                </c:pt>
                <c:pt idx="7386">
                  <c:v>2</c:v>
                </c:pt>
                <c:pt idx="7387">
                  <c:v>2</c:v>
                </c:pt>
                <c:pt idx="7388">
                  <c:v>2</c:v>
                </c:pt>
                <c:pt idx="7389">
                  <c:v>2</c:v>
                </c:pt>
                <c:pt idx="7390">
                  <c:v>2</c:v>
                </c:pt>
                <c:pt idx="7391">
                  <c:v>2</c:v>
                </c:pt>
                <c:pt idx="7392">
                  <c:v>2</c:v>
                </c:pt>
                <c:pt idx="7393">
                  <c:v>2</c:v>
                </c:pt>
                <c:pt idx="7394">
                  <c:v>2</c:v>
                </c:pt>
                <c:pt idx="7395">
                  <c:v>2</c:v>
                </c:pt>
                <c:pt idx="7396">
                  <c:v>2</c:v>
                </c:pt>
                <c:pt idx="7397">
                  <c:v>2</c:v>
                </c:pt>
                <c:pt idx="7398">
                  <c:v>2</c:v>
                </c:pt>
                <c:pt idx="7399">
                  <c:v>2</c:v>
                </c:pt>
                <c:pt idx="7400">
                  <c:v>2</c:v>
                </c:pt>
                <c:pt idx="7401">
                  <c:v>2</c:v>
                </c:pt>
                <c:pt idx="7402">
                  <c:v>2</c:v>
                </c:pt>
                <c:pt idx="7403">
                  <c:v>2</c:v>
                </c:pt>
                <c:pt idx="7404">
                  <c:v>2</c:v>
                </c:pt>
                <c:pt idx="7405">
                  <c:v>2</c:v>
                </c:pt>
                <c:pt idx="7406">
                  <c:v>2</c:v>
                </c:pt>
                <c:pt idx="7407">
                  <c:v>2</c:v>
                </c:pt>
                <c:pt idx="7408">
                  <c:v>2</c:v>
                </c:pt>
                <c:pt idx="7409">
                  <c:v>2</c:v>
                </c:pt>
                <c:pt idx="7410">
                  <c:v>2</c:v>
                </c:pt>
                <c:pt idx="7411">
                  <c:v>2</c:v>
                </c:pt>
                <c:pt idx="7412">
                  <c:v>2</c:v>
                </c:pt>
                <c:pt idx="7413">
                  <c:v>2</c:v>
                </c:pt>
                <c:pt idx="7414">
                  <c:v>2</c:v>
                </c:pt>
                <c:pt idx="7415">
                  <c:v>2</c:v>
                </c:pt>
                <c:pt idx="7416">
                  <c:v>2</c:v>
                </c:pt>
                <c:pt idx="7417">
                  <c:v>2</c:v>
                </c:pt>
                <c:pt idx="7418">
                  <c:v>2</c:v>
                </c:pt>
                <c:pt idx="7419">
                  <c:v>2</c:v>
                </c:pt>
                <c:pt idx="7420">
                  <c:v>2</c:v>
                </c:pt>
                <c:pt idx="7421">
                  <c:v>2</c:v>
                </c:pt>
                <c:pt idx="7422">
                  <c:v>2</c:v>
                </c:pt>
                <c:pt idx="7423">
                  <c:v>2</c:v>
                </c:pt>
                <c:pt idx="7424">
                  <c:v>2</c:v>
                </c:pt>
                <c:pt idx="7425">
                  <c:v>2</c:v>
                </c:pt>
                <c:pt idx="7426">
                  <c:v>2</c:v>
                </c:pt>
                <c:pt idx="7427">
                  <c:v>2</c:v>
                </c:pt>
                <c:pt idx="7428">
                  <c:v>2</c:v>
                </c:pt>
                <c:pt idx="7429">
                  <c:v>2</c:v>
                </c:pt>
                <c:pt idx="7430">
                  <c:v>2</c:v>
                </c:pt>
                <c:pt idx="7431">
                  <c:v>2</c:v>
                </c:pt>
                <c:pt idx="7432">
                  <c:v>2</c:v>
                </c:pt>
                <c:pt idx="7433">
                  <c:v>2</c:v>
                </c:pt>
                <c:pt idx="7434">
                  <c:v>2</c:v>
                </c:pt>
                <c:pt idx="7435">
                  <c:v>2</c:v>
                </c:pt>
                <c:pt idx="7436">
                  <c:v>2</c:v>
                </c:pt>
                <c:pt idx="7437">
                  <c:v>2</c:v>
                </c:pt>
                <c:pt idx="7438">
                  <c:v>2</c:v>
                </c:pt>
                <c:pt idx="7439">
                  <c:v>2</c:v>
                </c:pt>
                <c:pt idx="7440">
                  <c:v>2</c:v>
                </c:pt>
                <c:pt idx="7441">
                  <c:v>2</c:v>
                </c:pt>
                <c:pt idx="7442">
                  <c:v>2</c:v>
                </c:pt>
                <c:pt idx="7443">
                  <c:v>2</c:v>
                </c:pt>
                <c:pt idx="7444">
                  <c:v>2</c:v>
                </c:pt>
                <c:pt idx="7445">
                  <c:v>2</c:v>
                </c:pt>
                <c:pt idx="7446">
                  <c:v>2</c:v>
                </c:pt>
                <c:pt idx="7447">
                  <c:v>2</c:v>
                </c:pt>
                <c:pt idx="7448">
                  <c:v>2</c:v>
                </c:pt>
                <c:pt idx="7449">
                  <c:v>2</c:v>
                </c:pt>
                <c:pt idx="7450">
                  <c:v>2</c:v>
                </c:pt>
                <c:pt idx="7451">
                  <c:v>2</c:v>
                </c:pt>
                <c:pt idx="7452">
                  <c:v>2</c:v>
                </c:pt>
                <c:pt idx="7453">
                  <c:v>2</c:v>
                </c:pt>
                <c:pt idx="7454">
                  <c:v>2</c:v>
                </c:pt>
                <c:pt idx="7455">
                  <c:v>2</c:v>
                </c:pt>
                <c:pt idx="7456">
                  <c:v>2</c:v>
                </c:pt>
                <c:pt idx="7457">
                  <c:v>2</c:v>
                </c:pt>
                <c:pt idx="7458">
                  <c:v>2</c:v>
                </c:pt>
                <c:pt idx="7459">
                  <c:v>2</c:v>
                </c:pt>
                <c:pt idx="7460">
                  <c:v>2</c:v>
                </c:pt>
                <c:pt idx="7461">
                  <c:v>2</c:v>
                </c:pt>
                <c:pt idx="7462">
                  <c:v>2</c:v>
                </c:pt>
                <c:pt idx="7463">
                  <c:v>2</c:v>
                </c:pt>
                <c:pt idx="7464">
                  <c:v>2</c:v>
                </c:pt>
                <c:pt idx="7465">
                  <c:v>2</c:v>
                </c:pt>
                <c:pt idx="7466">
                  <c:v>2</c:v>
                </c:pt>
                <c:pt idx="7467">
                  <c:v>2</c:v>
                </c:pt>
                <c:pt idx="7468">
                  <c:v>2</c:v>
                </c:pt>
                <c:pt idx="7469">
                  <c:v>2</c:v>
                </c:pt>
                <c:pt idx="7470">
                  <c:v>2</c:v>
                </c:pt>
                <c:pt idx="7471">
                  <c:v>2</c:v>
                </c:pt>
                <c:pt idx="7472">
                  <c:v>2</c:v>
                </c:pt>
                <c:pt idx="7473">
                  <c:v>2</c:v>
                </c:pt>
                <c:pt idx="7474">
                  <c:v>2</c:v>
                </c:pt>
                <c:pt idx="7475">
                  <c:v>2</c:v>
                </c:pt>
                <c:pt idx="7476">
                  <c:v>2</c:v>
                </c:pt>
                <c:pt idx="7477">
                  <c:v>2</c:v>
                </c:pt>
                <c:pt idx="7478">
                  <c:v>2</c:v>
                </c:pt>
                <c:pt idx="7479">
                  <c:v>2</c:v>
                </c:pt>
                <c:pt idx="7480">
                  <c:v>2</c:v>
                </c:pt>
                <c:pt idx="7481">
                  <c:v>2</c:v>
                </c:pt>
                <c:pt idx="7482">
                  <c:v>2</c:v>
                </c:pt>
                <c:pt idx="7483">
                  <c:v>2</c:v>
                </c:pt>
                <c:pt idx="7484">
                  <c:v>2</c:v>
                </c:pt>
                <c:pt idx="7485">
                  <c:v>2</c:v>
                </c:pt>
                <c:pt idx="7486">
                  <c:v>2</c:v>
                </c:pt>
                <c:pt idx="7487">
                  <c:v>2</c:v>
                </c:pt>
                <c:pt idx="7488">
                  <c:v>2</c:v>
                </c:pt>
                <c:pt idx="7489">
                  <c:v>2</c:v>
                </c:pt>
                <c:pt idx="7490">
                  <c:v>2</c:v>
                </c:pt>
                <c:pt idx="7491">
                  <c:v>2</c:v>
                </c:pt>
                <c:pt idx="7492">
                  <c:v>2</c:v>
                </c:pt>
                <c:pt idx="7493">
                  <c:v>2</c:v>
                </c:pt>
                <c:pt idx="7494">
                  <c:v>2</c:v>
                </c:pt>
                <c:pt idx="7495">
                  <c:v>2</c:v>
                </c:pt>
                <c:pt idx="7496">
                  <c:v>2</c:v>
                </c:pt>
                <c:pt idx="7497">
                  <c:v>2</c:v>
                </c:pt>
                <c:pt idx="7498">
                  <c:v>2</c:v>
                </c:pt>
                <c:pt idx="7499">
                  <c:v>2</c:v>
                </c:pt>
                <c:pt idx="7500">
                  <c:v>2</c:v>
                </c:pt>
                <c:pt idx="7501">
                  <c:v>2</c:v>
                </c:pt>
                <c:pt idx="7502">
                  <c:v>2</c:v>
                </c:pt>
                <c:pt idx="7503">
                  <c:v>2</c:v>
                </c:pt>
                <c:pt idx="7504">
                  <c:v>2</c:v>
                </c:pt>
                <c:pt idx="7505">
                  <c:v>2</c:v>
                </c:pt>
                <c:pt idx="7506">
                  <c:v>2</c:v>
                </c:pt>
                <c:pt idx="7507">
                  <c:v>2</c:v>
                </c:pt>
                <c:pt idx="7508">
                  <c:v>2</c:v>
                </c:pt>
                <c:pt idx="7509">
                  <c:v>2</c:v>
                </c:pt>
                <c:pt idx="7510">
                  <c:v>2</c:v>
                </c:pt>
                <c:pt idx="7511">
                  <c:v>2</c:v>
                </c:pt>
                <c:pt idx="7512">
                  <c:v>2</c:v>
                </c:pt>
                <c:pt idx="7513">
                  <c:v>2</c:v>
                </c:pt>
                <c:pt idx="7514">
                  <c:v>2</c:v>
                </c:pt>
                <c:pt idx="7515">
                  <c:v>2</c:v>
                </c:pt>
                <c:pt idx="7516">
                  <c:v>2</c:v>
                </c:pt>
                <c:pt idx="7517">
                  <c:v>2</c:v>
                </c:pt>
                <c:pt idx="7518">
                  <c:v>2</c:v>
                </c:pt>
                <c:pt idx="7519">
                  <c:v>2</c:v>
                </c:pt>
                <c:pt idx="7520">
                  <c:v>2</c:v>
                </c:pt>
                <c:pt idx="7521">
                  <c:v>2</c:v>
                </c:pt>
                <c:pt idx="7522">
                  <c:v>2</c:v>
                </c:pt>
                <c:pt idx="7523">
                  <c:v>2</c:v>
                </c:pt>
                <c:pt idx="7524">
                  <c:v>2</c:v>
                </c:pt>
                <c:pt idx="7525">
                  <c:v>2</c:v>
                </c:pt>
                <c:pt idx="7526">
                  <c:v>2</c:v>
                </c:pt>
                <c:pt idx="7527">
                  <c:v>2</c:v>
                </c:pt>
                <c:pt idx="7528">
                  <c:v>2</c:v>
                </c:pt>
                <c:pt idx="7529">
                  <c:v>2</c:v>
                </c:pt>
                <c:pt idx="7530">
                  <c:v>2</c:v>
                </c:pt>
                <c:pt idx="7531">
                  <c:v>2</c:v>
                </c:pt>
                <c:pt idx="7532">
                  <c:v>2</c:v>
                </c:pt>
                <c:pt idx="7533">
                  <c:v>2</c:v>
                </c:pt>
                <c:pt idx="7534">
                  <c:v>2</c:v>
                </c:pt>
                <c:pt idx="7535">
                  <c:v>2</c:v>
                </c:pt>
                <c:pt idx="7536">
                  <c:v>2</c:v>
                </c:pt>
                <c:pt idx="7537">
                  <c:v>2</c:v>
                </c:pt>
                <c:pt idx="7538">
                  <c:v>2</c:v>
                </c:pt>
                <c:pt idx="7539">
                  <c:v>2</c:v>
                </c:pt>
                <c:pt idx="7540">
                  <c:v>2</c:v>
                </c:pt>
                <c:pt idx="7541">
                  <c:v>2</c:v>
                </c:pt>
                <c:pt idx="7542">
                  <c:v>2</c:v>
                </c:pt>
                <c:pt idx="7543">
                  <c:v>2</c:v>
                </c:pt>
                <c:pt idx="7544">
                  <c:v>2</c:v>
                </c:pt>
                <c:pt idx="7545">
                  <c:v>2</c:v>
                </c:pt>
                <c:pt idx="7546">
                  <c:v>2</c:v>
                </c:pt>
                <c:pt idx="7547">
                  <c:v>2</c:v>
                </c:pt>
                <c:pt idx="7548">
                  <c:v>2</c:v>
                </c:pt>
                <c:pt idx="7549">
                  <c:v>2</c:v>
                </c:pt>
                <c:pt idx="7550">
                  <c:v>2</c:v>
                </c:pt>
                <c:pt idx="7551">
                  <c:v>2</c:v>
                </c:pt>
                <c:pt idx="7552">
                  <c:v>2</c:v>
                </c:pt>
                <c:pt idx="7553">
                  <c:v>2</c:v>
                </c:pt>
                <c:pt idx="7554">
                  <c:v>2</c:v>
                </c:pt>
                <c:pt idx="7555">
                  <c:v>2</c:v>
                </c:pt>
                <c:pt idx="7556">
                  <c:v>2</c:v>
                </c:pt>
                <c:pt idx="7557">
                  <c:v>2</c:v>
                </c:pt>
                <c:pt idx="7558">
                  <c:v>2</c:v>
                </c:pt>
                <c:pt idx="7559">
                  <c:v>2</c:v>
                </c:pt>
                <c:pt idx="7560">
                  <c:v>2</c:v>
                </c:pt>
                <c:pt idx="7561">
                  <c:v>2</c:v>
                </c:pt>
                <c:pt idx="7562">
                  <c:v>2</c:v>
                </c:pt>
                <c:pt idx="7563">
                  <c:v>2</c:v>
                </c:pt>
                <c:pt idx="7564">
                  <c:v>2</c:v>
                </c:pt>
                <c:pt idx="7565">
                  <c:v>2</c:v>
                </c:pt>
                <c:pt idx="7566">
                  <c:v>2</c:v>
                </c:pt>
                <c:pt idx="7567">
                  <c:v>2</c:v>
                </c:pt>
                <c:pt idx="7568">
                  <c:v>2</c:v>
                </c:pt>
                <c:pt idx="7569">
                  <c:v>2</c:v>
                </c:pt>
                <c:pt idx="7570">
                  <c:v>2</c:v>
                </c:pt>
                <c:pt idx="7571">
                  <c:v>2</c:v>
                </c:pt>
                <c:pt idx="7572">
                  <c:v>2</c:v>
                </c:pt>
                <c:pt idx="7573">
                  <c:v>2</c:v>
                </c:pt>
                <c:pt idx="7574">
                  <c:v>2</c:v>
                </c:pt>
                <c:pt idx="7575">
                  <c:v>2</c:v>
                </c:pt>
                <c:pt idx="7576">
                  <c:v>2</c:v>
                </c:pt>
                <c:pt idx="7577">
                  <c:v>2</c:v>
                </c:pt>
                <c:pt idx="7578">
                  <c:v>2</c:v>
                </c:pt>
                <c:pt idx="7579">
                  <c:v>2</c:v>
                </c:pt>
                <c:pt idx="7580">
                  <c:v>2</c:v>
                </c:pt>
                <c:pt idx="7581">
                  <c:v>2</c:v>
                </c:pt>
                <c:pt idx="7582">
                  <c:v>2</c:v>
                </c:pt>
                <c:pt idx="7583">
                  <c:v>2</c:v>
                </c:pt>
                <c:pt idx="7584">
                  <c:v>2</c:v>
                </c:pt>
                <c:pt idx="7585">
                  <c:v>2</c:v>
                </c:pt>
                <c:pt idx="7586">
                  <c:v>2</c:v>
                </c:pt>
                <c:pt idx="7587">
                  <c:v>2</c:v>
                </c:pt>
                <c:pt idx="7588">
                  <c:v>2</c:v>
                </c:pt>
                <c:pt idx="7589">
                  <c:v>2</c:v>
                </c:pt>
                <c:pt idx="7590">
                  <c:v>2</c:v>
                </c:pt>
                <c:pt idx="7591">
                  <c:v>2</c:v>
                </c:pt>
                <c:pt idx="7592">
                  <c:v>2</c:v>
                </c:pt>
                <c:pt idx="7593">
                  <c:v>2</c:v>
                </c:pt>
                <c:pt idx="7594">
                  <c:v>2</c:v>
                </c:pt>
                <c:pt idx="7595">
                  <c:v>2</c:v>
                </c:pt>
                <c:pt idx="7596">
                  <c:v>2</c:v>
                </c:pt>
                <c:pt idx="7597">
                  <c:v>2</c:v>
                </c:pt>
                <c:pt idx="7598">
                  <c:v>2</c:v>
                </c:pt>
                <c:pt idx="7599">
                  <c:v>2</c:v>
                </c:pt>
                <c:pt idx="7600">
                  <c:v>2</c:v>
                </c:pt>
                <c:pt idx="7601">
                  <c:v>2</c:v>
                </c:pt>
                <c:pt idx="7602">
                  <c:v>2</c:v>
                </c:pt>
                <c:pt idx="7603">
                  <c:v>2</c:v>
                </c:pt>
                <c:pt idx="7604">
                  <c:v>2</c:v>
                </c:pt>
                <c:pt idx="7605">
                  <c:v>2</c:v>
                </c:pt>
                <c:pt idx="7606">
                  <c:v>2</c:v>
                </c:pt>
                <c:pt idx="7607">
                  <c:v>2</c:v>
                </c:pt>
                <c:pt idx="7608">
                  <c:v>2</c:v>
                </c:pt>
                <c:pt idx="7609">
                  <c:v>2</c:v>
                </c:pt>
                <c:pt idx="7610">
                  <c:v>2</c:v>
                </c:pt>
                <c:pt idx="7611">
                  <c:v>2</c:v>
                </c:pt>
                <c:pt idx="7612">
                  <c:v>2</c:v>
                </c:pt>
                <c:pt idx="7613">
                  <c:v>2</c:v>
                </c:pt>
                <c:pt idx="7614">
                  <c:v>2</c:v>
                </c:pt>
                <c:pt idx="7615">
                  <c:v>2</c:v>
                </c:pt>
                <c:pt idx="7616">
                  <c:v>2</c:v>
                </c:pt>
                <c:pt idx="7617">
                  <c:v>2</c:v>
                </c:pt>
                <c:pt idx="7618">
                  <c:v>2</c:v>
                </c:pt>
                <c:pt idx="7619">
                  <c:v>2</c:v>
                </c:pt>
                <c:pt idx="7620">
                  <c:v>2</c:v>
                </c:pt>
                <c:pt idx="7621">
                  <c:v>2</c:v>
                </c:pt>
                <c:pt idx="7622">
                  <c:v>2</c:v>
                </c:pt>
                <c:pt idx="7623">
                  <c:v>2</c:v>
                </c:pt>
                <c:pt idx="7624">
                  <c:v>2</c:v>
                </c:pt>
                <c:pt idx="7625">
                  <c:v>2</c:v>
                </c:pt>
                <c:pt idx="7626">
                  <c:v>2</c:v>
                </c:pt>
                <c:pt idx="7627">
                  <c:v>2</c:v>
                </c:pt>
                <c:pt idx="7628">
                  <c:v>2</c:v>
                </c:pt>
                <c:pt idx="7629">
                  <c:v>2</c:v>
                </c:pt>
                <c:pt idx="7630">
                  <c:v>2</c:v>
                </c:pt>
                <c:pt idx="7631">
                  <c:v>2</c:v>
                </c:pt>
                <c:pt idx="7632">
                  <c:v>2</c:v>
                </c:pt>
                <c:pt idx="7633">
                  <c:v>2</c:v>
                </c:pt>
                <c:pt idx="7634">
                  <c:v>2</c:v>
                </c:pt>
                <c:pt idx="7635">
                  <c:v>2</c:v>
                </c:pt>
                <c:pt idx="7636">
                  <c:v>2</c:v>
                </c:pt>
                <c:pt idx="7637">
                  <c:v>2</c:v>
                </c:pt>
                <c:pt idx="7638">
                  <c:v>2</c:v>
                </c:pt>
                <c:pt idx="7639">
                  <c:v>2</c:v>
                </c:pt>
                <c:pt idx="7640">
                  <c:v>2</c:v>
                </c:pt>
                <c:pt idx="7641">
                  <c:v>2</c:v>
                </c:pt>
                <c:pt idx="7642">
                  <c:v>2</c:v>
                </c:pt>
                <c:pt idx="7643">
                  <c:v>2</c:v>
                </c:pt>
                <c:pt idx="7644">
                  <c:v>2</c:v>
                </c:pt>
                <c:pt idx="7645">
                  <c:v>2</c:v>
                </c:pt>
                <c:pt idx="7646">
                  <c:v>2</c:v>
                </c:pt>
                <c:pt idx="7647">
                  <c:v>2</c:v>
                </c:pt>
                <c:pt idx="7648">
                  <c:v>2</c:v>
                </c:pt>
                <c:pt idx="7649">
                  <c:v>2</c:v>
                </c:pt>
                <c:pt idx="7650">
                  <c:v>2</c:v>
                </c:pt>
                <c:pt idx="7651">
                  <c:v>2</c:v>
                </c:pt>
                <c:pt idx="7652">
                  <c:v>2</c:v>
                </c:pt>
                <c:pt idx="7653">
                  <c:v>2</c:v>
                </c:pt>
                <c:pt idx="7654">
                  <c:v>2</c:v>
                </c:pt>
                <c:pt idx="7655">
                  <c:v>2</c:v>
                </c:pt>
                <c:pt idx="7656">
                  <c:v>2</c:v>
                </c:pt>
                <c:pt idx="7657">
                  <c:v>2</c:v>
                </c:pt>
                <c:pt idx="7658">
                  <c:v>2</c:v>
                </c:pt>
                <c:pt idx="7659">
                  <c:v>2</c:v>
                </c:pt>
                <c:pt idx="7660">
                  <c:v>2</c:v>
                </c:pt>
                <c:pt idx="7661">
                  <c:v>2</c:v>
                </c:pt>
                <c:pt idx="7662">
                  <c:v>2</c:v>
                </c:pt>
                <c:pt idx="7663">
                  <c:v>2</c:v>
                </c:pt>
                <c:pt idx="7664">
                  <c:v>2</c:v>
                </c:pt>
                <c:pt idx="7665">
                  <c:v>2</c:v>
                </c:pt>
                <c:pt idx="7666">
                  <c:v>2</c:v>
                </c:pt>
                <c:pt idx="7667">
                  <c:v>2</c:v>
                </c:pt>
                <c:pt idx="7668">
                  <c:v>2</c:v>
                </c:pt>
                <c:pt idx="7669">
                  <c:v>2</c:v>
                </c:pt>
                <c:pt idx="7670">
                  <c:v>2</c:v>
                </c:pt>
                <c:pt idx="7671">
                  <c:v>2</c:v>
                </c:pt>
                <c:pt idx="7672">
                  <c:v>2</c:v>
                </c:pt>
                <c:pt idx="7673">
                  <c:v>2</c:v>
                </c:pt>
                <c:pt idx="7674">
                  <c:v>2</c:v>
                </c:pt>
                <c:pt idx="7675">
                  <c:v>2</c:v>
                </c:pt>
                <c:pt idx="7676">
                  <c:v>2</c:v>
                </c:pt>
                <c:pt idx="7677">
                  <c:v>2</c:v>
                </c:pt>
                <c:pt idx="7678">
                  <c:v>2</c:v>
                </c:pt>
                <c:pt idx="7679">
                  <c:v>2</c:v>
                </c:pt>
                <c:pt idx="7680">
                  <c:v>2</c:v>
                </c:pt>
                <c:pt idx="7681">
                  <c:v>2</c:v>
                </c:pt>
                <c:pt idx="7682">
                  <c:v>2</c:v>
                </c:pt>
                <c:pt idx="7683">
                  <c:v>2</c:v>
                </c:pt>
                <c:pt idx="7684">
                  <c:v>2</c:v>
                </c:pt>
                <c:pt idx="7685">
                  <c:v>2</c:v>
                </c:pt>
                <c:pt idx="7686">
                  <c:v>2</c:v>
                </c:pt>
                <c:pt idx="7687">
                  <c:v>2</c:v>
                </c:pt>
                <c:pt idx="7688">
                  <c:v>2</c:v>
                </c:pt>
                <c:pt idx="7689">
                  <c:v>2</c:v>
                </c:pt>
                <c:pt idx="7690">
                  <c:v>2</c:v>
                </c:pt>
                <c:pt idx="7691">
                  <c:v>2</c:v>
                </c:pt>
                <c:pt idx="7692">
                  <c:v>2</c:v>
                </c:pt>
                <c:pt idx="7693">
                  <c:v>2</c:v>
                </c:pt>
                <c:pt idx="7694">
                  <c:v>2</c:v>
                </c:pt>
                <c:pt idx="7695">
                  <c:v>2</c:v>
                </c:pt>
                <c:pt idx="7696">
                  <c:v>2</c:v>
                </c:pt>
                <c:pt idx="7697">
                  <c:v>2</c:v>
                </c:pt>
                <c:pt idx="7698">
                  <c:v>2</c:v>
                </c:pt>
                <c:pt idx="7699">
                  <c:v>2</c:v>
                </c:pt>
                <c:pt idx="7700">
                  <c:v>2</c:v>
                </c:pt>
                <c:pt idx="7701">
                  <c:v>2</c:v>
                </c:pt>
                <c:pt idx="7702">
                  <c:v>2</c:v>
                </c:pt>
                <c:pt idx="7703">
                  <c:v>2</c:v>
                </c:pt>
                <c:pt idx="7704">
                  <c:v>2</c:v>
                </c:pt>
                <c:pt idx="7705">
                  <c:v>1</c:v>
                </c:pt>
                <c:pt idx="7706">
                  <c:v>1</c:v>
                </c:pt>
                <c:pt idx="7707">
                  <c:v>1</c:v>
                </c:pt>
                <c:pt idx="7708">
                  <c:v>1</c:v>
                </c:pt>
                <c:pt idx="7709">
                  <c:v>1</c:v>
                </c:pt>
                <c:pt idx="7710">
                  <c:v>1</c:v>
                </c:pt>
                <c:pt idx="7711">
                  <c:v>1</c:v>
                </c:pt>
                <c:pt idx="7712">
                  <c:v>1</c:v>
                </c:pt>
                <c:pt idx="7713">
                  <c:v>1</c:v>
                </c:pt>
                <c:pt idx="7714">
                  <c:v>1</c:v>
                </c:pt>
                <c:pt idx="7715">
                  <c:v>1</c:v>
                </c:pt>
                <c:pt idx="7716">
                  <c:v>1</c:v>
                </c:pt>
                <c:pt idx="7717">
                  <c:v>1</c:v>
                </c:pt>
                <c:pt idx="7718">
                  <c:v>1</c:v>
                </c:pt>
                <c:pt idx="7719">
                  <c:v>1</c:v>
                </c:pt>
                <c:pt idx="7720">
                  <c:v>1</c:v>
                </c:pt>
                <c:pt idx="7721">
                  <c:v>1</c:v>
                </c:pt>
                <c:pt idx="7722">
                  <c:v>1</c:v>
                </c:pt>
                <c:pt idx="7723">
                  <c:v>1</c:v>
                </c:pt>
                <c:pt idx="7724">
                  <c:v>1</c:v>
                </c:pt>
                <c:pt idx="7725">
                  <c:v>1</c:v>
                </c:pt>
                <c:pt idx="7726">
                  <c:v>1</c:v>
                </c:pt>
                <c:pt idx="7727">
                  <c:v>1</c:v>
                </c:pt>
                <c:pt idx="7728">
                  <c:v>1</c:v>
                </c:pt>
                <c:pt idx="7729">
                  <c:v>1</c:v>
                </c:pt>
                <c:pt idx="7730">
                  <c:v>1</c:v>
                </c:pt>
                <c:pt idx="7731">
                  <c:v>1</c:v>
                </c:pt>
                <c:pt idx="7732">
                  <c:v>1</c:v>
                </c:pt>
                <c:pt idx="7733">
                  <c:v>1</c:v>
                </c:pt>
                <c:pt idx="7734">
                  <c:v>1</c:v>
                </c:pt>
                <c:pt idx="7735">
                  <c:v>1</c:v>
                </c:pt>
                <c:pt idx="7736">
                  <c:v>1</c:v>
                </c:pt>
                <c:pt idx="7737">
                  <c:v>1</c:v>
                </c:pt>
                <c:pt idx="7738">
                  <c:v>1</c:v>
                </c:pt>
                <c:pt idx="7739">
                  <c:v>1</c:v>
                </c:pt>
                <c:pt idx="7740">
                  <c:v>1</c:v>
                </c:pt>
                <c:pt idx="7741">
                  <c:v>1</c:v>
                </c:pt>
                <c:pt idx="7742">
                  <c:v>1</c:v>
                </c:pt>
                <c:pt idx="7743">
                  <c:v>1</c:v>
                </c:pt>
                <c:pt idx="7744">
                  <c:v>1</c:v>
                </c:pt>
                <c:pt idx="7745">
                  <c:v>1</c:v>
                </c:pt>
                <c:pt idx="7746">
                  <c:v>1</c:v>
                </c:pt>
                <c:pt idx="7747">
                  <c:v>1</c:v>
                </c:pt>
                <c:pt idx="7748">
                  <c:v>1</c:v>
                </c:pt>
                <c:pt idx="7749">
                  <c:v>1</c:v>
                </c:pt>
                <c:pt idx="7750">
                  <c:v>1</c:v>
                </c:pt>
                <c:pt idx="7751">
                  <c:v>1</c:v>
                </c:pt>
                <c:pt idx="7752">
                  <c:v>1</c:v>
                </c:pt>
                <c:pt idx="7753">
                  <c:v>1</c:v>
                </c:pt>
                <c:pt idx="7754">
                  <c:v>1</c:v>
                </c:pt>
                <c:pt idx="7755">
                  <c:v>1</c:v>
                </c:pt>
                <c:pt idx="7756">
                  <c:v>1</c:v>
                </c:pt>
                <c:pt idx="7757">
                  <c:v>1</c:v>
                </c:pt>
                <c:pt idx="7758">
                  <c:v>1</c:v>
                </c:pt>
                <c:pt idx="7759">
                  <c:v>1</c:v>
                </c:pt>
                <c:pt idx="7760">
                  <c:v>1</c:v>
                </c:pt>
                <c:pt idx="7761">
                  <c:v>1</c:v>
                </c:pt>
                <c:pt idx="7762">
                  <c:v>1</c:v>
                </c:pt>
                <c:pt idx="7763">
                  <c:v>1</c:v>
                </c:pt>
                <c:pt idx="7764">
                  <c:v>1</c:v>
                </c:pt>
                <c:pt idx="7765">
                  <c:v>1</c:v>
                </c:pt>
                <c:pt idx="7766">
                  <c:v>1</c:v>
                </c:pt>
                <c:pt idx="7767">
                  <c:v>1</c:v>
                </c:pt>
                <c:pt idx="7768">
                  <c:v>1</c:v>
                </c:pt>
                <c:pt idx="7769">
                  <c:v>1</c:v>
                </c:pt>
                <c:pt idx="7770">
                  <c:v>1</c:v>
                </c:pt>
                <c:pt idx="7771">
                  <c:v>1</c:v>
                </c:pt>
                <c:pt idx="7772">
                  <c:v>1</c:v>
                </c:pt>
                <c:pt idx="7773">
                  <c:v>1</c:v>
                </c:pt>
                <c:pt idx="7774">
                  <c:v>1</c:v>
                </c:pt>
                <c:pt idx="7775">
                  <c:v>1</c:v>
                </c:pt>
                <c:pt idx="7776">
                  <c:v>1</c:v>
                </c:pt>
                <c:pt idx="7777">
                  <c:v>1</c:v>
                </c:pt>
                <c:pt idx="7778">
                  <c:v>1</c:v>
                </c:pt>
                <c:pt idx="7779">
                  <c:v>1</c:v>
                </c:pt>
                <c:pt idx="7780">
                  <c:v>1</c:v>
                </c:pt>
                <c:pt idx="7781">
                  <c:v>1</c:v>
                </c:pt>
                <c:pt idx="7782">
                  <c:v>1</c:v>
                </c:pt>
                <c:pt idx="7783">
                  <c:v>1</c:v>
                </c:pt>
                <c:pt idx="7784">
                  <c:v>1</c:v>
                </c:pt>
                <c:pt idx="7785">
                  <c:v>1</c:v>
                </c:pt>
                <c:pt idx="7786">
                  <c:v>1</c:v>
                </c:pt>
                <c:pt idx="7787">
                  <c:v>1</c:v>
                </c:pt>
                <c:pt idx="7788">
                  <c:v>1</c:v>
                </c:pt>
                <c:pt idx="7789">
                  <c:v>1</c:v>
                </c:pt>
                <c:pt idx="7790">
                  <c:v>1</c:v>
                </c:pt>
                <c:pt idx="7791">
                  <c:v>1</c:v>
                </c:pt>
                <c:pt idx="7792">
                  <c:v>1</c:v>
                </c:pt>
                <c:pt idx="7793">
                  <c:v>1</c:v>
                </c:pt>
                <c:pt idx="7794">
                  <c:v>1</c:v>
                </c:pt>
                <c:pt idx="7795">
                  <c:v>1</c:v>
                </c:pt>
                <c:pt idx="7796">
                  <c:v>1</c:v>
                </c:pt>
                <c:pt idx="7797">
                  <c:v>1</c:v>
                </c:pt>
                <c:pt idx="7798">
                  <c:v>1</c:v>
                </c:pt>
                <c:pt idx="7799">
                  <c:v>1</c:v>
                </c:pt>
                <c:pt idx="7800">
                  <c:v>1</c:v>
                </c:pt>
                <c:pt idx="7801">
                  <c:v>1</c:v>
                </c:pt>
                <c:pt idx="7802">
                  <c:v>1</c:v>
                </c:pt>
                <c:pt idx="7803">
                  <c:v>1</c:v>
                </c:pt>
                <c:pt idx="7804">
                  <c:v>1</c:v>
                </c:pt>
                <c:pt idx="7805">
                  <c:v>1</c:v>
                </c:pt>
                <c:pt idx="7806">
                  <c:v>1</c:v>
                </c:pt>
                <c:pt idx="7807">
                  <c:v>1</c:v>
                </c:pt>
                <c:pt idx="7808">
                  <c:v>1</c:v>
                </c:pt>
                <c:pt idx="7809">
                  <c:v>1</c:v>
                </c:pt>
                <c:pt idx="7810">
                  <c:v>1</c:v>
                </c:pt>
                <c:pt idx="7811">
                  <c:v>1</c:v>
                </c:pt>
                <c:pt idx="7812">
                  <c:v>1</c:v>
                </c:pt>
                <c:pt idx="7813">
                  <c:v>1</c:v>
                </c:pt>
                <c:pt idx="7814">
                  <c:v>1</c:v>
                </c:pt>
                <c:pt idx="7815">
                  <c:v>1</c:v>
                </c:pt>
                <c:pt idx="7816">
                  <c:v>1</c:v>
                </c:pt>
                <c:pt idx="7817">
                  <c:v>1</c:v>
                </c:pt>
                <c:pt idx="7818">
                  <c:v>1</c:v>
                </c:pt>
                <c:pt idx="7819">
                  <c:v>1</c:v>
                </c:pt>
                <c:pt idx="7820">
                  <c:v>1</c:v>
                </c:pt>
                <c:pt idx="7821">
                  <c:v>1</c:v>
                </c:pt>
                <c:pt idx="7822">
                  <c:v>1</c:v>
                </c:pt>
                <c:pt idx="7823">
                  <c:v>1</c:v>
                </c:pt>
                <c:pt idx="7824">
                  <c:v>1</c:v>
                </c:pt>
                <c:pt idx="7825">
                  <c:v>1</c:v>
                </c:pt>
                <c:pt idx="7826">
                  <c:v>1</c:v>
                </c:pt>
                <c:pt idx="7827">
                  <c:v>1</c:v>
                </c:pt>
                <c:pt idx="7828">
                  <c:v>1</c:v>
                </c:pt>
                <c:pt idx="7829">
                  <c:v>1</c:v>
                </c:pt>
                <c:pt idx="7830">
                  <c:v>1</c:v>
                </c:pt>
                <c:pt idx="7831">
                  <c:v>1</c:v>
                </c:pt>
                <c:pt idx="7832">
                  <c:v>1</c:v>
                </c:pt>
                <c:pt idx="7833">
                  <c:v>1</c:v>
                </c:pt>
                <c:pt idx="7834">
                  <c:v>1</c:v>
                </c:pt>
                <c:pt idx="7835">
                  <c:v>1</c:v>
                </c:pt>
                <c:pt idx="7836">
                  <c:v>1</c:v>
                </c:pt>
                <c:pt idx="7837">
                  <c:v>1</c:v>
                </c:pt>
                <c:pt idx="7838">
                  <c:v>1</c:v>
                </c:pt>
                <c:pt idx="7839">
                  <c:v>1</c:v>
                </c:pt>
                <c:pt idx="7840">
                  <c:v>1</c:v>
                </c:pt>
                <c:pt idx="7841">
                  <c:v>1</c:v>
                </c:pt>
                <c:pt idx="7842">
                  <c:v>1</c:v>
                </c:pt>
                <c:pt idx="7843">
                  <c:v>1</c:v>
                </c:pt>
                <c:pt idx="7844">
                  <c:v>1</c:v>
                </c:pt>
                <c:pt idx="7845">
                  <c:v>1</c:v>
                </c:pt>
                <c:pt idx="7846">
                  <c:v>1</c:v>
                </c:pt>
                <c:pt idx="7847">
                  <c:v>1</c:v>
                </c:pt>
                <c:pt idx="7848">
                  <c:v>1</c:v>
                </c:pt>
                <c:pt idx="7849">
                  <c:v>1</c:v>
                </c:pt>
                <c:pt idx="7850">
                  <c:v>1</c:v>
                </c:pt>
                <c:pt idx="7851">
                  <c:v>1</c:v>
                </c:pt>
                <c:pt idx="7852">
                  <c:v>1</c:v>
                </c:pt>
                <c:pt idx="7853">
                  <c:v>1</c:v>
                </c:pt>
                <c:pt idx="7854">
                  <c:v>1</c:v>
                </c:pt>
                <c:pt idx="7855">
                  <c:v>1</c:v>
                </c:pt>
                <c:pt idx="7856">
                  <c:v>1</c:v>
                </c:pt>
                <c:pt idx="7857">
                  <c:v>1</c:v>
                </c:pt>
                <c:pt idx="7858">
                  <c:v>1</c:v>
                </c:pt>
                <c:pt idx="7859">
                  <c:v>1</c:v>
                </c:pt>
                <c:pt idx="7860">
                  <c:v>1</c:v>
                </c:pt>
                <c:pt idx="7861">
                  <c:v>1</c:v>
                </c:pt>
                <c:pt idx="7862">
                  <c:v>1</c:v>
                </c:pt>
                <c:pt idx="7863">
                  <c:v>1</c:v>
                </c:pt>
                <c:pt idx="7864">
                  <c:v>1</c:v>
                </c:pt>
                <c:pt idx="7865">
                  <c:v>1</c:v>
                </c:pt>
                <c:pt idx="7866">
                  <c:v>1</c:v>
                </c:pt>
                <c:pt idx="7867">
                  <c:v>1</c:v>
                </c:pt>
                <c:pt idx="7868">
                  <c:v>1</c:v>
                </c:pt>
                <c:pt idx="7869">
                  <c:v>1</c:v>
                </c:pt>
                <c:pt idx="7870">
                  <c:v>1</c:v>
                </c:pt>
                <c:pt idx="7871">
                  <c:v>1</c:v>
                </c:pt>
                <c:pt idx="7872">
                  <c:v>1</c:v>
                </c:pt>
                <c:pt idx="7873">
                  <c:v>1</c:v>
                </c:pt>
                <c:pt idx="7874">
                  <c:v>1</c:v>
                </c:pt>
                <c:pt idx="7875">
                  <c:v>1</c:v>
                </c:pt>
                <c:pt idx="7876">
                  <c:v>1</c:v>
                </c:pt>
                <c:pt idx="7877">
                  <c:v>1</c:v>
                </c:pt>
                <c:pt idx="7878">
                  <c:v>1</c:v>
                </c:pt>
                <c:pt idx="7879">
                  <c:v>1</c:v>
                </c:pt>
                <c:pt idx="7880">
                  <c:v>1</c:v>
                </c:pt>
                <c:pt idx="7881">
                  <c:v>1</c:v>
                </c:pt>
                <c:pt idx="7882">
                  <c:v>1</c:v>
                </c:pt>
                <c:pt idx="7883">
                  <c:v>1</c:v>
                </c:pt>
                <c:pt idx="7884">
                  <c:v>1</c:v>
                </c:pt>
                <c:pt idx="7885">
                  <c:v>1</c:v>
                </c:pt>
                <c:pt idx="7886">
                  <c:v>1</c:v>
                </c:pt>
                <c:pt idx="7887">
                  <c:v>1</c:v>
                </c:pt>
                <c:pt idx="7888">
                  <c:v>1</c:v>
                </c:pt>
                <c:pt idx="7889">
                  <c:v>1</c:v>
                </c:pt>
                <c:pt idx="7890">
                  <c:v>1</c:v>
                </c:pt>
                <c:pt idx="7891">
                  <c:v>1</c:v>
                </c:pt>
                <c:pt idx="7892">
                  <c:v>1</c:v>
                </c:pt>
                <c:pt idx="7893">
                  <c:v>1</c:v>
                </c:pt>
                <c:pt idx="7894">
                  <c:v>1</c:v>
                </c:pt>
                <c:pt idx="7895">
                  <c:v>1</c:v>
                </c:pt>
                <c:pt idx="7896">
                  <c:v>1</c:v>
                </c:pt>
                <c:pt idx="7897">
                  <c:v>1</c:v>
                </c:pt>
                <c:pt idx="7898">
                  <c:v>1</c:v>
                </c:pt>
                <c:pt idx="7899">
                  <c:v>1</c:v>
                </c:pt>
                <c:pt idx="7900">
                  <c:v>1</c:v>
                </c:pt>
                <c:pt idx="7901">
                  <c:v>1</c:v>
                </c:pt>
                <c:pt idx="7902">
                  <c:v>1</c:v>
                </c:pt>
                <c:pt idx="7903">
                  <c:v>1</c:v>
                </c:pt>
                <c:pt idx="7904">
                  <c:v>1</c:v>
                </c:pt>
                <c:pt idx="7905">
                  <c:v>1</c:v>
                </c:pt>
                <c:pt idx="7906">
                  <c:v>1</c:v>
                </c:pt>
                <c:pt idx="7907">
                  <c:v>1</c:v>
                </c:pt>
                <c:pt idx="7908">
                  <c:v>1</c:v>
                </c:pt>
                <c:pt idx="7909">
                  <c:v>1</c:v>
                </c:pt>
                <c:pt idx="7910">
                  <c:v>1</c:v>
                </c:pt>
                <c:pt idx="7911">
                  <c:v>1</c:v>
                </c:pt>
                <c:pt idx="7912">
                  <c:v>1</c:v>
                </c:pt>
                <c:pt idx="7913">
                  <c:v>1</c:v>
                </c:pt>
                <c:pt idx="7914">
                  <c:v>1</c:v>
                </c:pt>
                <c:pt idx="7915">
                  <c:v>1</c:v>
                </c:pt>
                <c:pt idx="7916">
                  <c:v>1</c:v>
                </c:pt>
                <c:pt idx="7917">
                  <c:v>1</c:v>
                </c:pt>
                <c:pt idx="7918">
                  <c:v>1</c:v>
                </c:pt>
                <c:pt idx="7919">
                  <c:v>1</c:v>
                </c:pt>
                <c:pt idx="7920">
                  <c:v>1</c:v>
                </c:pt>
                <c:pt idx="7921">
                  <c:v>1</c:v>
                </c:pt>
                <c:pt idx="7922">
                  <c:v>1</c:v>
                </c:pt>
                <c:pt idx="7923">
                  <c:v>1</c:v>
                </c:pt>
                <c:pt idx="7924">
                  <c:v>1</c:v>
                </c:pt>
                <c:pt idx="7925">
                  <c:v>1</c:v>
                </c:pt>
                <c:pt idx="7926">
                  <c:v>1</c:v>
                </c:pt>
                <c:pt idx="7927">
                  <c:v>1</c:v>
                </c:pt>
                <c:pt idx="7928">
                  <c:v>1</c:v>
                </c:pt>
                <c:pt idx="7929">
                  <c:v>1</c:v>
                </c:pt>
                <c:pt idx="7930">
                  <c:v>1</c:v>
                </c:pt>
                <c:pt idx="7931">
                  <c:v>1</c:v>
                </c:pt>
                <c:pt idx="7932">
                  <c:v>1</c:v>
                </c:pt>
                <c:pt idx="7933">
                  <c:v>1</c:v>
                </c:pt>
                <c:pt idx="7934">
                  <c:v>1</c:v>
                </c:pt>
                <c:pt idx="7935">
                  <c:v>1</c:v>
                </c:pt>
                <c:pt idx="7936">
                  <c:v>1</c:v>
                </c:pt>
                <c:pt idx="7937">
                  <c:v>1</c:v>
                </c:pt>
                <c:pt idx="7938">
                  <c:v>1</c:v>
                </c:pt>
                <c:pt idx="7939">
                  <c:v>1</c:v>
                </c:pt>
                <c:pt idx="7940">
                  <c:v>1</c:v>
                </c:pt>
                <c:pt idx="7941">
                  <c:v>1</c:v>
                </c:pt>
                <c:pt idx="7942">
                  <c:v>1</c:v>
                </c:pt>
                <c:pt idx="7943">
                  <c:v>1</c:v>
                </c:pt>
                <c:pt idx="7944">
                  <c:v>1</c:v>
                </c:pt>
                <c:pt idx="7945">
                  <c:v>1</c:v>
                </c:pt>
                <c:pt idx="7946">
                  <c:v>1</c:v>
                </c:pt>
                <c:pt idx="7947">
                  <c:v>1</c:v>
                </c:pt>
                <c:pt idx="7948">
                  <c:v>1</c:v>
                </c:pt>
                <c:pt idx="7949">
                  <c:v>1</c:v>
                </c:pt>
                <c:pt idx="7950">
                  <c:v>1</c:v>
                </c:pt>
                <c:pt idx="7951">
                  <c:v>1</c:v>
                </c:pt>
                <c:pt idx="7952">
                  <c:v>1</c:v>
                </c:pt>
                <c:pt idx="7953">
                  <c:v>1</c:v>
                </c:pt>
                <c:pt idx="7954">
                  <c:v>1</c:v>
                </c:pt>
                <c:pt idx="7955">
                  <c:v>1</c:v>
                </c:pt>
                <c:pt idx="7956">
                  <c:v>1</c:v>
                </c:pt>
                <c:pt idx="7957">
                  <c:v>1</c:v>
                </c:pt>
                <c:pt idx="7958">
                  <c:v>1</c:v>
                </c:pt>
                <c:pt idx="7959">
                  <c:v>1</c:v>
                </c:pt>
                <c:pt idx="7960">
                  <c:v>1</c:v>
                </c:pt>
                <c:pt idx="7961">
                  <c:v>1</c:v>
                </c:pt>
                <c:pt idx="7962">
                  <c:v>1</c:v>
                </c:pt>
                <c:pt idx="7963">
                  <c:v>1</c:v>
                </c:pt>
                <c:pt idx="7964">
                  <c:v>1</c:v>
                </c:pt>
                <c:pt idx="7965">
                  <c:v>1</c:v>
                </c:pt>
                <c:pt idx="7966">
                  <c:v>1</c:v>
                </c:pt>
                <c:pt idx="7967">
                  <c:v>1</c:v>
                </c:pt>
                <c:pt idx="7968">
                  <c:v>1</c:v>
                </c:pt>
                <c:pt idx="7969">
                  <c:v>1</c:v>
                </c:pt>
                <c:pt idx="7970">
                  <c:v>1</c:v>
                </c:pt>
                <c:pt idx="7971">
                  <c:v>1</c:v>
                </c:pt>
                <c:pt idx="7972">
                  <c:v>1</c:v>
                </c:pt>
                <c:pt idx="7973">
                  <c:v>1</c:v>
                </c:pt>
                <c:pt idx="7974">
                  <c:v>1</c:v>
                </c:pt>
                <c:pt idx="7975">
                  <c:v>1</c:v>
                </c:pt>
                <c:pt idx="7976">
                  <c:v>1</c:v>
                </c:pt>
                <c:pt idx="7977">
                  <c:v>1</c:v>
                </c:pt>
                <c:pt idx="7978">
                  <c:v>1</c:v>
                </c:pt>
                <c:pt idx="7979">
                  <c:v>1</c:v>
                </c:pt>
                <c:pt idx="7980">
                  <c:v>1</c:v>
                </c:pt>
                <c:pt idx="7981">
                  <c:v>1</c:v>
                </c:pt>
                <c:pt idx="7982">
                  <c:v>1</c:v>
                </c:pt>
                <c:pt idx="7983">
                  <c:v>1</c:v>
                </c:pt>
                <c:pt idx="7984">
                  <c:v>1</c:v>
                </c:pt>
                <c:pt idx="7985">
                  <c:v>1</c:v>
                </c:pt>
                <c:pt idx="7986">
                  <c:v>1</c:v>
                </c:pt>
                <c:pt idx="7987">
                  <c:v>1</c:v>
                </c:pt>
                <c:pt idx="7988">
                  <c:v>1</c:v>
                </c:pt>
                <c:pt idx="7989">
                  <c:v>1</c:v>
                </c:pt>
                <c:pt idx="7990">
                  <c:v>1</c:v>
                </c:pt>
                <c:pt idx="7991">
                  <c:v>1</c:v>
                </c:pt>
                <c:pt idx="7992">
                  <c:v>1</c:v>
                </c:pt>
                <c:pt idx="7993">
                  <c:v>1</c:v>
                </c:pt>
                <c:pt idx="7994">
                  <c:v>1</c:v>
                </c:pt>
                <c:pt idx="7995">
                  <c:v>1</c:v>
                </c:pt>
                <c:pt idx="7996">
                  <c:v>1</c:v>
                </c:pt>
                <c:pt idx="7997">
                  <c:v>1</c:v>
                </c:pt>
                <c:pt idx="7998">
                  <c:v>1</c:v>
                </c:pt>
                <c:pt idx="7999">
                  <c:v>1</c:v>
                </c:pt>
                <c:pt idx="8000">
                  <c:v>1</c:v>
                </c:pt>
                <c:pt idx="8001">
                  <c:v>1</c:v>
                </c:pt>
                <c:pt idx="8002">
                  <c:v>1</c:v>
                </c:pt>
                <c:pt idx="8003">
                  <c:v>1</c:v>
                </c:pt>
                <c:pt idx="8004">
                  <c:v>1</c:v>
                </c:pt>
                <c:pt idx="8005">
                  <c:v>1</c:v>
                </c:pt>
                <c:pt idx="8006">
                  <c:v>1</c:v>
                </c:pt>
                <c:pt idx="8007">
                  <c:v>1</c:v>
                </c:pt>
                <c:pt idx="8008">
                  <c:v>1</c:v>
                </c:pt>
                <c:pt idx="8009">
                  <c:v>1</c:v>
                </c:pt>
                <c:pt idx="8010">
                  <c:v>1</c:v>
                </c:pt>
                <c:pt idx="8011">
                  <c:v>1</c:v>
                </c:pt>
                <c:pt idx="8012">
                  <c:v>1</c:v>
                </c:pt>
                <c:pt idx="8013">
                  <c:v>1</c:v>
                </c:pt>
                <c:pt idx="8014">
                  <c:v>1</c:v>
                </c:pt>
                <c:pt idx="8015">
                  <c:v>1</c:v>
                </c:pt>
                <c:pt idx="8016">
                  <c:v>1</c:v>
                </c:pt>
                <c:pt idx="8017">
                  <c:v>1</c:v>
                </c:pt>
                <c:pt idx="8018">
                  <c:v>1</c:v>
                </c:pt>
                <c:pt idx="8019">
                  <c:v>1</c:v>
                </c:pt>
                <c:pt idx="8020">
                  <c:v>1</c:v>
                </c:pt>
                <c:pt idx="8021">
                  <c:v>1</c:v>
                </c:pt>
                <c:pt idx="8022">
                  <c:v>1</c:v>
                </c:pt>
                <c:pt idx="8023">
                  <c:v>1</c:v>
                </c:pt>
                <c:pt idx="8024">
                  <c:v>1</c:v>
                </c:pt>
                <c:pt idx="8025">
                  <c:v>1</c:v>
                </c:pt>
                <c:pt idx="8026">
                  <c:v>1</c:v>
                </c:pt>
                <c:pt idx="8027">
                  <c:v>1</c:v>
                </c:pt>
                <c:pt idx="8028">
                  <c:v>1</c:v>
                </c:pt>
                <c:pt idx="8029">
                  <c:v>1</c:v>
                </c:pt>
                <c:pt idx="8030">
                  <c:v>1</c:v>
                </c:pt>
                <c:pt idx="8031">
                  <c:v>1</c:v>
                </c:pt>
                <c:pt idx="8032">
                  <c:v>1</c:v>
                </c:pt>
                <c:pt idx="8033">
                  <c:v>1</c:v>
                </c:pt>
                <c:pt idx="8034">
                  <c:v>1</c:v>
                </c:pt>
                <c:pt idx="8035">
                  <c:v>1</c:v>
                </c:pt>
                <c:pt idx="8036">
                  <c:v>1</c:v>
                </c:pt>
                <c:pt idx="8037">
                  <c:v>1</c:v>
                </c:pt>
                <c:pt idx="8038">
                  <c:v>1</c:v>
                </c:pt>
                <c:pt idx="8039">
                  <c:v>1</c:v>
                </c:pt>
                <c:pt idx="8040">
                  <c:v>1</c:v>
                </c:pt>
                <c:pt idx="8041">
                  <c:v>1</c:v>
                </c:pt>
                <c:pt idx="8042">
                  <c:v>1</c:v>
                </c:pt>
                <c:pt idx="8043">
                  <c:v>1</c:v>
                </c:pt>
                <c:pt idx="8044">
                  <c:v>1</c:v>
                </c:pt>
                <c:pt idx="8045">
                  <c:v>1</c:v>
                </c:pt>
                <c:pt idx="8046">
                  <c:v>1</c:v>
                </c:pt>
                <c:pt idx="8047">
                  <c:v>1</c:v>
                </c:pt>
                <c:pt idx="8048">
                  <c:v>1</c:v>
                </c:pt>
                <c:pt idx="8049">
                  <c:v>1</c:v>
                </c:pt>
                <c:pt idx="8050">
                  <c:v>1</c:v>
                </c:pt>
                <c:pt idx="8051">
                  <c:v>1</c:v>
                </c:pt>
                <c:pt idx="8052">
                  <c:v>1</c:v>
                </c:pt>
                <c:pt idx="8053">
                  <c:v>1</c:v>
                </c:pt>
                <c:pt idx="8054">
                  <c:v>1</c:v>
                </c:pt>
                <c:pt idx="8055">
                  <c:v>1</c:v>
                </c:pt>
                <c:pt idx="8056">
                  <c:v>1</c:v>
                </c:pt>
                <c:pt idx="8057">
                  <c:v>1</c:v>
                </c:pt>
                <c:pt idx="8058">
                  <c:v>1</c:v>
                </c:pt>
                <c:pt idx="8059">
                  <c:v>1</c:v>
                </c:pt>
                <c:pt idx="8060">
                  <c:v>1</c:v>
                </c:pt>
                <c:pt idx="8061">
                  <c:v>1</c:v>
                </c:pt>
                <c:pt idx="8062">
                  <c:v>1</c:v>
                </c:pt>
                <c:pt idx="8063">
                  <c:v>1</c:v>
                </c:pt>
                <c:pt idx="8064">
                  <c:v>1</c:v>
                </c:pt>
                <c:pt idx="8065">
                  <c:v>1</c:v>
                </c:pt>
                <c:pt idx="8066">
                  <c:v>1</c:v>
                </c:pt>
                <c:pt idx="8067">
                  <c:v>1</c:v>
                </c:pt>
                <c:pt idx="8068">
                  <c:v>1</c:v>
                </c:pt>
                <c:pt idx="8069">
                  <c:v>1</c:v>
                </c:pt>
                <c:pt idx="8070">
                  <c:v>1</c:v>
                </c:pt>
                <c:pt idx="8071">
                  <c:v>1</c:v>
                </c:pt>
                <c:pt idx="8072">
                  <c:v>1</c:v>
                </c:pt>
                <c:pt idx="8073">
                  <c:v>1</c:v>
                </c:pt>
                <c:pt idx="8074">
                  <c:v>1</c:v>
                </c:pt>
                <c:pt idx="8075">
                  <c:v>1</c:v>
                </c:pt>
                <c:pt idx="8076">
                  <c:v>1</c:v>
                </c:pt>
                <c:pt idx="8077">
                  <c:v>1</c:v>
                </c:pt>
                <c:pt idx="8078">
                  <c:v>1</c:v>
                </c:pt>
                <c:pt idx="8079">
                  <c:v>1</c:v>
                </c:pt>
                <c:pt idx="8080">
                  <c:v>1</c:v>
                </c:pt>
                <c:pt idx="8081">
                  <c:v>1</c:v>
                </c:pt>
                <c:pt idx="8082">
                  <c:v>1</c:v>
                </c:pt>
                <c:pt idx="8083">
                  <c:v>1</c:v>
                </c:pt>
                <c:pt idx="8084">
                  <c:v>1</c:v>
                </c:pt>
                <c:pt idx="8085">
                  <c:v>1</c:v>
                </c:pt>
                <c:pt idx="8086">
                  <c:v>1</c:v>
                </c:pt>
                <c:pt idx="8087">
                  <c:v>1</c:v>
                </c:pt>
                <c:pt idx="8088">
                  <c:v>1</c:v>
                </c:pt>
                <c:pt idx="8089">
                  <c:v>1</c:v>
                </c:pt>
                <c:pt idx="8090">
                  <c:v>1</c:v>
                </c:pt>
                <c:pt idx="8091">
                  <c:v>1</c:v>
                </c:pt>
                <c:pt idx="8092">
                  <c:v>1</c:v>
                </c:pt>
                <c:pt idx="8093">
                  <c:v>1</c:v>
                </c:pt>
                <c:pt idx="8094">
                  <c:v>1</c:v>
                </c:pt>
                <c:pt idx="8095">
                  <c:v>1</c:v>
                </c:pt>
                <c:pt idx="8096">
                  <c:v>1</c:v>
                </c:pt>
                <c:pt idx="8097">
                  <c:v>1</c:v>
                </c:pt>
                <c:pt idx="8098">
                  <c:v>1</c:v>
                </c:pt>
                <c:pt idx="8099">
                  <c:v>1</c:v>
                </c:pt>
                <c:pt idx="8100">
                  <c:v>1</c:v>
                </c:pt>
                <c:pt idx="8101">
                  <c:v>1</c:v>
                </c:pt>
                <c:pt idx="8102">
                  <c:v>1</c:v>
                </c:pt>
                <c:pt idx="8103">
                  <c:v>1</c:v>
                </c:pt>
                <c:pt idx="8104">
                  <c:v>1</c:v>
                </c:pt>
                <c:pt idx="8105">
                  <c:v>1</c:v>
                </c:pt>
                <c:pt idx="8106">
                  <c:v>1</c:v>
                </c:pt>
                <c:pt idx="8107">
                  <c:v>1</c:v>
                </c:pt>
                <c:pt idx="8108">
                  <c:v>1</c:v>
                </c:pt>
                <c:pt idx="8109">
                  <c:v>1</c:v>
                </c:pt>
                <c:pt idx="8110">
                  <c:v>1</c:v>
                </c:pt>
                <c:pt idx="8111">
                  <c:v>1</c:v>
                </c:pt>
                <c:pt idx="8112">
                  <c:v>1</c:v>
                </c:pt>
                <c:pt idx="8113">
                  <c:v>1</c:v>
                </c:pt>
                <c:pt idx="8114">
                  <c:v>1</c:v>
                </c:pt>
                <c:pt idx="8115">
                  <c:v>1</c:v>
                </c:pt>
                <c:pt idx="8116">
                  <c:v>1</c:v>
                </c:pt>
                <c:pt idx="8117">
                  <c:v>1</c:v>
                </c:pt>
                <c:pt idx="8118">
                  <c:v>1</c:v>
                </c:pt>
                <c:pt idx="8119">
                  <c:v>1</c:v>
                </c:pt>
                <c:pt idx="8120">
                  <c:v>1</c:v>
                </c:pt>
                <c:pt idx="8121">
                  <c:v>1</c:v>
                </c:pt>
                <c:pt idx="8122">
                  <c:v>1</c:v>
                </c:pt>
                <c:pt idx="8123">
                  <c:v>1</c:v>
                </c:pt>
                <c:pt idx="8124">
                  <c:v>1</c:v>
                </c:pt>
                <c:pt idx="8125">
                  <c:v>1</c:v>
                </c:pt>
                <c:pt idx="8126">
                  <c:v>1</c:v>
                </c:pt>
                <c:pt idx="8127">
                  <c:v>1</c:v>
                </c:pt>
                <c:pt idx="8128">
                  <c:v>1</c:v>
                </c:pt>
                <c:pt idx="8129">
                  <c:v>1</c:v>
                </c:pt>
                <c:pt idx="8130">
                  <c:v>1</c:v>
                </c:pt>
                <c:pt idx="8131">
                  <c:v>1</c:v>
                </c:pt>
                <c:pt idx="8132">
                  <c:v>1</c:v>
                </c:pt>
                <c:pt idx="8133">
                  <c:v>1</c:v>
                </c:pt>
                <c:pt idx="8134">
                  <c:v>1</c:v>
                </c:pt>
                <c:pt idx="8135">
                  <c:v>1</c:v>
                </c:pt>
                <c:pt idx="8136">
                  <c:v>1</c:v>
                </c:pt>
                <c:pt idx="8137">
                  <c:v>1</c:v>
                </c:pt>
                <c:pt idx="8138">
                  <c:v>1</c:v>
                </c:pt>
                <c:pt idx="8139">
                  <c:v>1</c:v>
                </c:pt>
                <c:pt idx="8140">
                  <c:v>1</c:v>
                </c:pt>
                <c:pt idx="8141">
                  <c:v>1</c:v>
                </c:pt>
                <c:pt idx="8142">
                  <c:v>1</c:v>
                </c:pt>
                <c:pt idx="8143">
                  <c:v>1</c:v>
                </c:pt>
                <c:pt idx="8144">
                  <c:v>1</c:v>
                </c:pt>
                <c:pt idx="8145">
                  <c:v>1</c:v>
                </c:pt>
                <c:pt idx="8146">
                  <c:v>1</c:v>
                </c:pt>
                <c:pt idx="8147">
                  <c:v>1</c:v>
                </c:pt>
                <c:pt idx="8148">
                  <c:v>1</c:v>
                </c:pt>
                <c:pt idx="8149">
                  <c:v>1</c:v>
                </c:pt>
                <c:pt idx="8150">
                  <c:v>1</c:v>
                </c:pt>
                <c:pt idx="8151">
                  <c:v>1</c:v>
                </c:pt>
                <c:pt idx="8152">
                  <c:v>1</c:v>
                </c:pt>
                <c:pt idx="8153">
                  <c:v>1</c:v>
                </c:pt>
                <c:pt idx="8154">
                  <c:v>1</c:v>
                </c:pt>
                <c:pt idx="8155">
                  <c:v>1</c:v>
                </c:pt>
                <c:pt idx="8156">
                  <c:v>1</c:v>
                </c:pt>
                <c:pt idx="8157">
                  <c:v>1</c:v>
                </c:pt>
                <c:pt idx="8158">
                  <c:v>1</c:v>
                </c:pt>
                <c:pt idx="8159">
                  <c:v>1</c:v>
                </c:pt>
                <c:pt idx="8160">
                  <c:v>1</c:v>
                </c:pt>
                <c:pt idx="8161">
                  <c:v>1</c:v>
                </c:pt>
                <c:pt idx="8162">
                  <c:v>1</c:v>
                </c:pt>
                <c:pt idx="8163">
                  <c:v>1</c:v>
                </c:pt>
                <c:pt idx="8164">
                  <c:v>1</c:v>
                </c:pt>
                <c:pt idx="8165">
                  <c:v>1</c:v>
                </c:pt>
                <c:pt idx="8166">
                  <c:v>1</c:v>
                </c:pt>
                <c:pt idx="8167">
                  <c:v>1</c:v>
                </c:pt>
                <c:pt idx="8168">
                  <c:v>1</c:v>
                </c:pt>
                <c:pt idx="8169">
                  <c:v>1</c:v>
                </c:pt>
                <c:pt idx="8170">
                  <c:v>1</c:v>
                </c:pt>
                <c:pt idx="8171">
                  <c:v>1</c:v>
                </c:pt>
                <c:pt idx="8172">
                  <c:v>1</c:v>
                </c:pt>
                <c:pt idx="8173">
                  <c:v>1</c:v>
                </c:pt>
                <c:pt idx="8174">
                  <c:v>1</c:v>
                </c:pt>
                <c:pt idx="8175">
                  <c:v>1</c:v>
                </c:pt>
                <c:pt idx="8176">
                  <c:v>1</c:v>
                </c:pt>
                <c:pt idx="8177">
                  <c:v>1</c:v>
                </c:pt>
                <c:pt idx="8178">
                  <c:v>1</c:v>
                </c:pt>
                <c:pt idx="8179">
                  <c:v>1</c:v>
                </c:pt>
                <c:pt idx="8180">
                  <c:v>1</c:v>
                </c:pt>
                <c:pt idx="8181">
                  <c:v>1</c:v>
                </c:pt>
                <c:pt idx="8182">
                  <c:v>1</c:v>
                </c:pt>
                <c:pt idx="8183">
                  <c:v>1</c:v>
                </c:pt>
                <c:pt idx="8184">
                  <c:v>1</c:v>
                </c:pt>
                <c:pt idx="8185">
                  <c:v>1</c:v>
                </c:pt>
                <c:pt idx="8186">
                  <c:v>1</c:v>
                </c:pt>
                <c:pt idx="8187">
                  <c:v>1</c:v>
                </c:pt>
                <c:pt idx="8188">
                  <c:v>1</c:v>
                </c:pt>
                <c:pt idx="8189">
                  <c:v>1</c:v>
                </c:pt>
                <c:pt idx="8190">
                  <c:v>1</c:v>
                </c:pt>
                <c:pt idx="8191">
                  <c:v>1</c:v>
                </c:pt>
                <c:pt idx="8192">
                  <c:v>1</c:v>
                </c:pt>
                <c:pt idx="8193">
                  <c:v>1</c:v>
                </c:pt>
                <c:pt idx="8194">
                  <c:v>1</c:v>
                </c:pt>
                <c:pt idx="8195">
                  <c:v>1</c:v>
                </c:pt>
                <c:pt idx="8196">
                  <c:v>1</c:v>
                </c:pt>
                <c:pt idx="8197">
                  <c:v>1</c:v>
                </c:pt>
                <c:pt idx="8198">
                  <c:v>1</c:v>
                </c:pt>
                <c:pt idx="8199">
                  <c:v>1</c:v>
                </c:pt>
                <c:pt idx="8200">
                  <c:v>1</c:v>
                </c:pt>
                <c:pt idx="8201">
                  <c:v>1</c:v>
                </c:pt>
                <c:pt idx="8202">
                  <c:v>1</c:v>
                </c:pt>
                <c:pt idx="8203">
                  <c:v>1</c:v>
                </c:pt>
                <c:pt idx="8204">
                  <c:v>1</c:v>
                </c:pt>
                <c:pt idx="8205">
                  <c:v>1</c:v>
                </c:pt>
                <c:pt idx="8206">
                  <c:v>1</c:v>
                </c:pt>
                <c:pt idx="8207">
                  <c:v>1</c:v>
                </c:pt>
                <c:pt idx="8208">
                  <c:v>1</c:v>
                </c:pt>
                <c:pt idx="8209">
                  <c:v>1</c:v>
                </c:pt>
                <c:pt idx="8210">
                  <c:v>1</c:v>
                </c:pt>
                <c:pt idx="8211">
                  <c:v>1</c:v>
                </c:pt>
                <c:pt idx="8212">
                  <c:v>1</c:v>
                </c:pt>
                <c:pt idx="8213">
                  <c:v>1</c:v>
                </c:pt>
                <c:pt idx="8214">
                  <c:v>1</c:v>
                </c:pt>
                <c:pt idx="8215">
                  <c:v>1</c:v>
                </c:pt>
                <c:pt idx="8216">
                  <c:v>1</c:v>
                </c:pt>
                <c:pt idx="8217">
                  <c:v>1</c:v>
                </c:pt>
                <c:pt idx="8218">
                  <c:v>1</c:v>
                </c:pt>
                <c:pt idx="8219">
                  <c:v>1</c:v>
                </c:pt>
                <c:pt idx="8220">
                  <c:v>1</c:v>
                </c:pt>
                <c:pt idx="8221">
                  <c:v>1</c:v>
                </c:pt>
                <c:pt idx="8222">
                  <c:v>1</c:v>
                </c:pt>
                <c:pt idx="8223">
                  <c:v>1</c:v>
                </c:pt>
                <c:pt idx="8224">
                  <c:v>1</c:v>
                </c:pt>
                <c:pt idx="8225">
                  <c:v>1</c:v>
                </c:pt>
                <c:pt idx="8226">
                  <c:v>1</c:v>
                </c:pt>
                <c:pt idx="8227">
                  <c:v>1</c:v>
                </c:pt>
                <c:pt idx="8228">
                  <c:v>1</c:v>
                </c:pt>
                <c:pt idx="8229">
                  <c:v>1</c:v>
                </c:pt>
                <c:pt idx="8230">
                  <c:v>1</c:v>
                </c:pt>
                <c:pt idx="8231">
                  <c:v>1</c:v>
                </c:pt>
                <c:pt idx="8232">
                  <c:v>1</c:v>
                </c:pt>
                <c:pt idx="8233">
                  <c:v>1</c:v>
                </c:pt>
                <c:pt idx="8234">
                  <c:v>1</c:v>
                </c:pt>
                <c:pt idx="8235">
                  <c:v>1</c:v>
                </c:pt>
                <c:pt idx="8236">
                  <c:v>1</c:v>
                </c:pt>
                <c:pt idx="8237">
                  <c:v>1</c:v>
                </c:pt>
                <c:pt idx="8238">
                  <c:v>1</c:v>
                </c:pt>
                <c:pt idx="8239">
                  <c:v>1</c:v>
                </c:pt>
                <c:pt idx="8240">
                  <c:v>1</c:v>
                </c:pt>
                <c:pt idx="8241">
                  <c:v>1</c:v>
                </c:pt>
                <c:pt idx="8242">
                  <c:v>1</c:v>
                </c:pt>
                <c:pt idx="8243">
                  <c:v>1</c:v>
                </c:pt>
                <c:pt idx="8244">
                  <c:v>1</c:v>
                </c:pt>
                <c:pt idx="8245">
                  <c:v>1</c:v>
                </c:pt>
                <c:pt idx="8246">
                  <c:v>1</c:v>
                </c:pt>
                <c:pt idx="8247">
                  <c:v>1</c:v>
                </c:pt>
                <c:pt idx="8248">
                  <c:v>1</c:v>
                </c:pt>
                <c:pt idx="8249">
                  <c:v>1</c:v>
                </c:pt>
                <c:pt idx="8250">
                  <c:v>1</c:v>
                </c:pt>
                <c:pt idx="8251">
                  <c:v>1</c:v>
                </c:pt>
                <c:pt idx="8252">
                  <c:v>1</c:v>
                </c:pt>
                <c:pt idx="8253">
                  <c:v>1</c:v>
                </c:pt>
                <c:pt idx="8254">
                  <c:v>1</c:v>
                </c:pt>
                <c:pt idx="8255">
                  <c:v>1</c:v>
                </c:pt>
                <c:pt idx="8256">
                  <c:v>1</c:v>
                </c:pt>
                <c:pt idx="8257">
                  <c:v>1</c:v>
                </c:pt>
                <c:pt idx="8258">
                  <c:v>1</c:v>
                </c:pt>
                <c:pt idx="8259">
                  <c:v>1</c:v>
                </c:pt>
                <c:pt idx="8260">
                  <c:v>1</c:v>
                </c:pt>
                <c:pt idx="8261">
                  <c:v>1</c:v>
                </c:pt>
                <c:pt idx="8262">
                  <c:v>1</c:v>
                </c:pt>
                <c:pt idx="8263">
                  <c:v>1</c:v>
                </c:pt>
                <c:pt idx="8264">
                  <c:v>1</c:v>
                </c:pt>
                <c:pt idx="8265">
                  <c:v>1</c:v>
                </c:pt>
                <c:pt idx="8266">
                  <c:v>1</c:v>
                </c:pt>
                <c:pt idx="8267">
                  <c:v>1</c:v>
                </c:pt>
                <c:pt idx="8268">
                  <c:v>1</c:v>
                </c:pt>
                <c:pt idx="8269">
                  <c:v>1</c:v>
                </c:pt>
                <c:pt idx="8270">
                  <c:v>1</c:v>
                </c:pt>
                <c:pt idx="8271">
                  <c:v>1</c:v>
                </c:pt>
                <c:pt idx="8272">
                  <c:v>1</c:v>
                </c:pt>
                <c:pt idx="8273">
                  <c:v>1</c:v>
                </c:pt>
                <c:pt idx="8274">
                  <c:v>1</c:v>
                </c:pt>
                <c:pt idx="8275">
                  <c:v>1</c:v>
                </c:pt>
                <c:pt idx="8276">
                  <c:v>1</c:v>
                </c:pt>
                <c:pt idx="8277">
                  <c:v>1</c:v>
                </c:pt>
                <c:pt idx="8278">
                  <c:v>1</c:v>
                </c:pt>
                <c:pt idx="8279">
                  <c:v>1</c:v>
                </c:pt>
                <c:pt idx="8280">
                  <c:v>1</c:v>
                </c:pt>
                <c:pt idx="8281">
                  <c:v>1</c:v>
                </c:pt>
                <c:pt idx="8282">
                  <c:v>1</c:v>
                </c:pt>
                <c:pt idx="8283">
                  <c:v>1</c:v>
                </c:pt>
                <c:pt idx="8284">
                  <c:v>1</c:v>
                </c:pt>
                <c:pt idx="8285">
                  <c:v>1</c:v>
                </c:pt>
                <c:pt idx="8286">
                  <c:v>1</c:v>
                </c:pt>
                <c:pt idx="8287">
                  <c:v>1</c:v>
                </c:pt>
                <c:pt idx="8288">
                  <c:v>1</c:v>
                </c:pt>
                <c:pt idx="8289">
                  <c:v>1</c:v>
                </c:pt>
                <c:pt idx="8290">
                  <c:v>1</c:v>
                </c:pt>
                <c:pt idx="8291">
                  <c:v>1</c:v>
                </c:pt>
                <c:pt idx="8292">
                  <c:v>1</c:v>
                </c:pt>
                <c:pt idx="8293">
                  <c:v>1</c:v>
                </c:pt>
                <c:pt idx="8294">
                  <c:v>1</c:v>
                </c:pt>
                <c:pt idx="8295">
                  <c:v>1</c:v>
                </c:pt>
                <c:pt idx="8296">
                  <c:v>1</c:v>
                </c:pt>
                <c:pt idx="8297">
                  <c:v>1</c:v>
                </c:pt>
                <c:pt idx="8298">
                  <c:v>1</c:v>
                </c:pt>
                <c:pt idx="8299">
                  <c:v>1</c:v>
                </c:pt>
                <c:pt idx="8300">
                  <c:v>1</c:v>
                </c:pt>
                <c:pt idx="8301">
                  <c:v>1</c:v>
                </c:pt>
                <c:pt idx="8302">
                  <c:v>1</c:v>
                </c:pt>
                <c:pt idx="8303">
                  <c:v>1</c:v>
                </c:pt>
                <c:pt idx="8304">
                  <c:v>1</c:v>
                </c:pt>
                <c:pt idx="8305">
                  <c:v>1</c:v>
                </c:pt>
                <c:pt idx="8306">
                  <c:v>1</c:v>
                </c:pt>
                <c:pt idx="8307">
                  <c:v>1</c:v>
                </c:pt>
                <c:pt idx="8308">
                  <c:v>1</c:v>
                </c:pt>
                <c:pt idx="8309">
                  <c:v>1</c:v>
                </c:pt>
                <c:pt idx="8310">
                  <c:v>1</c:v>
                </c:pt>
                <c:pt idx="8311">
                  <c:v>1</c:v>
                </c:pt>
                <c:pt idx="8312">
                  <c:v>1</c:v>
                </c:pt>
                <c:pt idx="8313">
                  <c:v>1</c:v>
                </c:pt>
                <c:pt idx="8314">
                  <c:v>1</c:v>
                </c:pt>
                <c:pt idx="8315">
                  <c:v>1</c:v>
                </c:pt>
                <c:pt idx="8316">
                  <c:v>1</c:v>
                </c:pt>
                <c:pt idx="8317">
                  <c:v>1</c:v>
                </c:pt>
                <c:pt idx="8318">
                  <c:v>1</c:v>
                </c:pt>
                <c:pt idx="8319">
                  <c:v>1</c:v>
                </c:pt>
                <c:pt idx="8320">
                  <c:v>1</c:v>
                </c:pt>
                <c:pt idx="8321">
                  <c:v>1</c:v>
                </c:pt>
                <c:pt idx="8322">
                  <c:v>1</c:v>
                </c:pt>
                <c:pt idx="8323">
                  <c:v>1</c:v>
                </c:pt>
                <c:pt idx="8324">
                  <c:v>1</c:v>
                </c:pt>
                <c:pt idx="8325">
                  <c:v>1</c:v>
                </c:pt>
                <c:pt idx="8326">
                  <c:v>1</c:v>
                </c:pt>
                <c:pt idx="8327">
                  <c:v>1</c:v>
                </c:pt>
                <c:pt idx="8328">
                  <c:v>1</c:v>
                </c:pt>
                <c:pt idx="8329">
                  <c:v>1</c:v>
                </c:pt>
                <c:pt idx="8330">
                  <c:v>1</c:v>
                </c:pt>
                <c:pt idx="8331">
                  <c:v>1</c:v>
                </c:pt>
                <c:pt idx="8332">
                  <c:v>1</c:v>
                </c:pt>
                <c:pt idx="8333">
                  <c:v>1</c:v>
                </c:pt>
                <c:pt idx="8334">
                  <c:v>1</c:v>
                </c:pt>
                <c:pt idx="8335">
                  <c:v>1</c:v>
                </c:pt>
                <c:pt idx="8336">
                  <c:v>1</c:v>
                </c:pt>
                <c:pt idx="8337">
                  <c:v>1</c:v>
                </c:pt>
                <c:pt idx="8338">
                  <c:v>1</c:v>
                </c:pt>
                <c:pt idx="8339">
                  <c:v>1</c:v>
                </c:pt>
                <c:pt idx="8340">
                  <c:v>1</c:v>
                </c:pt>
                <c:pt idx="8341">
                  <c:v>1</c:v>
                </c:pt>
                <c:pt idx="8342">
                  <c:v>1</c:v>
                </c:pt>
                <c:pt idx="8343">
                  <c:v>1</c:v>
                </c:pt>
                <c:pt idx="8344">
                  <c:v>1</c:v>
                </c:pt>
                <c:pt idx="8345">
                  <c:v>1</c:v>
                </c:pt>
                <c:pt idx="8346">
                  <c:v>1</c:v>
                </c:pt>
                <c:pt idx="8347">
                  <c:v>1</c:v>
                </c:pt>
                <c:pt idx="8348">
                  <c:v>1</c:v>
                </c:pt>
                <c:pt idx="8349">
                  <c:v>1</c:v>
                </c:pt>
                <c:pt idx="8350">
                  <c:v>1</c:v>
                </c:pt>
                <c:pt idx="8351">
                  <c:v>1</c:v>
                </c:pt>
                <c:pt idx="8352">
                  <c:v>1</c:v>
                </c:pt>
                <c:pt idx="8353">
                  <c:v>1</c:v>
                </c:pt>
                <c:pt idx="8354">
                  <c:v>1</c:v>
                </c:pt>
                <c:pt idx="8355">
                  <c:v>1</c:v>
                </c:pt>
                <c:pt idx="8356">
                  <c:v>1</c:v>
                </c:pt>
                <c:pt idx="8357">
                  <c:v>1</c:v>
                </c:pt>
                <c:pt idx="8358">
                  <c:v>1</c:v>
                </c:pt>
                <c:pt idx="8359">
                  <c:v>1</c:v>
                </c:pt>
                <c:pt idx="8360">
                  <c:v>1</c:v>
                </c:pt>
                <c:pt idx="8361">
                  <c:v>1</c:v>
                </c:pt>
                <c:pt idx="8362">
                  <c:v>1</c:v>
                </c:pt>
                <c:pt idx="8363">
                  <c:v>1</c:v>
                </c:pt>
                <c:pt idx="8364">
                  <c:v>1</c:v>
                </c:pt>
                <c:pt idx="8365">
                  <c:v>1</c:v>
                </c:pt>
                <c:pt idx="8366">
                  <c:v>1</c:v>
                </c:pt>
                <c:pt idx="8367">
                  <c:v>1</c:v>
                </c:pt>
                <c:pt idx="8368">
                  <c:v>1</c:v>
                </c:pt>
                <c:pt idx="8369">
                  <c:v>1</c:v>
                </c:pt>
                <c:pt idx="8370">
                  <c:v>1</c:v>
                </c:pt>
                <c:pt idx="8371">
                  <c:v>1</c:v>
                </c:pt>
                <c:pt idx="8372">
                  <c:v>1</c:v>
                </c:pt>
                <c:pt idx="8373">
                  <c:v>1</c:v>
                </c:pt>
                <c:pt idx="8374">
                  <c:v>1</c:v>
                </c:pt>
                <c:pt idx="8375">
                  <c:v>1</c:v>
                </c:pt>
                <c:pt idx="8376">
                  <c:v>1</c:v>
                </c:pt>
                <c:pt idx="8377">
                  <c:v>1</c:v>
                </c:pt>
                <c:pt idx="8378">
                  <c:v>1</c:v>
                </c:pt>
                <c:pt idx="8379">
                  <c:v>1</c:v>
                </c:pt>
                <c:pt idx="8380">
                  <c:v>1</c:v>
                </c:pt>
                <c:pt idx="8381">
                  <c:v>1</c:v>
                </c:pt>
                <c:pt idx="8382">
                  <c:v>1</c:v>
                </c:pt>
                <c:pt idx="8383">
                  <c:v>1</c:v>
                </c:pt>
                <c:pt idx="8384">
                  <c:v>1</c:v>
                </c:pt>
                <c:pt idx="8385">
                  <c:v>1</c:v>
                </c:pt>
                <c:pt idx="8386">
                  <c:v>1</c:v>
                </c:pt>
                <c:pt idx="8387">
                  <c:v>1</c:v>
                </c:pt>
                <c:pt idx="8388">
                  <c:v>1</c:v>
                </c:pt>
                <c:pt idx="8389">
                  <c:v>1</c:v>
                </c:pt>
                <c:pt idx="8390">
                  <c:v>1</c:v>
                </c:pt>
                <c:pt idx="8391">
                  <c:v>1</c:v>
                </c:pt>
                <c:pt idx="8392">
                  <c:v>1</c:v>
                </c:pt>
                <c:pt idx="8393">
                  <c:v>1</c:v>
                </c:pt>
                <c:pt idx="8394">
                  <c:v>1</c:v>
                </c:pt>
                <c:pt idx="8395">
                  <c:v>1</c:v>
                </c:pt>
                <c:pt idx="8396">
                  <c:v>1</c:v>
                </c:pt>
                <c:pt idx="8397">
                  <c:v>1</c:v>
                </c:pt>
                <c:pt idx="8398">
                  <c:v>1</c:v>
                </c:pt>
                <c:pt idx="8399">
                  <c:v>1</c:v>
                </c:pt>
                <c:pt idx="8400">
                  <c:v>1</c:v>
                </c:pt>
                <c:pt idx="8401">
                  <c:v>1</c:v>
                </c:pt>
                <c:pt idx="8402">
                  <c:v>1</c:v>
                </c:pt>
                <c:pt idx="8403">
                  <c:v>1</c:v>
                </c:pt>
                <c:pt idx="8404">
                  <c:v>1</c:v>
                </c:pt>
                <c:pt idx="8405">
                  <c:v>1</c:v>
                </c:pt>
                <c:pt idx="8406">
                  <c:v>1</c:v>
                </c:pt>
                <c:pt idx="8407">
                  <c:v>1</c:v>
                </c:pt>
                <c:pt idx="8408">
                  <c:v>1</c:v>
                </c:pt>
                <c:pt idx="8409">
                  <c:v>1</c:v>
                </c:pt>
                <c:pt idx="8410">
                  <c:v>1</c:v>
                </c:pt>
                <c:pt idx="8411">
                  <c:v>1</c:v>
                </c:pt>
                <c:pt idx="8412">
                  <c:v>1</c:v>
                </c:pt>
                <c:pt idx="8413">
                  <c:v>1</c:v>
                </c:pt>
                <c:pt idx="8414">
                  <c:v>1</c:v>
                </c:pt>
                <c:pt idx="8415">
                  <c:v>1</c:v>
                </c:pt>
                <c:pt idx="8416">
                  <c:v>1</c:v>
                </c:pt>
                <c:pt idx="8417">
                  <c:v>1</c:v>
                </c:pt>
                <c:pt idx="8418">
                  <c:v>1</c:v>
                </c:pt>
                <c:pt idx="8419">
                  <c:v>1</c:v>
                </c:pt>
                <c:pt idx="8420">
                  <c:v>1</c:v>
                </c:pt>
                <c:pt idx="8421">
                  <c:v>1</c:v>
                </c:pt>
                <c:pt idx="8422">
                  <c:v>1</c:v>
                </c:pt>
                <c:pt idx="8423">
                  <c:v>1</c:v>
                </c:pt>
                <c:pt idx="8424">
                  <c:v>1</c:v>
                </c:pt>
                <c:pt idx="8425">
                  <c:v>1</c:v>
                </c:pt>
                <c:pt idx="8426">
                  <c:v>1</c:v>
                </c:pt>
                <c:pt idx="8427">
                  <c:v>1</c:v>
                </c:pt>
                <c:pt idx="8428">
                  <c:v>1</c:v>
                </c:pt>
                <c:pt idx="8429">
                  <c:v>1</c:v>
                </c:pt>
                <c:pt idx="8430">
                  <c:v>1</c:v>
                </c:pt>
                <c:pt idx="8431">
                  <c:v>1</c:v>
                </c:pt>
                <c:pt idx="8432">
                  <c:v>1</c:v>
                </c:pt>
                <c:pt idx="8433">
                  <c:v>1</c:v>
                </c:pt>
                <c:pt idx="8434">
                  <c:v>1</c:v>
                </c:pt>
                <c:pt idx="8435">
                  <c:v>1</c:v>
                </c:pt>
                <c:pt idx="8436">
                  <c:v>1</c:v>
                </c:pt>
                <c:pt idx="8437">
                  <c:v>1</c:v>
                </c:pt>
                <c:pt idx="8438">
                  <c:v>1</c:v>
                </c:pt>
                <c:pt idx="8439">
                  <c:v>1</c:v>
                </c:pt>
                <c:pt idx="8440">
                  <c:v>1</c:v>
                </c:pt>
                <c:pt idx="8441">
                  <c:v>1</c:v>
                </c:pt>
                <c:pt idx="8442">
                  <c:v>1</c:v>
                </c:pt>
                <c:pt idx="8443">
                  <c:v>1</c:v>
                </c:pt>
                <c:pt idx="8444">
                  <c:v>1</c:v>
                </c:pt>
                <c:pt idx="8445">
                  <c:v>1</c:v>
                </c:pt>
                <c:pt idx="8446">
                  <c:v>1</c:v>
                </c:pt>
                <c:pt idx="8447">
                  <c:v>1</c:v>
                </c:pt>
                <c:pt idx="8448">
                  <c:v>1</c:v>
                </c:pt>
                <c:pt idx="8449">
                  <c:v>1</c:v>
                </c:pt>
                <c:pt idx="8450">
                  <c:v>1</c:v>
                </c:pt>
                <c:pt idx="8451">
                  <c:v>1</c:v>
                </c:pt>
                <c:pt idx="8452">
                  <c:v>1</c:v>
                </c:pt>
                <c:pt idx="8453">
                  <c:v>1</c:v>
                </c:pt>
                <c:pt idx="8454">
                  <c:v>1</c:v>
                </c:pt>
                <c:pt idx="8455">
                  <c:v>1</c:v>
                </c:pt>
                <c:pt idx="8456">
                  <c:v>1</c:v>
                </c:pt>
                <c:pt idx="8457">
                  <c:v>1</c:v>
                </c:pt>
                <c:pt idx="8458">
                  <c:v>1</c:v>
                </c:pt>
                <c:pt idx="8459">
                  <c:v>1</c:v>
                </c:pt>
                <c:pt idx="8460">
                  <c:v>1</c:v>
                </c:pt>
                <c:pt idx="8461">
                  <c:v>1</c:v>
                </c:pt>
                <c:pt idx="8462">
                  <c:v>1</c:v>
                </c:pt>
                <c:pt idx="8463">
                  <c:v>1</c:v>
                </c:pt>
                <c:pt idx="8464">
                  <c:v>1</c:v>
                </c:pt>
                <c:pt idx="8465">
                  <c:v>1</c:v>
                </c:pt>
                <c:pt idx="8466">
                  <c:v>1</c:v>
                </c:pt>
                <c:pt idx="8467">
                  <c:v>1</c:v>
                </c:pt>
                <c:pt idx="8468">
                  <c:v>1</c:v>
                </c:pt>
                <c:pt idx="8469">
                  <c:v>1</c:v>
                </c:pt>
                <c:pt idx="8470">
                  <c:v>1</c:v>
                </c:pt>
                <c:pt idx="8471">
                  <c:v>1</c:v>
                </c:pt>
                <c:pt idx="8472">
                  <c:v>1</c:v>
                </c:pt>
                <c:pt idx="8473">
                  <c:v>1</c:v>
                </c:pt>
                <c:pt idx="8474">
                  <c:v>1</c:v>
                </c:pt>
                <c:pt idx="8475">
                  <c:v>1</c:v>
                </c:pt>
                <c:pt idx="8476">
                  <c:v>1</c:v>
                </c:pt>
                <c:pt idx="8477">
                  <c:v>1</c:v>
                </c:pt>
                <c:pt idx="8478">
                  <c:v>1</c:v>
                </c:pt>
                <c:pt idx="8479">
                  <c:v>1</c:v>
                </c:pt>
                <c:pt idx="8480">
                  <c:v>1</c:v>
                </c:pt>
                <c:pt idx="8481">
                  <c:v>1</c:v>
                </c:pt>
                <c:pt idx="8482">
                  <c:v>1</c:v>
                </c:pt>
                <c:pt idx="8483">
                  <c:v>1</c:v>
                </c:pt>
                <c:pt idx="8484">
                  <c:v>1</c:v>
                </c:pt>
                <c:pt idx="8485">
                  <c:v>1</c:v>
                </c:pt>
                <c:pt idx="8486">
                  <c:v>1</c:v>
                </c:pt>
                <c:pt idx="8487">
                  <c:v>1</c:v>
                </c:pt>
                <c:pt idx="8488">
                  <c:v>1</c:v>
                </c:pt>
                <c:pt idx="8489">
                  <c:v>1</c:v>
                </c:pt>
                <c:pt idx="8490">
                  <c:v>1</c:v>
                </c:pt>
                <c:pt idx="8491">
                  <c:v>1</c:v>
                </c:pt>
                <c:pt idx="8492">
                  <c:v>1</c:v>
                </c:pt>
                <c:pt idx="8493">
                  <c:v>1</c:v>
                </c:pt>
                <c:pt idx="8494">
                  <c:v>1</c:v>
                </c:pt>
                <c:pt idx="8495">
                  <c:v>1</c:v>
                </c:pt>
                <c:pt idx="8496">
                  <c:v>1</c:v>
                </c:pt>
                <c:pt idx="8497">
                  <c:v>1</c:v>
                </c:pt>
                <c:pt idx="8498">
                  <c:v>1</c:v>
                </c:pt>
                <c:pt idx="8499">
                  <c:v>1</c:v>
                </c:pt>
                <c:pt idx="8500">
                  <c:v>1</c:v>
                </c:pt>
                <c:pt idx="8501">
                  <c:v>1</c:v>
                </c:pt>
                <c:pt idx="8502">
                  <c:v>1</c:v>
                </c:pt>
                <c:pt idx="8503">
                  <c:v>1</c:v>
                </c:pt>
                <c:pt idx="8504">
                  <c:v>1</c:v>
                </c:pt>
                <c:pt idx="8505">
                  <c:v>1</c:v>
                </c:pt>
                <c:pt idx="8506">
                  <c:v>1</c:v>
                </c:pt>
                <c:pt idx="8507">
                  <c:v>1</c:v>
                </c:pt>
                <c:pt idx="8508">
                  <c:v>1</c:v>
                </c:pt>
                <c:pt idx="8509">
                  <c:v>1</c:v>
                </c:pt>
                <c:pt idx="8510">
                  <c:v>1</c:v>
                </c:pt>
                <c:pt idx="8511">
                  <c:v>1</c:v>
                </c:pt>
                <c:pt idx="8512">
                  <c:v>1</c:v>
                </c:pt>
                <c:pt idx="8513">
                  <c:v>1</c:v>
                </c:pt>
                <c:pt idx="8514">
                  <c:v>1</c:v>
                </c:pt>
                <c:pt idx="8515">
                  <c:v>1</c:v>
                </c:pt>
                <c:pt idx="8516">
                  <c:v>1</c:v>
                </c:pt>
                <c:pt idx="8517">
                  <c:v>1</c:v>
                </c:pt>
                <c:pt idx="8518">
                  <c:v>1</c:v>
                </c:pt>
                <c:pt idx="8519">
                  <c:v>1</c:v>
                </c:pt>
                <c:pt idx="8520">
                  <c:v>1</c:v>
                </c:pt>
                <c:pt idx="8521">
                  <c:v>1</c:v>
                </c:pt>
                <c:pt idx="8522">
                  <c:v>1</c:v>
                </c:pt>
                <c:pt idx="8523">
                  <c:v>1</c:v>
                </c:pt>
                <c:pt idx="8524">
                  <c:v>1</c:v>
                </c:pt>
                <c:pt idx="8525">
                  <c:v>1</c:v>
                </c:pt>
                <c:pt idx="8526">
                  <c:v>1</c:v>
                </c:pt>
                <c:pt idx="8527">
                  <c:v>1</c:v>
                </c:pt>
                <c:pt idx="8528">
                  <c:v>1</c:v>
                </c:pt>
                <c:pt idx="8529">
                  <c:v>1</c:v>
                </c:pt>
                <c:pt idx="8530">
                  <c:v>1</c:v>
                </c:pt>
                <c:pt idx="8531">
                  <c:v>1</c:v>
                </c:pt>
                <c:pt idx="8532">
                  <c:v>1</c:v>
                </c:pt>
                <c:pt idx="8533">
                  <c:v>1</c:v>
                </c:pt>
                <c:pt idx="8534">
                  <c:v>1</c:v>
                </c:pt>
                <c:pt idx="8535">
                  <c:v>1</c:v>
                </c:pt>
                <c:pt idx="8536">
                  <c:v>1</c:v>
                </c:pt>
                <c:pt idx="8537">
                  <c:v>1</c:v>
                </c:pt>
                <c:pt idx="8538">
                  <c:v>1</c:v>
                </c:pt>
                <c:pt idx="8539">
                  <c:v>1</c:v>
                </c:pt>
                <c:pt idx="8540">
                  <c:v>1</c:v>
                </c:pt>
                <c:pt idx="8541">
                  <c:v>1</c:v>
                </c:pt>
                <c:pt idx="8542">
                  <c:v>1</c:v>
                </c:pt>
                <c:pt idx="8543">
                  <c:v>1</c:v>
                </c:pt>
                <c:pt idx="8544">
                  <c:v>1</c:v>
                </c:pt>
                <c:pt idx="8545">
                  <c:v>1</c:v>
                </c:pt>
                <c:pt idx="8546">
                  <c:v>1</c:v>
                </c:pt>
                <c:pt idx="8547">
                  <c:v>1</c:v>
                </c:pt>
                <c:pt idx="8548">
                  <c:v>1</c:v>
                </c:pt>
                <c:pt idx="8549">
                  <c:v>1</c:v>
                </c:pt>
                <c:pt idx="8550">
                  <c:v>1</c:v>
                </c:pt>
                <c:pt idx="8551">
                  <c:v>1</c:v>
                </c:pt>
                <c:pt idx="8552">
                  <c:v>1</c:v>
                </c:pt>
                <c:pt idx="8553">
                  <c:v>1</c:v>
                </c:pt>
                <c:pt idx="8554">
                  <c:v>1</c:v>
                </c:pt>
                <c:pt idx="8555">
                  <c:v>1</c:v>
                </c:pt>
                <c:pt idx="8556">
                  <c:v>1</c:v>
                </c:pt>
                <c:pt idx="8557">
                  <c:v>1</c:v>
                </c:pt>
                <c:pt idx="8558">
                  <c:v>1</c:v>
                </c:pt>
                <c:pt idx="8559">
                  <c:v>1</c:v>
                </c:pt>
                <c:pt idx="8560">
                  <c:v>1</c:v>
                </c:pt>
                <c:pt idx="8561">
                  <c:v>1</c:v>
                </c:pt>
                <c:pt idx="8562">
                  <c:v>1</c:v>
                </c:pt>
                <c:pt idx="8563">
                  <c:v>1</c:v>
                </c:pt>
                <c:pt idx="8564">
                  <c:v>1</c:v>
                </c:pt>
                <c:pt idx="8565">
                  <c:v>1</c:v>
                </c:pt>
                <c:pt idx="8566">
                  <c:v>1</c:v>
                </c:pt>
                <c:pt idx="8567">
                  <c:v>1</c:v>
                </c:pt>
                <c:pt idx="8568">
                  <c:v>1</c:v>
                </c:pt>
                <c:pt idx="8569">
                  <c:v>1</c:v>
                </c:pt>
                <c:pt idx="8570">
                  <c:v>1</c:v>
                </c:pt>
                <c:pt idx="8571">
                  <c:v>1</c:v>
                </c:pt>
                <c:pt idx="8572">
                  <c:v>1</c:v>
                </c:pt>
                <c:pt idx="8573">
                  <c:v>1</c:v>
                </c:pt>
                <c:pt idx="8574">
                  <c:v>1</c:v>
                </c:pt>
                <c:pt idx="8575">
                  <c:v>1</c:v>
                </c:pt>
                <c:pt idx="8576">
                  <c:v>1</c:v>
                </c:pt>
                <c:pt idx="8577">
                  <c:v>1</c:v>
                </c:pt>
                <c:pt idx="8578">
                  <c:v>1</c:v>
                </c:pt>
                <c:pt idx="8579">
                  <c:v>1</c:v>
                </c:pt>
                <c:pt idx="8580">
                  <c:v>1</c:v>
                </c:pt>
                <c:pt idx="8581">
                  <c:v>1</c:v>
                </c:pt>
                <c:pt idx="8582">
                  <c:v>1</c:v>
                </c:pt>
                <c:pt idx="8583">
                  <c:v>1</c:v>
                </c:pt>
                <c:pt idx="8584">
                  <c:v>1</c:v>
                </c:pt>
                <c:pt idx="8585">
                  <c:v>1</c:v>
                </c:pt>
                <c:pt idx="8586">
                  <c:v>1</c:v>
                </c:pt>
                <c:pt idx="8587">
                  <c:v>1</c:v>
                </c:pt>
                <c:pt idx="8588">
                  <c:v>1</c:v>
                </c:pt>
                <c:pt idx="8589">
                  <c:v>1</c:v>
                </c:pt>
                <c:pt idx="8590">
                  <c:v>1</c:v>
                </c:pt>
                <c:pt idx="8591">
                  <c:v>1</c:v>
                </c:pt>
                <c:pt idx="8592">
                  <c:v>1</c:v>
                </c:pt>
                <c:pt idx="8593">
                  <c:v>1</c:v>
                </c:pt>
                <c:pt idx="8594">
                  <c:v>1</c:v>
                </c:pt>
                <c:pt idx="8595">
                  <c:v>1</c:v>
                </c:pt>
                <c:pt idx="8596">
                  <c:v>1</c:v>
                </c:pt>
                <c:pt idx="8597">
                  <c:v>1</c:v>
                </c:pt>
                <c:pt idx="8598">
                  <c:v>1</c:v>
                </c:pt>
                <c:pt idx="8599">
                  <c:v>1</c:v>
                </c:pt>
                <c:pt idx="8600">
                  <c:v>1</c:v>
                </c:pt>
                <c:pt idx="8601">
                  <c:v>1</c:v>
                </c:pt>
                <c:pt idx="8602">
                  <c:v>1</c:v>
                </c:pt>
                <c:pt idx="8603">
                  <c:v>1</c:v>
                </c:pt>
                <c:pt idx="8604">
                  <c:v>1</c:v>
                </c:pt>
                <c:pt idx="8605">
                  <c:v>1</c:v>
                </c:pt>
                <c:pt idx="8606">
                  <c:v>1</c:v>
                </c:pt>
                <c:pt idx="8607">
                  <c:v>1</c:v>
                </c:pt>
                <c:pt idx="8608">
                  <c:v>1</c:v>
                </c:pt>
                <c:pt idx="8609">
                  <c:v>1</c:v>
                </c:pt>
                <c:pt idx="8610">
                  <c:v>1</c:v>
                </c:pt>
                <c:pt idx="8611">
                  <c:v>1</c:v>
                </c:pt>
                <c:pt idx="8612">
                  <c:v>1</c:v>
                </c:pt>
                <c:pt idx="8613">
                  <c:v>1</c:v>
                </c:pt>
                <c:pt idx="8614">
                  <c:v>1</c:v>
                </c:pt>
                <c:pt idx="8615">
                  <c:v>1</c:v>
                </c:pt>
                <c:pt idx="8616">
                  <c:v>1</c:v>
                </c:pt>
                <c:pt idx="8617">
                  <c:v>1</c:v>
                </c:pt>
                <c:pt idx="8618">
                  <c:v>1</c:v>
                </c:pt>
                <c:pt idx="8619">
                  <c:v>1</c:v>
                </c:pt>
                <c:pt idx="8620">
                  <c:v>1</c:v>
                </c:pt>
                <c:pt idx="8621">
                  <c:v>1</c:v>
                </c:pt>
                <c:pt idx="8622">
                  <c:v>1</c:v>
                </c:pt>
                <c:pt idx="8623">
                  <c:v>1</c:v>
                </c:pt>
                <c:pt idx="8624">
                  <c:v>1</c:v>
                </c:pt>
                <c:pt idx="8625">
                  <c:v>1</c:v>
                </c:pt>
                <c:pt idx="8626">
                  <c:v>1</c:v>
                </c:pt>
                <c:pt idx="8627">
                  <c:v>1</c:v>
                </c:pt>
                <c:pt idx="8628">
                  <c:v>1</c:v>
                </c:pt>
                <c:pt idx="8629">
                  <c:v>1</c:v>
                </c:pt>
                <c:pt idx="8630">
                  <c:v>1</c:v>
                </c:pt>
                <c:pt idx="8631">
                  <c:v>1</c:v>
                </c:pt>
                <c:pt idx="8632">
                  <c:v>1</c:v>
                </c:pt>
                <c:pt idx="8633">
                  <c:v>1</c:v>
                </c:pt>
                <c:pt idx="8634">
                  <c:v>1</c:v>
                </c:pt>
                <c:pt idx="8635">
                  <c:v>1</c:v>
                </c:pt>
                <c:pt idx="8636">
                  <c:v>1</c:v>
                </c:pt>
                <c:pt idx="8637">
                  <c:v>1</c:v>
                </c:pt>
                <c:pt idx="8638">
                  <c:v>1</c:v>
                </c:pt>
                <c:pt idx="8639">
                  <c:v>1</c:v>
                </c:pt>
                <c:pt idx="8640">
                  <c:v>1</c:v>
                </c:pt>
                <c:pt idx="8641">
                  <c:v>1</c:v>
                </c:pt>
                <c:pt idx="8642">
                  <c:v>1</c:v>
                </c:pt>
                <c:pt idx="8643">
                  <c:v>1</c:v>
                </c:pt>
                <c:pt idx="8644">
                  <c:v>1</c:v>
                </c:pt>
                <c:pt idx="8645">
                  <c:v>1</c:v>
                </c:pt>
                <c:pt idx="8646">
                  <c:v>1</c:v>
                </c:pt>
                <c:pt idx="8647">
                  <c:v>1</c:v>
                </c:pt>
                <c:pt idx="8648">
                  <c:v>1</c:v>
                </c:pt>
                <c:pt idx="8649">
                  <c:v>1</c:v>
                </c:pt>
                <c:pt idx="8650">
                  <c:v>1</c:v>
                </c:pt>
                <c:pt idx="8651">
                  <c:v>1</c:v>
                </c:pt>
                <c:pt idx="8652">
                  <c:v>1</c:v>
                </c:pt>
                <c:pt idx="8653">
                  <c:v>1</c:v>
                </c:pt>
                <c:pt idx="8654">
                  <c:v>1</c:v>
                </c:pt>
                <c:pt idx="8655">
                  <c:v>1</c:v>
                </c:pt>
                <c:pt idx="8656">
                  <c:v>1</c:v>
                </c:pt>
                <c:pt idx="8657">
                  <c:v>1</c:v>
                </c:pt>
                <c:pt idx="8658">
                  <c:v>1</c:v>
                </c:pt>
                <c:pt idx="8659">
                  <c:v>1</c:v>
                </c:pt>
                <c:pt idx="8660">
                  <c:v>1</c:v>
                </c:pt>
                <c:pt idx="8661">
                  <c:v>1</c:v>
                </c:pt>
                <c:pt idx="8662">
                  <c:v>1</c:v>
                </c:pt>
                <c:pt idx="8663">
                  <c:v>1</c:v>
                </c:pt>
                <c:pt idx="8664">
                  <c:v>1</c:v>
                </c:pt>
                <c:pt idx="8665">
                  <c:v>1</c:v>
                </c:pt>
                <c:pt idx="8666">
                  <c:v>1</c:v>
                </c:pt>
                <c:pt idx="8667">
                  <c:v>1</c:v>
                </c:pt>
                <c:pt idx="8668">
                  <c:v>1</c:v>
                </c:pt>
                <c:pt idx="8669">
                  <c:v>1</c:v>
                </c:pt>
                <c:pt idx="8670">
                  <c:v>1</c:v>
                </c:pt>
                <c:pt idx="8671">
                  <c:v>1</c:v>
                </c:pt>
                <c:pt idx="8672">
                  <c:v>1</c:v>
                </c:pt>
                <c:pt idx="8673">
                  <c:v>1</c:v>
                </c:pt>
                <c:pt idx="8674">
                  <c:v>1</c:v>
                </c:pt>
                <c:pt idx="8675">
                  <c:v>1</c:v>
                </c:pt>
                <c:pt idx="8676">
                  <c:v>1</c:v>
                </c:pt>
                <c:pt idx="8677">
                  <c:v>1</c:v>
                </c:pt>
                <c:pt idx="8678">
                  <c:v>1</c:v>
                </c:pt>
                <c:pt idx="8679">
                  <c:v>1</c:v>
                </c:pt>
                <c:pt idx="8680">
                  <c:v>1</c:v>
                </c:pt>
                <c:pt idx="8681">
                  <c:v>1</c:v>
                </c:pt>
                <c:pt idx="8682">
                  <c:v>1</c:v>
                </c:pt>
                <c:pt idx="8683">
                  <c:v>1</c:v>
                </c:pt>
                <c:pt idx="8684">
                  <c:v>1</c:v>
                </c:pt>
                <c:pt idx="8685">
                  <c:v>1</c:v>
                </c:pt>
                <c:pt idx="8686">
                  <c:v>1</c:v>
                </c:pt>
                <c:pt idx="8687">
                  <c:v>1</c:v>
                </c:pt>
                <c:pt idx="8688">
                  <c:v>1</c:v>
                </c:pt>
                <c:pt idx="8689">
                  <c:v>1</c:v>
                </c:pt>
                <c:pt idx="8690">
                  <c:v>1</c:v>
                </c:pt>
                <c:pt idx="8691">
                  <c:v>1</c:v>
                </c:pt>
                <c:pt idx="8692">
                  <c:v>1</c:v>
                </c:pt>
                <c:pt idx="8693">
                  <c:v>1</c:v>
                </c:pt>
                <c:pt idx="8694">
                  <c:v>1</c:v>
                </c:pt>
                <c:pt idx="8695">
                  <c:v>1</c:v>
                </c:pt>
                <c:pt idx="8696">
                  <c:v>1</c:v>
                </c:pt>
                <c:pt idx="8697">
                  <c:v>1</c:v>
                </c:pt>
                <c:pt idx="8698">
                  <c:v>1</c:v>
                </c:pt>
                <c:pt idx="8699">
                  <c:v>1</c:v>
                </c:pt>
                <c:pt idx="8700">
                  <c:v>1</c:v>
                </c:pt>
                <c:pt idx="8701">
                  <c:v>1</c:v>
                </c:pt>
                <c:pt idx="8702">
                  <c:v>1</c:v>
                </c:pt>
                <c:pt idx="8703">
                  <c:v>1</c:v>
                </c:pt>
                <c:pt idx="8704">
                  <c:v>1</c:v>
                </c:pt>
                <c:pt idx="8705">
                  <c:v>1</c:v>
                </c:pt>
                <c:pt idx="8706">
                  <c:v>1</c:v>
                </c:pt>
                <c:pt idx="8707">
                  <c:v>1</c:v>
                </c:pt>
                <c:pt idx="8708">
                  <c:v>1</c:v>
                </c:pt>
                <c:pt idx="8709">
                  <c:v>1</c:v>
                </c:pt>
                <c:pt idx="8710">
                  <c:v>1</c:v>
                </c:pt>
                <c:pt idx="8711">
                  <c:v>1</c:v>
                </c:pt>
                <c:pt idx="8712">
                  <c:v>1</c:v>
                </c:pt>
                <c:pt idx="8713">
                  <c:v>1</c:v>
                </c:pt>
                <c:pt idx="8714">
                  <c:v>1</c:v>
                </c:pt>
                <c:pt idx="8715">
                  <c:v>1</c:v>
                </c:pt>
                <c:pt idx="8716">
                  <c:v>1</c:v>
                </c:pt>
                <c:pt idx="8717">
                  <c:v>1</c:v>
                </c:pt>
                <c:pt idx="8718">
                  <c:v>1</c:v>
                </c:pt>
                <c:pt idx="8719">
                  <c:v>1</c:v>
                </c:pt>
                <c:pt idx="8720">
                  <c:v>1</c:v>
                </c:pt>
                <c:pt idx="8721">
                  <c:v>1</c:v>
                </c:pt>
                <c:pt idx="8722">
                  <c:v>1</c:v>
                </c:pt>
                <c:pt idx="8723">
                  <c:v>1</c:v>
                </c:pt>
                <c:pt idx="8724">
                  <c:v>1</c:v>
                </c:pt>
                <c:pt idx="8725">
                  <c:v>1</c:v>
                </c:pt>
                <c:pt idx="8726">
                  <c:v>1</c:v>
                </c:pt>
                <c:pt idx="8727">
                  <c:v>1</c:v>
                </c:pt>
                <c:pt idx="8728">
                  <c:v>1</c:v>
                </c:pt>
                <c:pt idx="8729">
                  <c:v>1</c:v>
                </c:pt>
                <c:pt idx="8730">
                  <c:v>1</c:v>
                </c:pt>
                <c:pt idx="8731">
                  <c:v>1</c:v>
                </c:pt>
                <c:pt idx="8732">
                  <c:v>1</c:v>
                </c:pt>
                <c:pt idx="8733">
                  <c:v>1</c:v>
                </c:pt>
                <c:pt idx="8734">
                  <c:v>1</c:v>
                </c:pt>
                <c:pt idx="8735">
                  <c:v>1</c:v>
                </c:pt>
                <c:pt idx="8736">
                  <c:v>1</c:v>
                </c:pt>
                <c:pt idx="8737">
                  <c:v>1</c:v>
                </c:pt>
                <c:pt idx="8738">
                  <c:v>1</c:v>
                </c:pt>
                <c:pt idx="8739">
                  <c:v>1</c:v>
                </c:pt>
                <c:pt idx="8740">
                  <c:v>1</c:v>
                </c:pt>
                <c:pt idx="8741">
                  <c:v>1</c:v>
                </c:pt>
                <c:pt idx="8742">
                  <c:v>1</c:v>
                </c:pt>
                <c:pt idx="8743">
                  <c:v>1</c:v>
                </c:pt>
                <c:pt idx="8744">
                  <c:v>1</c:v>
                </c:pt>
                <c:pt idx="8745">
                  <c:v>1</c:v>
                </c:pt>
                <c:pt idx="8746">
                  <c:v>1</c:v>
                </c:pt>
                <c:pt idx="8747">
                  <c:v>1</c:v>
                </c:pt>
                <c:pt idx="8748">
                  <c:v>1</c:v>
                </c:pt>
                <c:pt idx="8749">
                  <c:v>1</c:v>
                </c:pt>
                <c:pt idx="8750">
                  <c:v>1</c:v>
                </c:pt>
                <c:pt idx="8751">
                  <c:v>1</c:v>
                </c:pt>
                <c:pt idx="8752">
                  <c:v>1</c:v>
                </c:pt>
                <c:pt idx="8753">
                  <c:v>1</c:v>
                </c:pt>
                <c:pt idx="8754">
                  <c:v>1</c:v>
                </c:pt>
                <c:pt idx="8755">
                  <c:v>1</c:v>
                </c:pt>
                <c:pt idx="8756">
                  <c:v>1</c:v>
                </c:pt>
                <c:pt idx="8757">
                  <c:v>1</c:v>
                </c:pt>
                <c:pt idx="8758">
                  <c:v>1</c:v>
                </c:pt>
                <c:pt idx="8759">
                  <c:v>1</c:v>
                </c:pt>
                <c:pt idx="8760">
                  <c:v>1</c:v>
                </c:pt>
                <c:pt idx="8761">
                  <c:v>1</c:v>
                </c:pt>
                <c:pt idx="8762">
                  <c:v>1</c:v>
                </c:pt>
                <c:pt idx="8763">
                  <c:v>1</c:v>
                </c:pt>
                <c:pt idx="8764">
                  <c:v>1</c:v>
                </c:pt>
                <c:pt idx="8765">
                  <c:v>1</c:v>
                </c:pt>
                <c:pt idx="8766">
                  <c:v>1</c:v>
                </c:pt>
                <c:pt idx="8767">
                  <c:v>1</c:v>
                </c:pt>
                <c:pt idx="8768">
                  <c:v>1</c:v>
                </c:pt>
                <c:pt idx="8769">
                  <c:v>1</c:v>
                </c:pt>
                <c:pt idx="8770">
                  <c:v>1</c:v>
                </c:pt>
                <c:pt idx="8771">
                  <c:v>1</c:v>
                </c:pt>
                <c:pt idx="8772">
                  <c:v>1</c:v>
                </c:pt>
                <c:pt idx="8773">
                  <c:v>1</c:v>
                </c:pt>
                <c:pt idx="8774">
                  <c:v>1</c:v>
                </c:pt>
                <c:pt idx="8775">
                  <c:v>1</c:v>
                </c:pt>
                <c:pt idx="8776">
                  <c:v>1</c:v>
                </c:pt>
                <c:pt idx="8777">
                  <c:v>1</c:v>
                </c:pt>
                <c:pt idx="8778">
                  <c:v>1</c:v>
                </c:pt>
                <c:pt idx="8779">
                  <c:v>1</c:v>
                </c:pt>
                <c:pt idx="8780">
                  <c:v>1</c:v>
                </c:pt>
                <c:pt idx="8781">
                  <c:v>1</c:v>
                </c:pt>
                <c:pt idx="8782">
                  <c:v>1</c:v>
                </c:pt>
                <c:pt idx="8783">
                  <c:v>1</c:v>
                </c:pt>
                <c:pt idx="8784">
                  <c:v>1</c:v>
                </c:pt>
                <c:pt idx="8785">
                  <c:v>1</c:v>
                </c:pt>
                <c:pt idx="8786">
                  <c:v>1</c:v>
                </c:pt>
                <c:pt idx="8787">
                  <c:v>1</c:v>
                </c:pt>
                <c:pt idx="8788">
                  <c:v>1</c:v>
                </c:pt>
                <c:pt idx="8789">
                  <c:v>1</c:v>
                </c:pt>
                <c:pt idx="8790">
                  <c:v>1</c:v>
                </c:pt>
                <c:pt idx="8791">
                  <c:v>1</c:v>
                </c:pt>
                <c:pt idx="8792">
                  <c:v>1</c:v>
                </c:pt>
                <c:pt idx="8793">
                  <c:v>1</c:v>
                </c:pt>
                <c:pt idx="8794">
                  <c:v>1</c:v>
                </c:pt>
                <c:pt idx="8795">
                  <c:v>1</c:v>
                </c:pt>
                <c:pt idx="8796">
                  <c:v>1</c:v>
                </c:pt>
                <c:pt idx="8797">
                  <c:v>1</c:v>
                </c:pt>
                <c:pt idx="8798">
                  <c:v>1</c:v>
                </c:pt>
                <c:pt idx="8799">
                  <c:v>1</c:v>
                </c:pt>
                <c:pt idx="8800">
                  <c:v>1</c:v>
                </c:pt>
                <c:pt idx="8801">
                  <c:v>1</c:v>
                </c:pt>
                <c:pt idx="8802">
                  <c:v>1</c:v>
                </c:pt>
                <c:pt idx="8803">
                  <c:v>1</c:v>
                </c:pt>
                <c:pt idx="8804">
                  <c:v>1</c:v>
                </c:pt>
                <c:pt idx="8805">
                  <c:v>1</c:v>
                </c:pt>
                <c:pt idx="8806">
                  <c:v>1</c:v>
                </c:pt>
                <c:pt idx="8807">
                  <c:v>1</c:v>
                </c:pt>
                <c:pt idx="8808">
                  <c:v>1</c:v>
                </c:pt>
                <c:pt idx="8809">
                  <c:v>1</c:v>
                </c:pt>
                <c:pt idx="8810">
                  <c:v>1</c:v>
                </c:pt>
                <c:pt idx="8811">
                  <c:v>1</c:v>
                </c:pt>
                <c:pt idx="8812">
                  <c:v>1</c:v>
                </c:pt>
                <c:pt idx="8813">
                  <c:v>1</c:v>
                </c:pt>
                <c:pt idx="8814">
                  <c:v>1</c:v>
                </c:pt>
                <c:pt idx="8815">
                  <c:v>1</c:v>
                </c:pt>
                <c:pt idx="8816">
                  <c:v>1</c:v>
                </c:pt>
                <c:pt idx="8817">
                  <c:v>1</c:v>
                </c:pt>
                <c:pt idx="8818">
                  <c:v>1</c:v>
                </c:pt>
                <c:pt idx="8819">
                  <c:v>1</c:v>
                </c:pt>
                <c:pt idx="8820">
                  <c:v>1</c:v>
                </c:pt>
                <c:pt idx="8821">
                  <c:v>1</c:v>
                </c:pt>
                <c:pt idx="8822">
                  <c:v>1</c:v>
                </c:pt>
                <c:pt idx="8823">
                  <c:v>1</c:v>
                </c:pt>
                <c:pt idx="8824">
                  <c:v>1</c:v>
                </c:pt>
                <c:pt idx="8825">
                  <c:v>1</c:v>
                </c:pt>
                <c:pt idx="8826">
                  <c:v>1</c:v>
                </c:pt>
                <c:pt idx="8827">
                  <c:v>1</c:v>
                </c:pt>
                <c:pt idx="8828">
                  <c:v>1</c:v>
                </c:pt>
                <c:pt idx="8829">
                  <c:v>1</c:v>
                </c:pt>
                <c:pt idx="8830">
                  <c:v>1</c:v>
                </c:pt>
                <c:pt idx="8831">
                  <c:v>1</c:v>
                </c:pt>
                <c:pt idx="8832">
                  <c:v>1</c:v>
                </c:pt>
                <c:pt idx="8833">
                  <c:v>1</c:v>
                </c:pt>
                <c:pt idx="8834">
                  <c:v>1</c:v>
                </c:pt>
                <c:pt idx="8835">
                  <c:v>1</c:v>
                </c:pt>
                <c:pt idx="8836">
                  <c:v>1</c:v>
                </c:pt>
                <c:pt idx="8837">
                  <c:v>1</c:v>
                </c:pt>
                <c:pt idx="8838">
                  <c:v>1</c:v>
                </c:pt>
                <c:pt idx="8839">
                  <c:v>1</c:v>
                </c:pt>
                <c:pt idx="8840">
                  <c:v>1</c:v>
                </c:pt>
                <c:pt idx="8841">
                  <c:v>1</c:v>
                </c:pt>
                <c:pt idx="8842">
                  <c:v>1</c:v>
                </c:pt>
                <c:pt idx="8843">
                  <c:v>1</c:v>
                </c:pt>
                <c:pt idx="8844">
                  <c:v>1</c:v>
                </c:pt>
                <c:pt idx="8845">
                  <c:v>1</c:v>
                </c:pt>
                <c:pt idx="8846">
                  <c:v>1</c:v>
                </c:pt>
                <c:pt idx="8847">
                  <c:v>1</c:v>
                </c:pt>
                <c:pt idx="8848">
                  <c:v>1</c:v>
                </c:pt>
                <c:pt idx="8849">
                  <c:v>1</c:v>
                </c:pt>
                <c:pt idx="8850">
                  <c:v>1</c:v>
                </c:pt>
                <c:pt idx="8851">
                  <c:v>1</c:v>
                </c:pt>
                <c:pt idx="8852">
                  <c:v>1</c:v>
                </c:pt>
                <c:pt idx="8853">
                  <c:v>1</c:v>
                </c:pt>
                <c:pt idx="8854">
                  <c:v>1</c:v>
                </c:pt>
                <c:pt idx="8855">
                  <c:v>1</c:v>
                </c:pt>
                <c:pt idx="8856">
                  <c:v>1</c:v>
                </c:pt>
                <c:pt idx="8857">
                  <c:v>1</c:v>
                </c:pt>
                <c:pt idx="8858">
                  <c:v>1</c:v>
                </c:pt>
                <c:pt idx="8859">
                  <c:v>1</c:v>
                </c:pt>
                <c:pt idx="8860">
                  <c:v>1</c:v>
                </c:pt>
                <c:pt idx="8861">
                  <c:v>1</c:v>
                </c:pt>
                <c:pt idx="8862">
                  <c:v>1</c:v>
                </c:pt>
                <c:pt idx="8863">
                  <c:v>1</c:v>
                </c:pt>
                <c:pt idx="8864">
                  <c:v>1</c:v>
                </c:pt>
                <c:pt idx="8865">
                  <c:v>1</c:v>
                </c:pt>
                <c:pt idx="8866">
                  <c:v>1</c:v>
                </c:pt>
                <c:pt idx="8867">
                  <c:v>1</c:v>
                </c:pt>
                <c:pt idx="8868">
                  <c:v>1</c:v>
                </c:pt>
                <c:pt idx="8869">
                  <c:v>1</c:v>
                </c:pt>
                <c:pt idx="8870">
                  <c:v>1</c:v>
                </c:pt>
                <c:pt idx="8871">
                  <c:v>1</c:v>
                </c:pt>
                <c:pt idx="8872">
                  <c:v>1</c:v>
                </c:pt>
                <c:pt idx="8873">
                  <c:v>1</c:v>
                </c:pt>
                <c:pt idx="8874">
                  <c:v>1</c:v>
                </c:pt>
                <c:pt idx="8875">
                  <c:v>1</c:v>
                </c:pt>
                <c:pt idx="8876">
                  <c:v>1</c:v>
                </c:pt>
                <c:pt idx="8877">
                  <c:v>1</c:v>
                </c:pt>
                <c:pt idx="8878">
                  <c:v>1</c:v>
                </c:pt>
                <c:pt idx="8879">
                  <c:v>1</c:v>
                </c:pt>
                <c:pt idx="8880">
                  <c:v>1</c:v>
                </c:pt>
                <c:pt idx="8881">
                  <c:v>1</c:v>
                </c:pt>
                <c:pt idx="8882">
                  <c:v>1</c:v>
                </c:pt>
                <c:pt idx="8883">
                  <c:v>1</c:v>
                </c:pt>
                <c:pt idx="8884">
                  <c:v>1</c:v>
                </c:pt>
                <c:pt idx="8885">
                  <c:v>1</c:v>
                </c:pt>
                <c:pt idx="8886">
                  <c:v>1</c:v>
                </c:pt>
                <c:pt idx="8887">
                  <c:v>1</c:v>
                </c:pt>
                <c:pt idx="8888">
                  <c:v>1</c:v>
                </c:pt>
                <c:pt idx="8889">
                  <c:v>1</c:v>
                </c:pt>
                <c:pt idx="8890">
                  <c:v>1</c:v>
                </c:pt>
                <c:pt idx="8891">
                  <c:v>1</c:v>
                </c:pt>
                <c:pt idx="8892">
                  <c:v>1</c:v>
                </c:pt>
                <c:pt idx="8893">
                  <c:v>1</c:v>
                </c:pt>
                <c:pt idx="8894">
                  <c:v>1</c:v>
                </c:pt>
                <c:pt idx="8895">
                  <c:v>1</c:v>
                </c:pt>
                <c:pt idx="8896">
                  <c:v>1</c:v>
                </c:pt>
                <c:pt idx="8897">
                  <c:v>1</c:v>
                </c:pt>
                <c:pt idx="8898">
                  <c:v>1</c:v>
                </c:pt>
                <c:pt idx="8899">
                  <c:v>1</c:v>
                </c:pt>
                <c:pt idx="8900">
                  <c:v>1</c:v>
                </c:pt>
                <c:pt idx="8901">
                  <c:v>1</c:v>
                </c:pt>
                <c:pt idx="8902">
                  <c:v>1</c:v>
                </c:pt>
                <c:pt idx="8903">
                  <c:v>1</c:v>
                </c:pt>
                <c:pt idx="8904">
                  <c:v>1</c:v>
                </c:pt>
                <c:pt idx="8905">
                  <c:v>1</c:v>
                </c:pt>
                <c:pt idx="8906">
                  <c:v>1</c:v>
                </c:pt>
                <c:pt idx="8907">
                  <c:v>1</c:v>
                </c:pt>
                <c:pt idx="8908">
                  <c:v>1</c:v>
                </c:pt>
                <c:pt idx="8909">
                  <c:v>1</c:v>
                </c:pt>
                <c:pt idx="8910">
                  <c:v>1</c:v>
                </c:pt>
                <c:pt idx="8911">
                  <c:v>1</c:v>
                </c:pt>
                <c:pt idx="8912">
                  <c:v>1</c:v>
                </c:pt>
                <c:pt idx="8913">
                  <c:v>1</c:v>
                </c:pt>
                <c:pt idx="8914">
                  <c:v>1</c:v>
                </c:pt>
                <c:pt idx="8915">
                  <c:v>1</c:v>
                </c:pt>
                <c:pt idx="8916">
                  <c:v>1</c:v>
                </c:pt>
                <c:pt idx="8917">
                  <c:v>1</c:v>
                </c:pt>
                <c:pt idx="8918">
                  <c:v>1</c:v>
                </c:pt>
                <c:pt idx="8919">
                  <c:v>1</c:v>
                </c:pt>
                <c:pt idx="8920">
                  <c:v>1</c:v>
                </c:pt>
                <c:pt idx="8921">
                  <c:v>1</c:v>
                </c:pt>
                <c:pt idx="8922">
                  <c:v>1</c:v>
                </c:pt>
                <c:pt idx="8923">
                  <c:v>1</c:v>
                </c:pt>
                <c:pt idx="8924">
                  <c:v>1</c:v>
                </c:pt>
                <c:pt idx="8925">
                  <c:v>1</c:v>
                </c:pt>
                <c:pt idx="8926">
                  <c:v>1</c:v>
                </c:pt>
                <c:pt idx="8927">
                  <c:v>1</c:v>
                </c:pt>
                <c:pt idx="8928">
                  <c:v>1</c:v>
                </c:pt>
                <c:pt idx="8929">
                  <c:v>1</c:v>
                </c:pt>
                <c:pt idx="8930">
                  <c:v>1</c:v>
                </c:pt>
                <c:pt idx="8931">
                  <c:v>1</c:v>
                </c:pt>
                <c:pt idx="8932">
                  <c:v>1</c:v>
                </c:pt>
                <c:pt idx="8933">
                  <c:v>1</c:v>
                </c:pt>
                <c:pt idx="8934">
                  <c:v>1</c:v>
                </c:pt>
                <c:pt idx="8935">
                  <c:v>1</c:v>
                </c:pt>
                <c:pt idx="8936">
                  <c:v>1</c:v>
                </c:pt>
                <c:pt idx="8937">
                  <c:v>1</c:v>
                </c:pt>
                <c:pt idx="8938">
                  <c:v>1</c:v>
                </c:pt>
                <c:pt idx="8939">
                  <c:v>1</c:v>
                </c:pt>
                <c:pt idx="8940">
                  <c:v>1</c:v>
                </c:pt>
                <c:pt idx="8941">
                  <c:v>1</c:v>
                </c:pt>
                <c:pt idx="8942">
                  <c:v>1</c:v>
                </c:pt>
                <c:pt idx="8943">
                  <c:v>1</c:v>
                </c:pt>
                <c:pt idx="8944">
                  <c:v>1</c:v>
                </c:pt>
                <c:pt idx="8945">
                  <c:v>1</c:v>
                </c:pt>
                <c:pt idx="8946">
                  <c:v>1</c:v>
                </c:pt>
                <c:pt idx="8947">
                  <c:v>1</c:v>
                </c:pt>
                <c:pt idx="8948">
                  <c:v>1</c:v>
                </c:pt>
                <c:pt idx="8949">
                  <c:v>1</c:v>
                </c:pt>
                <c:pt idx="8950">
                  <c:v>1</c:v>
                </c:pt>
                <c:pt idx="8951">
                  <c:v>1</c:v>
                </c:pt>
                <c:pt idx="8952">
                  <c:v>1</c:v>
                </c:pt>
                <c:pt idx="8953">
                  <c:v>1</c:v>
                </c:pt>
                <c:pt idx="8954">
                  <c:v>1</c:v>
                </c:pt>
                <c:pt idx="8955">
                  <c:v>1</c:v>
                </c:pt>
                <c:pt idx="8956">
                  <c:v>1</c:v>
                </c:pt>
                <c:pt idx="8957">
                  <c:v>1</c:v>
                </c:pt>
                <c:pt idx="8958">
                  <c:v>1</c:v>
                </c:pt>
                <c:pt idx="8959">
                  <c:v>1</c:v>
                </c:pt>
                <c:pt idx="8960">
                  <c:v>1</c:v>
                </c:pt>
                <c:pt idx="8961">
                  <c:v>1</c:v>
                </c:pt>
                <c:pt idx="8962">
                  <c:v>1</c:v>
                </c:pt>
                <c:pt idx="8963">
                  <c:v>1</c:v>
                </c:pt>
                <c:pt idx="8964">
                  <c:v>1</c:v>
                </c:pt>
                <c:pt idx="8965">
                  <c:v>1</c:v>
                </c:pt>
                <c:pt idx="8966">
                  <c:v>1</c:v>
                </c:pt>
                <c:pt idx="8967">
                  <c:v>1</c:v>
                </c:pt>
                <c:pt idx="8968">
                  <c:v>1</c:v>
                </c:pt>
                <c:pt idx="8969">
                  <c:v>1</c:v>
                </c:pt>
                <c:pt idx="8970">
                  <c:v>1</c:v>
                </c:pt>
                <c:pt idx="8971">
                  <c:v>1</c:v>
                </c:pt>
                <c:pt idx="8972">
                  <c:v>1</c:v>
                </c:pt>
                <c:pt idx="8973">
                  <c:v>1</c:v>
                </c:pt>
                <c:pt idx="8974">
                  <c:v>1</c:v>
                </c:pt>
                <c:pt idx="8975">
                  <c:v>1</c:v>
                </c:pt>
                <c:pt idx="8976">
                  <c:v>1</c:v>
                </c:pt>
                <c:pt idx="8977">
                  <c:v>1</c:v>
                </c:pt>
                <c:pt idx="8978">
                  <c:v>1</c:v>
                </c:pt>
                <c:pt idx="8979">
                  <c:v>1</c:v>
                </c:pt>
                <c:pt idx="8980">
                  <c:v>1</c:v>
                </c:pt>
                <c:pt idx="8981">
                  <c:v>1</c:v>
                </c:pt>
                <c:pt idx="8982">
                  <c:v>1</c:v>
                </c:pt>
                <c:pt idx="8983">
                  <c:v>1</c:v>
                </c:pt>
                <c:pt idx="8984">
                  <c:v>1</c:v>
                </c:pt>
                <c:pt idx="8985">
                  <c:v>1</c:v>
                </c:pt>
                <c:pt idx="8986">
                  <c:v>1</c:v>
                </c:pt>
                <c:pt idx="8987">
                  <c:v>1</c:v>
                </c:pt>
                <c:pt idx="8988">
                  <c:v>1</c:v>
                </c:pt>
                <c:pt idx="8989">
                  <c:v>1</c:v>
                </c:pt>
                <c:pt idx="8990">
                  <c:v>1</c:v>
                </c:pt>
                <c:pt idx="8991">
                  <c:v>1</c:v>
                </c:pt>
                <c:pt idx="8992">
                  <c:v>1</c:v>
                </c:pt>
                <c:pt idx="8993">
                  <c:v>1</c:v>
                </c:pt>
                <c:pt idx="8994">
                  <c:v>1</c:v>
                </c:pt>
                <c:pt idx="8995">
                  <c:v>1</c:v>
                </c:pt>
                <c:pt idx="8996">
                  <c:v>1</c:v>
                </c:pt>
                <c:pt idx="8997">
                  <c:v>1</c:v>
                </c:pt>
                <c:pt idx="8998">
                  <c:v>1</c:v>
                </c:pt>
                <c:pt idx="8999">
                  <c:v>1</c:v>
                </c:pt>
                <c:pt idx="9000">
                  <c:v>1</c:v>
                </c:pt>
                <c:pt idx="9001">
                  <c:v>1</c:v>
                </c:pt>
                <c:pt idx="9002">
                  <c:v>1</c:v>
                </c:pt>
                <c:pt idx="9003">
                  <c:v>1</c:v>
                </c:pt>
                <c:pt idx="9004">
                  <c:v>1</c:v>
                </c:pt>
                <c:pt idx="9005">
                  <c:v>1</c:v>
                </c:pt>
                <c:pt idx="9006">
                  <c:v>1</c:v>
                </c:pt>
                <c:pt idx="9007">
                  <c:v>1</c:v>
                </c:pt>
                <c:pt idx="9008">
                  <c:v>1</c:v>
                </c:pt>
                <c:pt idx="9009">
                  <c:v>1</c:v>
                </c:pt>
                <c:pt idx="9010">
                  <c:v>1</c:v>
                </c:pt>
                <c:pt idx="9011">
                  <c:v>1</c:v>
                </c:pt>
                <c:pt idx="9012">
                  <c:v>1</c:v>
                </c:pt>
                <c:pt idx="9013">
                  <c:v>1</c:v>
                </c:pt>
                <c:pt idx="9014">
                  <c:v>1</c:v>
                </c:pt>
                <c:pt idx="9015">
                  <c:v>1</c:v>
                </c:pt>
                <c:pt idx="9016">
                  <c:v>1</c:v>
                </c:pt>
                <c:pt idx="9017">
                  <c:v>1</c:v>
                </c:pt>
                <c:pt idx="9018">
                  <c:v>1</c:v>
                </c:pt>
                <c:pt idx="9019">
                  <c:v>1</c:v>
                </c:pt>
                <c:pt idx="9020">
                  <c:v>1</c:v>
                </c:pt>
                <c:pt idx="9021">
                  <c:v>1</c:v>
                </c:pt>
                <c:pt idx="9022">
                  <c:v>1</c:v>
                </c:pt>
                <c:pt idx="9023">
                  <c:v>1</c:v>
                </c:pt>
                <c:pt idx="9024">
                  <c:v>1</c:v>
                </c:pt>
                <c:pt idx="9025">
                  <c:v>1</c:v>
                </c:pt>
                <c:pt idx="9026">
                  <c:v>1</c:v>
                </c:pt>
                <c:pt idx="9027">
                  <c:v>1</c:v>
                </c:pt>
                <c:pt idx="9028">
                  <c:v>1</c:v>
                </c:pt>
                <c:pt idx="9029">
                  <c:v>1</c:v>
                </c:pt>
                <c:pt idx="9030">
                  <c:v>1</c:v>
                </c:pt>
                <c:pt idx="9031">
                  <c:v>1</c:v>
                </c:pt>
                <c:pt idx="9032">
                  <c:v>1</c:v>
                </c:pt>
                <c:pt idx="9033">
                  <c:v>1</c:v>
                </c:pt>
                <c:pt idx="9034">
                  <c:v>1</c:v>
                </c:pt>
                <c:pt idx="9035">
                  <c:v>1</c:v>
                </c:pt>
                <c:pt idx="9036">
                  <c:v>1</c:v>
                </c:pt>
                <c:pt idx="9037">
                  <c:v>1</c:v>
                </c:pt>
                <c:pt idx="9038">
                  <c:v>1</c:v>
                </c:pt>
                <c:pt idx="9039">
                  <c:v>1</c:v>
                </c:pt>
                <c:pt idx="9040">
                  <c:v>1</c:v>
                </c:pt>
                <c:pt idx="9041">
                  <c:v>1</c:v>
                </c:pt>
                <c:pt idx="9042">
                  <c:v>1</c:v>
                </c:pt>
                <c:pt idx="9043">
                  <c:v>1</c:v>
                </c:pt>
                <c:pt idx="9044">
                  <c:v>1</c:v>
                </c:pt>
                <c:pt idx="9045">
                  <c:v>1</c:v>
                </c:pt>
                <c:pt idx="9046">
                  <c:v>1</c:v>
                </c:pt>
                <c:pt idx="9047">
                  <c:v>1</c:v>
                </c:pt>
                <c:pt idx="9048">
                  <c:v>1</c:v>
                </c:pt>
                <c:pt idx="9049">
                  <c:v>1</c:v>
                </c:pt>
                <c:pt idx="9050">
                  <c:v>1</c:v>
                </c:pt>
                <c:pt idx="9051">
                  <c:v>1</c:v>
                </c:pt>
                <c:pt idx="9052">
                  <c:v>1</c:v>
                </c:pt>
                <c:pt idx="9053">
                  <c:v>1</c:v>
                </c:pt>
                <c:pt idx="9054">
                  <c:v>1</c:v>
                </c:pt>
                <c:pt idx="9055">
                  <c:v>1</c:v>
                </c:pt>
                <c:pt idx="9056">
                  <c:v>1</c:v>
                </c:pt>
                <c:pt idx="9057">
                  <c:v>1</c:v>
                </c:pt>
                <c:pt idx="9058">
                  <c:v>1</c:v>
                </c:pt>
                <c:pt idx="9059">
                  <c:v>1</c:v>
                </c:pt>
                <c:pt idx="9060">
                  <c:v>1</c:v>
                </c:pt>
                <c:pt idx="9061">
                  <c:v>1</c:v>
                </c:pt>
                <c:pt idx="9062">
                  <c:v>1</c:v>
                </c:pt>
                <c:pt idx="9063">
                  <c:v>1</c:v>
                </c:pt>
                <c:pt idx="9064">
                  <c:v>1</c:v>
                </c:pt>
                <c:pt idx="9065">
                  <c:v>1</c:v>
                </c:pt>
                <c:pt idx="9066">
                  <c:v>1</c:v>
                </c:pt>
                <c:pt idx="9067">
                  <c:v>1</c:v>
                </c:pt>
                <c:pt idx="9068">
                  <c:v>1</c:v>
                </c:pt>
                <c:pt idx="9069">
                  <c:v>1</c:v>
                </c:pt>
                <c:pt idx="9070">
                  <c:v>1</c:v>
                </c:pt>
                <c:pt idx="9071">
                  <c:v>1</c:v>
                </c:pt>
                <c:pt idx="9072">
                  <c:v>1</c:v>
                </c:pt>
                <c:pt idx="9073">
                  <c:v>1</c:v>
                </c:pt>
                <c:pt idx="9074">
                  <c:v>1</c:v>
                </c:pt>
                <c:pt idx="9075">
                  <c:v>1</c:v>
                </c:pt>
                <c:pt idx="9076">
                  <c:v>1</c:v>
                </c:pt>
                <c:pt idx="9077">
                  <c:v>1</c:v>
                </c:pt>
                <c:pt idx="9078">
                  <c:v>1</c:v>
                </c:pt>
                <c:pt idx="9079">
                  <c:v>1</c:v>
                </c:pt>
                <c:pt idx="9080">
                  <c:v>1</c:v>
                </c:pt>
                <c:pt idx="9081">
                  <c:v>1</c:v>
                </c:pt>
                <c:pt idx="9082">
                  <c:v>1</c:v>
                </c:pt>
                <c:pt idx="9083">
                  <c:v>1</c:v>
                </c:pt>
                <c:pt idx="9084">
                  <c:v>1</c:v>
                </c:pt>
                <c:pt idx="9085">
                  <c:v>1</c:v>
                </c:pt>
                <c:pt idx="9086">
                  <c:v>1</c:v>
                </c:pt>
                <c:pt idx="9087">
                  <c:v>1</c:v>
                </c:pt>
                <c:pt idx="9088">
                  <c:v>1</c:v>
                </c:pt>
                <c:pt idx="9089">
                  <c:v>1</c:v>
                </c:pt>
                <c:pt idx="9090">
                  <c:v>1</c:v>
                </c:pt>
                <c:pt idx="9091">
                  <c:v>1</c:v>
                </c:pt>
                <c:pt idx="9092">
                  <c:v>1</c:v>
                </c:pt>
                <c:pt idx="9093">
                  <c:v>1</c:v>
                </c:pt>
                <c:pt idx="9094">
                  <c:v>1</c:v>
                </c:pt>
                <c:pt idx="9095">
                  <c:v>1</c:v>
                </c:pt>
                <c:pt idx="9096">
                  <c:v>1</c:v>
                </c:pt>
                <c:pt idx="9097">
                  <c:v>1</c:v>
                </c:pt>
                <c:pt idx="9098">
                  <c:v>1</c:v>
                </c:pt>
                <c:pt idx="9099">
                  <c:v>1</c:v>
                </c:pt>
                <c:pt idx="9100">
                  <c:v>1</c:v>
                </c:pt>
                <c:pt idx="9101">
                  <c:v>1</c:v>
                </c:pt>
                <c:pt idx="9102">
                  <c:v>1</c:v>
                </c:pt>
                <c:pt idx="9103">
                  <c:v>1</c:v>
                </c:pt>
                <c:pt idx="9104">
                  <c:v>1</c:v>
                </c:pt>
                <c:pt idx="9105">
                  <c:v>1</c:v>
                </c:pt>
                <c:pt idx="9106">
                  <c:v>1</c:v>
                </c:pt>
                <c:pt idx="9107">
                  <c:v>1</c:v>
                </c:pt>
                <c:pt idx="9108">
                  <c:v>1</c:v>
                </c:pt>
                <c:pt idx="9109">
                  <c:v>1</c:v>
                </c:pt>
                <c:pt idx="9110">
                  <c:v>1</c:v>
                </c:pt>
                <c:pt idx="9111">
                  <c:v>1</c:v>
                </c:pt>
                <c:pt idx="9112">
                  <c:v>1</c:v>
                </c:pt>
                <c:pt idx="9113">
                  <c:v>1</c:v>
                </c:pt>
                <c:pt idx="9114">
                  <c:v>1</c:v>
                </c:pt>
                <c:pt idx="9115">
                  <c:v>1</c:v>
                </c:pt>
                <c:pt idx="9116">
                  <c:v>1</c:v>
                </c:pt>
                <c:pt idx="9117">
                  <c:v>1</c:v>
                </c:pt>
                <c:pt idx="9118">
                  <c:v>1</c:v>
                </c:pt>
                <c:pt idx="9119">
                  <c:v>1</c:v>
                </c:pt>
                <c:pt idx="9120">
                  <c:v>1</c:v>
                </c:pt>
                <c:pt idx="9121">
                  <c:v>1</c:v>
                </c:pt>
                <c:pt idx="9122">
                  <c:v>1</c:v>
                </c:pt>
                <c:pt idx="9123">
                  <c:v>1</c:v>
                </c:pt>
                <c:pt idx="9124">
                  <c:v>1</c:v>
                </c:pt>
                <c:pt idx="9125">
                  <c:v>1</c:v>
                </c:pt>
                <c:pt idx="9126">
                  <c:v>1</c:v>
                </c:pt>
                <c:pt idx="9127">
                  <c:v>1</c:v>
                </c:pt>
                <c:pt idx="9128">
                  <c:v>1</c:v>
                </c:pt>
                <c:pt idx="9129">
                  <c:v>1</c:v>
                </c:pt>
                <c:pt idx="9130">
                  <c:v>1</c:v>
                </c:pt>
                <c:pt idx="9131">
                  <c:v>1</c:v>
                </c:pt>
                <c:pt idx="9132">
                  <c:v>1</c:v>
                </c:pt>
                <c:pt idx="9133">
                  <c:v>1</c:v>
                </c:pt>
                <c:pt idx="9134">
                  <c:v>1</c:v>
                </c:pt>
                <c:pt idx="9135">
                  <c:v>1</c:v>
                </c:pt>
                <c:pt idx="9136">
                  <c:v>1</c:v>
                </c:pt>
                <c:pt idx="9137">
                  <c:v>1</c:v>
                </c:pt>
                <c:pt idx="9138">
                  <c:v>1</c:v>
                </c:pt>
                <c:pt idx="9139">
                  <c:v>1</c:v>
                </c:pt>
                <c:pt idx="9140">
                  <c:v>1</c:v>
                </c:pt>
                <c:pt idx="9141">
                  <c:v>1</c:v>
                </c:pt>
                <c:pt idx="9142">
                  <c:v>1</c:v>
                </c:pt>
                <c:pt idx="9143">
                  <c:v>1</c:v>
                </c:pt>
                <c:pt idx="9144">
                  <c:v>1</c:v>
                </c:pt>
                <c:pt idx="9145">
                  <c:v>1</c:v>
                </c:pt>
                <c:pt idx="9146">
                  <c:v>1</c:v>
                </c:pt>
                <c:pt idx="9147">
                  <c:v>1</c:v>
                </c:pt>
                <c:pt idx="9148">
                  <c:v>1</c:v>
                </c:pt>
                <c:pt idx="9149">
                  <c:v>1</c:v>
                </c:pt>
                <c:pt idx="9150">
                  <c:v>1</c:v>
                </c:pt>
                <c:pt idx="9151">
                  <c:v>1</c:v>
                </c:pt>
                <c:pt idx="9152">
                  <c:v>1</c:v>
                </c:pt>
                <c:pt idx="9153">
                  <c:v>1</c:v>
                </c:pt>
                <c:pt idx="9154">
                  <c:v>1</c:v>
                </c:pt>
                <c:pt idx="9155">
                  <c:v>1</c:v>
                </c:pt>
                <c:pt idx="9156">
                  <c:v>1</c:v>
                </c:pt>
                <c:pt idx="9157">
                  <c:v>1</c:v>
                </c:pt>
                <c:pt idx="9158">
                  <c:v>1</c:v>
                </c:pt>
                <c:pt idx="9159">
                  <c:v>1</c:v>
                </c:pt>
                <c:pt idx="9160">
                  <c:v>1</c:v>
                </c:pt>
                <c:pt idx="9161">
                  <c:v>1</c:v>
                </c:pt>
                <c:pt idx="9162">
                  <c:v>1</c:v>
                </c:pt>
                <c:pt idx="9163">
                  <c:v>1</c:v>
                </c:pt>
                <c:pt idx="9164">
                  <c:v>1</c:v>
                </c:pt>
                <c:pt idx="9165">
                  <c:v>1</c:v>
                </c:pt>
                <c:pt idx="9166">
                  <c:v>1</c:v>
                </c:pt>
                <c:pt idx="9167">
                  <c:v>1</c:v>
                </c:pt>
                <c:pt idx="9168">
                  <c:v>1</c:v>
                </c:pt>
                <c:pt idx="9169">
                  <c:v>1</c:v>
                </c:pt>
                <c:pt idx="9170">
                  <c:v>1</c:v>
                </c:pt>
                <c:pt idx="9171">
                  <c:v>1</c:v>
                </c:pt>
                <c:pt idx="9172">
                  <c:v>1</c:v>
                </c:pt>
                <c:pt idx="9173">
                  <c:v>1</c:v>
                </c:pt>
                <c:pt idx="9174">
                  <c:v>1</c:v>
                </c:pt>
                <c:pt idx="9175">
                  <c:v>1</c:v>
                </c:pt>
                <c:pt idx="9176">
                  <c:v>1</c:v>
                </c:pt>
                <c:pt idx="9177">
                  <c:v>1</c:v>
                </c:pt>
                <c:pt idx="9178">
                  <c:v>1</c:v>
                </c:pt>
                <c:pt idx="9179">
                  <c:v>1</c:v>
                </c:pt>
                <c:pt idx="9180">
                  <c:v>1</c:v>
                </c:pt>
                <c:pt idx="9181">
                  <c:v>1</c:v>
                </c:pt>
                <c:pt idx="9182">
                  <c:v>1</c:v>
                </c:pt>
                <c:pt idx="9183">
                  <c:v>1</c:v>
                </c:pt>
                <c:pt idx="9184">
                  <c:v>1</c:v>
                </c:pt>
                <c:pt idx="9185">
                  <c:v>1</c:v>
                </c:pt>
                <c:pt idx="9186">
                  <c:v>1</c:v>
                </c:pt>
                <c:pt idx="9187">
                  <c:v>1</c:v>
                </c:pt>
                <c:pt idx="9188">
                  <c:v>1</c:v>
                </c:pt>
                <c:pt idx="9189">
                  <c:v>1</c:v>
                </c:pt>
                <c:pt idx="9190">
                  <c:v>1</c:v>
                </c:pt>
                <c:pt idx="9191">
                  <c:v>1</c:v>
                </c:pt>
                <c:pt idx="9192">
                  <c:v>1</c:v>
                </c:pt>
                <c:pt idx="9193">
                  <c:v>1</c:v>
                </c:pt>
                <c:pt idx="9194">
                  <c:v>1</c:v>
                </c:pt>
                <c:pt idx="9195">
                  <c:v>1</c:v>
                </c:pt>
                <c:pt idx="9196">
                  <c:v>1</c:v>
                </c:pt>
                <c:pt idx="9197">
                  <c:v>1</c:v>
                </c:pt>
                <c:pt idx="9198">
                  <c:v>1</c:v>
                </c:pt>
                <c:pt idx="9199">
                  <c:v>1</c:v>
                </c:pt>
                <c:pt idx="9200">
                  <c:v>1</c:v>
                </c:pt>
                <c:pt idx="9201">
                  <c:v>1</c:v>
                </c:pt>
                <c:pt idx="9202">
                  <c:v>1</c:v>
                </c:pt>
                <c:pt idx="9203">
                  <c:v>1</c:v>
                </c:pt>
                <c:pt idx="9204">
                  <c:v>1</c:v>
                </c:pt>
                <c:pt idx="9205">
                  <c:v>1</c:v>
                </c:pt>
                <c:pt idx="9206">
                  <c:v>1</c:v>
                </c:pt>
                <c:pt idx="9207">
                  <c:v>1</c:v>
                </c:pt>
                <c:pt idx="9208">
                  <c:v>1</c:v>
                </c:pt>
                <c:pt idx="9209">
                  <c:v>1</c:v>
                </c:pt>
                <c:pt idx="9210">
                  <c:v>1</c:v>
                </c:pt>
                <c:pt idx="9211">
                  <c:v>1</c:v>
                </c:pt>
                <c:pt idx="9212">
                  <c:v>1</c:v>
                </c:pt>
                <c:pt idx="9213">
                  <c:v>1</c:v>
                </c:pt>
                <c:pt idx="9214">
                  <c:v>1</c:v>
                </c:pt>
                <c:pt idx="9215">
                  <c:v>1</c:v>
                </c:pt>
                <c:pt idx="9216">
                  <c:v>1</c:v>
                </c:pt>
                <c:pt idx="9217">
                  <c:v>1</c:v>
                </c:pt>
                <c:pt idx="9218">
                  <c:v>1</c:v>
                </c:pt>
                <c:pt idx="9219">
                  <c:v>1</c:v>
                </c:pt>
                <c:pt idx="9220">
                  <c:v>1</c:v>
                </c:pt>
                <c:pt idx="9221">
                  <c:v>1</c:v>
                </c:pt>
                <c:pt idx="9222">
                  <c:v>1</c:v>
                </c:pt>
                <c:pt idx="9223">
                  <c:v>1</c:v>
                </c:pt>
                <c:pt idx="9224">
                  <c:v>1</c:v>
                </c:pt>
                <c:pt idx="9225">
                  <c:v>1</c:v>
                </c:pt>
                <c:pt idx="9226">
                  <c:v>1</c:v>
                </c:pt>
                <c:pt idx="9227">
                  <c:v>1</c:v>
                </c:pt>
                <c:pt idx="9228">
                  <c:v>1</c:v>
                </c:pt>
                <c:pt idx="9229">
                  <c:v>1</c:v>
                </c:pt>
                <c:pt idx="9230">
                  <c:v>1</c:v>
                </c:pt>
                <c:pt idx="9231">
                  <c:v>1</c:v>
                </c:pt>
                <c:pt idx="9232">
                  <c:v>1</c:v>
                </c:pt>
                <c:pt idx="9233">
                  <c:v>1</c:v>
                </c:pt>
                <c:pt idx="9234">
                  <c:v>1</c:v>
                </c:pt>
                <c:pt idx="9235">
                  <c:v>1</c:v>
                </c:pt>
                <c:pt idx="9236">
                  <c:v>1</c:v>
                </c:pt>
                <c:pt idx="9237">
                  <c:v>1</c:v>
                </c:pt>
                <c:pt idx="9238">
                  <c:v>1</c:v>
                </c:pt>
                <c:pt idx="9239">
                  <c:v>1</c:v>
                </c:pt>
                <c:pt idx="9240">
                  <c:v>1</c:v>
                </c:pt>
                <c:pt idx="9241">
                  <c:v>1</c:v>
                </c:pt>
                <c:pt idx="9242">
                  <c:v>1</c:v>
                </c:pt>
                <c:pt idx="9243">
                  <c:v>1</c:v>
                </c:pt>
                <c:pt idx="9244">
                  <c:v>1</c:v>
                </c:pt>
                <c:pt idx="9245">
                  <c:v>1</c:v>
                </c:pt>
                <c:pt idx="9246">
                  <c:v>1</c:v>
                </c:pt>
                <c:pt idx="9247">
                  <c:v>1</c:v>
                </c:pt>
                <c:pt idx="9248">
                  <c:v>1</c:v>
                </c:pt>
                <c:pt idx="9249">
                  <c:v>1</c:v>
                </c:pt>
                <c:pt idx="9250">
                  <c:v>1</c:v>
                </c:pt>
                <c:pt idx="9251">
                  <c:v>1</c:v>
                </c:pt>
                <c:pt idx="9252">
                  <c:v>1</c:v>
                </c:pt>
                <c:pt idx="9253">
                  <c:v>1</c:v>
                </c:pt>
                <c:pt idx="9254">
                  <c:v>1</c:v>
                </c:pt>
                <c:pt idx="9255">
                  <c:v>1</c:v>
                </c:pt>
                <c:pt idx="9256">
                  <c:v>1</c:v>
                </c:pt>
                <c:pt idx="9257">
                  <c:v>1</c:v>
                </c:pt>
                <c:pt idx="9258">
                  <c:v>1</c:v>
                </c:pt>
                <c:pt idx="9259">
                  <c:v>1</c:v>
                </c:pt>
                <c:pt idx="9260">
                  <c:v>1</c:v>
                </c:pt>
                <c:pt idx="9261">
                  <c:v>1</c:v>
                </c:pt>
                <c:pt idx="9262">
                  <c:v>1</c:v>
                </c:pt>
                <c:pt idx="9263">
                  <c:v>1</c:v>
                </c:pt>
                <c:pt idx="9264">
                  <c:v>1</c:v>
                </c:pt>
                <c:pt idx="9265">
                  <c:v>1</c:v>
                </c:pt>
                <c:pt idx="9266">
                  <c:v>1</c:v>
                </c:pt>
                <c:pt idx="9267">
                  <c:v>1</c:v>
                </c:pt>
                <c:pt idx="9268">
                  <c:v>1</c:v>
                </c:pt>
                <c:pt idx="9269">
                  <c:v>1</c:v>
                </c:pt>
                <c:pt idx="9270">
                  <c:v>1</c:v>
                </c:pt>
                <c:pt idx="9271">
                  <c:v>1</c:v>
                </c:pt>
                <c:pt idx="9272">
                  <c:v>1</c:v>
                </c:pt>
                <c:pt idx="9273">
                  <c:v>1</c:v>
                </c:pt>
                <c:pt idx="9274">
                  <c:v>1</c:v>
                </c:pt>
                <c:pt idx="9275">
                  <c:v>1</c:v>
                </c:pt>
                <c:pt idx="9276">
                  <c:v>1</c:v>
                </c:pt>
                <c:pt idx="9277">
                  <c:v>1</c:v>
                </c:pt>
                <c:pt idx="9278">
                  <c:v>1</c:v>
                </c:pt>
                <c:pt idx="9279">
                  <c:v>1</c:v>
                </c:pt>
                <c:pt idx="9280">
                  <c:v>1</c:v>
                </c:pt>
                <c:pt idx="9281">
                  <c:v>1</c:v>
                </c:pt>
                <c:pt idx="9282">
                  <c:v>1</c:v>
                </c:pt>
                <c:pt idx="9283">
                  <c:v>1</c:v>
                </c:pt>
                <c:pt idx="9284">
                  <c:v>1</c:v>
                </c:pt>
                <c:pt idx="9285">
                  <c:v>1</c:v>
                </c:pt>
                <c:pt idx="9286">
                  <c:v>1</c:v>
                </c:pt>
                <c:pt idx="9287">
                  <c:v>1</c:v>
                </c:pt>
                <c:pt idx="9288">
                  <c:v>1</c:v>
                </c:pt>
                <c:pt idx="9289">
                  <c:v>1</c:v>
                </c:pt>
                <c:pt idx="9290">
                  <c:v>1</c:v>
                </c:pt>
                <c:pt idx="9291">
                  <c:v>1</c:v>
                </c:pt>
                <c:pt idx="9292">
                  <c:v>1</c:v>
                </c:pt>
                <c:pt idx="9293">
                  <c:v>1</c:v>
                </c:pt>
                <c:pt idx="9294">
                  <c:v>1</c:v>
                </c:pt>
                <c:pt idx="9295">
                  <c:v>1</c:v>
                </c:pt>
                <c:pt idx="9296">
                  <c:v>1</c:v>
                </c:pt>
                <c:pt idx="9297">
                  <c:v>1</c:v>
                </c:pt>
                <c:pt idx="9298">
                  <c:v>1</c:v>
                </c:pt>
                <c:pt idx="9299">
                  <c:v>1</c:v>
                </c:pt>
                <c:pt idx="9300">
                  <c:v>1</c:v>
                </c:pt>
                <c:pt idx="9301">
                  <c:v>1</c:v>
                </c:pt>
                <c:pt idx="9302">
                  <c:v>1</c:v>
                </c:pt>
                <c:pt idx="9303">
                  <c:v>1</c:v>
                </c:pt>
                <c:pt idx="9304">
                  <c:v>1</c:v>
                </c:pt>
                <c:pt idx="9305">
                  <c:v>1</c:v>
                </c:pt>
                <c:pt idx="9306">
                  <c:v>1</c:v>
                </c:pt>
                <c:pt idx="9307">
                  <c:v>1</c:v>
                </c:pt>
                <c:pt idx="9308">
                  <c:v>1</c:v>
                </c:pt>
                <c:pt idx="9309">
                  <c:v>1</c:v>
                </c:pt>
                <c:pt idx="9310">
                  <c:v>1</c:v>
                </c:pt>
                <c:pt idx="9311">
                  <c:v>1</c:v>
                </c:pt>
                <c:pt idx="9312">
                  <c:v>1</c:v>
                </c:pt>
                <c:pt idx="9313">
                  <c:v>1</c:v>
                </c:pt>
                <c:pt idx="9314">
                  <c:v>1</c:v>
                </c:pt>
                <c:pt idx="9315">
                  <c:v>1</c:v>
                </c:pt>
                <c:pt idx="9316">
                  <c:v>1</c:v>
                </c:pt>
                <c:pt idx="9317">
                  <c:v>1</c:v>
                </c:pt>
                <c:pt idx="9318">
                  <c:v>1</c:v>
                </c:pt>
                <c:pt idx="9319">
                  <c:v>1</c:v>
                </c:pt>
                <c:pt idx="9320">
                  <c:v>1</c:v>
                </c:pt>
                <c:pt idx="9321">
                  <c:v>1</c:v>
                </c:pt>
                <c:pt idx="9322">
                  <c:v>1</c:v>
                </c:pt>
                <c:pt idx="9323">
                  <c:v>1</c:v>
                </c:pt>
                <c:pt idx="9324">
                  <c:v>1</c:v>
                </c:pt>
                <c:pt idx="9325">
                  <c:v>1</c:v>
                </c:pt>
                <c:pt idx="9326">
                  <c:v>1</c:v>
                </c:pt>
                <c:pt idx="9327">
                  <c:v>1</c:v>
                </c:pt>
                <c:pt idx="9328">
                  <c:v>1</c:v>
                </c:pt>
                <c:pt idx="9329">
                  <c:v>1</c:v>
                </c:pt>
                <c:pt idx="9330">
                  <c:v>1</c:v>
                </c:pt>
                <c:pt idx="9331">
                  <c:v>1</c:v>
                </c:pt>
                <c:pt idx="9332">
                  <c:v>1</c:v>
                </c:pt>
                <c:pt idx="9333">
                  <c:v>1</c:v>
                </c:pt>
                <c:pt idx="9334">
                  <c:v>1</c:v>
                </c:pt>
                <c:pt idx="9335">
                  <c:v>1</c:v>
                </c:pt>
                <c:pt idx="9336">
                  <c:v>1</c:v>
                </c:pt>
                <c:pt idx="9337">
                  <c:v>1</c:v>
                </c:pt>
                <c:pt idx="9338">
                  <c:v>1</c:v>
                </c:pt>
                <c:pt idx="9339">
                  <c:v>1</c:v>
                </c:pt>
                <c:pt idx="9340">
                  <c:v>1</c:v>
                </c:pt>
                <c:pt idx="9341">
                  <c:v>1</c:v>
                </c:pt>
                <c:pt idx="9342">
                  <c:v>1</c:v>
                </c:pt>
                <c:pt idx="9343">
                  <c:v>1</c:v>
                </c:pt>
                <c:pt idx="9344">
                  <c:v>1</c:v>
                </c:pt>
                <c:pt idx="9345">
                  <c:v>1</c:v>
                </c:pt>
                <c:pt idx="9346">
                  <c:v>1</c:v>
                </c:pt>
                <c:pt idx="9347">
                  <c:v>1</c:v>
                </c:pt>
                <c:pt idx="9348">
                  <c:v>1</c:v>
                </c:pt>
                <c:pt idx="9349">
                  <c:v>1</c:v>
                </c:pt>
                <c:pt idx="9350">
                  <c:v>1</c:v>
                </c:pt>
                <c:pt idx="9351">
                  <c:v>1</c:v>
                </c:pt>
                <c:pt idx="9352">
                  <c:v>1</c:v>
                </c:pt>
                <c:pt idx="9353">
                  <c:v>1</c:v>
                </c:pt>
                <c:pt idx="9354">
                  <c:v>1</c:v>
                </c:pt>
                <c:pt idx="9355">
                  <c:v>1</c:v>
                </c:pt>
                <c:pt idx="9356">
                  <c:v>1</c:v>
                </c:pt>
                <c:pt idx="9357">
                  <c:v>1</c:v>
                </c:pt>
                <c:pt idx="9358">
                  <c:v>1</c:v>
                </c:pt>
                <c:pt idx="9359">
                  <c:v>1</c:v>
                </c:pt>
                <c:pt idx="9360">
                  <c:v>1</c:v>
                </c:pt>
                <c:pt idx="9361">
                  <c:v>1</c:v>
                </c:pt>
                <c:pt idx="9362">
                  <c:v>1</c:v>
                </c:pt>
                <c:pt idx="9363">
                  <c:v>1</c:v>
                </c:pt>
                <c:pt idx="9364">
                  <c:v>1</c:v>
                </c:pt>
                <c:pt idx="9365">
                  <c:v>1</c:v>
                </c:pt>
                <c:pt idx="9366">
                  <c:v>1</c:v>
                </c:pt>
                <c:pt idx="9367">
                  <c:v>1</c:v>
                </c:pt>
                <c:pt idx="9368">
                  <c:v>1</c:v>
                </c:pt>
                <c:pt idx="9369">
                  <c:v>1</c:v>
                </c:pt>
                <c:pt idx="9370">
                  <c:v>1</c:v>
                </c:pt>
                <c:pt idx="9371">
                  <c:v>1</c:v>
                </c:pt>
                <c:pt idx="9372">
                  <c:v>1</c:v>
                </c:pt>
                <c:pt idx="9373">
                  <c:v>1</c:v>
                </c:pt>
                <c:pt idx="9374">
                  <c:v>1</c:v>
                </c:pt>
                <c:pt idx="9375">
                  <c:v>1</c:v>
                </c:pt>
                <c:pt idx="9376">
                  <c:v>1</c:v>
                </c:pt>
                <c:pt idx="9377">
                  <c:v>1</c:v>
                </c:pt>
                <c:pt idx="9378">
                  <c:v>1</c:v>
                </c:pt>
                <c:pt idx="9379">
                  <c:v>1</c:v>
                </c:pt>
                <c:pt idx="9380">
                  <c:v>1</c:v>
                </c:pt>
                <c:pt idx="9381">
                  <c:v>1</c:v>
                </c:pt>
                <c:pt idx="9382">
                  <c:v>1</c:v>
                </c:pt>
                <c:pt idx="9383">
                  <c:v>1</c:v>
                </c:pt>
                <c:pt idx="9384">
                  <c:v>1</c:v>
                </c:pt>
                <c:pt idx="9385">
                  <c:v>1</c:v>
                </c:pt>
                <c:pt idx="9386">
                  <c:v>1</c:v>
                </c:pt>
                <c:pt idx="9387">
                  <c:v>1</c:v>
                </c:pt>
                <c:pt idx="9388">
                  <c:v>1</c:v>
                </c:pt>
                <c:pt idx="9389">
                  <c:v>1</c:v>
                </c:pt>
                <c:pt idx="9390">
                  <c:v>1</c:v>
                </c:pt>
                <c:pt idx="9391">
                  <c:v>1</c:v>
                </c:pt>
                <c:pt idx="9392">
                  <c:v>1</c:v>
                </c:pt>
                <c:pt idx="9393">
                  <c:v>1</c:v>
                </c:pt>
                <c:pt idx="9394">
                  <c:v>1</c:v>
                </c:pt>
                <c:pt idx="9395">
                  <c:v>1</c:v>
                </c:pt>
                <c:pt idx="9396">
                  <c:v>1</c:v>
                </c:pt>
                <c:pt idx="9397">
                  <c:v>1</c:v>
                </c:pt>
                <c:pt idx="9398">
                  <c:v>1</c:v>
                </c:pt>
                <c:pt idx="9399">
                  <c:v>1</c:v>
                </c:pt>
                <c:pt idx="9400">
                  <c:v>1</c:v>
                </c:pt>
                <c:pt idx="9401">
                  <c:v>1</c:v>
                </c:pt>
                <c:pt idx="9402">
                  <c:v>1</c:v>
                </c:pt>
                <c:pt idx="9403">
                  <c:v>1</c:v>
                </c:pt>
                <c:pt idx="9404">
                  <c:v>1</c:v>
                </c:pt>
                <c:pt idx="9405">
                  <c:v>1</c:v>
                </c:pt>
                <c:pt idx="9406">
                  <c:v>1</c:v>
                </c:pt>
                <c:pt idx="9407">
                  <c:v>1</c:v>
                </c:pt>
                <c:pt idx="9408">
                  <c:v>1</c:v>
                </c:pt>
                <c:pt idx="9409">
                  <c:v>1</c:v>
                </c:pt>
                <c:pt idx="9410">
                  <c:v>1</c:v>
                </c:pt>
                <c:pt idx="9411">
                  <c:v>1</c:v>
                </c:pt>
                <c:pt idx="9412">
                  <c:v>1</c:v>
                </c:pt>
                <c:pt idx="9413">
                  <c:v>1</c:v>
                </c:pt>
                <c:pt idx="9414">
                  <c:v>1</c:v>
                </c:pt>
                <c:pt idx="9415">
                  <c:v>1</c:v>
                </c:pt>
                <c:pt idx="9416">
                  <c:v>1</c:v>
                </c:pt>
                <c:pt idx="9417">
                  <c:v>1</c:v>
                </c:pt>
                <c:pt idx="9418">
                  <c:v>1</c:v>
                </c:pt>
                <c:pt idx="9419">
                  <c:v>1</c:v>
                </c:pt>
                <c:pt idx="9420">
                  <c:v>1</c:v>
                </c:pt>
                <c:pt idx="9421">
                  <c:v>1</c:v>
                </c:pt>
                <c:pt idx="9422">
                  <c:v>1</c:v>
                </c:pt>
                <c:pt idx="9423">
                  <c:v>1</c:v>
                </c:pt>
                <c:pt idx="9424">
                  <c:v>1</c:v>
                </c:pt>
                <c:pt idx="9425">
                  <c:v>1</c:v>
                </c:pt>
                <c:pt idx="9426">
                  <c:v>1</c:v>
                </c:pt>
                <c:pt idx="9427">
                  <c:v>1</c:v>
                </c:pt>
                <c:pt idx="9428">
                  <c:v>1</c:v>
                </c:pt>
                <c:pt idx="9429">
                  <c:v>1</c:v>
                </c:pt>
                <c:pt idx="9430">
                  <c:v>1</c:v>
                </c:pt>
                <c:pt idx="9431">
                  <c:v>1</c:v>
                </c:pt>
                <c:pt idx="9432">
                  <c:v>1</c:v>
                </c:pt>
                <c:pt idx="9433">
                  <c:v>1</c:v>
                </c:pt>
                <c:pt idx="9434">
                  <c:v>1</c:v>
                </c:pt>
                <c:pt idx="9435">
                  <c:v>1</c:v>
                </c:pt>
                <c:pt idx="9436">
                  <c:v>1</c:v>
                </c:pt>
                <c:pt idx="9437">
                  <c:v>1</c:v>
                </c:pt>
                <c:pt idx="9438">
                  <c:v>1</c:v>
                </c:pt>
                <c:pt idx="9439">
                  <c:v>1</c:v>
                </c:pt>
                <c:pt idx="9440">
                  <c:v>1</c:v>
                </c:pt>
                <c:pt idx="9441">
                  <c:v>1</c:v>
                </c:pt>
                <c:pt idx="9442">
                  <c:v>1</c:v>
                </c:pt>
                <c:pt idx="9443">
                  <c:v>1</c:v>
                </c:pt>
                <c:pt idx="9444">
                  <c:v>1</c:v>
                </c:pt>
                <c:pt idx="9445">
                  <c:v>1</c:v>
                </c:pt>
                <c:pt idx="9446">
                  <c:v>1</c:v>
                </c:pt>
                <c:pt idx="9447">
                  <c:v>1</c:v>
                </c:pt>
                <c:pt idx="9448">
                  <c:v>1</c:v>
                </c:pt>
                <c:pt idx="9449">
                  <c:v>1</c:v>
                </c:pt>
                <c:pt idx="9450">
                  <c:v>1</c:v>
                </c:pt>
                <c:pt idx="9451">
                  <c:v>1</c:v>
                </c:pt>
                <c:pt idx="9452">
                  <c:v>1</c:v>
                </c:pt>
                <c:pt idx="9453">
                  <c:v>1</c:v>
                </c:pt>
                <c:pt idx="9454">
                  <c:v>1</c:v>
                </c:pt>
                <c:pt idx="9455">
                  <c:v>1</c:v>
                </c:pt>
                <c:pt idx="9456">
                  <c:v>1</c:v>
                </c:pt>
                <c:pt idx="9457">
                  <c:v>1</c:v>
                </c:pt>
                <c:pt idx="9458">
                  <c:v>1</c:v>
                </c:pt>
                <c:pt idx="9459">
                  <c:v>1</c:v>
                </c:pt>
                <c:pt idx="9460">
                  <c:v>1</c:v>
                </c:pt>
                <c:pt idx="9461">
                  <c:v>1</c:v>
                </c:pt>
                <c:pt idx="9462">
                  <c:v>1</c:v>
                </c:pt>
                <c:pt idx="9463">
                  <c:v>1</c:v>
                </c:pt>
                <c:pt idx="9464">
                  <c:v>1</c:v>
                </c:pt>
                <c:pt idx="9465">
                  <c:v>1</c:v>
                </c:pt>
                <c:pt idx="9466">
                  <c:v>1</c:v>
                </c:pt>
                <c:pt idx="9467">
                  <c:v>1</c:v>
                </c:pt>
                <c:pt idx="9468">
                  <c:v>1</c:v>
                </c:pt>
                <c:pt idx="9469">
                  <c:v>1</c:v>
                </c:pt>
                <c:pt idx="9470">
                  <c:v>1</c:v>
                </c:pt>
                <c:pt idx="9471">
                  <c:v>1</c:v>
                </c:pt>
                <c:pt idx="9472">
                  <c:v>1</c:v>
                </c:pt>
                <c:pt idx="9473">
                  <c:v>1</c:v>
                </c:pt>
                <c:pt idx="9474">
                  <c:v>1</c:v>
                </c:pt>
                <c:pt idx="9475">
                  <c:v>1</c:v>
                </c:pt>
                <c:pt idx="9476">
                  <c:v>1</c:v>
                </c:pt>
                <c:pt idx="9477">
                  <c:v>1</c:v>
                </c:pt>
                <c:pt idx="9478">
                  <c:v>1</c:v>
                </c:pt>
                <c:pt idx="9479">
                  <c:v>1</c:v>
                </c:pt>
                <c:pt idx="9480">
                  <c:v>1</c:v>
                </c:pt>
                <c:pt idx="9481">
                  <c:v>1</c:v>
                </c:pt>
                <c:pt idx="9482">
                  <c:v>1</c:v>
                </c:pt>
                <c:pt idx="9483">
                  <c:v>1</c:v>
                </c:pt>
                <c:pt idx="9484">
                  <c:v>1</c:v>
                </c:pt>
                <c:pt idx="9485">
                  <c:v>1</c:v>
                </c:pt>
                <c:pt idx="9486">
                  <c:v>1</c:v>
                </c:pt>
                <c:pt idx="9487">
                  <c:v>1</c:v>
                </c:pt>
                <c:pt idx="9488">
                  <c:v>1</c:v>
                </c:pt>
                <c:pt idx="9489">
                  <c:v>1</c:v>
                </c:pt>
                <c:pt idx="9490">
                  <c:v>1</c:v>
                </c:pt>
                <c:pt idx="9491">
                  <c:v>1</c:v>
                </c:pt>
                <c:pt idx="9492">
                  <c:v>1</c:v>
                </c:pt>
                <c:pt idx="9493">
                  <c:v>1</c:v>
                </c:pt>
                <c:pt idx="9494">
                  <c:v>1</c:v>
                </c:pt>
                <c:pt idx="9495">
                  <c:v>1</c:v>
                </c:pt>
                <c:pt idx="9496">
                  <c:v>1</c:v>
                </c:pt>
                <c:pt idx="9497">
                  <c:v>1</c:v>
                </c:pt>
                <c:pt idx="9498">
                  <c:v>1</c:v>
                </c:pt>
                <c:pt idx="9499">
                  <c:v>1</c:v>
                </c:pt>
                <c:pt idx="9500">
                  <c:v>1</c:v>
                </c:pt>
                <c:pt idx="9501">
                  <c:v>1</c:v>
                </c:pt>
                <c:pt idx="9502">
                  <c:v>1</c:v>
                </c:pt>
                <c:pt idx="9503">
                  <c:v>1</c:v>
                </c:pt>
                <c:pt idx="9504">
                  <c:v>1</c:v>
                </c:pt>
                <c:pt idx="9505">
                  <c:v>1</c:v>
                </c:pt>
                <c:pt idx="9506">
                  <c:v>1</c:v>
                </c:pt>
                <c:pt idx="9507">
                  <c:v>1</c:v>
                </c:pt>
                <c:pt idx="9508">
                  <c:v>1</c:v>
                </c:pt>
                <c:pt idx="9509">
                  <c:v>1</c:v>
                </c:pt>
                <c:pt idx="9510">
                  <c:v>1</c:v>
                </c:pt>
                <c:pt idx="9511">
                  <c:v>1</c:v>
                </c:pt>
                <c:pt idx="9512">
                  <c:v>1</c:v>
                </c:pt>
                <c:pt idx="9513">
                  <c:v>1</c:v>
                </c:pt>
                <c:pt idx="9514">
                  <c:v>1</c:v>
                </c:pt>
                <c:pt idx="9515">
                  <c:v>1</c:v>
                </c:pt>
                <c:pt idx="9516">
                  <c:v>1</c:v>
                </c:pt>
                <c:pt idx="9517">
                  <c:v>1</c:v>
                </c:pt>
                <c:pt idx="9518">
                  <c:v>1</c:v>
                </c:pt>
                <c:pt idx="9519">
                  <c:v>1</c:v>
                </c:pt>
                <c:pt idx="9520">
                  <c:v>1</c:v>
                </c:pt>
                <c:pt idx="9521">
                  <c:v>1</c:v>
                </c:pt>
                <c:pt idx="9522">
                  <c:v>1</c:v>
                </c:pt>
                <c:pt idx="9523">
                  <c:v>1</c:v>
                </c:pt>
                <c:pt idx="9524">
                  <c:v>1</c:v>
                </c:pt>
                <c:pt idx="9525">
                  <c:v>1</c:v>
                </c:pt>
                <c:pt idx="9526">
                  <c:v>1</c:v>
                </c:pt>
                <c:pt idx="9527">
                  <c:v>1</c:v>
                </c:pt>
                <c:pt idx="9528">
                  <c:v>1</c:v>
                </c:pt>
                <c:pt idx="9529">
                  <c:v>1</c:v>
                </c:pt>
                <c:pt idx="9530">
                  <c:v>1</c:v>
                </c:pt>
                <c:pt idx="9531">
                  <c:v>1</c:v>
                </c:pt>
                <c:pt idx="9532">
                  <c:v>1</c:v>
                </c:pt>
                <c:pt idx="9533">
                  <c:v>1</c:v>
                </c:pt>
                <c:pt idx="9534">
                  <c:v>1</c:v>
                </c:pt>
                <c:pt idx="9535">
                  <c:v>1</c:v>
                </c:pt>
                <c:pt idx="9536">
                  <c:v>1</c:v>
                </c:pt>
                <c:pt idx="9537">
                  <c:v>1</c:v>
                </c:pt>
                <c:pt idx="9538">
                  <c:v>1</c:v>
                </c:pt>
                <c:pt idx="9539">
                  <c:v>1</c:v>
                </c:pt>
                <c:pt idx="9540">
                  <c:v>1</c:v>
                </c:pt>
                <c:pt idx="9541">
                  <c:v>1</c:v>
                </c:pt>
                <c:pt idx="9542">
                  <c:v>1</c:v>
                </c:pt>
                <c:pt idx="9543">
                  <c:v>1</c:v>
                </c:pt>
                <c:pt idx="9544">
                  <c:v>1</c:v>
                </c:pt>
                <c:pt idx="9545">
                  <c:v>1</c:v>
                </c:pt>
                <c:pt idx="9546">
                  <c:v>1</c:v>
                </c:pt>
                <c:pt idx="9547">
                  <c:v>1</c:v>
                </c:pt>
                <c:pt idx="9548">
                  <c:v>1</c:v>
                </c:pt>
                <c:pt idx="9549">
                  <c:v>1</c:v>
                </c:pt>
                <c:pt idx="9550">
                  <c:v>1</c:v>
                </c:pt>
                <c:pt idx="9551">
                  <c:v>1</c:v>
                </c:pt>
                <c:pt idx="9552">
                  <c:v>1</c:v>
                </c:pt>
                <c:pt idx="9553">
                  <c:v>1</c:v>
                </c:pt>
                <c:pt idx="9554">
                  <c:v>1</c:v>
                </c:pt>
                <c:pt idx="9555">
                  <c:v>1</c:v>
                </c:pt>
                <c:pt idx="9556">
                  <c:v>1</c:v>
                </c:pt>
                <c:pt idx="9557">
                  <c:v>1</c:v>
                </c:pt>
                <c:pt idx="9558">
                  <c:v>1</c:v>
                </c:pt>
                <c:pt idx="9559">
                  <c:v>1</c:v>
                </c:pt>
                <c:pt idx="9560">
                  <c:v>1</c:v>
                </c:pt>
                <c:pt idx="9561">
                  <c:v>1</c:v>
                </c:pt>
                <c:pt idx="9562">
                  <c:v>1</c:v>
                </c:pt>
                <c:pt idx="9563">
                  <c:v>1</c:v>
                </c:pt>
                <c:pt idx="9564">
                  <c:v>1</c:v>
                </c:pt>
                <c:pt idx="9565">
                  <c:v>1</c:v>
                </c:pt>
                <c:pt idx="9566">
                  <c:v>1</c:v>
                </c:pt>
                <c:pt idx="9567">
                  <c:v>1</c:v>
                </c:pt>
                <c:pt idx="9568">
                  <c:v>1</c:v>
                </c:pt>
                <c:pt idx="9569">
                  <c:v>1</c:v>
                </c:pt>
                <c:pt idx="9570">
                  <c:v>1</c:v>
                </c:pt>
                <c:pt idx="9571">
                  <c:v>1</c:v>
                </c:pt>
                <c:pt idx="9572">
                  <c:v>1</c:v>
                </c:pt>
                <c:pt idx="9573">
                  <c:v>1</c:v>
                </c:pt>
                <c:pt idx="9574">
                  <c:v>1</c:v>
                </c:pt>
                <c:pt idx="9575">
                  <c:v>1</c:v>
                </c:pt>
                <c:pt idx="9576">
                  <c:v>1</c:v>
                </c:pt>
                <c:pt idx="9577">
                  <c:v>1</c:v>
                </c:pt>
                <c:pt idx="9578">
                  <c:v>1</c:v>
                </c:pt>
                <c:pt idx="9579">
                  <c:v>1</c:v>
                </c:pt>
                <c:pt idx="9580">
                  <c:v>1</c:v>
                </c:pt>
                <c:pt idx="9581">
                  <c:v>1</c:v>
                </c:pt>
                <c:pt idx="9582">
                  <c:v>1</c:v>
                </c:pt>
                <c:pt idx="9583">
                  <c:v>1</c:v>
                </c:pt>
                <c:pt idx="9584">
                  <c:v>1</c:v>
                </c:pt>
                <c:pt idx="9585">
                  <c:v>1</c:v>
                </c:pt>
                <c:pt idx="9586">
                  <c:v>1</c:v>
                </c:pt>
                <c:pt idx="9587">
                  <c:v>1</c:v>
                </c:pt>
                <c:pt idx="9588">
                  <c:v>1</c:v>
                </c:pt>
                <c:pt idx="9589">
                  <c:v>1</c:v>
                </c:pt>
                <c:pt idx="9590">
                  <c:v>1</c:v>
                </c:pt>
                <c:pt idx="9591">
                  <c:v>1</c:v>
                </c:pt>
                <c:pt idx="9592">
                  <c:v>1</c:v>
                </c:pt>
                <c:pt idx="9593">
                  <c:v>1</c:v>
                </c:pt>
                <c:pt idx="9594">
                  <c:v>1</c:v>
                </c:pt>
                <c:pt idx="9595">
                  <c:v>1</c:v>
                </c:pt>
                <c:pt idx="9596">
                  <c:v>1</c:v>
                </c:pt>
                <c:pt idx="9597">
                  <c:v>1</c:v>
                </c:pt>
                <c:pt idx="9598">
                  <c:v>1</c:v>
                </c:pt>
                <c:pt idx="9599">
                  <c:v>1</c:v>
                </c:pt>
                <c:pt idx="9600">
                  <c:v>1</c:v>
                </c:pt>
                <c:pt idx="9601">
                  <c:v>1</c:v>
                </c:pt>
                <c:pt idx="9602">
                  <c:v>1</c:v>
                </c:pt>
                <c:pt idx="9603">
                  <c:v>1</c:v>
                </c:pt>
                <c:pt idx="9604">
                  <c:v>1</c:v>
                </c:pt>
                <c:pt idx="9605">
                  <c:v>1</c:v>
                </c:pt>
                <c:pt idx="9606">
                  <c:v>1</c:v>
                </c:pt>
                <c:pt idx="9607">
                  <c:v>1</c:v>
                </c:pt>
                <c:pt idx="9608">
                  <c:v>1</c:v>
                </c:pt>
                <c:pt idx="9609">
                  <c:v>1</c:v>
                </c:pt>
                <c:pt idx="9610">
                  <c:v>1</c:v>
                </c:pt>
                <c:pt idx="9611">
                  <c:v>1</c:v>
                </c:pt>
                <c:pt idx="9612">
                  <c:v>1</c:v>
                </c:pt>
                <c:pt idx="9613">
                  <c:v>1</c:v>
                </c:pt>
                <c:pt idx="9614">
                  <c:v>1</c:v>
                </c:pt>
                <c:pt idx="9615">
                  <c:v>1</c:v>
                </c:pt>
                <c:pt idx="9616">
                  <c:v>1</c:v>
                </c:pt>
                <c:pt idx="9617">
                  <c:v>1</c:v>
                </c:pt>
                <c:pt idx="9618">
                  <c:v>1</c:v>
                </c:pt>
                <c:pt idx="9619">
                  <c:v>1</c:v>
                </c:pt>
                <c:pt idx="9620">
                  <c:v>1</c:v>
                </c:pt>
                <c:pt idx="9621">
                  <c:v>1</c:v>
                </c:pt>
                <c:pt idx="9622">
                  <c:v>1</c:v>
                </c:pt>
                <c:pt idx="9623">
                  <c:v>1</c:v>
                </c:pt>
                <c:pt idx="9624">
                  <c:v>1</c:v>
                </c:pt>
                <c:pt idx="9625">
                  <c:v>1</c:v>
                </c:pt>
                <c:pt idx="9626">
                  <c:v>1</c:v>
                </c:pt>
                <c:pt idx="9627">
                  <c:v>1</c:v>
                </c:pt>
                <c:pt idx="9628">
                  <c:v>1</c:v>
                </c:pt>
                <c:pt idx="9629">
                  <c:v>1</c:v>
                </c:pt>
                <c:pt idx="9630">
                  <c:v>1</c:v>
                </c:pt>
                <c:pt idx="9631">
                  <c:v>1</c:v>
                </c:pt>
                <c:pt idx="9632">
                  <c:v>1</c:v>
                </c:pt>
                <c:pt idx="9633">
                  <c:v>1</c:v>
                </c:pt>
                <c:pt idx="9634">
                  <c:v>1</c:v>
                </c:pt>
                <c:pt idx="9635">
                  <c:v>1</c:v>
                </c:pt>
                <c:pt idx="9636">
                  <c:v>1</c:v>
                </c:pt>
                <c:pt idx="9637">
                  <c:v>1</c:v>
                </c:pt>
                <c:pt idx="9638">
                  <c:v>1</c:v>
                </c:pt>
                <c:pt idx="9639">
                  <c:v>1</c:v>
                </c:pt>
                <c:pt idx="9640">
                  <c:v>1</c:v>
                </c:pt>
                <c:pt idx="9641">
                  <c:v>1</c:v>
                </c:pt>
                <c:pt idx="9642">
                  <c:v>1</c:v>
                </c:pt>
                <c:pt idx="9643">
                  <c:v>1</c:v>
                </c:pt>
                <c:pt idx="9644">
                  <c:v>1</c:v>
                </c:pt>
                <c:pt idx="9645">
                  <c:v>1</c:v>
                </c:pt>
                <c:pt idx="9646">
                  <c:v>1</c:v>
                </c:pt>
                <c:pt idx="9647">
                  <c:v>1</c:v>
                </c:pt>
                <c:pt idx="9648">
                  <c:v>1</c:v>
                </c:pt>
                <c:pt idx="9649">
                  <c:v>1</c:v>
                </c:pt>
                <c:pt idx="9650">
                  <c:v>1</c:v>
                </c:pt>
                <c:pt idx="9651">
                  <c:v>1</c:v>
                </c:pt>
                <c:pt idx="9652">
                  <c:v>1</c:v>
                </c:pt>
                <c:pt idx="9653">
                  <c:v>1</c:v>
                </c:pt>
                <c:pt idx="9654">
                  <c:v>1</c:v>
                </c:pt>
                <c:pt idx="9655">
                  <c:v>1</c:v>
                </c:pt>
                <c:pt idx="9656">
                  <c:v>1</c:v>
                </c:pt>
                <c:pt idx="9657">
                  <c:v>1</c:v>
                </c:pt>
                <c:pt idx="9658">
                  <c:v>1</c:v>
                </c:pt>
                <c:pt idx="9659">
                  <c:v>1</c:v>
                </c:pt>
                <c:pt idx="9660">
                  <c:v>1</c:v>
                </c:pt>
                <c:pt idx="9661">
                  <c:v>1</c:v>
                </c:pt>
                <c:pt idx="9662">
                  <c:v>1</c:v>
                </c:pt>
                <c:pt idx="9663">
                  <c:v>1</c:v>
                </c:pt>
                <c:pt idx="9664">
                  <c:v>1</c:v>
                </c:pt>
                <c:pt idx="9665">
                  <c:v>1</c:v>
                </c:pt>
                <c:pt idx="9666">
                  <c:v>1</c:v>
                </c:pt>
                <c:pt idx="9667">
                  <c:v>1</c:v>
                </c:pt>
                <c:pt idx="9668">
                  <c:v>1</c:v>
                </c:pt>
                <c:pt idx="9669">
                  <c:v>1</c:v>
                </c:pt>
                <c:pt idx="9670">
                  <c:v>1</c:v>
                </c:pt>
                <c:pt idx="9671">
                  <c:v>1</c:v>
                </c:pt>
                <c:pt idx="9672">
                  <c:v>1</c:v>
                </c:pt>
                <c:pt idx="9673">
                  <c:v>1</c:v>
                </c:pt>
                <c:pt idx="9674">
                  <c:v>1</c:v>
                </c:pt>
                <c:pt idx="9675">
                  <c:v>1</c:v>
                </c:pt>
                <c:pt idx="9676">
                  <c:v>1</c:v>
                </c:pt>
                <c:pt idx="9677">
                  <c:v>1</c:v>
                </c:pt>
                <c:pt idx="9678">
                  <c:v>1</c:v>
                </c:pt>
                <c:pt idx="9679">
                  <c:v>1</c:v>
                </c:pt>
                <c:pt idx="9680">
                  <c:v>1</c:v>
                </c:pt>
                <c:pt idx="9681">
                  <c:v>1</c:v>
                </c:pt>
                <c:pt idx="9682">
                  <c:v>1</c:v>
                </c:pt>
                <c:pt idx="9683">
                  <c:v>1</c:v>
                </c:pt>
                <c:pt idx="9684">
                  <c:v>1</c:v>
                </c:pt>
                <c:pt idx="9685">
                  <c:v>1</c:v>
                </c:pt>
                <c:pt idx="9686">
                  <c:v>1</c:v>
                </c:pt>
                <c:pt idx="9687">
                  <c:v>1</c:v>
                </c:pt>
                <c:pt idx="9688">
                  <c:v>1</c:v>
                </c:pt>
                <c:pt idx="9689">
                  <c:v>1</c:v>
                </c:pt>
                <c:pt idx="9690">
                  <c:v>1</c:v>
                </c:pt>
                <c:pt idx="9691">
                  <c:v>1</c:v>
                </c:pt>
                <c:pt idx="9692">
                  <c:v>1</c:v>
                </c:pt>
                <c:pt idx="9693">
                  <c:v>1</c:v>
                </c:pt>
                <c:pt idx="9694">
                  <c:v>1</c:v>
                </c:pt>
                <c:pt idx="9695">
                  <c:v>1</c:v>
                </c:pt>
                <c:pt idx="9696">
                  <c:v>1</c:v>
                </c:pt>
                <c:pt idx="9697">
                  <c:v>1</c:v>
                </c:pt>
                <c:pt idx="9698">
                  <c:v>1</c:v>
                </c:pt>
                <c:pt idx="9699">
                  <c:v>1</c:v>
                </c:pt>
                <c:pt idx="9700">
                  <c:v>1</c:v>
                </c:pt>
                <c:pt idx="9701">
                  <c:v>1</c:v>
                </c:pt>
                <c:pt idx="9702">
                  <c:v>1</c:v>
                </c:pt>
                <c:pt idx="9703">
                  <c:v>1</c:v>
                </c:pt>
                <c:pt idx="9704">
                  <c:v>1</c:v>
                </c:pt>
                <c:pt idx="9705">
                  <c:v>1</c:v>
                </c:pt>
                <c:pt idx="9706">
                  <c:v>1</c:v>
                </c:pt>
                <c:pt idx="9707">
                  <c:v>1</c:v>
                </c:pt>
                <c:pt idx="9708">
                  <c:v>1</c:v>
                </c:pt>
                <c:pt idx="9709">
                  <c:v>1</c:v>
                </c:pt>
                <c:pt idx="9710">
                  <c:v>1</c:v>
                </c:pt>
                <c:pt idx="9711">
                  <c:v>1</c:v>
                </c:pt>
                <c:pt idx="9712">
                  <c:v>1</c:v>
                </c:pt>
                <c:pt idx="9713">
                  <c:v>1</c:v>
                </c:pt>
                <c:pt idx="9714">
                  <c:v>1</c:v>
                </c:pt>
                <c:pt idx="9715">
                  <c:v>1</c:v>
                </c:pt>
                <c:pt idx="9716">
                  <c:v>1</c:v>
                </c:pt>
                <c:pt idx="9717">
                  <c:v>1</c:v>
                </c:pt>
                <c:pt idx="9718">
                  <c:v>1</c:v>
                </c:pt>
                <c:pt idx="9719">
                  <c:v>1</c:v>
                </c:pt>
                <c:pt idx="9720">
                  <c:v>1</c:v>
                </c:pt>
                <c:pt idx="9721">
                  <c:v>1</c:v>
                </c:pt>
                <c:pt idx="9722">
                  <c:v>1</c:v>
                </c:pt>
                <c:pt idx="9723">
                  <c:v>1</c:v>
                </c:pt>
                <c:pt idx="9724">
                  <c:v>1</c:v>
                </c:pt>
                <c:pt idx="9725">
                  <c:v>1</c:v>
                </c:pt>
                <c:pt idx="9726">
                  <c:v>1</c:v>
                </c:pt>
                <c:pt idx="9727">
                  <c:v>1</c:v>
                </c:pt>
                <c:pt idx="9728">
                  <c:v>1</c:v>
                </c:pt>
                <c:pt idx="9729">
                  <c:v>1</c:v>
                </c:pt>
                <c:pt idx="9730">
                  <c:v>1</c:v>
                </c:pt>
                <c:pt idx="9731">
                  <c:v>1</c:v>
                </c:pt>
                <c:pt idx="9732">
                  <c:v>1</c:v>
                </c:pt>
                <c:pt idx="9733">
                  <c:v>1</c:v>
                </c:pt>
                <c:pt idx="9734">
                  <c:v>1</c:v>
                </c:pt>
                <c:pt idx="9735">
                  <c:v>1</c:v>
                </c:pt>
                <c:pt idx="9736">
                  <c:v>1</c:v>
                </c:pt>
                <c:pt idx="9737">
                  <c:v>1</c:v>
                </c:pt>
                <c:pt idx="9738">
                  <c:v>1</c:v>
                </c:pt>
                <c:pt idx="9739">
                  <c:v>1</c:v>
                </c:pt>
                <c:pt idx="9740">
                  <c:v>1</c:v>
                </c:pt>
                <c:pt idx="9741">
                  <c:v>1</c:v>
                </c:pt>
                <c:pt idx="9742">
                  <c:v>1</c:v>
                </c:pt>
                <c:pt idx="9743">
                  <c:v>1</c:v>
                </c:pt>
                <c:pt idx="9744">
                  <c:v>1</c:v>
                </c:pt>
                <c:pt idx="9745">
                  <c:v>1</c:v>
                </c:pt>
                <c:pt idx="9746">
                  <c:v>1</c:v>
                </c:pt>
                <c:pt idx="9747">
                  <c:v>1</c:v>
                </c:pt>
                <c:pt idx="9748">
                  <c:v>1</c:v>
                </c:pt>
                <c:pt idx="9749">
                  <c:v>1</c:v>
                </c:pt>
                <c:pt idx="9750">
                  <c:v>1</c:v>
                </c:pt>
                <c:pt idx="9751">
                  <c:v>1</c:v>
                </c:pt>
                <c:pt idx="9752">
                  <c:v>1</c:v>
                </c:pt>
                <c:pt idx="9753">
                  <c:v>1</c:v>
                </c:pt>
                <c:pt idx="9754">
                  <c:v>1</c:v>
                </c:pt>
                <c:pt idx="9755">
                  <c:v>1</c:v>
                </c:pt>
                <c:pt idx="9756">
                  <c:v>1</c:v>
                </c:pt>
                <c:pt idx="9757">
                  <c:v>1</c:v>
                </c:pt>
                <c:pt idx="9758">
                  <c:v>1</c:v>
                </c:pt>
                <c:pt idx="9759">
                  <c:v>1</c:v>
                </c:pt>
                <c:pt idx="9760">
                  <c:v>1</c:v>
                </c:pt>
                <c:pt idx="9761">
                  <c:v>1</c:v>
                </c:pt>
                <c:pt idx="9762">
                  <c:v>1</c:v>
                </c:pt>
                <c:pt idx="9763">
                  <c:v>1</c:v>
                </c:pt>
                <c:pt idx="9764">
                  <c:v>1</c:v>
                </c:pt>
                <c:pt idx="9765">
                  <c:v>1</c:v>
                </c:pt>
                <c:pt idx="9766">
                  <c:v>1</c:v>
                </c:pt>
                <c:pt idx="9767">
                  <c:v>1</c:v>
                </c:pt>
                <c:pt idx="9768">
                  <c:v>1</c:v>
                </c:pt>
                <c:pt idx="9769">
                  <c:v>1</c:v>
                </c:pt>
                <c:pt idx="9770">
                  <c:v>1</c:v>
                </c:pt>
                <c:pt idx="9771">
                  <c:v>1</c:v>
                </c:pt>
                <c:pt idx="9772">
                  <c:v>1</c:v>
                </c:pt>
                <c:pt idx="9773">
                  <c:v>1</c:v>
                </c:pt>
                <c:pt idx="9774">
                  <c:v>1</c:v>
                </c:pt>
                <c:pt idx="9775">
                  <c:v>1</c:v>
                </c:pt>
                <c:pt idx="9776">
                  <c:v>1</c:v>
                </c:pt>
                <c:pt idx="9777">
                  <c:v>1</c:v>
                </c:pt>
                <c:pt idx="9778">
                  <c:v>1</c:v>
                </c:pt>
                <c:pt idx="9779">
                  <c:v>1</c:v>
                </c:pt>
                <c:pt idx="9780">
                  <c:v>1</c:v>
                </c:pt>
                <c:pt idx="9781">
                  <c:v>1</c:v>
                </c:pt>
                <c:pt idx="9782">
                  <c:v>1</c:v>
                </c:pt>
                <c:pt idx="9783">
                  <c:v>1</c:v>
                </c:pt>
                <c:pt idx="9784">
                  <c:v>1</c:v>
                </c:pt>
                <c:pt idx="9785">
                  <c:v>1</c:v>
                </c:pt>
                <c:pt idx="9786">
                  <c:v>1</c:v>
                </c:pt>
                <c:pt idx="9787">
                  <c:v>1</c:v>
                </c:pt>
                <c:pt idx="9788">
                  <c:v>1</c:v>
                </c:pt>
                <c:pt idx="9789">
                  <c:v>1</c:v>
                </c:pt>
                <c:pt idx="9790">
                  <c:v>1</c:v>
                </c:pt>
                <c:pt idx="9791">
                  <c:v>1</c:v>
                </c:pt>
                <c:pt idx="9792">
                  <c:v>1</c:v>
                </c:pt>
                <c:pt idx="9793">
                  <c:v>1</c:v>
                </c:pt>
                <c:pt idx="9794">
                  <c:v>1</c:v>
                </c:pt>
                <c:pt idx="9795">
                  <c:v>1</c:v>
                </c:pt>
                <c:pt idx="9796">
                  <c:v>1</c:v>
                </c:pt>
                <c:pt idx="9797">
                  <c:v>1</c:v>
                </c:pt>
                <c:pt idx="9798">
                  <c:v>1</c:v>
                </c:pt>
                <c:pt idx="9799">
                  <c:v>1</c:v>
                </c:pt>
                <c:pt idx="9800">
                  <c:v>1</c:v>
                </c:pt>
                <c:pt idx="9801">
                  <c:v>1</c:v>
                </c:pt>
                <c:pt idx="9802">
                  <c:v>1</c:v>
                </c:pt>
                <c:pt idx="9803">
                  <c:v>1</c:v>
                </c:pt>
                <c:pt idx="9804">
                  <c:v>1</c:v>
                </c:pt>
                <c:pt idx="9805">
                  <c:v>1</c:v>
                </c:pt>
                <c:pt idx="9806">
                  <c:v>1</c:v>
                </c:pt>
                <c:pt idx="9807">
                  <c:v>1</c:v>
                </c:pt>
                <c:pt idx="9808">
                  <c:v>1</c:v>
                </c:pt>
                <c:pt idx="9809">
                  <c:v>1</c:v>
                </c:pt>
                <c:pt idx="9810">
                  <c:v>1</c:v>
                </c:pt>
                <c:pt idx="9811">
                  <c:v>1</c:v>
                </c:pt>
                <c:pt idx="9812">
                  <c:v>1</c:v>
                </c:pt>
                <c:pt idx="9813">
                  <c:v>1</c:v>
                </c:pt>
                <c:pt idx="9814">
                  <c:v>1</c:v>
                </c:pt>
                <c:pt idx="9815">
                  <c:v>1</c:v>
                </c:pt>
                <c:pt idx="9816">
                  <c:v>1</c:v>
                </c:pt>
                <c:pt idx="9817">
                  <c:v>1</c:v>
                </c:pt>
                <c:pt idx="9818">
                  <c:v>1</c:v>
                </c:pt>
                <c:pt idx="9819">
                  <c:v>1</c:v>
                </c:pt>
                <c:pt idx="9820">
                  <c:v>1</c:v>
                </c:pt>
                <c:pt idx="9821">
                  <c:v>1</c:v>
                </c:pt>
                <c:pt idx="9822">
                  <c:v>1</c:v>
                </c:pt>
                <c:pt idx="9823">
                  <c:v>1</c:v>
                </c:pt>
                <c:pt idx="9824">
                  <c:v>1</c:v>
                </c:pt>
                <c:pt idx="9825">
                  <c:v>1</c:v>
                </c:pt>
                <c:pt idx="9826">
                  <c:v>1</c:v>
                </c:pt>
                <c:pt idx="9827">
                  <c:v>1</c:v>
                </c:pt>
                <c:pt idx="9828">
                  <c:v>1</c:v>
                </c:pt>
                <c:pt idx="9829">
                  <c:v>1</c:v>
                </c:pt>
                <c:pt idx="9830">
                  <c:v>1</c:v>
                </c:pt>
                <c:pt idx="9831">
                  <c:v>1</c:v>
                </c:pt>
                <c:pt idx="9832">
                  <c:v>1</c:v>
                </c:pt>
                <c:pt idx="9833">
                  <c:v>1</c:v>
                </c:pt>
                <c:pt idx="9834">
                  <c:v>1</c:v>
                </c:pt>
                <c:pt idx="9835">
                  <c:v>1</c:v>
                </c:pt>
                <c:pt idx="9836">
                  <c:v>1</c:v>
                </c:pt>
                <c:pt idx="9837">
                  <c:v>1</c:v>
                </c:pt>
                <c:pt idx="9838">
                  <c:v>1</c:v>
                </c:pt>
                <c:pt idx="9839">
                  <c:v>1</c:v>
                </c:pt>
                <c:pt idx="9840">
                  <c:v>1</c:v>
                </c:pt>
                <c:pt idx="9841">
                  <c:v>1</c:v>
                </c:pt>
                <c:pt idx="9842">
                  <c:v>1</c:v>
                </c:pt>
                <c:pt idx="9843">
                  <c:v>1</c:v>
                </c:pt>
                <c:pt idx="9844">
                  <c:v>1</c:v>
                </c:pt>
                <c:pt idx="9845">
                  <c:v>1</c:v>
                </c:pt>
                <c:pt idx="9846">
                  <c:v>1</c:v>
                </c:pt>
                <c:pt idx="9847">
                  <c:v>1</c:v>
                </c:pt>
                <c:pt idx="9848">
                  <c:v>1</c:v>
                </c:pt>
                <c:pt idx="9849">
                  <c:v>1</c:v>
                </c:pt>
                <c:pt idx="9850">
                  <c:v>1</c:v>
                </c:pt>
                <c:pt idx="9851">
                  <c:v>1</c:v>
                </c:pt>
                <c:pt idx="9852">
                  <c:v>1</c:v>
                </c:pt>
                <c:pt idx="9853">
                  <c:v>1</c:v>
                </c:pt>
                <c:pt idx="9854">
                  <c:v>1</c:v>
                </c:pt>
                <c:pt idx="9855">
                  <c:v>1</c:v>
                </c:pt>
                <c:pt idx="9856">
                  <c:v>1</c:v>
                </c:pt>
                <c:pt idx="9857">
                  <c:v>1</c:v>
                </c:pt>
                <c:pt idx="9858">
                  <c:v>1</c:v>
                </c:pt>
                <c:pt idx="9859">
                  <c:v>1</c:v>
                </c:pt>
                <c:pt idx="9860">
                  <c:v>1</c:v>
                </c:pt>
                <c:pt idx="9861">
                  <c:v>1</c:v>
                </c:pt>
                <c:pt idx="9862">
                  <c:v>1</c:v>
                </c:pt>
                <c:pt idx="9863">
                  <c:v>1</c:v>
                </c:pt>
                <c:pt idx="9864">
                  <c:v>1</c:v>
                </c:pt>
                <c:pt idx="9865">
                  <c:v>1</c:v>
                </c:pt>
                <c:pt idx="9866">
                  <c:v>1</c:v>
                </c:pt>
                <c:pt idx="9867">
                  <c:v>1</c:v>
                </c:pt>
                <c:pt idx="9868">
                  <c:v>1</c:v>
                </c:pt>
                <c:pt idx="9869">
                  <c:v>1</c:v>
                </c:pt>
                <c:pt idx="9870">
                  <c:v>1</c:v>
                </c:pt>
                <c:pt idx="9871">
                  <c:v>1</c:v>
                </c:pt>
                <c:pt idx="9872">
                  <c:v>1</c:v>
                </c:pt>
                <c:pt idx="9873">
                  <c:v>1</c:v>
                </c:pt>
                <c:pt idx="9874">
                  <c:v>1</c:v>
                </c:pt>
                <c:pt idx="9875">
                  <c:v>1</c:v>
                </c:pt>
                <c:pt idx="9876">
                  <c:v>1</c:v>
                </c:pt>
                <c:pt idx="9877">
                  <c:v>1</c:v>
                </c:pt>
                <c:pt idx="9878">
                  <c:v>1</c:v>
                </c:pt>
                <c:pt idx="9879">
                  <c:v>1</c:v>
                </c:pt>
                <c:pt idx="9880">
                  <c:v>1</c:v>
                </c:pt>
                <c:pt idx="9881">
                  <c:v>1</c:v>
                </c:pt>
                <c:pt idx="9882">
                  <c:v>1</c:v>
                </c:pt>
                <c:pt idx="9883">
                  <c:v>1</c:v>
                </c:pt>
                <c:pt idx="9884">
                  <c:v>1</c:v>
                </c:pt>
                <c:pt idx="9885">
                  <c:v>1</c:v>
                </c:pt>
                <c:pt idx="9886">
                  <c:v>1</c:v>
                </c:pt>
                <c:pt idx="9887">
                  <c:v>1</c:v>
                </c:pt>
                <c:pt idx="9888">
                  <c:v>1</c:v>
                </c:pt>
                <c:pt idx="9889">
                  <c:v>1</c:v>
                </c:pt>
                <c:pt idx="9890">
                  <c:v>1</c:v>
                </c:pt>
                <c:pt idx="9891">
                  <c:v>1</c:v>
                </c:pt>
                <c:pt idx="9892">
                  <c:v>1</c:v>
                </c:pt>
                <c:pt idx="9893">
                  <c:v>1</c:v>
                </c:pt>
                <c:pt idx="9894">
                  <c:v>1</c:v>
                </c:pt>
                <c:pt idx="9895">
                  <c:v>1</c:v>
                </c:pt>
                <c:pt idx="9896">
                  <c:v>1</c:v>
                </c:pt>
                <c:pt idx="9897">
                  <c:v>1</c:v>
                </c:pt>
                <c:pt idx="9898">
                  <c:v>1</c:v>
                </c:pt>
                <c:pt idx="9899">
                  <c:v>1</c:v>
                </c:pt>
                <c:pt idx="9900">
                  <c:v>1</c:v>
                </c:pt>
                <c:pt idx="9901">
                  <c:v>1</c:v>
                </c:pt>
                <c:pt idx="9902">
                  <c:v>1</c:v>
                </c:pt>
                <c:pt idx="9903">
                  <c:v>1</c:v>
                </c:pt>
                <c:pt idx="9904">
                  <c:v>1</c:v>
                </c:pt>
                <c:pt idx="9905">
                  <c:v>1</c:v>
                </c:pt>
                <c:pt idx="9906">
                  <c:v>1</c:v>
                </c:pt>
                <c:pt idx="9907">
                  <c:v>1</c:v>
                </c:pt>
                <c:pt idx="9908">
                  <c:v>1</c:v>
                </c:pt>
                <c:pt idx="9909">
                  <c:v>1</c:v>
                </c:pt>
                <c:pt idx="9910">
                  <c:v>1</c:v>
                </c:pt>
                <c:pt idx="9911">
                  <c:v>1</c:v>
                </c:pt>
                <c:pt idx="9912">
                  <c:v>1</c:v>
                </c:pt>
                <c:pt idx="9913">
                  <c:v>1</c:v>
                </c:pt>
                <c:pt idx="9914">
                  <c:v>1</c:v>
                </c:pt>
                <c:pt idx="9915">
                  <c:v>1</c:v>
                </c:pt>
                <c:pt idx="9916">
                  <c:v>1</c:v>
                </c:pt>
                <c:pt idx="9917">
                  <c:v>1</c:v>
                </c:pt>
                <c:pt idx="9918">
                  <c:v>1</c:v>
                </c:pt>
                <c:pt idx="9919">
                  <c:v>1</c:v>
                </c:pt>
                <c:pt idx="9920">
                  <c:v>1</c:v>
                </c:pt>
                <c:pt idx="9921">
                  <c:v>1</c:v>
                </c:pt>
                <c:pt idx="9922">
                  <c:v>1</c:v>
                </c:pt>
                <c:pt idx="9923">
                  <c:v>1</c:v>
                </c:pt>
                <c:pt idx="9924">
                  <c:v>1</c:v>
                </c:pt>
                <c:pt idx="9925">
                  <c:v>1</c:v>
                </c:pt>
                <c:pt idx="9926">
                  <c:v>1</c:v>
                </c:pt>
                <c:pt idx="9927">
                  <c:v>1</c:v>
                </c:pt>
                <c:pt idx="9928">
                  <c:v>1</c:v>
                </c:pt>
                <c:pt idx="9929">
                  <c:v>1</c:v>
                </c:pt>
                <c:pt idx="9930">
                  <c:v>1</c:v>
                </c:pt>
                <c:pt idx="9931">
                  <c:v>1</c:v>
                </c:pt>
                <c:pt idx="9932">
                  <c:v>1</c:v>
                </c:pt>
                <c:pt idx="9933">
                  <c:v>1</c:v>
                </c:pt>
                <c:pt idx="9934">
                  <c:v>1</c:v>
                </c:pt>
                <c:pt idx="9935">
                  <c:v>1</c:v>
                </c:pt>
                <c:pt idx="9936">
                  <c:v>1</c:v>
                </c:pt>
                <c:pt idx="9937">
                  <c:v>1</c:v>
                </c:pt>
                <c:pt idx="9938">
                  <c:v>1</c:v>
                </c:pt>
                <c:pt idx="9939">
                  <c:v>1</c:v>
                </c:pt>
                <c:pt idx="9940">
                  <c:v>1</c:v>
                </c:pt>
                <c:pt idx="9941">
                  <c:v>1</c:v>
                </c:pt>
                <c:pt idx="9942">
                  <c:v>1</c:v>
                </c:pt>
                <c:pt idx="9943">
                  <c:v>1</c:v>
                </c:pt>
                <c:pt idx="9944">
                  <c:v>1</c:v>
                </c:pt>
                <c:pt idx="9945">
                  <c:v>1</c:v>
                </c:pt>
                <c:pt idx="9946">
                  <c:v>1</c:v>
                </c:pt>
                <c:pt idx="9947">
                  <c:v>1</c:v>
                </c:pt>
                <c:pt idx="9948">
                  <c:v>1</c:v>
                </c:pt>
                <c:pt idx="9949">
                  <c:v>1</c:v>
                </c:pt>
                <c:pt idx="9950">
                  <c:v>1</c:v>
                </c:pt>
                <c:pt idx="9951">
                  <c:v>1</c:v>
                </c:pt>
                <c:pt idx="9952">
                  <c:v>1</c:v>
                </c:pt>
                <c:pt idx="9953">
                  <c:v>1</c:v>
                </c:pt>
                <c:pt idx="9954">
                  <c:v>1</c:v>
                </c:pt>
                <c:pt idx="9955">
                  <c:v>1</c:v>
                </c:pt>
                <c:pt idx="9956">
                  <c:v>1</c:v>
                </c:pt>
                <c:pt idx="9957">
                  <c:v>1</c:v>
                </c:pt>
                <c:pt idx="9958">
                  <c:v>1</c:v>
                </c:pt>
                <c:pt idx="9959">
                  <c:v>1</c:v>
                </c:pt>
                <c:pt idx="9960">
                  <c:v>1</c:v>
                </c:pt>
                <c:pt idx="9961">
                  <c:v>1</c:v>
                </c:pt>
                <c:pt idx="9962">
                  <c:v>1</c:v>
                </c:pt>
                <c:pt idx="9963">
                  <c:v>1</c:v>
                </c:pt>
                <c:pt idx="9964">
                  <c:v>1</c:v>
                </c:pt>
                <c:pt idx="9965">
                  <c:v>1</c:v>
                </c:pt>
                <c:pt idx="9966">
                  <c:v>1</c:v>
                </c:pt>
                <c:pt idx="9967">
                  <c:v>1</c:v>
                </c:pt>
                <c:pt idx="9968">
                  <c:v>1</c:v>
                </c:pt>
                <c:pt idx="9969">
                  <c:v>1</c:v>
                </c:pt>
                <c:pt idx="9970">
                  <c:v>1</c:v>
                </c:pt>
                <c:pt idx="9971">
                  <c:v>1</c:v>
                </c:pt>
                <c:pt idx="9972">
                  <c:v>1</c:v>
                </c:pt>
                <c:pt idx="9973">
                  <c:v>1</c:v>
                </c:pt>
                <c:pt idx="9974">
                  <c:v>1</c:v>
                </c:pt>
                <c:pt idx="9975">
                  <c:v>1</c:v>
                </c:pt>
                <c:pt idx="9976">
                  <c:v>1</c:v>
                </c:pt>
                <c:pt idx="9977">
                  <c:v>1</c:v>
                </c:pt>
                <c:pt idx="9978">
                  <c:v>1</c:v>
                </c:pt>
                <c:pt idx="9979">
                  <c:v>1</c:v>
                </c:pt>
                <c:pt idx="9980">
                  <c:v>1</c:v>
                </c:pt>
                <c:pt idx="9981">
                  <c:v>1</c:v>
                </c:pt>
                <c:pt idx="9982">
                  <c:v>1</c:v>
                </c:pt>
                <c:pt idx="9983">
                  <c:v>1</c:v>
                </c:pt>
                <c:pt idx="9984">
                  <c:v>1</c:v>
                </c:pt>
                <c:pt idx="9985">
                  <c:v>1</c:v>
                </c:pt>
                <c:pt idx="9986">
                  <c:v>1</c:v>
                </c:pt>
                <c:pt idx="9987">
                  <c:v>1</c:v>
                </c:pt>
                <c:pt idx="9988">
                  <c:v>1</c:v>
                </c:pt>
                <c:pt idx="9989">
                  <c:v>1</c:v>
                </c:pt>
                <c:pt idx="9990">
                  <c:v>1</c:v>
                </c:pt>
                <c:pt idx="9991">
                  <c:v>1</c:v>
                </c:pt>
                <c:pt idx="9992">
                  <c:v>1</c:v>
                </c:pt>
                <c:pt idx="9993">
                  <c:v>1</c:v>
                </c:pt>
                <c:pt idx="9994">
                  <c:v>1</c:v>
                </c:pt>
                <c:pt idx="9995">
                  <c:v>1</c:v>
                </c:pt>
                <c:pt idx="9996">
                  <c:v>1</c:v>
                </c:pt>
                <c:pt idx="9997">
                  <c:v>1</c:v>
                </c:pt>
                <c:pt idx="9998">
                  <c:v>1</c:v>
                </c:pt>
                <c:pt idx="9999">
                  <c:v>1</c:v>
                </c:pt>
                <c:pt idx="10000">
                  <c:v>1</c:v>
                </c:pt>
                <c:pt idx="10001">
                  <c:v>1</c:v>
                </c:pt>
                <c:pt idx="10002">
                  <c:v>1</c:v>
                </c:pt>
                <c:pt idx="10003">
                  <c:v>1</c:v>
                </c:pt>
                <c:pt idx="10004">
                  <c:v>1</c:v>
                </c:pt>
                <c:pt idx="10005">
                  <c:v>1</c:v>
                </c:pt>
                <c:pt idx="10006">
                  <c:v>1</c:v>
                </c:pt>
                <c:pt idx="10007">
                  <c:v>1</c:v>
                </c:pt>
                <c:pt idx="10008">
                  <c:v>1</c:v>
                </c:pt>
                <c:pt idx="10009">
                  <c:v>1</c:v>
                </c:pt>
                <c:pt idx="10010">
                  <c:v>1</c:v>
                </c:pt>
                <c:pt idx="10011">
                  <c:v>1</c:v>
                </c:pt>
                <c:pt idx="10012">
                  <c:v>1</c:v>
                </c:pt>
                <c:pt idx="10013">
                  <c:v>1</c:v>
                </c:pt>
                <c:pt idx="10014">
                  <c:v>1</c:v>
                </c:pt>
                <c:pt idx="10015">
                  <c:v>1</c:v>
                </c:pt>
                <c:pt idx="10016">
                  <c:v>1</c:v>
                </c:pt>
                <c:pt idx="10017">
                  <c:v>1</c:v>
                </c:pt>
                <c:pt idx="10018">
                  <c:v>1</c:v>
                </c:pt>
                <c:pt idx="10019">
                  <c:v>1</c:v>
                </c:pt>
                <c:pt idx="10020">
                  <c:v>1</c:v>
                </c:pt>
                <c:pt idx="10021">
                  <c:v>1</c:v>
                </c:pt>
                <c:pt idx="10022">
                  <c:v>1</c:v>
                </c:pt>
                <c:pt idx="10023">
                  <c:v>1</c:v>
                </c:pt>
                <c:pt idx="10024">
                  <c:v>1</c:v>
                </c:pt>
                <c:pt idx="10025">
                  <c:v>1</c:v>
                </c:pt>
                <c:pt idx="10026">
                  <c:v>1</c:v>
                </c:pt>
                <c:pt idx="10027">
                  <c:v>1</c:v>
                </c:pt>
                <c:pt idx="10028">
                  <c:v>1</c:v>
                </c:pt>
                <c:pt idx="10029">
                  <c:v>1</c:v>
                </c:pt>
                <c:pt idx="10030">
                  <c:v>1</c:v>
                </c:pt>
                <c:pt idx="10031">
                  <c:v>1</c:v>
                </c:pt>
                <c:pt idx="10032">
                  <c:v>1</c:v>
                </c:pt>
                <c:pt idx="10033">
                  <c:v>1</c:v>
                </c:pt>
                <c:pt idx="10034">
                  <c:v>1</c:v>
                </c:pt>
                <c:pt idx="10035">
                  <c:v>1</c:v>
                </c:pt>
                <c:pt idx="10036">
                  <c:v>1</c:v>
                </c:pt>
                <c:pt idx="10037">
                  <c:v>1</c:v>
                </c:pt>
                <c:pt idx="10038">
                  <c:v>1</c:v>
                </c:pt>
                <c:pt idx="10039">
                  <c:v>1</c:v>
                </c:pt>
                <c:pt idx="10040">
                  <c:v>1</c:v>
                </c:pt>
                <c:pt idx="10041">
                  <c:v>1</c:v>
                </c:pt>
                <c:pt idx="10042">
                  <c:v>1</c:v>
                </c:pt>
                <c:pt idx="10043">
                  <c:v>1</c:v>
                </c:pt>
                <c:pt idx="10044">
                  <c:v>1</c:v>
                </c:pt>
                <c:pt idx="10045">
                  <c:v>1</c:v>
                </c:pt>
                <c:pt idx="10046">
                  <c:v>1</c:v>
                </c:pt>
                <c:pt idx="10047">
                  <c:v>1</c:v>
                </c:pt>
                <c:pt idx="10048">
                  <c:v>1</c:v>
                </c:pt>
                <c:pt idx="10049">
                  <c:v>1</c:v>
                </c:pt>
                <c:pt idx="10050">
                  <c:v>1</c:v>
                </c:pt>
                <c:pt idx="10051">
                  <c:v>1</c:v>
                </c:pt>
                <c:pt idx="10052">
                  <c:v>1</c:v>
                </c:pt>
                <c:pt idx="10053">
                  <c:v>1</c:v>
                </c:pt>
                <c:pt idx="10054">
                  <c:v>1</c:v>
                </c:pt>
                <c:pt idx="10055">
                  <c:v>1</c:v>
                </c:pt>
                <c:pt idx="10056">
                  <c:v>1</c:v>
                </c:pt>
                <c:pt idx="10057">
                  <c:v>1</c:v>
                </c:pt>
                <c:pt idx="10058">
                  <c:v>1</c:v>
                </c:pt>
                <c:pt idx="10059">
                  <c:v>1</c:v>
                </c:pt>
                <c:pt idx="10060">
                  <c:v>1</c:v>
                </c:pt>
                <c:pt idx="10061">
                  <c:v>1</c:v>
                </c:pt>
                <c:pt idx="10062">
                  <c:v>1</c:v>
                </c:pt>
                <c:pt idx="10063">
                  <c:v>1</c:v>
                </c:pt>
                <c:pt idx="10064">
                  <c:v>1</c:v>
                </c:pt>
                <c:pt idx="10065">
                  <c:v>1</c:v>
                </c:pt>
                <c:pt idx="10066">
                  <c:v>1</c:v>
                </c:pt>
                <c:pt idx="10067">
                  <c:v>1</c:v>
                </c:pt>
                <c:pt idx="10068">
                  <c:v>1</c:v>
                </c:pt>
                <c:pt idx="10069">
                  <c:v>1</c:v>
                </c:pt>
                <c:pt idx="10070">
                  <c:v>1</c:v>
                </c:pt>
                <c:pt idx="10071">
                  <c:v>1</c:v>
                </c:pt>
                <c:pt idx="10072">
                  <c:v>1</c:v>
                </c:pt>
                <c:pt idx="10073">
                  <c:v>1</c:v>
                </c:pt>
                <c:pt idx="10074">
                  <c:v>1</c:v>
                </c:pt>
                <c:pt idx="10075">
                  <c:v>1</c:v>
                </c:pt>
                <c:pt idx="10076">
                  <c:v>1</c:v>
                </c:pt>
                <c:pt idx="10077">
                  <c:v>1</c:v>
                </c:pt>
                <c:pt idx="10078">
                  <c:v>1</c:v>
                </c:pt>
                <c:pt idx="10079">
                  <c:v>1</c:v>
                </c:pt>
                <c:pt idx="10080">
                  <c:v>1</c:v>
                </c:pt>
                <c:pt idx="10081">
                  <c:v>1</c:v>
                </c:pt>
                <c:pt idx="10082">
                  <c:v>1</c:v>
                </c:pt>
                <c:pt idx="10083">
                  <c:v>1</c:v>
                </c:pt>
                <c:pt idx="10084">
                  <c:v>1</c:v>
                </c:pt>
                <c:pt idx="10085">
                  <c:v>1</c:v>
                </c:pt>
                <c:pt idx="10086">
                  <c:v>1</c:v>
                </c:pt>
                <c:pt idx="10087">
                  <c:v>1</c:v>
                </c:pt>
                <c:pt idx="10088">
                  <c:v>1</c:v>
                </c:pt>
                <c:pt idx="10089">
                  <c:v>1</c:v>
                </c:pt>
                <c:pt idx="10090">
                  <c:v>1</c:v>
                </c:pt>
                <c:pt idx="10091">
                  <c:v>1</c:v>
                </c:pt>
                <c:pt idx="10092">
                  <c:v>1</c:v>
                </c:pt>
                <c:pt idx="10093">
                  <c:v>1</c:v>
                </c:pt>
                <c:pt idx="10094">
                  <c:v>1</c:v>
                </c:pt>
                <c:pt idx="10095">
                  <c:v>1</c:v>
                </c:pt>
                <c:pt idx="10096">
                  <c:v>1</c:v>
                </c:pt>
                <c:pt idx="10097">
                  <c:v>1</c:v>
                </c:pt>
                <c:pt idx="10098">
                  <c:v>1</c:v>
                </c:pt>
                <c:pt idx="10099">
                  <c:v>1</c:v>
                </c:pt>
                <c:pt idx="10100">
                  <c:v>1</c:v>
                </c:pt>
                <c:pt idx="10101">
                  <c:v>1</c:v>
                </c:pt>
                <c:pt idx="10102">
                  <c:v>1</c:v>
                </c:pt>
                <c:pt idx="10103">
                  <c:v>1</c:v>
                </c:pt>
                <c:pt idx="10104">
                  <c:v>1</c:v>
                </c:pt>
                <c:pt idx="10105">
                  <c:v>1</c:v>
                </c:pt>
                <c:pt idx="10106">
                  <c:v>1</c:v>
                </c:pt>
                <c:pt idx="10107">
                  <c:v>1</c:v>
                </c:pt>
                <c:pt idx="10108">
                  <c:v>1</c:v>
                </c:pt>
                <c:pt idx="10109">
                  <c:v>1</c:v>
                </c:pt>
                <c:pt idx="10110">
                  <c:v>1</c:v>
                </c:pt>
                <c:pt idx="10111">
                  <c:v>1</c:v>
                </c:pt>
                <c:pt idx="10112">
                  <c:v>1</c:v>
                </c:pt>
                <c:pt idx="10113">
                  <c:v>1</c:v>
                </c:pt>
                <c:pt idx="10114">
                  <c:v>1</c:v>
                </c:pt>
                <c:pt idx="10115">
                  <c:v>1</c:v>
                </c:pt>
                <c:pt idx="10116">
                  <c:v>1</c:v>
                </c:pt>
                <c:pt idx="10117">
                  <c:v>1</c:v>
                </c:pt>
                <c:pt idx="10118">
                  <c:v>1</c:v>
                </c:pt>
                <c:pt idx="10119">
                  <c:v>1</c:v>
                </c:pt>
                <c:pt idx="10120">
                  <c:v>1</c:v>
                </c:pt>
                <c:pt idx="10121">
                  <c:v>1</c:v>
                </c:pt>
                <c:pt idx="10122">
                  <c:v>1</c:v>
                </c:pt>
                <c:pt idx="10123">
                  <c:v>1</c:v>
                </c:pt>
                <c:pt idx="10124">
                  <c:v>1</c:v>
                </c:pt>
                <c:pt idx="10125">
                  <c:v>1</c:v>
                </c:pt>
                <c:pt idx="10126">
                  <c:v>1</c:v>
                </c:pt>
                <c:pt idx="10127">
                  <c:v>1</c:v>
                </c:pt>
                <c:pt idx="10128">
                  <c:v>1</c:v>
                </c:pt>
                <c:pt idx="10129">
                  <c:v>1</c:v>
                </c:pt>
                <c:pt idx="10130">
                  <c:v>1</c:v>
                </c:pt>
                <c:pt idx="10131">
                  <c:v>1</c:v>
                </c:pt>
                <c:pt idx="10132">
                  <c:v>1</c:v>
                </c:pt>
                <c:pt idx="10133">
                  <c:v>1</c:v>
                </c:pt>
                <c:pt idx="10134">
                  <c:v>1</c:v>
                </c:pt>
                <c:pt idx="10135">
                  <c:v>1</c:v>
                </c:pt>
                <c:pt idx="10136">
                  <c:v>1</c:v>
                </c:pt>
                <c:pt idx="10137">
                  <c:v>1</c:v>
                </c:pt>
                <c:pt idx="10138">
                  <c:v>1</c:v>
                </c:pt>
                <c:pt idx="10139">
                  <c:v>1</c:v>
                </c:pt>
                <c:pt idx="10140">
                  <c:v>1</c:v>
                </c:pt>
                <c:pt idx="10141">
                  <c:v>1</c:v>
                </c:pt>
                <c:pt idx="10142">
                  <c:v>1</c:v>
                </c:pt>
                <c:pt idx="10143">
                  <c:v>1</c:v>
                </c:pt>
                <c:pt idx="10144">
                  <c:v>1</c:v>
                </c:pt>
                <c:pt idx="10145">
                  <c:v>1</c:v>
                </c:pt>
                <c:pt idx="10146">
                  <c:v>1</c:v>
                </c:pt>
                <c:pt idx="10147">
                  <c:v>1</c:v>
                </c:pt>
                <c:pt idx="10148">
                  <c:v>1</c:v>
                </c:pt>
                <c:pt idx="10149">
                  <c:v>1</c:v>
                </c:pt>
                <c:pt idx="10150">
                  <c:v>1</c:v>
                </c:pt>
                <c:pt idx="10151">
                  <c:v>1</c:v>
                </c:pt>
                <c:pt idx="10152">
                  <c:v>1</c:v>
                </c:pt>
                <c:pt idx="10153">
                  <c:v>1</c:v>
                </c:pt>
                <c:pt idx="10154">
                  <c:v>1</c:v>
                </c:pt>
                <c:pt idx="10155">
                  <c:v>1</c:v>
                </c:pt>
                <c:pt idx="10156">
                  <c:v>1</c:v>
                </c:pt>
                <c:pt idx="10157">
                  <c:v>1</c:v>
                </c:pt>
                <c:pt idx="10158">
                  <c:v>1</c:v>
                </c:pt>
                <c:pt idx="10159">
                  <c:v>1</c:v>
                </c:pt>
                <c:pt idx="10160">
                  <c:v>1</c:v>
                </c:pt>
                <c:pt idx="10161">
                  <c:v>1</c:v>
                </c:pt>
                <c:pt idx="10162">
                  <c:v>1</c:v>
                </c:pt>
                <c:pt idx="10163">
                  <c:v>1</c:v>
                </c:pt>
                <c:pt idx="10164">
                  <c:v>1</c:v>
                </c:pt>
                <c:pt idx="10165">
                  <c:v>1</c:v>
                </c:pt>
                <c:pt idx="10166">
                  <c:v>1</c:v>
                </c:pt>
                <c:pt idx="10167">
                  <c:v>1</c:v>
                </c:pt>
                <c:pt idx="10168">
                  <c:v>1</c:v>
                </c:pt>
                <c:pt idx="10169">
                  <c:v>1</c:v>
                </c:pt>
                <c:pt idx="10170">
                  <c:v>1</c:v>
                </c:pt>
                <c:pt idx="10171">
                  <c:v>1</c:v>
                </c:pt>
                <c:pt idx="10172">
                  <c:v>1</c:v>
                </c:pt>
                <c:pt idx="10173">
                  <c:v>1</c:v>
                </c:pt>
                <c:pt idx="10174">
                  <c:v>1</c:v>
                </c:pt>
                <c:pt idx="10175">
                  <c:v>1</c:v>
                </c:pt>
                <c:pt idx="10176">
                  <c:v>1</c:v>
                </c:pt>
                <c:pt idx="10177">
                  <c:v>1</c:v>
                </c:pt>
                <c:pt idx="10178">
                  <c:v>1</c:v>
                </c:pt>
                <c:pt idx="10179">
                  <c:v>1</c:v>
                </c:pt>
                <c:pt idx="10180">
                  <c:v>1</c:v>
                </c:pt>
                <c:pt idx="10181">
                  <c:v>1</c:v>
                </c:pt>
                <c:pt idx="10182">
                  <c:v>1</c:v>
                </c:pt>
                <c:pt idx="10183">
                  <c:v>1</c:v>
                </c:pt>
                <c:pt idx="10184">
                  <c:v>1</c:v>
                </c:pt>
                <c:pt idx="10185">
                  <c:v>1</c:v>
                </c:pt>
                <c:pt idx="10186">
                  <c:v>1</c:v>
                </c:pt>
                <c:pt idx="10187">
                  <c:v>1</c:v>
                </c:pt>
                <c:pt idx="10188">
                  <c:v>1</c:v>
                </c:pt>
                <c:pt idx="10189">
                  <c:v>1</c:v>
                </c:pt>
                <c:pt idx="10190">
                  <c:v>1</c:v>
                </c:pt>
                <c:pt idx="10191">
                  <c:v>1</c:v>
                </c:pt>
                <c:pt idx="10192">
                  <c:v>1</c:v>
                </c:pt>
                <c:pt idx="10193">
                  <c:v>1</c:v>
                </c:pt>
                <c:pt idx="10194">
                  <c:v>1</c:v>
                </c:pt>
                <c:pt idx="10195">
                  <c:v>1</c:v>
                </c:pt>
                <c:pt idx="10196">
                  <c:v>1</c:v>
                </c:pt>
                <c:pt idx="10197">
                  <c:v>1</c:v>
                </c:pt>
                <c:pt idx="10198">
                  <c:v>1</c:v>
                </c:pt>
                <c:pt idx="10199">
                  <c:v>1</c:v>
                </c:pt>
                <c:pt idx="10200">
                  <c:v>1</c:v>
                </c:pt>
                <c:pt idx="10201">
                  <c:v>1</c:v>
                </c:pt>
                <c:pt idx="10202">
                  <c:v>1</c:v>
                </c:pt>
                <c:pt idx="10203">
                  <c:v>1</c:v>
                </c:pt>
                <c:pt idx="10204">
                  <c:v>1</c:v>
                </c:pt>
                <c:pt idx="10205">
                  <c:v>1</c:v>
                </c:pt>
                <c:pt idx="10206">
                  <c:v>1</c:v>
                </c:pt>
                <c:pt idx="10207">
                  <c:v>1</c:v>
                </c:pt>
                <c:pt idx="10208">
                  <c:v>1</c:v>
                </c:pt>
                <c:pt idx="10209">
                  <c:v>1</c:v>
                </c:pt>
                <c:pt idx="10210">
                  <c:v>1</c:v>
                </c:pt>
                <c:pt idx="10211">
                  <c:v>1</c:v>
                </c:pt>
                <c:pt idx="10212">
                  <c:v>1</c:v>
                </c:pt>
                <c:pt idx="10213">
                  <c:v>1</c:v>
                </c:pt>
                <c:pt idx="10214">
                  <c:v>1</c:v>
                </c:pt>
                <c:pt idx="10215">
                  <c:v>1</c:v>
                </c:pt>
                <c:pt idx="10216">
                  <c:v>1</c:v>
                </c:pt>
                <c:pt idx="10217">
                  <c:v>1</c:v>
                </c:pt>
                <c:pt idx="10218">
                  <c:v>1</c:v>
                </c:pt>
                <c:pt idx="10219">
                  <c:v>1</c:v>
                </c:pt>
                <c:pt idx="10220">
                  <c:v>1</c:v>
                </c:pt>
                <c:pt idx="10221">
                  <c:v>1</c:v>
                </c:pt>
                <c:pt idx="10222">
                  <c:v>1</c:v>
                </c:pt>
                <c:pt idx="10223">
                  <c:v>1</c:v>
                </c:pt>
                <c:pt idx="10224">
                  <c:v>1</c:v>
                </c:pt>
                <c:pt idx="10225">
                  <c:v>1</c:v>
                </c:pt>
                <c:pt idx="10226">
                  <c:v>1</c:v>
                </c:pt>
                <c:pt idx="10227">
                  <c:v>1</c:v>
                </c:pt>
                <c:pt idx="10228">
                  <c:v>1</c:v>
                </c:pt>
                <c:pt idx="10229">
                  <c:v>1</c:v>
                </c:pt>
                <c:pt idx="10230">
                  <c:v>1</c:v>
                </c:pt>
                <c:pt idx="10231">
                  <c:v>1</c:v>
                </c:pt>
                <c:pt idx="10232">
                  <c:v>1</c:v>
                </c:pt>
                <c:pt idx="10233">
                  <c:v>1</c:v>
                </c:pt>
                <c:pt idx="10234">
                  <c:v>1</c:v>
                </c:pt>
                <c:pt idx="10235">
                  <c:v>1</c:v>
                </c:pt>
                <c:pt idx="10236">
                  <c:v>1</c:v>
                </c:pt>
                <c:pt idx="10237">
                  <c:v>1</c:v>
                </c:pt>
                <c:pt idx="10238">
                  <c:v>1</c:v>
                </c:pt>
                <c:pt idx="10239">
                  <c:v>1</c:v>
                </c:pt>
                <c:pt idx="10240">
                  <c:v>1</c:v>
                </c:pt>
                <c:pt idx="10241">
                  <c:v>1</c:v>
                </c:pt>
                <c:pt idx="10242">
                  <c:v>1</c:v>
                </c:pt>
                <c:pt idx="10243">
                  <c:v>1</c:v>
                </c:pt>
                <c:pt idx="10244">
                  <c:v>1</c:v>
                </c:pt>
                <c:pt idx="10245">
                  <c:v>1</c:v>
                </c:pt>
                <c:pt idx="10246">
                  <c:v>1</c:v>
                </c:pt>
                <c:pt idx="10247">
                  <c:v>1</c:v>
                </c:pt>
                <c:pt idx="10248">
                  <c:v>1</c:v>
                </c:pt>
                <c:pt idx="10249">
                  <c:v>1</c:v>
                </c:pt>
                <c:pt idx="10250">
                  <c:v>1</c:v>
                </c:pt>
                <c:pt idx="10251">
                  <c:v>1</c:v>
                </c:pt>
                <c:pt idx="10252">
                  <c:v>1</c:v>
                </c:pt>
                <c:pt idx="10253">
                  <c:v>1</c:v>
                </c:pt>
                <c:pt idx="10254">
                  <c:v>1</c:v>
                </c:pt>
                <c:pt idx="10255">
                  <c:v>1</c:v>
                </c:pt>
                <c:pt idx="10256">
                  <c:v>1</c:v>
                </c:pt>
                <c:pt idx="10257">
                  <c:v>1</c:v>
                </c:pt>
                <c:pt idx="10258">
                  <c:v>1</c:v>
                </c:pt>
                <c:pt idx="10259">
                  <c:v>1</c:v>
                </c:pt>
                <c:pt idx="10260">
                  <c:v>1</c:v>
                </c:pt>
                <c:pt idx="10261">
                  <c:v>1</c:v>
                </c:pt>
                <c:pt idx="10262">
                  <c:v>1</c:v>
                </c:pt>
                <c:pt idx="10263">
                  <c:v>1</c:v>
                </c:pt>
                <c:pt idx="10264">
                  <c:v>1</c:v>
                </c:pt>
                <c:pt idx="10265">
                  <c:v>1</c:v>
                </c:pt>
                <c:pt idx="10266">
                  <c:v>1</c:v>
                </c:pt>
                <c:pt idx="10267">
                  <c:v>1</c:v>
                </c:pt>
                <c:pt idx="10268">
                  <c:v>1</c:v>
                </c:pt>
                <c:pt idx="10269">
                  <c:v>1</c:v>
                </c:pt>
                <c:pt idx="10270">
                  <c:v>1</c:v>
                </c:pt>
                <c:pt idx="10271">
                  <c:v>1</c:v>
                </c:pt>
                <c:pt idx="10272">
                  <c:v>1</c:v>
                </c:pt>
                <c:pt idx="10273">
                  <c:v>1</c:v>
                </c:pt>
                <c:pt idx="10274">
                  <c:v>1</c:v>
                </c:pt>
                <c:pt idx="10275">
                  <c:v>1</c:v>
                </c:pt>
                <c:pt idx="10276">
                  <c:v>1</c:v>
                </c:pt>
                <c:pt idx="10277">
                  <c:v>1</c:v>
                </c:pt>
                <c:pt idx="10278">
                  <c:v>1</c:v>
                </c:pt>
                <c:pt idx="10279">
                  <c:v>1</c:v>
                </c:pt>
                <c:pt idx="10280">
                  <c:v>1</c:v>
                </c:pt>
                <c:pt idx="10281">
                  <c:v>1</c:v>
                </c:pt>
                <c:pt idx="10282">
                  <c:v>1</c:v>
                </c:pt>
                <c:pt idx="10283">
                  <c:v>1</c:v>
                </c:pt>
                <c:pt idx="10284">
                  <c:v>1</c:v>
                </c:pt>
                <c:pt idx="10285">
                  <c:v>1</c:v>
                </c:pt>
                <c:pt idx="10286">
                  <c:v>1</c:v>
                </c:pt>
                <c:pt idx="10287">
                  <c:v>1</c:v>
                </c:pt>
                <c:pt idx="10288">
                  <c:v>1</c:v>
                </c:pt>
                <c:pt idx="10289">
                  <c:v>1</c:v>
                </c:pt>
                <c:pt idx="10290">
                  <c:v>1</c:v>
                </c:pt>
                <c:pt idx="10291">
                  <c:v>1</c:v>
                </c:pt>
                <c:pt idx="10292">
                  <c:v>1</c:v>
                </c:pt>
                <c:pt idx="10293">
                  <c:v>1</c:v>
                </c:pt>
                <c:pt idx="10294">
                  <c:v>1</c:v>
                </c:pt>
                <c:pt idx="10295">
                  <c:v>1</c:v>
                </c:pt>
                <c:pt idx="10296">
                  <c:v>1</c:v>
                </c:pt>
                <c:pt idx="10297">
                  <c:v>1</c:v>
                </c:pt>
                <c:pt idx="10298">
                  <c:v>1</c:v>
                </c:pt>
                <c:pt idx="10299">
                  <c:v>1</c:v>
                </c:pt>
                <c:pt idx="10300">
                  <c:v>1</c:v>
                </c:pt>
                <c:pt idx="10301">
                  <c:v>1</c:v>
                </c:pt>
                <c:pt idx="10302">
                  <c:v>1</c:v>
                </c:pt>
                <c:pt idx="10303">
                  <c:v>1</c:v>
                </c:pt>
                <c:pt idx="10304">
                  <c:v>1</c:v>
                </c:pt>
                <c:pt idx="10305">
                  <c:v>1</c:v>
                </c:pt>
                <c:pt idx="10306">
                  <c:v>1</c:v>
                </c:pt>
                <c:pt idx="10307">
                  <c:v>1</c:v>
                </c:pt>
                <c:pt idx="10308">
                  <c:v>1</c:v>
                </c:pt>
                <c:pt idx="10309">
                  <c:v>1</c:v>
                </c:pt>
                <c:pt idx="10310">
                  <c:v>1</c:v>
                </c:pt>
                <c:pt idx="10311">
                  <c:v>1</c:v>
                </c:pt>
                <c:pt idx="10312">
                  <c:v>1</c:v>
                </c:pt>
                <c:pt idx="10313">
                  <c:v>1</c:v>
                </c:pt>
                <c:pt idx="10314">
                  <c:v>1</c:v>
                </c:pt>
                <c:pt idx="10315">
                  <c:v>1</c:v>
                </c:pt>
                <c:pt idx="10316">
                  <c:v>1</c:v>
                </c:pt>
                <c:pt idx="10317">
                  <c:v>1</c:v>
                </c:pt>
                <c:pt idx="10318">
                  <c:v>1</c:v>
                </c:pt>
                <c:pt idx="10319">
                  <c:v>1</c:v>
                </c:pt>
                <c:pt idx="10320">
                  <c:v>1</c:v>
                </c:pt>
                <c:pt idx="10321">
                  <c:v>1</c:v>
                </c:pt>
                <c:pt idx="10322">
                  <c:v>1</c:v>
                </c:pt>
                <c:pt idx="10323">
                  <c:v>1</c:v>
                </c:pt>
                <c:pt idx="10324">
                  <c:v>1</c:v>
                </c:pt>
                <c:pt idx="10325">
                  <c:v>1</c:v>
                </c:pt>
                <c:pt idx="10326">
                  <c:v>1</c:v>
                </c:pt>
                <c:pt idx="10327">
                  <c:v>1</c:v>
                </c:pt>
                <c:pt idx="10328">
                  <c:v>1</c:v>
                </c:pt>
                <c:pt idx="10329">
                  <c:v>1</c:v>
                </c:pt>
                <c:pt idx="10330">
                  <c:v>1</c:v>
                </c:pt>
                <c:pt idx="10331">
                  <c:v>1</c:v>
                </c:pt>
                <c:pt idx="10332">
                  <c:v>1</c:v>
                </c:pt>
                <c:pt idx="10333">
                  <c:v>1</c:v>
                </c:pt>
                <c:pt idx="10334">
                  <c:v>1</c:v>
                </c:pt>
                <c:pt idx="10335">
                  <c:v>1</c:v>
                </c:pt>
                <c:pt idx="10336">
                  <c:v>1</c:v>
                </c:pt>
                <c:pt idx="10337">
                  <c:v>1</c:v>
                </c:pt>
                <c:pt idx="10338">
                  <c:v>1</c:v>
                </c:pt>
                <c:pt idx="10339">
                  <c:v>1</c:v>
                </c:pt>
                <c:pt idx="10340">
                  <c:v>1</c:v>
                </c:pt>
                <c:pt idx="10341">
                  <c:v>1</c:v>
                </c:pt>
                <c:pt idx="10342">
                  <c:v>1</c:v>
                </c:pt>
                <c:pt idx="10343">
                  <c:v>1</c:v>
                </c:pt>
                <c:pt idx="10344">
                  <c:v>1</c:v>
                </c:pt>
                <c:pt idx="10345">
                  <c:v>1</c:v>
                </c:pt>
                <c:pt idx="10346">
                  <c:v>1</c:v>
                </c:pt>
                <c:pt idx="10347">
                  <c:v>1</c:v>
                </c:pt>
                <c:pt idx="10348">
                  <c:v>1</c:v>
                </c:pt>
                <c:pt idx="10349">
                  <c:v>1</c:v>
                </c:pt>
                <c:pt idx="10350">
                  <c:v>1</c:v>
                </c:pt>
                <c:pt idx="10351">
                  <c:v>1</c:v>
                </c:pt>
                <c:pt idx="10352">
                  <c:v>1</c:v>
                </c:pt>
                <c:pt idx="10353">
                  <c:v>1</c:v>
                </c:pt>
                <c:pt idx="10354">
                  <c:v>1</c:v>
                </c:pt>
                <c:pt idx="10355">
                  <c:v>1</c:v>
                </c:pt>
                <c:pt idx="10356">
                  <c:v>1</c:v>
                </c:pt>
                <c:pt idx="10357">
                  <c:v>1</c:v>
                </c:pt>
                <c:pt idx="10358">
                  <c:v>1</c:v>
                </c:pt>
                <c:pt idx="10359">
                  <c:v>1</c:v>
                </c:pt>
                <c:pt idx="10360">
                  <c:v>1</c:v>
                </c:pt>
                <c:pt idx="10361">
                  <c:v>1</c:v>
                </c:pt>
                <c:pt idx="10362">
                  <c:v>1</c:v>
                </c:pt>
                <c:pt idx="10363">
                  <c:v>1</c:v>
                </c:pt>
                <c:pt idx="10364">
                  <c:v>1</c:v>
                </c:pt>
                <c:pt idx="10365">
                  <c:v>1</c:v>
                </c:pt>
                <c:pt idx="10366">
                  <c:v>1</c:v>
                </c:pt>
                <c:pt idx="10367">
                  <c:v>1</c:v>
                </c:pt>
                <c:pt idx="10368">
                  <c:v>1</c:v>
                </c:pt>
                <c:pt idx="10369">
                  <c:v>1</c:v>
                </c:pt>
                <c:pt idx="10370">
                  <c:v>1</c:v>
                </c:pt>
                <c:pt idx="10371">
                  <c:v>1</c:v>
                </c:pt>
                <c:pt idx="10372">
                  <c:v>1</c:v>
                </c:pt>
                <c:pt idx="10373">
                  <c:v>1</c:v>
                </c:pt>
                <c:pt idx="10374">
                  <c:v>1</c:v>
                </c:pt>
                <c:pt idx="10375">
                  <c:v>1</c:v>
                </c:pt>
                <c:pt idx="10376">
                  <c:v>1</c:v>
                </c:pt>
                <c:pt idx="10377">
                  <c:v>1</c:v>
                </c:pt>
                <c:pt idx="10378">
                  <c:v>1</c:v>
                </c:pt>
                <c:pt idx="10379">
                  <c:v>1</c:v>
                </c:pt>
                <c:pt idx="10380">
                  <c:v>1</c:v>
                </c:pt>
                <c:pt idx="10381">
                  <c:v>1</c:v>
                </c:pt>
                <c:pt idx="10382">
                  <c:v>1</c:v>
                </c:pt>
                <c:pt idx="10383">
                  <c:v>1</c:v>
                </c:pt>
                <c:pt idx="10384">
                  <c:v>1</c:v>
                </c:pt>
                <c:pt idx="10385">
                  <c:v>1</c:v>
                </c:pt>
                <c:pt idx="10386">
                  <c:v>1</c:v>
                </c:pt>
                <c:pt idx="10387">
                  <c:v>1</c:v>
                </c:pt>
                <c:pt idx="10388">
                  <c:v>1</c:v>
                </c:pt>
                <c:pt idx="10389">
                  <c:v>1</c:v>
                </c:pt>
                <c:pt idx="10390">
                  <c:v>1</c:v>
                </c:pt>
                <c:pt idx="10391">
                  <c:v>1</c:v>
                </c:pt>
                <c:pt idx="10392">
                  <c:v>1</c:v>
                </c:pt>
                <c:pt idx="10393">
                  <c:v>1</c:v>
                </c:pt>
                <c:pt idx="10394">
                  <c:v>1</c:v>
                </c:pt>
                <c:pt idx="10395">
                  <c:v>1</c:v>
                </c:pt>
                <c:pt idx="10396">
                  <c:v>1</c:v>
                </c:pt>
                <c:pt idx="10397">
                  <c:v>1</c:v>
                </c:pt>
                <c:pt idx="10398">
                  <c:v>1</c:v>
                </c:pt>
                <c:pt idx="10399">
                  <c:v>1</c:v>
                </c:pt>
                <c:pt idx="10400">
                  <c:v>1</c:v>
                </c:pt>
                <c:pt idx="10401">
                  <c:v>1</c:v>
                </c:pt>
                <c:pt idx="10402">
                  <c:v>1</c:v>
                </c:pt>
                <c:pt idx="10403">
                  <c:v>1</c:v>
                </c:pt>
                <c:pt idx="10404">
                  <c:v>1</c:v>
                </c:pt>
                <c:pt idx="10405">
                  <c:v>1</c:v>
                </c:pt>
                <c:pt idx="10406">
                  <c:v>1</c:v>
                </c:pt>
                <c:pt idx="10407">
                  <c:v>1</c:v>
                </c:pt>
                <c:pt idx="10408">
                  <c:v>1</c:v>
                </c:pt>
                <c:pt idx="10409">
                  <c:v>1</c:v>
                </c:pt>
                <c:pt idx="10410">
                  <c:v>1</c:v>
                </c:pt>
                <c:pt idx="10411">
                  <c:v>1</c:v>
                </c:pt>
                <c:pt idx="10412">
                  <c:v>1</c:v>
                </c:pt>
                <c:pt idx="10413">
                  <c:v>1</c:v>
                </c:pt>
                <c:pt idx="10414">
                  <c:v>1</c:v>
                </c:pt>
                <c:pt idx="10415">
                  <c:v>1</c:v>
                </c:pt>
                <c:pt idx="10416">
                  <c:v>1</c:v>
                </c:pt>
                <c:pt idx="10417">
                  <c:v>1</c:v>
                </c:pt>
                <c:pt idx="10418">
                  <c:v>1</c:v>
                </c:pt>
                <c:pt idx="10419">
                  <c:v>1</c:v>
                </c:pt>
                <c:pt idx="10420">
                  <c:v>1</c:v>
                </c:pt>
                <c:pt idx="10421">
                  <c:v>1</c:v>
                </c:pt>
                <c:pt idx="10422">
                  <c:v>1</c:v>
                </c:pt>
                <c:pt idx="10423">
                  <c:v>1</c:v>
                </c:pt>
                <c:pt idx="10424">
                  <c:v>1</c:v>
                </c:pt>
                <c:pt idx="10425">
                  <c:v>1</c:v>
                </c:pt>
                <c:pt idx="10426">
                  <c:v>1</c:v>
                </c:pt>
                <c:pt idx="10427">
                  <c:v>1</c:v>
                </c:pt>
                <c:pt idx="10428">
                  <c:v>1</c:v>
                </c:pt>
                <c:pt idx="10429">
                  <c:v>1</c:v>
                </c:pt>
                <c:pt idx="10430">
                  <c:v>1</c:v>
                </c:pt>
                <c:pt idx="10431">
                  <c:v>1</c:v>
                </c:pt>
                <c:pt idx="10432">
                  <c:v>1</c:v>
                </c:pt>
                <c:pt idx="10433">
                  <c:v>1</c:v>
                </c:pt>
                <c:pt idx="10434">
                  <c:v>1</c:v>
                </c:pt>
                <c:pt idx="10435">
                  <c:v>1</c:v>
                </c:pt>
                <c:pt idx="10436">
                  <c:v>1</c:v>
                </c:pt>
                <c:pt idx="10437">
                  <c:v>1</c:v>
                </c:pt>
                <c:pt idx="10438">
                  <c:v>1</c:v>
                </c:pt>
                <c:pt idx="10439">
                  <c:v>1</c:v>
                </c:pt>
                <c:pt idx="10440">
                  <c:v>1</c:v>
                </c:pt>
                <c:pt idx="10441">
                  <c:v>1</c:v>
                </c:pt>
                <c:pt idx="10442">
                  <c:v>1</c:v>
                </c:pt>
                <c:pt idx="10443">
                  <c:v>1</c:v>
                </c:pt>
                <c:pt idx="10444">
                  <c:v>1</c:v>
                </c:pt>
                <c:pt idx="10445">
                  <c:v>1</c:v>
                </c:pt>
                <c:pt idx="10446">
                  <c:v>1</c:v>
                </c:pt>
                <c:pt idx="10447">
                  <c:v>1</c:v>
                </c:pt>
                <c:pt idx="10448">
                  <c:v>1</c:v>
                </c:pt>
                <c:pt idx="10449">
                  <c:v>1</c:v>
                </c:pt>
                <c:pt idx="10450">
                  <c:v>1</c:v>
                </c:pt>
                <c:pt idx="10451">
                  <c:v>1</c:v>
                </c:pt>
                <c:pt idx="10452">
                  <c:v>1</c:v>
                </c:pt>
                <c:pt idx="10453">
                  <c:v>1</c:v>
                </c:pt>
                <c:pt idx="10454">
                  <c:v>1</c:v>
                </c:pt>
                <c:pt idx="10455">
                  <c:v>1</c:v>
                </c:pt>
                <c:pt idx="10456">
                  <c:v>1</c:v>
                </c:pt>
                <c:pt idx="10457">
                  <c:v>1</c:v>
                </c:pt>
                <c:pt idx="10458">
                  <c:v>1</c:v>
                </c:pt>
                <c:pt idx="10459">
                  <c:v>1</c:v>
                </c:pt>
                <c:pt idx="10460">
                  <c:v>1</c:v>
                </c:pt>
                <c:pt idx="10461">
                  <c:v>1</c:v>
                </c:pt>
                <c:pt idx="10462">
                  <c:v>1</c:v>
                </c:pt>
                <c:pt idx="10463">
                  <c:v>1</c:v>
                </c:pt>
                <c:pt idx="10464">
                  <c:v>1</c:v>
                </c:pt>
                <c:pt idx="10465">
                  <c:v>1</c:v>
                </c:pt>
                <c:pt idx="10466">
                  <c:v>1</c:v>
                </c:pt>
                <c:pt idx="10467">
                  <c:v>1</c:v>
                </c:pt>
                <c:pt idx="10468">
                  <c:v>1</c:v>
                </c:pt>
                <c:pt idx="10469">
                  <c:v>1</c:v>
                </c:pt>
                <c:pt idx="10470">
                  <c:v>1</c:v>
                </c:pt>
                <c:pt idx="10471">
                  <c:v>1</c:v>
                </c:pt>
                <c:pt idx="10472">
                  <c:v>1</c:v>
                </c:pt>
                <c:pt idx="10473">
                  <c:v>1</c:v>
                </c:pt>
                <c:pt idx="10474">
                  <c:v>1</c:v>
                </c:pt>
                <c:pt idx="10475">
                  <c:v>1</c:v>
                </c:pt>
                <c:pt idx="10476">
                  <c:v>1</c:v>
                </c:pt>
                <c:pt idx="10477">
                  <c:v>1</c:v>
                </c:pt>
                <c:pt idx="10478">
                  <c:v>1</c:v>
                </c:pt>
                <c:pt idx="10479">
                  <c:v>1</c:v>
                </c:pt>
                <c:pt idx="10480">
                  <c:v>1</c:v>
                </c:pt>
                <c:pt idx="10481">
                  <c:v>1</c:v>
                </c:pt>
                <c:pt idx="10482">
                  <c:v>1</c:v>
                </c:pt>
                <c:pt idx="10483">
                  <c:v>1</c:v>
                </c:pt>
                <c:pt idx="10484">
                  <c:v>1</c:v>
                </c:pt>
                <c:pt idx="10485">
                  <c:v>1</c:v>
                </c:pt>
                <c:pt idx="10486">
                  <c:v>1</c:v>
                </c:pt>
                <c:pt idx="10487">
                  <c:v>1</c:v>
                </c:pt>
                <c:pt idx="10488">
                  <c:v>1</c:v>
                </c:pt>
                <c:pt idx="10489">
                  <c:v>1</c:v>
                </c:pt>
                <c:pt idx="10490">
                  <c:v>1</c:v>
                </c:pt>
                <c:pt idx="10491">
                  <c:v>1</c:v>
                </c:pt>
                <c:pt idx="10492">
                  <c:v>1</c:v>
                </c:pt>
                <c:pt idx="10493">
                  <c:v>1</c:v>
                </c:pt>
                <c:pt idx="10494">
                  <c:v>1</c:v>
                </c:pt>
                <c:pt idx="10495">
                  <c:v>1</c:v>
                </c:pt>
                <c:pt idx="10496">
                  <c:v>1</c:v>
                </c:pt>
                <c:pt idx="10497">
                  <c:v>1</c:v>
                </c:pt>
                <c:pt idx="10498">
                  <c:v>1</c:v>
                </c:pt>
                <c:pt idx="10499">
                  <c:v>1</c:v>
                </c:pt>
                <c:pt idx="10500">
                  <c:v>1</c:v>
                </c:pt>
                <c:pt idx="10501">
                  <c:v>1</c:v>
                </c:pt>
                <c:pt idx="10502">
                  <c:v>1</c:v>
                </c:pt>
                <c:pt idx="10503">
                  <c:v>1</c:v>
                </c:pt>
                <c:pt idx="10504">
                  <c:v>1</c:v>
                </c:pt>
                <c:pt idx="10505">
                  <c:v>1</c:v>
                </c:pt>
                <c:pt idx="10506">
                  <c:v>1</c:v>
                </c:pt>
                <c:pt idx="10507">
                  <c:v>1</c:v>
                </c:pt>
                <c:pt idx="10508">
                  <c:v>1</c:v>
                </c:pt>
                <c:pt idx="10509">
                  <c:v>1</c:v>
                </c:pt>
                <c:pt idx="10510">
                  <c:v>1</c:v>
                </c:pt>
                <c:pt idx="10511">
                  <c:v>1</c:v>
                </c:pt>
                <c:pt idx="10512">
                  <c:v>1</c:v>
                </c:pt>
                <c:pt idx="10513">
                  <c:v>1</c:v>
                </c:pt>
                <c:pt idx="10514">
                  <c:v>1</c:v>
                </c:pt>
                <c:pt idx="10515">
                  <c:v>1</c:v>
                </c:pt>
                <c:pt idx="10516">
                  <c:v>1</c:v>
                </c:pt>
                <c:pt idx="10517">
                  <c:v>1</c:v>
                </c:pt>
                <c:pt idx="10518">
                  <c:v>1</c:v>
                </c:pt>
                <c:pt idx="10519">
                  <c:v>1</c:v>
                </c:pt>
                <c:pt idx="10520">
                  <c:v>1</c:v>
                </c:pt>
                <c:pt idx="10521">
                  <c:v>1</c:v>
                </c:pt>
                <c:pt idx="10522">
                  <c:v>1</c:v>
                </c:pt>
                <c:pt idx="10523">
                  <c:v>1</c:v>
                </c:pt>
                <c:pt idx="10524">
                  <c:v>1</c:v>
                </c:pt>
                <c:pt idx="10525">
                  <c:v>1</c:v>
                </c:pt>
                <c:pt idx="10526">
                  <c:v>1</c:v>
                </c:pt>
                <c:pt idx="10527">
                  <c:v>1</c:v>
                </c:pt>
                <c:pt idx="10528">
                  <c:v>1</c:v>
                </c:pt>
                <c:pt idx="10529">
                  <c:v>1</c:v>
                </c:pt>
                <c:pt idx="10530">
                  <c:v>1</c:v>
                </c:pt>
                <c:pt idx="10531">
                  <c:v>1</c:v>
                </c:pt>
                <c:pt idx="10532">
                  <c:v>1</c:v>
                </c:pt>
                <c:pt idx="10533">
                  <c:v>1</c:v>
                </c:pt>
                <c:pt idx="10534">
                  <c:v>1</c:v>
                </c:pt>
                <c:pt idx="10535">
                  <c:v>1</c:v>
                </c:pt>
                <c:pt idx="10536">
                  <c:v>1</c:v>
                </c:pt>
                <c:pt idx="10537">
                  <c:v>1</c:v>
                </c:pt>
                <c:pt idx="10538">
                  <c:v>1</c:v>
                </c:pt>
                <c:pt idx="10539">
                  <c:v>1</c:v>
                </c:pt>
                <c:pt idx="10540">
                  <c:v>1</c:v>
                </c:pt>
                <c:pt idx="10541">
                  <c:v>1</c:v>
                </c:pt>
                <c:pt idx="10542">
                  <c:v>1</c:v>
                </c:pt>
                <c:pt idx="10543">
                  <c:v>1</c:v>
                </c:pt>
                <c:pt idx="10544">
                  <c:v>1</c:v>
                </c:pt>
                <c:pt idx="10545">
                  <c:v>1</c:v>
                </c:pt>
                <c:pt idx="10546">
                  <c:v>1</c:v>
                </c:pt>
                <c:pt idx="10547">
                  <c:v>1</c:v>
                </c:pt>
                <c:pt idx="10548">
                  <c:v>1</c:v>
                </c:pt>
                <c:pt idx="10549">
                  <c:v>1</c:v>
                </c:pt>
                <c:pt idx="10550">
                  <c:v>1</c:v>
                </c:pt>
                <c:pt idx="10551">
                  <c:v>1</c:v>
                </c:pt>
                <c:pt idx="10552">
                  <c:v>1</c:v>
                </c:pt>
                <c:pt idx="10553">
                  <c:v>1</c:v>
                </c:pt>
                <c:pt idx="10554">
                  <c:v>1</c:v>
                </c:pt>
                <c:pt idx="10555">
                  <c:v>1</c:v>
                </c:pt>
                <c:pt idx="10556">
                  <c:v>1</c:v>
                </c:pt>
                <c:pt idx="10557">
                  <c:v>1</c:v>
                </c:pt>
                <c:pt idx="10558">
                  <c:v>1</c:v>
                </c:pt>
                <c:pt idx="10559">
                  <c:v>1</c:v>
                </c:pt>
                <c:pt idx="10560">
                  <c:v>1</c:v>
                </c:pt>
                <c:pt idx="10561">
                  <c:v>1</c:v>
                </c:pt>
                <c:pt idx="10562">
                  <c:v>1</c:v>
                </c:pt>
                <c:pt idx="10563">
                  <c:v>1</c:v>
                </c:pt>
                <c:pt idx="10564">
                  <c:v>1</c:v>
                </c:pt>
                <c:pt idx="10565">
                  <c:v>1</c:v>
                </c:pt>
                <c:pt idx="10566">
                  <c:v>1</c:v>
                </c:pt>
                <c:pt idx="10567">
                  <c:v>1</c:v>
                </c:pt>
                <c:pt idx="10568">
                  <c:v>1</c:v>
                </c:pt>
                <c:pt idx="10569">
                  <c:v>1</c:v>
                </c:pt>
                <c:pt idx="10570">
                  <c:v>1</c:v>
                </c:pt>
                <c:pt idx="10571">
                  <c:v>1</c:v>
                </c:pt>
                <c:pt idx="10572">
                  <c:v>1</c:v>
                </c:pt>
                <c:pt idx="10573">
                  <c:v>1</c:v>
                </c:pt>
                <c:pt idx="10574">
                  <c:v>1</c:v>
                </c:pt>
                <c:pt idx="10575">
                  <c:v>1</c:v>
                </c:pt>
                <c:pt idx="10576">
                  <c:v>1</c:v>
                </c:pt>
                <c:pt idx="10577">
                  <c:v>1</c:v>
                </c:pt>
                <c:pt idx="10578">
                  <c:v>1</c:v>
                </c:pt>
                <c:pt idx="10579">
                  <c:v>1</c:v>
                </c:pt>
                <c:pt idx="10580">
                  <c:v>1</c:v>
                </c:pt>
                <c:pt idx="10581">
                  <c:v>1</c:v>
                </c:pt>
                <c:pt idx="10582">
                  <c:v>1</c:v>
                </c:pt>
                <c:pt idx="10583">
                  <c:v>1</c:v>
                </c:pt>
                <c:pt idx="10584">
                  <c:v>1</c:v>
                </c:pt>
                <c:pt idx="10585">
                  <c:v>1</c:v>
                </c:pt>
                <c:pt idx="10586">
                  <c:v>1</c:v>
                </c:pt>
                <c:pt idx="10587">
                  <c:v>1</c:v>
                </c:pt>
                <c:pt idx="10588">
                  <c:v>1</c:v>
                </c:pt>
                <c:pt idx="10589">
                  <c:v>1</c:v>
                </c:pt>
                <c:pt idx="10590">
                  <c:v>1</c:v>
                </c:pt>
                <c:pt idx="10591">
                  <c:v>1</c:v>
                </c:pt>
                <c:pt idx="10592">
                  <c:v>1</c:v>
                </c:pt>
                <c:pt idx="10593">
                  <c:v>1</c:v>
                </c:pt>
                <c:pt idx="10594">
                  <c:v>1</c:v>
                </c:pt>
                <c:pt idx="10595">
                  <c:v>1</c:v>
                </c:pt>
                <c:pt idx="10596">
                  <c:v>1</c:v>
                </c:pt>
                <c:pt idx="10597">
                  <c:v>1</c:v>
                </c:pt>
                <c:pt idx="10598">
                  <c:v>1</c:v>
                </c:pt>
                <c:pt idx="10599">
                  <c:v>1</c:v>
                </c:pt>
                <c:pt idx="10600">
                  <c:v>1</c:v>
                </c:pt>
                <c:pt idx="10601">
                  <c:v>1</c:v>
                </c:pt>
                <c:pt idx="10602">
                  <c:v>1</c:v>
                </c:pt>
                <c:pt idx="10603">
                  <c:v>1</c:v>
                </c:pt>
                <c:pt idx="10604">
                  <c:v>1</c:v>
                </c:pt>
                <c:pt idx="10605">
                  <c:v>1</c:v>
                </c:pt>
                <c:pt idx="10606">
                  <c:v>1</c:v>
                </c:pt>
                <c:pt idx="10607">
                  <c:v>1</c:v>
                </c:pt>
                <c:pt idx="10608">
                  <c:v>1</c:v>
                </c:pt>
                <c:pt idx="10609">
                  <c:v>1</c:v>
                </c:pt>
                <c:pt idx="10610">
                  <c:v>1</c:v>
                </c:pt>
                <c:pt idx="10611">
                  <c:v>1</c:v>
                </c:pt>
                <c:pt idx="10612">
                  <c:v>1</c:v>
                </c:pt>
                <c:pt idx="10613">
                  <c:v>1</c:v>
                </c:pt>
                <c:pt idx="10614">
                  <c:v>1</c:v>
                </c:pt>
                <c:pt idx="10615">
                  <c:v>1</c:v>
                </c:pt>
                <c:pt idx="10616">
                  <c:v>1</c:v>
                </c:pt>
                <c:pt idx="10617">
                  <c:v>1</c:v>
                </c:pt>
                <c:pt idx="10618">
                  <c:v>1</c:v>
                </c:pt>
                <c:pt idx="10619">
                  <c:v>1</c:v>
                </c:pt>
                <c:pt idx="10620">
                  <c:v>1</c:v>
                </c:pt>
                <c:pt idx="10621">
                  <c:v>1</c:v>
                </c:pt>
                <c:pt idx="10622">
                  <c:v>1</c:v>
                </c:pt>
                <c:pt idx="10623">
                  <c:v>1</c:v>
                </c:pt>
                <c:pt idx="10624">
                  <c:v>1</c:v>
                </c:pt>
                <c:pt idx="10625">
                  <c:v>1</c:v>
                </c:pt>
                <c:pt idx="10626">
                  <c:v>1</c:v>
                </c:pt>
                <c:pt idx="10627">
                  <c:v>1</c:v>
                </c:pt>
                <c:pt idx="10628">
                  <c:v>1</c:v>
                </c:pt>
                <c:pt idx="10629">
                  <c:v>1</c:v>
                </c:pt>
                <c:pt idx="10630">
                  <c:v>1</c:v>
                </c:pt>
                <c:pt idx="10631">
                  <c:v>1</c:v>
                </c:pt>
                <c:pt idx="10632">
                  <c:v>1</c:v>
                </c:pt>
                <c:pt idx="10633">
                  <c:v>1</c:v>
                </c:pt>
                <c:pt idx="10634">
                  <c:v>1</c:v>
                </c:pt>
                <c:pt idx="10635">
                  <c:v>1</c:v>
                </c:pt>
                <c:pt idx="10636">
                  <c:v>1</c:v>
                </c:pt>
                <c:pt idx="10637">
                  <c:v>1</c:v>
                </c:pt>
                <c:pt idx="10638">
                  <c:v>1</c:v>
                </c:pt>
                <c:pt idx="10639">
                  <c:v>1</c:v>
                </c:pt>
                <c:pt idx="10640">
                  <c:v>1</c:v>
                </c:pt>
                <c:pt idx="10641">
                  <c:v>1</c:v>
                </c:pt>
                <c:pt idx="10642">
                  <c:v>1</c:v>
                </c:pt>
                <c:pt idx="10643">
                  <c:v>1</c:v>
                </c:pt>
                <c:pt idx="10644">
                  <c:v>1</c:v>
                </c:pt>
                <c:pt idx="10645">
                  <c:v>1</c:v>
                </c:pt>
                <c:pt idx="10646">
                  <c:v>1</c:v>
                </c:pt>
                <c:pt idx="10647">
                  <c:v>1</c:v>
                </c:pt>
                <c:pt idx="10648">
                  <c:v>1</c:v>
                </c:pt>
                <c:pt idx="10649">
                  <c:v>1</c:v>
                </c:pt>
                <c:pt idx="10650">
                  <c:v>1</c:v>
                </c:pt>
                <c:pt idx="10651">
                  <c:v>1</c:v>
                </c:pt>
                <c:pt idx="10652">
                  <c:v>1</c:v>
                </c:pt>
                <c:pt idx="10653">
                  <c:v>1</c:v>
                </c:pt>
                <c:pt idx="10654">
                  <c:v>1</c:v>
                </c:pt>
                <c:pt idx="10655">
                  <c:v>1</c:v>
                </c:pt>
                <c:pt idx="10656">
                  <c:v>1</c:v>
                </c:pt>
                <c:pt idx="10657">
                  <c:v>1</c:v>
                </c:pt>
                <c:pt idx="10658">
                  <c:v>1</c:v>
                </c:pt>
                <c:pt idx="10659">
                  <c:v>1</c:v>
                </c:pt>
                <c:pt idx="10660">
                  <c:v>1</c:v>
                </c:pt>
                <c:pt idx="10661">
                  <c:v>1</c:v>
                </c:pt>
                <c:pt idx="10662">
                  <c:v>1</c:v>
                </c:pt>
                <c:pt idx="10663">
                  <c:v>1</c:v>
                </c:pt>
                <c:pt idx="10664">
                  <c:v>1</c:v>
                </c:pt>
                <c:pt idx="10665">
                  <c:v>1</c:v>
                </c:pt>
                <c:pt idx="10666">
                  <c:v>1</c:v>
                </c:pt>
                <c:pt idx="10667">
                  <c:v>1</c:v>
                </c:pt>
                <c:pt idx="10668">
                  <c:v>1</c:v>
                </c:pt>
                <c:pt idx="10669">
                  <c:v>1</c:v>
                </c:pt>
                <c:pt idx="10670">
                  <c:v>1</c:v>
                </c:pt>
                <c:pt idx="10671">
                  <c:v>1</c:v>
                </c:pt>
                <c:pt idx="10672">
                  <c:v>1</c:v>
                </c:pt>
                <c:pt idx="10673">
                  <c:v>1</c:v>
                </c:pt>
                <c:pt idx="10674">
                  <c:v>1</c:v>
                </c:pt>
                <c:pt idx="10675">
                  <c:v>1</c:v>
                </c:pt>
                <c:pt idx="10676">
                  <c:v>1</c:v>
                </c:pt>
                <c:pt idx="10677">
                  <c:v>1</c:v>
                </c:pt>
                <c:pt idx="10678">
                  <c:v>1</c:v>
                </c:pt>
                <c:pt idx="10679">
                  <c:v>1</c:v>
                </c:pt>
                <c:pt idx="10680">
                  <c:v>1</c:v>
                </c:pt>
                <c:pt idx="10681">
                  <c:v>1</c:v>
                </c:pt>
                <c:pt idx="10682">
                  <c:v>1</c:v>
                </c:pt>
                <c:pt idx="10683">
                  <c:v>1</c:v>
                </c:pt>
                <c:pt idx="10684">
                  <c:v>1</c:v>
                </c:pt>
                <c:pt idx="10685">
                  <c:v>1</c:v>
                </c:pt>
                <c:pt idx="10686">
                  <c:v>1</c:v>
                </c:pt>
                <c:pt idx="10687">
                  <c:v>1</c:v>
                </c:pt>
                <c:pt idx="10688">
                  <c:v>1</c:v>
                </c:pt>
                <c:pt idx="10689">
                  <c:v>1</c:v>
                </c:pt>
                <c:pt idx="10690">
                  <c:v>1</c:v>
                </c:pt>
                <c:pt idx="10691">
                  <c:v>1</c:v>
                </c:pt>
                <c:pt idx="10692">
                  <c:v>1</c:v>
                </c:pt>
                <c:pt idx="10693">
                  <c:v>1</c:v>
                </c:pt>
                <c:pt idx="10694">
                  <c:v>1</c:v>
                </c:pt>
                <c:pt idx="10695">
                  <c:v>1</c:v>
                </c:pt>
                <c:pt idx="10696">
                  <c:v>1</c:v>
                </c:pt>
                <c:pt idx="10697">
                  <c:v>1</c:v>
                </c:pt>
                <c:pt idx="10698">
                  <c:v>1</c:v>
                </c:pt>
                <c:pt idx="10699">
                  <c:v>1</c:v>
                </c:pt>
                <c:pt idx="10700">
                  <c:v>1</c:v>
                </c:pt>
                <c:pt idx="10701">
                  <c:v>1</c:v>
                </c:pt>
                <c:pt idx="10702">
                  <c:v>1</c:v>
                </c:pt>
                <c:pt idx="10703">
                  <c:v>1</c:v>
                </c:pt>
                <c:pt idx="10704">
                  <c:v>1</c:v>
                </c:pt>
                <c:pt idx="10705">
                  <c:v>1</c:v>
                </c:pt>
                <c:pt idx="10706">
                  <c:v>1</c:v>
                </c:pt>
                <c:pt idx="10707">
                  <c:v>1</c:v>
                </c:pt>
                <c:pt idx="10708">
                  <c:v>1</c:v>
                </c:pt>
                <c:pt idx="10709">
                  <c:v>1</c:v>
                </c:pt>
                <c:pt idx="10710">
                  <c:v>1</c:v>
                </c:pt>
                <c:pt idx="10711">
                  <c:v>1</c:v>
                </c:pt>
                <c:pt idx="10712">
                  <c:v>1</c:v>
                </c:pt>
                <c:pt idx="10713">
                  <c:v>1</c:v>
                </c:pt>
                <c:pt idx="10714">
                  <c:v>1</c:v>
                </c:pt>
                <c:pt idx="10715">
                  <c:v>1</c:v>
                </c:pt>
                <c:pt idx="10716">
                  <c:v>1</c:v>
                </c:pt>
                <c:pt idx="10717">
                  <c:v>1</c:v>
                </c:pt>
                <c:pt idx="10718">
                  <c:v>1</c:v>
                </c:pt>
                <c:pt idx="10719">
                  <c:v>1</c:v>
                </c:pt>
                <c:pt idx="10720">
                  <c:v>1</c:v>
                </c:pt>
                <c:pt idx="10721">
                  <c:v>1</c:v>
                </c:pt>
                <c:pt idx="10722">
                  <c:v>1</c:v>
                </c:pt>
                <c:pt idx="10723">
                  <c:v>1</c:v>
                </c:pt>
                <c:pt idx="10724">
                  <c:v>1</c:v>
                </c:pt>
                <c:pt idx="10725">
                  <c:v>1</c:v>
                </c:pt>
                <c:pt idx="10726">
                  <c:v>1</c:v>
                </c:pt>
                <c:pt idx="10727">
                  <c:v>1</c:v>
                </c:pt>
                <c:pt idx="10728">
                  <c:v>1</c:v>
                </c:pt>
                <c:pt idx="10729">
                  <c:v>1</c:v>
                </c:pt>
                <c:pt idx="10730">
                  <c:v>1</c:v>
                </c:pt>
                <c:pt idx="10731">
                  <c:v>1</c:v>
                </c:pt>
                <c:pt idx="10732">
                  <c:v>1</c:v>
                </c:pt>
                <c:pt idx="10733">
                  <c:v>1</c:v>
                </c:pt>
                <c:pt idx="10734">
                  <c:v>1</c:v>
                </c:pt>
                <c:pt idx="10735">
                  <c:v>1</c:v>
                </c:pt>
                <c:pt idx="10736">
                  <c:v>1</c:v>
                </c:pt>
                <c:pt idx="10737">
                  <c:v>1</c:v>
                </c:pt>
                <c:pt idx="10738">
                  <c:v>1</c:v>
                </c:pt>
                <c:pt idx="10739">
                  <c:v>1</c:v>
                </c:pt>
                <c:pt idx="10740">
                  <c:v>1</c:v>
                </c:pt>
                <c:pt idx="10741">
                  <c:v>1</c:v>
                </c:pt>
                <c:pt idx="10742">
                  <c:v>1</c:v>
                </c:pt>
                <c:pt idx="10743">
                  <c:v>1</c:v>
                </c:pt>
                <c:pt idx="10744">
                  <c:v>1</c:v>
                </c:pt>
                <c:pt idx="10745">
                  <c:v>1</c:v>
                </c:pt>
                <c:pt idx="10746">
                  <c:v>1</c:v>
                </c:pt>
                <c:pt idx="10747">
                  <c:v>1</c:v>
                </c:pt>
                <c:pt idx="10748">
                  <c:v>1</c:v>
                </c:pt>
                <c:pt idx="10749">
                  <c:v>1</c:v>
                </c:pt>
                <c:pt idx="10750">
                  <c:v>1</c:v>
                </c:pt>
                <c:pt idx="10751">
                  <c:v>1</c:v>
                </c:pt>
                <c:pt idx="10752">
                  <c:v>1</c:v>
                </c:pt>
                <c:pt idx="10753">
                  <c:v>1</c:v>
                </c:pt>
                <c:pt idx="10754">
                  <c:v>1</c:v>
                </c:pt>
                <c:pt idx="10755">
                  <c:v>1</c:v>
                </c:pt>
                <c:pt idx="10756">
                  <c:v>1</c:v>
                </c:pt>
                <c:pt idx="10757">
                  <c:v>1</c:v>
                </c:pt>
                <c:pt idx="10758">
                  <c:v>1</c:v>
                </c:pt>
                <c:pt idx="10759">
                  <c:v>1</c:v>
                </c:pt>
                <c:pt idx="10760">
                  <c:v>1</c:v>
                </c:pt>
                <c:pt idx="10761">
                  <c:v>1</c:v>
                </c:pt>
                <c:pt idx="10762">
                  <c:v>1</c:v>
                </c:pt>
                <c:pt idx="10763">
                  <c:v>1</c:v>
                </c:pt>
                <c:pt idx="10764">
                  <c:v>1</c:v>
                </c:pt>
                <c:pt idx="10765">
                  <c:v>1</c:v>
                </c:pt>
                <c:pt idx="10766">
                  <c:v>1</c:v>
                </c:pt>
                <c:pt idx="10767">
                  <c:v>1</c:v>
                </c:pt>
                <c:pt idx="10768">
                  <c:v>1</c:v>
                </c:pt>
                <c:pt idx="10769">
                  <c:v>1</c:v>
                </c:pt>
                <c:pt idx="10770">
                  <c:v>1</c:v>
                </c:pt>
                <c:pt idx="10771">
                  <c:v>1</c:v>
                </c:pt>
                <c:pt idx="10772">
                  <c:v>1</c:v>
                </c:pt>
                <c:pt idx="10773">
                  <c:v>1</c:v>
                </c:pt>
                <c:pt idx="10774">
                  <c:v>1</c:v>
                </c:pt>
                <c:pt idx="10775">
                  <c:v>1</c:v>
                </c:pt>
                <c:pt idx="10776">
                  <c:v>1</c:v>
                </c:pt>
                <c:pt idx="10777">
                  <c:v>1</c:v>
                </c:pt>
                <c:pt idx="10778">
                  <c:v>1</c:v>
                </c:pt>
                <c:pt idx="10779">
                  <c:v>1</c:v>
                </c:pt>
                <c:pt idx="10780">
                  <c:v>1</c:v>
                </c:pt>
                <c:pt idx="10781">
                  <c:v>1</c:v>
                </c:pt>
                <c:pt idx="10782">
                  <c:v>1</c:v>
                </c:pt>
                <c:pt idx="10783">
                  <c:v>1</c:v>
                </c:pt>
                <c:pt idx="10784">
                  <c:v>1</c:v>
                </c:pt>
                <c:pt idx="10785">
                  <c:v>1</c:v>
                </c:pt>
                <c:pt idx="10786">
                  <c:v>1</c:v>
                </c:pt>
                <c:pt idx="10787">
                  <c:v>1</c:v>
                </c:pt>
                <c:pt idx="10788">
                  <c:v>1</c:v>
                </c:pt>
                <c:pt idx="10789">
                  <c:v>1</c:v>
                </c:pt>
                <c:pt idx="10790">
                  <c:v>1</c:v>
                </c:pt>
                <c:pt idx="10791">
                  <c:v>1</c:v>
                </c:pt>
                <c:pt idx="10792">
                  <c:v>1</c:v>
                </c:pt>
                <c:pt idx="10793">
                  <c:v>1</c:v>
                </c:pt>
                <c:pt idx="10794">
                  <c:v>1</c:v>
                </c:pt>
                <c:pt idx="10795">
                  <c:v>1</c:v>
                </c:pt>
                <c:pt idx="10796">
                  <c:v>1</c:v>
                </c:pt>
                <c:pt idx="10797">
                  <c:v>1</c:v>
                </c:pt>
                <c:pt idx="10798">
                  <c:v>1</c:v>
                </c:pt>
                <c:pt idx="10799">
                  <c:v>1</c:v>
                </c:pt>
                <c:pt idx="10800">
                  <c:v>1</c:v>
                </c:pt>
                <c:pt idx="10801">
                  <c:v>1</c:v>
                </c:pt>
                <c:pt idx="10802">
                  <c:v>1</c:v>
                </c:pt>
                <c:pt idx="10803">
                  <c:v>1</c:v>
                </c:pt>
                <c:pt idx="10804">
                  <c:v>1</c:v>
                </c:pt>
                <c:pt idx="10805">
                  <c:v>1</c:v>
                </c:pt>
                <c:pt idx="10806">
                  <c:v>1</c:v>
                </c:pt>
                <c:pt idx="10807">
                  <c:v>1</c:v>
                </c:pt>
                <c:pt idx="10808">
                  <c:v>1</c:v>
                </c:pt>
                <c:pt idx="10809">
                  <c:v>1</c:v>
                </c:pt>
                <c:pt idx="10810">
                  <c:v>1</c:v>
                </c:pt>
                <c:pt idx="10811">
                  <c:v>1</c:v>
                </c:pt>
                <c:pt idx="10812">
                  <c:v>1</c:v>
                </c:pt>
                <c:pt idx="10813">
                  <c:v>1</c:v>
                </c:pt>
                <c:pt idx="10814">
                  <c:v>1</c:v>
                </c:pt>
                <c:pt idx="10815">
                  <c:v>1</c:v>
                </c:pt>
                <c:pt idx="10816">
                  <c:v>1</c:v>
                </c:pt>
                <c:pt idx="10817">
                  <c:v>1</c:v>
                </c:pt>
                <c:pt idx="10818">
                  <c:v>1</c:v>
                </c:pt>
                <c:pt idx="10819">
                  <c:v>1</c:v>
                </c:pt>
                <c:pt idx="10820">
                  <c:v>1</c:v>
                </c:pt>
                <c:pt idx="10821">
                  <c:v>1</c:v>
                </c:pt>
                <c:pt idx="10822">
                  <c:v>1</c:v>
                </c:pt>
                <c:pt idx="10823">
                  <c:v>1</c:v>
                </c:pt>
                <c:pt idx="10824">
                  <c:v>1</c:v>
                </c:pt>
                <c:pt idx="10825">
                  <c:v>1</c:v>
                </c:pt>
                <c:pt idx="10826">
                  <c:v>1</c:v>
                </c:pt>
                <c:pt idx="10827">
                  <c:v>1</c:v>
                </c:pt>
                <c:pt idx="10828">
                  <c:v>1</c:v>
                </c:pt>
                <c:pt idx="10829">
                  <c:v>1</c:v>
                </c:pt>
                <c:pt idx="10830">
                  <c:v>1</c:v>
                </c:pt>
                <c:pt idx="10831">
                  <c:v>1</c:v>
                </c:pt>
                <c:pt idx="10832">
                  <c:v>1</c:v>
                </c:pt>
                <c:pt idx="10833">
                  <c:v>1</c:v>
                </c:pt>
                <c:pt idx="10834">
                  <c:v>1</c:v>
                </c:pt>
                <c:pt idx="10835">
                  <c:v>1</c:v>
                </c:pt>
                <c:pt idx="10836">
                  <c:v>1</c:v>
                </c:pt>
                <c:pt idx="10837">
                  <c:v>1</c:v>
                </c:pt>
                <c:pt idx="10838">
                  <c:v>1</c:v>
                </c:pt>
                <c:pt idx="10839">
                  <c:v>1</c:v>
                </c:pt>
                <c:pt idx="10840">
                  <c:v>1</c:v>
                </c:pt>
                <c:pt idx="10841">
                  <c:v>1</c:v>
                </c:pt>
                <c:pt idx="10842">
                  <c:v>1</c:v>
                </c:pt>
                <c:pt idx="10843">
                  <c:v>1</c:v>
                </c:pt>
                <c:pt idx="10844">
                  <c:v>1</c:v>
                </c:pt>
                <c:pt idx="10845">
                  <c:v>1</c:v>
                </c:pt>
                <c:pt idx="10846">
                  <c:v>1</c:v>
                </c:pt>
                <c:pt idx="10847">
                  <c:v>1</c:v>
                </c:pt>
                <c:pt idx="10848">
                  <c:v>1</c:v>
                </c:pt>
                <c:pt idx="10849">
                  <c:v>1</c:v>
                </c:pt>
                <c:pt idx="10850">
                  <c:v>1</c:v>
                </c:pt>
                <c:pt idx="10851">
                  <c:v>1</c:v>
                </c:pt>
                <c:pt idx="10852">
                  <c:v>1</c:v>
                </c:pt>
                <c:pt idx="10853">
                  <c:v>1</c:v>
                </c:pt>
                <c:pt idx="10854">
                  <c:v>1</c:v>
                </c:pt>
                <c:pt idx="10855">
                  <c:v>1</c:v>
                </c:pt>
                <c:pt idx="10856">
                  <c:v>1</c:v>
                </c:pt>
                <c:pt idx="10857">
                  <c:v>1</c:v>
                </c:pt>
                <c:pt idx="10858">
                  <c:v>1</c:v>
                </c:pt>
                <c:pt idx="10859">
                  <c:v>1</c:v>
                </c:pt>
                <c:pt idx="10860">
                  <c:v>1</c:v>
                </c:pt>
                <c:pt idx="10861">
                  <c:v>1</c:v>
                </c:pt>
                <c:pt idx="10862">
                  <c:v>1</c:v>
                </c:pt>
                <c:pt idx="10863">
                  <c:v>1</c:v>
                </c:pt>
                <c:pt idx="10864">
                  <c:v>1</c:v>
                </c:pt>
                <c:pt idx="10865">
                  <c:v>1</c:v>
                </c:pt>
                <c:pt idx="10866">
                  <c:v>1</c:v>
                </c:pt>
                <c:pt idx="10867">
                  <c:v>1</c:v>
                </c:pt>
                <c:pt idx="10868">
                  <c:v>1</c:v>
                </c:pt>
                <c:pt idx="10869">
                  <c:v>1</c:v>
                </c:pt>
                <c:pt idx="10870">
                  <c:v>1</c:v>
                </c:pt>
                <c:pt idx="10871">
                  <c:v>1</c:v>
                </c:pt>
                <c:pt idx="10872">
                  <c:v>1</c:v>
                </c:pt>
                <c:pt idx="10873">
                  <c:v>1</c:v>
                </c:pt>
                <c:pt idx="10874">
                  <c:v>1</c:v>
                </c:pt>
                <c:pt idx="10875">
                  <c:v>1</c:v>
                </c:pt>
                <c:pt idx="10876">
                  <c:v>1</c:v>
                </c:pt>
                <c:pt idx="10877">
                  <c:v>1</c:v>
                </c:pt>
                <c:pt idx="10878">
                  <c:v>1</c:v>
                </c:pt>
                <c:pt idx="10879">
                  <c:v>1</c:v>
                </c:pt>
                <c:pt idx="10880">
                  <c:v>1</c:v>
                </c:pt>
                <c:pt idx="10881">
                  <c:v>1</c:v>
                </c:pt>
                <c:pt idx="10882">
                  <c:v>1</c:v>
                </c:pt>
                <c:pt idx="10883">
                  <c:v>1</c:v>
                </c:pt>
                <c:pt idx="10884">
                  <c:v>1</c:v>
                </c:pt>
                <c:pt idx="10885">
                  <c:v>1</c:v>
                </c:pt>
                <c:pt idx="10886">
                  <c:v>1</c:v>
                </c:pt>
                <c:pt idx="10887">
                  <c:v>1</c:v>
                </c:pt>
                <c:pt idx="10888">
                  <c:v>1</c:v>
                </c:pt>
                <c:pt idx="10889">
                  <c:v>1</c:v>
                </c:pt>
                <c:pt idx="10890">
                  <c:v>1</c:v>
                </c:pt>
                <c:pt idx="10891">
                  <c:v>1</c:v>
                </c:pt>
                <c:pt idx="10892">
                  <c:v>1</c:v>
                </c:pt>
                <c:pt idx="10893">
                  <c:v>1</c:v>
                </c:pt>
                <c:pt idx="10894">
                  <c:v>1</c:v>
                </c:pt>
                <c:pt idx="10895">
                  <c:v>1</c:v>
                </c:pt>
                <c:pt idx="10896">
                  <c:v>1</c:v>
                </c:pt>
                <c:pt idx="10897">
                  <c:v>1</c:v>
                </c:pt>
                <c:pt idx="10898">
                  <c:v>1</c:v>
                </c:pt>
                <c:pt idx="10899">
                  <c:v>1</c:v>
                </c:pt>
                <c:pt idx="10900">
                  <c:v>1</c:v>
                </c:pt>
                <c:pt idx="10901">
                  <c:v>1</c:v>
                </c:pt>
                <c:pt idx="10902">
                  <c:v>1</c:v>
                </c:pt>
                <c:pt idx="10903">
                  <c:v>1</c:v>
                </c:pt>
                <c:pt idx="10904">
                  <c:v>1</c:v>
                </c:pt>
                <c:pt idx="10905">
                  <c:v>1</c:v>
                </c:pt>
                <c:pt idx="10906">
                  <c:v>1</c:v>
                </c:pt>
                <c:pt idx="10907">
                  <c:v>1</c:v>
                </c:pt>
                <c:pt idx="10908">
                  <c:v>1</c:v>
                </c:pt>
                <c:pt idx="10909">
                  <c:v>1</c:v>
                </c:pt>
                <c:pt idx="10910">
                  <c:v>1</c:v>
                </c:pt>
                <c:pt idx="10911">
                  <c:v>1</c:v>
                </c:pt>
                <c:pt idx="10912">
                  <c:v>1</c:v>
                </c:pt>
                <c:pt idx="10913">
                  <c:v>1</c:v>
                </c:pt>
                <c:pt idx="10914">
                  <c:v>1</c:v>
                </c:pt>
                <c:pt idx="10915">
                  <c:v>1</c:v>
                </c:pt>
                <c:pt idx="10916">
                  <c:v>1</c:v>
                </c:pt>
                <c:pt idx="10917">
                  <c:v>1</c:v>
                </c:pt>
                <c:pt idx="10918">
                  <c:v>1</c:v>
                </c:pt>
                <c:pt idx="10919">
                  <c:v>1</c:v>
                </c:pt>
                <c:pt idx="10920">
                  <c:v>1</c:v>
                </c:pt>
                <c:pt idx="10921">
                  <c:v>1</c:v>
                </c:pt>
                <c:pt idx="10922">
                  <c:v>1</c:v>
                </c:pt>
                <c:pt idx="10923">
                  <c:v>1</c:v>
                </c:pt>
                <c:pt idx="10924">
                  <c:v>1</c:v>
                </c:pt>
                <c:pt idx="10925">
                  <c:v>1</c:v>
                </c:pt>
                <c:pt idx="10926">
                  <c:v>1</c:v>
                </c:pt>
                <c:pt idx="10927">
                  <c:v>1</c:v>
                </c:pt>
                <c:pt idx="10928">
                  <c:v>1</c:v>
                </c:pt>
                <c:pt idx="10929">
                  <c:v>1</c:v>
                </c:pt>
                <c:pt idx="10930">
                  <c:v>1</c:v>
                </c:pt>
                <c:pt idx="10931">
                  <c:v>1</c:v>
                </c:pt>
                <c:pt idx="10932">
                  <c:v>1</c:v>
                </c:pt>
                <c:pt idx="10933">
                  <c:v>1</c:v>
                </c:pt>
                <c:pt idx="10934">
                  <c:v>1</c:v>
                </c:pt>
                <c:pt idx="10935">
                  <c:v>1</c:v>
                </c:pt>
                <c:pt idx="10936">
                  <c:v>1</c:v>
                </c:pt>
                <c:pt idx="10937">
                  <c:v>1</c:v>
                </c:pt>
                <c:pt idx="10938">
                  <c:v>1</c:v>
                </c:pt>
                <c:pt idx="10939">
                  <c:v>1</c:v>
                </c:pt>
                <c:pt idx="10940">
                  <c:v>1</c:v>
                </c:pt>
                <c:pt idx="10941">
                  <c:v>1</c:v>
                </c:pt>
                <c:pt idx="10942">
                  <c:v>1</c:v>
                </c:pt>
                <c:pt idx="10943">
                  <c:v>1</c:v>
                </c:pt>
                <c:pt idx="10944">
                  <c:v>1</c:v>
                </c:pt>
                <c:pt idx="10945">
                  <c:v>1</c:v>
                </c:pt>
                <c:pt idx="10946">
                  <c:v>1</c:v>
                </c:pt>
                <c:pt idx="10947">
                  <c:v>1</c:v>
                </c:pt>
                <c:pt idx="10948">
                  <c:v>1</c:v>
                </c:pt>
                <c:pt idx="10949">
                  <c:v>1</c:v>
                </c:pt>
                <c:pt idx="10950">
                  <c:v>1</c:v>
                </c:pt>
                <c:pt idx="10951">
                  <c:v>1</c:v>
                </c:pt>
                <c:pt idx="10952">
                  <c:v>1</c:v>
                </c:pt>
                <c:pt idx="10953">
                  <c:v>1</c:v>
                </c:pt>
                <c:pt idx="10954">
                  <c:v>1</c:v>
                </c:pt>
                <c:pt idx="10955">
                  <c:v>1</c:v>
                </c:pt>
                <c:pt idx="10956">
                  <c:v>1</c:v>
                </c:pt>
                <c:pt idx="10957">
                  <c:v>1</c:v>
                </c:pt>
                <c:pt idx="10958">
                  <c:v>1</c:v>
                </c:pt>
                <c:pt idx="10959">
                  <c:v>1</c:v>
                </c:pt>
                <c:pt idx="10960">
                  <c:v>1</c:v>
                </c:pt>
                <c:pt idx="10961">
                  <c:v>1</c:v>
                </c:pt>
                <c:pt idx="10962">
                  <c:v>1</c:v>
                </c:pt>
                <c:pt idx="10963">
                  <c:v>1</c:v>
                </c:pt>
                <c:pt idx="10964">
                  <c:v>1</c:v>
                </c:pt>
                <c:pt idx="10965">
                  <c:v>1</c:v>
                </c:pt>
                <c:pt idx="10966">
                  <c:v>1</c:v>
                </c:pt>
                <c:pt idx="10967">
                  <c:v>1</c:v>
                </c:pt>
                <c:pt idx="10968">
                  <c:v>1</c:v>
                </c:pt>
                <c:pt idx="10969">
                  <c:v>1</c:v>
                </c:pt>
                <c:pt idx="10970">
                  <c:v>1</c:v>
                </c:pt>
                <c:pt idx="10971">
                  <c:v>1</c:v>
                </c:pt>
                <c:pt idx="10972">
                  <c:v>1</c:v>
                </c:pt>
                <c:pt idx="10973">
                  <c:v>1</c:v>
                </c:pt>
                <c:pt idx="10974">
                  <c:v>1</c:v>
                </c:pt>
                <c:pt idx="10975">
                  <c:v>1</c:v>
                </c:pt>
                <c:pt idx="10976">
                  <c:v>1</c:v>
                </c:pt>
                <c:pt idx="10977">
                  <c:v>1</c:v>
                </c:pt>
                <c:pt idx="10978">
                  <c:v>1</c:v>
                </c:pt>
                <c:pt idx="10979">
                  <c:v>1</c:v>
                </c:pt>
                <c:pt idx="10980">
                  <c:v>1</c:v>
                </c:pt>
                <c:pt idx="10981">
                  <c:v>1</c:v>
                </c:pt>
                <c:pt idx="10982">
                  <c:v>1</c:v>
                </c:pt>
                <c:pt idx="10983">
                  <c:v>1</c:v>
                </c:pt>
                <c:pt idx="10984">
                  <c:v>1</c:v>
                </c:pt>
                <c:pt idx="10985">
                  <c:v>1</c:v>
                </c:pt>
                <c:pt idx="10986">
                  <c:v>1</c:v>
                </c:pt>
                <c:pt idx="10987">
                  <c:v>1</c:v>
                </c:pt>
                <c:pt idx="10988">
                  <c:v>1</c:v>
                </c:pt>
                <c:pt idx="10989">
                  <c:v>1</c:v>
                </c:pt>
                <c:pt idx="10990">
                  <c:v>1</c:v>
                </c:pt>
                <c:pt idx="10991">
                  <c:v>1</c:v>
                </c:pt>
                <c:pt idx="10992">
                  <c:v>1</c:v>
                </c:pt>
                <c:pt idx="10993">
                  <c:v>1</c:v>
                </c:pt>
                <c:pt idx="10994">
                  <c:v>1</c:v>
                </c:pt>
                <c:pt idx="10995">
                  <c:v>1</c:v>
                </c:pt>
                <c:pt idx="10996">
                  <c:v>1</c:v>
                </c:pt>
                <c:pt idx="10997">
                  <c:v>1</c:v>
                </c:pt>
                <c:pt idx="10998">
                  <c:v>1</c:v>
                </c:pt>
                <c:pt idx="10999">
                  <c:v>1</c:v>
                </c:pt>
                <c:pt idx="11000">
                  <c:v>1</c:v>
                </c:pt>
                <c:pt idx="11001">
                  <c:v>1</c:v>
                </c:pt>
                <c:pt idx="11002">
                  <c:v>1</c:v>
                </c:pt>
                <c:pt idx="11003">
                  <c:v>1</c:v>
                </c:pt>
                <c:pt idx="11004">
                  <c:v>1</c:v>
                </c:pt>
                <c:pt idx="11005">
                  <c:v>1</c:v>
                </c:pt>
                <c:pt idx="11006">
                  <c:v>1</c:v>
                </c:pt>
                <c:pt idx="11007">
                  <c:v>1</c:v>
                </c:pt>
                <c:pt idx="11008">
                  <c:v>1</c:v>
                </c:pt>
                <c:pt idx="11009">
                  <c:v>1</c:v>
                </c:pt>
                <c:pt idx="11010">
                  <c:v>1</c:v>
                </c:pt>
                <c:pt idx="11011">
                  <c:v>1</c:v>
                </c:pt>
                <c:pt idx="11012">
                  <c:v>1</c:v>
                </c:pt>
                <c:pt idx="11013">
                  <c:v>1</c:v>
                </c:pt>
                <c:pt idx="11014">
                  <c:v>1</c:v>
                </c:pt>
                <c:pt idx="11015">
                  <c:v>1</c:v>
                </c:pt>
                <c:pt idx="11016">
                  <c:v>1</c:v>
                </c:pt>
                <c:pt idx="11017">
                  <c:v>1</c:v>
                </c:pt>
                <c:pt idx="11018">
                  <c:v>1</c:v>
                </c:pt>
                <c:pt idx="11019">
                  <c:v>1</c:v>
                </c:pt>
                <c:pt idx="11020">
                  <c:v>1</c:v>
                </c:pt>
                <c:pt idx="11021">
                  <c:v>1</c:v>
                </c:pt>
                <c:pt idx="11022">
                  <c:v>1</c:v>
                </c:pt>
                <c:pt idx="11023">
                  <c:v>1</c:v>
                </c:pt>
                <c:pt idx="11024">
                  <c:v>1</c:v>
                </c:pt>
                <c:pt idx="11025">
                  <c:v>1</c:v>
                </c:pt>
                <c:pt idx="11026">
                  <c:v>1</c:v>
                </c:pt>
                <c:pt idx="11027">
                  <c:v>1</c:v>
                </c:pt>
                <c:pt idx="11028">
                  <c:v>1</c:v>
                </c:pt>
                <c:pt idx="11029">
                  <c:v>1</c:v>
                </c:pt>
                <c:pt idx="11030">
                  <c:v>1</c:v>
                </c:pt>
                <c:pt idx="11031">
                  <c:v>1</c:v>
                </c:pt>
                <c:pt idx="11032">
                  <c:v>1</c:v>
                </c:pt>
                <c:pt idx="11033">
                  <c:v>1</c:v>
                </c:pt>
                <c:pt idx="11034">
                  <c:v>1</c:v>
                </c:pt>
                <c:pt idx="11035">
                  <c:v>1</c:v>
                </c:pt>
                <c:pt idx="11036">
                  <c:v>1</c:v>
                </c:pt>
                <c:pt idx="11037">
                  <c:v>1</c:v>
                </c:pt>
                <c:pt idx="11038">
                  <c:v>1</c:v>
                </c:pt>
                <c:pt idx="11039">
                  <c:v>1</c:v>
                </c:pt>
                <c:pt idx="11040">
                  <c:v>1</c:v>
                </c:pt>
                <c:pt idx="11041">
                  <c:v>1</c:v>
                </c:pt>
                <c:pt idx="11042">
                  <c:v>1</c:v>
                </c:pt>
                <c:pt idx="11043">
                  <c:v>1</c:v>
                </c:pt>
                <c:pt idx="11044">
                  <c:v>1</c:v>
                </c:pt>
                <c:pt idx="11045">
                  <c:v>1</c:v>
                </c:pt>
                <c:pt idx="11046">
                  <c:v>1</c:v>
                </c:pt>
                <c:pt idx="11047">
                  <c:v>1</c:v>
                </c:pt>
                <c:pt idx="11048">
                  <c:v>1</c:v>
                </c:pt>
                <c:pt idx="11049">
                  <c:v>1</c:v>
                </c:pt>
                <c:pt idx="11050">
                  <c:v>1</c:v>
                </c:pt>
                <c:pt idx="11051">
                  <c:v>1</c:v>
                </c:pt>
                <c:pt idx="11052">
                  <c:v>1</c:v>
                </c:pt>
                <c:pt idx="11053">
                  <c:v>1</c:v>
                </c:pt>
                <c:pt idx="11054">
                  <c:v>1</c:v>
                </c:pt>
                <c:pt idx="11055">
                  <c:v>1</c:v>
                </c:pt>
                <c:pt idx="11056">
                  <c:v>1</c:v>
                </c:pt>
                <c:pt idx="11057">
                  <c:v>1</c:v>
                </c:pt>
                <c:pt idx="11058">
                  <c:v>1</c:v>
                </c:pt>
                <c:pt idx="11059">
                  <c:v>1</c:v>
                </c:pt>
                <c:pt idx="11060">
                  <c:v>1</c:v>
                </c:pt>
                <c:pt idx="11061">
                  <c:v>1</c:v>
                </c:pt>
                <c:pt idx="11062">
                  <c:v>1</c:v>
                </c:pt>
                <c:pt idx="11063">
                  <c:v>1</c:v>
                </c:pt>
                <c:pt idx="11064">
                  <c:v>1</c:v>
                </c:pt>
                <c:pt idx="11065">
                  <c:v>1</c:v>
                </c:pt>
                <c:pt idx="11066">
                  <c:v>1</c:v>
                </c:pt>
                <c:pt idx="11067">
                  <c:v>1</c:v>
                </c:pt>
                <c:pt idx="11068">
                  <c:v>1</c:v>
                </c:pt>
                <c:pt idx="11069">
                  <c:v>1</c:v>
                </c:pt>
                <c:pt idx="11070">
                  <c:v>1</c:v>
                </c:pt>
                <c:pt idx="11071">
                  <c:v>1</c:v>
                </c:pt>
                <c:pt idx="11072">
                  <c:v>1</c:v>
                </c:pt>
                <c:pt idx="11073">
                  <c:v>1</c:v>
                </c:pt>
                <c:pt idx="11074">
                  <c:v>1</c:v>
                </c:pt>
                <c:pt idx="11075">
                  <c:v>1</c:v>
                </c:pt>
                <c:pt idx="11076">
                  <c:v>1</c:v>
                </c:pt>
                <c:pt idx="11077">
                  <c:v>1</c:v>
                </c:pt>
                <c:pt idx="11078">
                  <c:v>1</c:v>
                </c:pt>
                <c:pt idx="11079">
                  <c:v>1</c:v>
                </c:pt>
                <c:pt idx="11080">
                  <c:v>1</c:v>
                </c:pt>
                <c:pt idx="11081">
                  <c:v>1</c:v>
                </c:pt>
                <c:pt idx="11082">
                  <c:v>1</c:v>
                </c:pt>
                <c:pt idx="11083">
                  <c:v>1</c:v>
                </c:pt>
                <c:pt idx="11084">
                  <c:v>1</c:v>
                </c:pt>
                <c:pt idx="11085">
                  <c:v>1</c:v>
                </c:pt>
                <c:pt idx="11086">
                  <c:v>1</c:v>
                </c:pt>
                <c:pt idx="11087">
                  <c:v>1</c:v>
                </c:pt>
                <c:pt idx="11088">
                  <c:v>1</c:v>
                </c:pt>
                <c:pt idx="11089">
                  <c:v>1</c:v>
                </c:pt>
                <c:pt idx="11090">
                  <c:v>1</c:v>
                </c:pt>
                <c:pt idx="11091">
                  <c:v>1</c:v>
                </c:pt>
                <c:pt idx="11092">
                  <c:v>1</c:v>
                </c:pt>
                <c:pt idx="11093">
                  <c:v>1</c:v>
                </c:pt>
                <c:pt idx="11094">
                  <c:v>1</c:v>
                </c:pt>
                <c:pt idx="11095">
                  <c:v>1</c:v>
                </c:pt>
                <c:pt idx="11096">
                  <c:v>1</c:v>
                </c:pt>
                <c:pt idx="11097">
                  <c:v>1</c:v>
                </c:pt>
                <c:pt idx="11098">
                  <c:v>1</c:v>
                </c:pt>
                <c:pt idx="11099">
                  <c:v>1</c:v>
                </c:pt>
                <c:pt idx="11100">
                  <c:v>1</c:v>
                </c:pt>
                <c:pt idx="11101">
                  <c:v>1</c:v>
                </c:pt>
                <c:pt idx="11102">
                  <c:v>1</c:v>
                </c:pt>
                <c:pt idx="11103">
                  <c:v>1</c:v>
                </c:pt>
                <c:pt idx="11104">
                  <c:v>1</c:v>
                </c:pt>
                <c:pt idx="11105">
                  <c:v>1</c:v>
                </c:pt>
                <c:pt idx="11106">
                  <c:v>1</c:v>
                </c:pt>
                <c:pt idx="11107">
                  <c:v>1</c:v>
                </c:pt>
                <c:pt idx="11108">
                  <c:v>1</c:v>
                </c:pt>
                <c:pt idx="11109">
                  <c:v>1</c:v>
                </c:pt>
                <c:pt idx="11110">
                  <c:v>1</c:v>
                </c:pt>
                <c:pt idx="11111">
                  <c:v>1</c:v>
                </c:pt>
                <c:pt idx="11112">
                  <c:v>1</c:v>
                </c:pt>
                <c:pt idx="11113">
                  <c:v>1</c:v>
                </c:pt>
                <c:pt idx="11114">
                  <c:v>1</c:v>
                </c:pt>
                <c:pt idx="11115">
                  <c:v>1</c:v>
                </c:pt>
                <c:pt idx="11116">
                  <c:v>1</c:v>
                </c:pt>
                <c:pt idx="11117">
                  <c:v>1</c:v>
                </c:pt>
                <c:pt idx="11118">
                  <c:v>1</c:v>
                </c:pt>
                <c:pt idx="11119">
                  <c:v>1</c:v>
                </c:pt>
                <c:pt idx="11120">
                  <c:v>1</c:v>
                </c:pt>
                <c:pt idx="11121">
                  <c:v>1</c:v>
                </c:pt>
                <c:pt idx="11122">
                  <c:v>1</c:v>
                </c:pt>
                <c:pt idx="11123">
                  <c:v>1</c:v>
                </c:pt>
                <c:pt idx="11124">
                  <c:v>1</c:v>
                </c:pt>
                <c:pt idx="11125">
                  <c:v>1</c:v>
                </c:pt>
                <c:pt idx="11126">
                  <c:v>1</c:v>
                </c:pt>
                <c:pt idx="11127">
                  <c:v>1</c:v>
                </c:pt>
                <c:pt idx="11128">
                  <c:v>1</c:v>
                </c:pt>
                <c:pt idx="11129">
                  <c:v>1</c:v>
                </c:pt>
                <c:pt idx="11130">
                  <c:v>1</c:v>
                </c:pt>
                <c:pt idx="11131">
                  <c:v>1</c:v>
                </c:pt>
                <c:pt idx="11132">
                  <c:v>1</c:v>
                </c:pt>
                <c:pt idx="11133">
                  <c:v>1</c:v>
                </c:pt>
                <c:pt idx="11134">
                  <c:v>1</c:v>
                </c:pt>
                <c:pt idx="11135">
                  <c:v>1</c:v>
                </c:pt>
                <c:pt idx="11136">
                  <c:v>1</c:v>
                </c:pt>
                <c:pt idx="11137">
                  <c:v>1</c:v>
                </c:pt>
                <c:pt idx="11138">
                  <c:v>1</c:v>
                </c:pt>
                <c:pt idx="11139">
                  <c:v>1</c:v>
                </c:pt>
                <c:pt idx="11140">
                  <c:v>1</c:v>
                </c:pt>
                <c:pt idx="11141">
                  <c:v>1</c:v>
                </c:pt>
                <c:pt idx="11142">
                  <c:v>1</c:v>
                </c:pt>
                <c:pt idx="11143">
                  <c:v>1</c:v>
                </c:pt>
                <c:pt idx="11144">
                  <c:v>1</c:v>
                </c:pt>
                <c:pt idx="11145">
                  <c:v>1</c:v>
                </c:pt>
                <c:pt idx="11146">
                  <c:v>1</c:v>
                </c:pt>
                <c:pt idx="11147">
                  <c:v>1</c:v>
                </c:pt>
                <c:pt idx="11148">
                  <c:v>1</c:v>
                </c:pt>
                <c:pt idx="11149">
                  <c:v>1</c:v>
                </c:pt>
                <c:pt idx="11150">
                  <c:v>1</c:v>
                </c:pt>
                <c:pt idx="11151">
                  <c:v>1</c:v>
                </c:pt>
                <c:pt idx="11152">
                  <c:v>1</c:v>
                </c:pt>
                <c:pt idx="11153">
                  <c:v>1</c:v>
                </c:pt>
                <c:pt idx="11154">
                  <c:v>1</c:v>
                </c:pt>
                <c:pt idx="11155">
                  <c:v>1</c:v>
                </c:pt>
                <c:pt idx="11156">
                  <c:v>1</c:v>
                </c:pt>
                <c:pt idx="11157">
                  <c:v>1</c:v>
                </c:pt>
                <c:pt idx="11158">
                  <c:v>1</c:v>
                </c:pt>
                <c:pt idx="11159">
                  <c:v>1</c:v>
                </c:pt>
                <c:pt idx="11160">
                  <c:v>1</c:v>
                </c:pt>
                <c:pt idx="11161">
                  <c:v>1</c:v>
                </c:pt>
                <c:pt idx="11162">
                  <c:v>1</c:v>
                </c:pt>
                <c:pt idx="11163">
                  <c:v>1</c:v>
                </c:pt>
                <c:pt idx="11164">
                  <c:v>1</c:v>
                </c:pt>
                <c:pt idx="11165">
                  <c:v>1</c:v>
                </c:pt>
                <c:pt idx="11166">
                  <c:v>1</c:v>
                </c:pt>
                <c:pt idx="11167">
                  <c:v>1</c:v>
                </c:pt>
                <c:pt idx="11168">
                  <c:v>1</c:v>
                </c:pt>
                <c:pt idx="11169">
                  <c:v>1</c:v>
                </c:pt>
                <c:pt idx="11170">
                  <c:v>1</c:v>
                </c:pt>
                <c:pt idx="11171">
                  <c:v>1</c:v>
                </c:pt>
                <c:pt idx="11172">
                  <c:v>1</c:v>
                </c:pt>
                <c:pt idx="11173">
                  <c:v>1</c:v>
                </c:pt>
                <c:pt idx="11174">
                  <c:v>1</c:v>
                </c:pt>
                <c:pt idx="11175">
                  <c:v>1</c:v>
                </c:pt>
                <c:pt idx="11176">
                  <c:v>1</c:v>
                </c:pt>
                <c:pt idx="11177">
                  <c:v>1</c:v>
                </c:pt>
                <c:pt idx="11178">
                  <c:v>1</c:v>
                </c:pt>
                <c:pt idx="11179">
                  <c:v>1</c:v>
                </c:pt>
                <c:pt idx="11180">
                  <c:v>1</c:v>
                </c:pt>
                <c:pt idx="11181">
                  <c:v>1</c:v>
                </c:pt>
                <c:pt idx="11182">
                  <c:v>1</c:v>
                </c:pt>
                <c:pt idx="11183">
                  <c:v>1</c:v>
                </c:pt>
                <c:pt idx="11184">
                  <c:v>1</c:v>
                </c:pt>
                <c:pt idx="11185">
                  <c:v>1</c:v>
                </c:pt>
                <c:pt idx="11186">
                  <c:v>1</c:v>
                </c:pt>
                <c:pt idx="11187">
                  <c:v>1</c:v>
                </c:pt>
                <c:pt idx="11188">
                  <c:v>1</c:v>
                </c:pt>
                <c:pt idx="11189">
                  <c:v>1</c:v>
                </c:pt>
                <c:pt idx="11190">
                  <c:v>1</c:v>
                </c:pt>
                <c:pt idx="11191">
                  <c:v>1</c:v>
                </c:pt>
                <c:pt idx="11192">
                  <c:v>1</c:v>
                </c:pt>
                <c:pt idx="11193">
                  <c:v>1</c:v>
                </c:pt>
                <c:pt idx="11194">
                  <c:v>1</c:v>
                </c:pt>
                <c:pt idx="11195">
                  <c:v>1</c:v>
                </c:pt>
                <c:pt idx="11196">
                  <c:v>1</c:v>
                </c:pt>
                <c:pt idx="11197">
                  <c:v>1</c:v>
                </c:pt>
                <c:pt idx="11198">
                  <c:v>1</c:v>
                </c:pt>
                <c:pt idx="11199">
                  <c:v>1</c:v>
                </c:pt>
                <c:pt idx="11200">
                  <c:v>1</c:v>
                </c:pt>
                <c:pt idx="11201">
                  <c:v>1</c:v>
                </c:pt>
                <c:pt idx="11202">
                  <c:v>1</c:v>
                </c:pt>
                <c:pt idx="11203">
                  <c:v>1</c:v>
                </c:pt>
                <c:pt idx="11204">
                  <c:v>1</c:v>
                </c:pt>
                <c:pt idx="11205">
                  <c:v>1</c:v>
                </c:pt>
                <c:pt idx="11206">
                  <c:v>1</c:v>
                </c:pt>
                <c:pt idx="11207">
                  <c:v>1</c:v>
                </c:pt>
                <c:pt idx="11208">
                  <c:v>1</c:v>
                </c:pt>
                <c:pt idx="11209">
                  <c:v>1</c:v>
                </c:pt>
                <c:pt idx="11210">
                  <c:v>1</c:v>
                </c:pt>
                <c:pt idx="11211">
                  <c:v>1</c:v>
                </c:pt>
                <c:pt idx="11212">
                  <c:v>1</c:v>
                </c:pt>
                <c:pt idx="11213">
                  <c:v>1</c:v>
                </c:pt>
                <c:pt idx="11214">
                  <c:v>1</c:v>
                </c:pt>
                <c:pt idx="11215">
                  <c:v>1</c:v>
                </c:pt>
                <c:pt idx="11216">
                  <c:v>1</c:v>
                </c:pt>
                <c:pt idx="11217">
                  <c:v>1</c:v>
                </c:pt>
                <c:pt idx="11218">
                  <c:v>1</c:v>
                </c:pt>
                <c:pt idx="11219">
                  <c:v>1</c:v>
                </c:pt>
                <c:pt idx="11220">
                  <c:v>1</c:v>
                </c:pt>
                <c:pt idx="11221">
                  <c:v>1</c:v>
                </c:pt>
                <c:pt idx="11222">
                  <c:v>1</c:v>
                </c:pt>
                <c:pt idx="11223">
                  <c:v>1</c:v>
                </c:pt>
                <c:pt idx="11224">
                  <c:v>1</c:v>
                </c:pt>
                <c:pt idx="11225">
                  <c:v>1</c:v>
                </c:pt>
                <c:pt idx="11226">
                  <c:v>1</c:v>
                </c:pt>
                <c:pt idx="11227">
                  <c:v>1</c:v>
                </c:pt>
                <c:pt idx="11228">
                  <c:v>1</c:v>
                </c:pt>
                <c:pt idx="11229">
                  <c:v>1</c:v>
                </c:pt>
                <c:pt idx="11230">
                  <c:v>1</c:v>
                </c:pt>
                <c:pt idx="11231">
                  <c:v>1</c:v>
                </c:pt>
                <c:pt idx="11232">
                  <c:v>1</c:v>
                </c:pt>
                <c:pt idx="11233">
                  <c:v>1</c:v>
                </c:pt>
                <c:pt idx="11234">
                  <c:v>1</c:v>
                </c:pt>
                <c:pt idx="11235">
                  <c:v>1</c:v>
                </c:pt>
                <c:pt idx="11236">
                  <c:v>1</c:v>
                </c:pt>
                <c:pt idx="11237">
                  <c:v>1</c:v>
                </c:pt>
                <c:pt idx="11238">
                  <c:v>1</c:v>
                </c:pt>
                <c:pt idx="11239">
                  <c:v>1</c:v>
                </c:pt>
                <c:pt idx="11240">
                  <c:v>1</c:v>
                </c:pt>
                <c:pt idx="11241">
                  <c:v>1</c:v>
                </c:pt>
                <c:pt idx="11242">
                  <c:v>1</c:v>
                </c:pt>
                <c:pt idx="11243">
                  <c:v>1</c:v>
                </c:pt>
                <c:pt idx="11244">
                  <c:v>1</c:v>
                </c:pt>
                <c:pt idx="11245">
                  <c:v>1</c:v>
                </c:pt>
                <c:pt idx="11246">
                  <c:v>1</c:v>
                </c:pt>
                <c:pt idx="11247">
                  <c:v>1</c:v>
                </c:pt>
                <c:pt idx="11248">
                  <c:v>1</c:v>
                </c:pt>
                <c:pt idx="11249">
                  <c:v>1</c:v>
                </c:pt>
                <c:pt idx="11250">
                  <c:v>1</c:v>
                </c:pt>
                <c:pt idx="11251">
                  <c:v>1</c:v>
                </c:pt>
                <c:pt idx="11252">
                  <c:v>1</c:v>
                </c:pt>
                <c:pt idx="11253">
                  <c:v>1</c:v>
                </c:pt>
                <c:pt idx="11254">
                  <c:v>1</c:v>
                </c:pt>
                <c:pt idx="11255">
                  <c:v>1</c:v>
                </c:pt>
                <c:pt idx="11256">
                  <c:v>1</c:v>
                </c:pt>
                <c:pt idx="11257">
                  <c:v>1</c:v>
                </c:pt>
                <c:pt idx="11258">
                  <c:v>1</c:v>
                </c:pt>
                <c:pt idx="11259">
                  <c:v>1</c:v>
                </c:pt>
                <c:pt idx="11260">
                  <c:v>1</c:v>
                </c:pt>
                <c:pt idx="11261">
                  <c:v>1</c:v>
                </c:pt>
                <c:pt idx="11262">
                  <c:v>1</c:v>
                </c:pt>
                <c:pt idx="11263">
                  <c:v>1</c:v>
                </c:pt>
                <c:pt idx="11264">
                  <c:v>1</c:v>
                </c:pt>
                <c:pt idx="11265">
                  <c:v>1</c:v>
                </c:pt>
                <c:pt idx="11266">
                  <c:v>1</c:v>
                </c:pt>
                <c:pt idx="11267">
                  <c:v>1</c:v>
                </c:pt>
                <c:pt idx="11268">
                  <c:v>1</c:v>
                </c:pt>
                <c:pt idx="11269">
                  <c:v>1</c:v>
                </c:pt>
                <c:pt idx="11270">
                  <c:v>1</c:v>
                </c:pt>
                <c:pt idx="11271">
                  <c:v>1</c:v>
                </c:pt>
                <c:pt idx="11272">
                  <c:v>1</c:v>
                </c:pt>
                <c:pt idx="11273">
                  <c:v>1</c:v>
                </c:pt>
                <c:pt idx="11274">
                  <c:v>1</c:v>
                </c:pt>
                <c:pt idx="11275">
                  <c:v>1</c:v>
                </c:pt>
                <c:pt idx="11276">
                  <c:v>1</c:v>
                </c:pt>
                <c:pt idx="11277">
                  <c:v>1</c:v>
                </c:pt>
                <c:pt idx="11278">
                  <c:v>1</c:v>
                </c:pt>
                <c:pt idx="11279">
                  <c:v>1</c:v>
                </c:pt>
                <c:pt idx="11280">
                  <c:v>1</c:v>
                </c:pt>
                <c:pt idx="11281">
                  <c:v>1</c:v>
                </c:pt>
                <c:pt idx="11282">
                  <c:v>1</c:v>
                </c:pt>
                <c:pt idx="11283">
                  <c:v>1</c:v>
                </c:pt>
                <c:pt idx="11284">
                  <c:v>1</c:v>
                </c:pt>
                <c:pt idx="11285">
                  <c:v>1</c:v>
                </c:pt>
                <c:pt idx="11286">
                  <c:v>1</c:v>
                </c:pt>
                <c:pt idx="11287">
                  <c:v>1</c:v>
                </c:pt>
                <c:pt idx="11288">
                  <c:v>1</c:v>
                </c:pt>
                <c:pt idx="11289">
                  <c:v>1</c:v>
                </c:pt>
                <c:pt idx="11290">
                  <c:v>1</c:v>
                </c:pt>
                <c:pt idx="11291">
                  <c:v>1</c:v>
                </c:pt>
                <c:pt idx="11292">
                  <c:v>1</c:v>
                </c:pt>
                <c:pt idx="11293">
                  <c:v>1</c:v>
                </c:pt>
                <c:pt idx="11294">
                  <c:v>1</c:v>
                </c:pt>
                <c:pt idx="11295">
                  <c:v>1</c:v>
                </c:pt>
                <c:pt idx="11296">
                  <c:v>1</c:v>
                </c:pt>
                <c:pt idx="11297">
                  <c:v>1</c:v>
                </c:pt>
                <c:pt idx="11298">
                  <c:v>1</c:v>
                </c:pt>
                <c:pt idx="11299">
                  <c:v>1</c:v>
                </c:pt>
                <c:pt idx="11300">
                  <c:v>1</c:v>
                </c:pt>
                <c:pt idx="11301">
                  <c:v>1</c:v>
                </c:pt>
                <c:pt idx="11302">
                  <c:v>1</c:v>
                </c:pt>
                <c:pt idx="11303">
                  <c:v>1</c:v>
                </c:pt>
                <c:pt idx="11304">
                  <c:v>1</c:v>
                </c:pt>
                <c:pt idx="11305">
                  <c:v>1</c:v>
                </c:pt>
                <c:pt idx="11306">
                  <c:v>1</c:v>
                </c:pt>
                <c:pt idx="11307">
                  <c:v>1</c:v>
                </c:pt>
                <c:pt idx="11308">
                  <c:v>1</c:v>
                </c:pt>
                <c:pt idx="11309">
                  <c:v>1</c:v>
                </c:pt>
                <c:pt idx="11310">
                  <c:v>1</c:v>
                </c:pt>
                <c:pt idx="11311">
                  <c:v>1</c:v>
                </c:pt>
                <c:pt idx="11312">
                  <c:v>1</c:v>
                </c:pt>
                <c:pt idx="11313">
                  <c:v>1</c:v>
                </c:pt>
                <c:pt idx="11314">
                  <c:v>1</c:v>
                </c:pt>
                <c:pt idx="11315">
                  <c:v>1</c:v>
                </c:pt>
                <c:pt idx="11316">
                  <c:v>1</c:v>
                </c:pt>
                <c:pt idx="11317">
                  <c:v>1</c:v>
                </c:pt>
                <c:pt idx="11318">
                  <c:v>1</c:v>
                </c:pt>
                <c:pt idx="11319">
                  <c:v>1</c:v>
                </c:pt>
                <c:pt idx="11320">
                  <c:v>1</c:v>
                </c:pt>
                <c:pt idx="11321">
                  <c:v>1</c:v>
                </c:pt>
                <c:pt idx="11322">
                  <c:v>1</c:v>
                </c:pt>
                <c:pt idx="11323">
                  <c:v>1</c:v>
                </c:pt>
                <c:pt idx="11324">
                  <c:v>1</c:v>
                </c:pt>
                <c:pt idx="11325">
                  <c:v>1</c:v>
                </c:pt>
                <c:pt idx="11326">
                  <c:v>1</c:v>
                </c:pt>
                <c:pt idx="11327">
                  <c:v>1</c:v>
                </c:pt>
                <c:pt idx="11328">
                  <c:v>1</c:v>
                </c:pt>
                <c:pt idx="11329">
                  <c:v>1</c:v>
                </c:pt>
                <c:pt idx="11330">
                  <c:v>1</c:v>
                </c:pt>
                <c:pt idx="11331">
                  <c:v>1</c:v>
                </c:pt>
                <c:pt idx="11332">
                  <c:v>1</c:v>
                </c:pt>
                <c:pt idx="11333">
                  <c:v>1</c:v>
                </c:pt>
                <c:pt idx="11334">
                  <c:v>1</c:v>
                </c:pt>
                <c:pt idx="11335">
                  <c:v>1</c:v>
                </c:pt>
                <c:pt idx="11336">
                  <c:v>1</c:v>
                </c:pt>
                <c:pt idx="11337">
                  <c:v>1</c:v>
                </c:pt>
                <c:pt idx="11338">
                  <c:v>1</c:v>
                </c:pt>
                <c:pt idx="11339">
                  <c:v>1</c:v>
                </c:pt>
                <c:pt idx="11340">
                  <c:v>1</c:v>
                </c:pt>
                <c:pt idx="11341">
                  <c:v>1</c:v>
                </c:pt>
                <c:pt idx="11342">
                  <c:v>1</c:v>
                </c:pt>
                <c:pt idx="11343">
                  <c:v>1</c:v>
                </c:pt>
                <c:pt idx="11344">
                  <c:v>1</c:v>
                </c:pt>
                <c:pt idx="11345">
                  <c:v>1</c:v>
                </c:pt>
                <c:pt idx="11346">
                  <c:v>1</c:v>
                </c:pt>
                <c:pt idx="11347">
                  <c:v>1</c:v>
                </c:pt>
                <c:pt idx="11348">
                  <c:v>1</c:v>
                </c:pt>
                <c:pt idx="11349">
                  <c:v>1</c:v>
                </c:pt>
                <c:pt idx="11350">
                  <c:v>1</c:v>
                </c:pt>
                <c:pt idx="11351">
                  <c:v>1</c:v>
                </c:pt>
                <c:pt idx="11352">
                  <c:v>1</c:v>
                </c:pt>
                <c:pt idx="11353">
                  <c:v>1</c:v>
                </c:pt>
                <c:pt idx="11354">
                  <c:v>1</c:v>
                </c:pt>
                <c:pt idx="11355">
                  <c:v>1</c:v>
                </c:pt>
                <c:pt idx="11356">
                  <c:v>1</c:v>
                </c:pt>
                <c:pt idx="11357">
                  <c:v>1</c:v>
                </c:pt>
                <c:pt idx="11358">
                  <c:v>1</c:v>
                </c:pt>
                <c:pt idx="11359">
                  <c:v>1</c:v>
                </c:pt>
                <c:pt idx="11360">
                  <c:v>1</c:v>
                </c:pt>
                <c:pt idx="11361">
                  <c:v>1</c:v>
                </c:pt>
                <c:pt idx="11362">
                  <c:v>1</c:v>
                </c:pt>
                <c:pt idx="11363">
                  <c:v>1</c:v>
                </c:pt>
                <c:pt idx="11364">
                  <c:v>1</c:v>
                </c:pt>
                <c:pt idx="11365">
                  <c:v>1</c:v>
                </c:pt>
                <c:pt idx="11366">
                  <c:v>1</c:v>
                </c:pt>
                <c:pt idx="11367">
                  <c:v>1</c:v>
                </c:pt>
                <c:pt idx="11368">
                  <c:v>1</c:v>
                </c:pt>
                <c:pt idx="11369">
                  <c:v>1</c:v>
                </c:pt>
                <c:pt idx="11370">
                  <c:v>1</c:v>
                </c:pt>
                <c:pt idx="11371">
                  <c:v>1</c:v>
                </c:pt>
                <c:pt idx="11372">
                  <c:v>1</c:v>
                </c:pt>
                <c:pt idx="11373">
                  <c:v>1</c:v>
                </c:pt>
                <c:pt idx="11374">
                  <c:v>1</c:v>
                </c:pt>
                <c:pt idx="11375">
                  <c:v>1</c:v>
                </c:pt>
                <c:pt idx="11376">
                  <c:v>1</c:v>
                </c:pt>
                <c:pt idx="11377">
                  <c:v>1</c:v>
                </c:pt>
                <c:pt idx="11378">
                  <c:v>1</c:v>
                </c:pt>
                <c:pt idx="11379">
                  <c:v>1</c:v>
                </c:pt>
                <c:pt idx="11380">
                  <c:v>1</c:v>
                </c:pt>
                <c:pt idx="11381">
                  <c:v>1</c:v>
                </c:pt>
                <c:pt idx="11382">
                  <c:v>1</c:v>
                </c:pt>
                <c:pt idx="11383">
                  <c:v>1</c:v>
                </c:pt>
                <c:pt idx="11384">
                  <c:v>1</c:v>
                </c:pt>
                <c:pt idx="11385">
                  <c:v>1</c:v>
                </c:pt>
                <c:pt idx="11386">
                  <c:v>1</c:v>
                </c:pt>
                <c:pt idx="11387">
                  <c:v>1</c:v>
                </c:pt>
                <c:pt idx="11388">
                  <c:v>1</c:v>
                </c:pt>
                <c:pt idx="11389">
                  <c:v>1</c:v>
                </c:pt>
                <c:pt idx="11390">
                  <c:v>1</c:v>
                </c:pt>
                <c:pt idx="11391">
                  <c:v>1</c:v>
                </c:pt>
                <c:pt idx="11392">
                  <c:v>1</c:v>
                </c:pt>
                <c:pt idx="11393">
                  <c:v>1</c:v>
                </c:pt>
                <c:pt idx="11394">
                  <c:v>1</c:v>
                </c:pt>
                <c:pt idx="11395">
                  <c:v>1</c:v>
                </c:pt>
                <c:pt idx="11396">
                  <c:v>1</c:v>
                </c:pt>
                <c:pt idx="11397">
                  <c:v>1</c:v>
                </c:pt>
                <c:pt idx="11398">
                  <c:v>1</c:v>
                </c:pt>
                <c:pt idx="11399">
                  <c:v>1</c:v>
                </c:pt>
                <c:pt idx="11400">
                  <c:v>1</c:v>
                </c:pt>
                <c:pt idx="11401">
                  <c:v>1</c:v>
                </c:pt>
                <c:pt idx="11402">
                  <c:v>1</c:v>
                </c:pt>
                <c:pt idx="11403">
                  <c:v>1</c:v>
                </c:pt>
                <c:pt idx="11404">
                  <c:v>1</c:v>
                </c:pt>
                <c:pt idx="11405">
                  <c:v>1</c:v>
                </c:pt>
                <c:pt idx="11406">
                  <c:v>1</c:v>
                </c:pt>
                <c:pt idx="11407">
                  <c:v>1</c:v>
                </c:pt>
                <c:pt idx="11408">
                  <c:v>1</c:v>
                </c:pt>
                <c:pt idx="11409">
                  <c:v>1</c:v>
                </c:pt>
                <c:pt idx="11410">
                  <c:v>1</c:v>
                </c:pt>
                <c:pt idx="11411">
                  <c:v>1</c:v>
                </c:pt>
                <c:pt idx="11412">
                  <c:v>1</c:v>
                </c:pt>
                <c:pt idx="11413">
                  <c:v>1</c:v>
                </c:pt>
                <c:pt idx="11414">
                  <c:v>1</c:v>
                </c:pt>
                <c:pt idx="11415">
                  <c:v>1</c:v>
                </c:pt>
                <c:pt idx="11416">
                  <c:v>1</c:v>
                </c:pt>
                <c:pt idx="11417">
                  <c:v>1</c:v>
                </c:pt>
                <c:pt idx="11418">
                  <c:v>1</c:v>
                </c:pt>
                <c:pt idx="11419">
                  <c:v>1</c:v>
                </c:pt>
                <c:pt idx="11420">
                  <c:v>1</c:v>
                </c:pt>
                <c:pt idx="11421">
                  <c:v>1</c:v>
                </c:pt>
                <c:pt idx="11422">
                  <c:v>1</c:v>
                </c:pt>
                <c:pt idx="11423">
                  <c:v>1</c:v>
                </c:pt>
                <c:pt idx="11424">
                  <c:v>1</c:v>
                </c:pt>
                <c:pt idx="11425">
                  <c:v>1</c:v>
                </c:pt>
                <c:pt idx="11426">
                  <c:v>1</c:v>
                </c:pt>
                <c:pt idx="11427">
                  <c:v>1</c:v>
                </c:pt>
                <c:pt idx="11428">
                  <c:v>1</c:v>
                </c:pt>
                <c:pt idx="11429">
                  <c:v>1</c:v>
                </c:pt>
                <c:pt idx="11430">
                  <c:v>1</c:v>
                </c:pt>
                <c:pt idx="11431">
                  <c:v>1</c:v>
                </c:pt>
                <c:pt idx="11432">
                  <c:v>1</c:v>
                </c:pt>
                <c:pt idx="11433">
                  <c:v>1</c:v>
                </c:pt>
                <c:pt idx="11434">
                  <c:v>1</c:v>
                </c:pt>
                <c:pt idx="11435">
                  <c:v>1</c:v>
                </c:pt>
                <c:pt idx="11436">
                  <c:v>1</c:v>
                </c:pt>
                <c:pt idx="11437">
                  <c:v>1</c:v>
                </c:pt>
                <c:pt idx="11438">
                  <c:v>1</c:v>
                </c:pt>
                <c:pt idx="11439">
                  <c:v>1</c:v>
                </c:pt>
                <c:pt idx="11440">
                  <c:v>1</c:v>
                </c:pt>
                <c:pt idx="11441">
                  <c:v>1</c:v>
                </c:pt>
                <c:pt idx="11442">
                  <c:v>1</c:v>
                </c:pt>
                <c:pt idx="11443">
                  <c:v>1</c:v>
                </c:pt>
                <c:pt idx="11444">
                  <c:v>1</c:v>
                </c:pt>
                <c:pt idx="11445">
                  <c:v>1</c:v>
                </c:pt>
                <c:pt idx="11446">
                  <c:v>1</c:v>
                </c:pt>
                <c:pt idx="11447">
                  <c:v>1</c:v>
                </c:pt>
                <c:pt idx="11448">
                  <c:v>1</c:v>
                </c:pt>
                <c:pt idx="11449">
                  <c:v>1</c:v>
                </c:pt>
                <c:pt idx="11450">
                  <c:v>1</c:v>
                </c:pt>
                <c:pt idx="11451">
                  <c:v>1</c:v>
                </c:pt>
                <c:pt idx="11452">
                  <c:v>1</c:v>
                </c:pt>
                <c:pt idx="11453">
                  <c:v>1</c:v>
                </c:pt>
                <c:pt idx="11454">
                  <c:v>1</c:v>
                </c:pt>
                <c:pt idx="11455">
                  <c:v>1</c:v>
                </c:pt>
                <c:pt idx="11456">
                  <c:v>1</c:v>
                </c:pt>
                <c:pt idx="11457">
                  <c:v>1</c:v>
                </c:pt>
                <c:pt idx="11458">
                  <c:v>1</c:v>
                </c:pt>
                <c:pt idx="11459">
                  <c:v>1</c:v>
                </c:pt>
                <c:pt idx="11460">
                  <c:v>1</c:v>
                </c:pt>
                <c:pt idx="11461">
                  <c:v>1</c:v>
                </c:pt>
                <c:pt idx="11462">
                  <c:v>1</c:v>
                </c:pt>
                <c:pt idx="11463">
                  <c:v>1</c:v>
                </c:pt>
                <c:pt idx="11464">
                  <c:v>1</c:v>
                </c:pt>
                <c:pt idx="11465">
                  <c:v>1</c:v>
                </c:pt>
                <c:pt idx="11466">
                  <c:v>1</c:v>
                </c:pt>
                <c:pt idx="11467">
                  <c:v>1</c:v>
                </c:pt>
                <c:pt idx="11468">
                  <c:v>1</c:v>
                </c:pt>
                <c:pt idx="11469">
                  <c:v>1</c:v>
                </c:pt>
                <c:pt idx="11470">
                  <c:v>1</c:v>
                </c:pt>
                <c:pt idx="11471">
                  <c:v>1</c:v>
                </c:pt>
                <c:pt idx="11472">
                  <c:v>1</c:v>
                </c:pt>
                <c:pt idx="11473">
                  <c:v>1</c:v>
                </c:pt>
                <c:pt idx="11474">
                  <c:v>1</c:v>
                </c:pt>
                <c:pt idx="11475">
                  <c:v>1</c:v>
                </c:pt>
                <c:pt idx="11476">
                  <c:v>1</c:v>
                </c:pt>
                <c:pt idx="11477">
                  <c:v>1</c:v>
                </c:pt>
                <c:pt idx="11478">
                  <c:v>1</c:v>
                </c:pt>
                <c:pt idx="11479">
                  <c:v>1</c:v>
                </c:pt>
                <c:pt idx="11480">
                  <c:v>1</c:v>
                </c:pt>
                <c:pt idx="11481">
                  <c:v>1</c:v>
                </c:pt>
                <c:pt idx="11482">
                  <c:v>1</c:v>
                </c:pt>
                <c:pt idx="11483">
                  <c:v>1</c:v>
                </c:pt>
                <c:pt idx="11484">
                  <c:v>1</c:v>
                </c:pt>
                <c:pt idx="11485">
                  <c:v>1</c:v>
                </c:pt>
                <c:pt idx="11486">
                  <c:v>1</c:v>
                </c:pt>
                <c:pt idx="11487">
                  <c:v>1</c:v>
                </c:pt>
                <c:pt idx="11488">
                  <c:v>1</c:v>
                </c:pt>
                <c:pt idx="11489">
                  <c:v>1</c:v>
                </c:pt>
                <c:pt idx="11490">
                  <c:v>1</c:v>
                </c:pt>
                <c:pt idx="11491">
                  <c:v>1</c:v>
                </c:pt>
                <c:pt idx="11492">
                  <c:v>1</c:v>
                </c:pt>
                <c:pt idx="11493">
                  <c:v>1</c:v>
                </c:pt>
                <c:pt idx="11494">
                  <c:v>1</c:v>
                </c:pt>
                <c:pt idx="11495">
                  <c:v>1</c:v>
                </c:pt>
                <c:pt idx="11496">
                  <c:v>1</c:v>
                </c:pt>
                <c:pt idx="11497">
                  <c:v>1</c:v>
                </c:pt>
                <c:pt idx="11498">
                  <c:v>1</c:v>
                </c:pt>
                <c:pt idx="11499">
                  <c:v>1</c:v>
                </c:pt>
                <c:pt idx="11500">
                  <c:v>1</c:v>
                </c:pt>
                <c:pt idx="11501">
                  <c:v>1</c:v>
                </c:pt>
                <c:pt idx="11502">
                  <c:v>1</c:v>
                </c:pt>
                <c:pt idx="11503">
                  <c:v>1</c:v>
                </c:pt>
                <c:pt idx="11504">
                  <c:v>1</c:v>
                </c:pt>
                <c:pt idx="11505">
                  <c:v>1</c:v>
                </c:pt>
                <c:pt idx="11506">
                  <c:v>1</c:v>
                </c:pt>
                <c:pt idx="11507">
                  <c:v>1</c:v>
                </c:pt>
                <c:pt idx="11508">
                  <c:v>1</c:v>
                </c:pt>
                <c:pt idx="11509">
                  <c:v>1</c:v>
                </c:pt>
                <c:pt idx="11510">
                  <c:v>1</c:v>
                </c:pt>
                <c:pt idx="11511">
                  <c:v>1</c:v>
                </c:pt>
                <c:pt idx="11512">
                  <c:v>1</c:v>
                </c:pt>
                <c:pt idx="11513">
                  <c:v>1</c:v>
                </c:pt>
                <c:pt idx="11514">
                  <c:v>1</c:v>
                </c:pt>
                <c:pt idx="11515">
                  <c:v>1</c:v>
                </c:pt>
                <c:pt idx="11516">
                  <c:v>1</c:v>
                </c:pt>
                <c:pt idx="11517">
                  <c:v>1</c:v>
                </c:pt>
                <c:pt idx="11518">
                  <c:v>1</c:v>
                </c:pt>
                <c:pt idx="11519">
                  <c:v>1</c:v>
                </c:pt>
                <c:pt idx="11520">
                  <c:v>1</c:v>
                </c:pt>
                <c:pt idx="11521">
                  <c:v>1</c:v>
                </c:pt>
                <c:pt idx="11522">
                  <c:v>1</c:v>
                </c:pt>
                <c:pt idx="11523">
                  <c:v>1</c:v>
                </c:pt>
                <c:pt idx="11524">
                  <c:v>1</c:v>
                </c:pt>
                <c:pt idx="11525">
                  <c:v>1</c:v>
                </c:pt>
                <c:pt idx="11526">
                  <c:v>1</c:v>
                </c:pt>
                <c:pt idx="11527">
                  <c:v>1</c:v>
                </c:pt>
                <c:pt idx="11528">
                  <c:v>1</c:v>
                </c:pt>
                <c:pt idx="11529">
                  <c:v>1</c:v>
                </c:pt>
                <c:pt idx="11530">
                  <c:v>1</c:v>
                </c:pt>
                <c:pt idx="11531">
                  <c:v>1</c:v>
                </c:pt>
                <c:pt idx="11532">
                  <c:v>1</c:v>
                </c:pt>
                <c:pt idx="11533">
                  <c:v>1</c:v>
                </c:pt>
                <c:pt idx="11534">
                  <c:v>1</c:v>
                </c:pt>
                <c:pt idx="11535">
                  <c:v>1</c:v>
                </c:pt>
                <c:pt idx="11536">
                  <c:v>1</c:v>
                </c:pt>
                <c:pt idx="11537">
                  <c:v>1</c:v>
                </c:pt>
                <c:pt idx="11538">
                  <c:v>1</c:v>
                </c:pt>
                <c:pt idx="11539">
                  <c:v>1</c:v>
                </c:pt>
                <c:pt idx="11540">
                  <c:v>1</c:v>
                </c:pt>
                <c:pt idx="11541">
                  <c:v>1</c:v>
                </c:pt>
                <c:pt idx="11542">
                  <c:v>1</c:v>
                </c:pt>
                <c:pt idx="11543">
                  <c:v>1</c:v>
                </c:pt>
                <c:pt idx="11544">
                  <c:v>1</c:v>
                </c:pt>
                <c:pt idx="11545">
                  <c:v>1</c:v>
                </c:pt>
                <c:pt idx="11546">
                  <c:v>1</c:v>
                </c:pt>
                <c:pt idx="11547">
                  <c:v>1</c:v>
                </c:pt>
                <c:pt idx="11548">
                  <c:v>1</c:v>
                </c:pt>
                <c:pt idx="11549">
                  <c:v>1</c:v>
                </c:pt>
                <c:pt idx="11550">
                  <c:v>1</c:v>
                </c:pt>
                <c:pt idx="11551">
                  <c:v>1</c:v>
                </c:pt>
                <c:pt idx="11552">
                  <c:v>1</c:v>
                </c:pt>
                <c:pt idx="11553">
                  <c:v>1</c:v>
                </c:pt>
                <c:pt idx="11554">
                  <c:v>1</c:v>
                </c:pt>
                <c:pt idx="11555">
                  <c:v>1</c:v>
                </c:pt>
                <c:pt idx="11556">
                  <c:v>1</c:v>
                </c:pt>
                <c:pt idx="11557">
                  <c:v>1</c:v>
                </c:pt>
                <c:pt idx="11558">
                  <c:v>1</c:v>
                </c:pt>
                <c:pt idx="11559">
                  <c:v>1</c:v>
                </c:pt>
                <c:pt idx="11560">
                  <c:v>1</c:v>
                </c:pt>
                <c:pt idx="11561">
                  <c:v>1</c:v>
                </c:pt>
                <c:pt idx="11562">
                  <c:v>1</c:v>
                </c:pt>
                <c:pt idx="11563">
                  <c:v>1</c:v>
                </c:pt>
                <c:pt idx="11564">
                  <c:v>1</c:v>
                </c:pt>
                <c:pt idx="11565">
                  <c:v>1</c:v>
                </c:pt>
                <c:pt idx="11566">
                  <c:v>1</c:v>
                </c:pt>
                <c:pt idx="11567">
                  <c:v>1</c:v>
                </c:pt>
                <c:pt idx="11568">
                  <c:v>1</c:v>
                </c:pt>
                <c:pt idx="11569">
                  <c:v>1</c:v>
                </c:pt>
                <c:pt idx="11570">
                  <c:v>1</c:v>
                </c:pt>
                <c:pt idx="11571">
                  <c:v>1</c:v>
                </c:pt>
                <c:pt idx="11572">
                  <c:v>1</c:v>
                </c:pt>
                <c:pt idx="11573">
                  <c:v>1</c:v>
                </c:pt>
                <c:pt idx="11574">
                  <c:v>1</c:v>
                </c:pt>
                <c:pt idx="11575">
                  <c:v>1</c:v>
                </c:pt>
                <c:pt idx="11576">
                  <c:v>1</c:v>
                </c:pt>
                <c:pt idx="11577">
                  <c:v>1</c:v>
                </c:pt>
                <c:pt idx="11578">
                  <c:v>1</c:v>
                </c:pt>
                <c:pt idx="11579">
                  <c:v>1</c:v>
                </c:pt>
                <c:pt idx="11580">
                  <c:v>1</c:v>
                </c:pt>
                <c:pt idx="11581">
                  <c:v>1</c:v>
                </c:pt>
                <c:pt idx="11582">
                  <c:v>1</c:v>
                </c:pt>
                <c:pt idx="11583">
                  <c:v>1</c:v>
                </c:pt>
                <c:pt idx="11584">
                  <c:v>1</c:v>
                </c:pt>
                <c:pt idx="11585">
                  <c:v>1</c:v>
                </c:pt>
                <c:pt idx="11586">
                  <c:v>1</c:v>
                </c:pt>
                <c:pt idx="11587">
                  <c:v>1</c:v>
                </c:pt>
                <c:pt idx="11588">
                  <c:v>1</c:v>
                </c:pt>
                <c:pt idx="11589">
                  <c:v>1</c:v>
                </c:pt>
                <c:pt idx="11590">
                  <c:v>1</c:v>
                </c:pt>
                <c:pt idx="11591">
                  <c:v>1</c:v>
                </c:pt>
                <c:pt idx="11592">
                  <c:v>1</c:v>
                </c:pt>
                <c:pt idx="11593">
                  <c:v>1</c:v>
                </c:pt>
                <c:pt idx="11594">
                  <c:v>1</c:v>
                </c:pt>
                <c:pt idx="11595">
                  <c:v>1</c:v>
                </c:pt>
                <c:pt idx="11596">
                  <c:v>1</c:v>
                </c:pt>
                <c:pt idx="11597">
                  <c:v>1</c:v>
                </c:pt>
                <c:pt idx="11598">
                  <c:v>1</c:v>
                </c:pt>
                <c:pt idx="11599">
                  <c:v>1</c:v>
                </c:pt>
                <c:pt idx="11600">
                  <c:v>1</c:v>
                </c:pt>
                <c:pt idx="11601">
                  <c:v>1</c:v>
                </c:pt>
                <c:pt idx="11602">
                  <c:v>1</c:v>
                </c:pt>
                <c:pt idx="11603">
                  <c:v>1</c:v>
                </c:pt>
                <c:pt idx="11604">
                  <c:v>1</c:v>
                </c:pt>
                <c:pt idx="11605">
                  <c:v>1</c:v>
                </c:pt>
                <c:pt idx="11606">
                  <c:v>1</c:v>
                </c:pt>
                <c:pt idx="11607">
                  <c:v>1</c:v>
                </c:pt>
                <c:pt idx="11608">
                  <c:v>1</c:v>
                </c:pt>
                <c:pt idx="11609">
                  <c:v>1</c:v>
                </c:pt>
                <c:pt idx="11610">
                  <c:v>1</c:v>
                </c:pt>
                <c:pt idx="11611">
                  <c:v>1</c:v>
                </c:pt>
                <c:pt idx="11612">
                  <c:v>1</c:v>
                </c:pt>
                <c:pt idx="11613">
                  <c:v>1</c:v>
                </c:pt>
                <c:pt idx="11614">
                  <c:v>1</c:v>
                </c:pt>
                <c:pt idx="11615">
                  <c:v>1</c:v>
                </c:pt>
                <c:pt idx="11616">
                  <c:v>1</c:v>
                </c:pt>
                <c:pt idx="11617">
                  <c:v>1</c:v>
                </c:pt>
                <c:pt idx="11618">
                  <c:v>1</c:v>
                </c:pt>
                <c:pt idx="11619">
                  <c:v>1</c:v>
                </c:pt>
                <c:pt idx="11620">
                  <c:v>1</c:v>
                </c:pt>
                <c:pt idx="11621">
                  <c:v>1</c:v>
                </c:pt>
                <c:pt idx="11622">
                  <c:v>1</c:v>
                </c:pt>
                <c:pt idx="11623">
                  <c:v>1</c:v>
                </c:pt>
                <c:pt idx="11624">
                  <c:v>1</c:v>
                </c:pt>
                <c:pt idx="11625">
                  <c:v>1</c:v>
                </c:pt>
                <c:pt idx="11626">
                  <c:v>1</c:v>
                </c:pt>
                <c:pt idx="11627">
                  <c:v>1</c:v>
                </c:pt>
                <c:pt idx="11628">
                  <c:v>1</c:v>
                </c:pt>
                <c:pt idx="11629">
                  <c:v>1</c:v>
                </c:pt>
                <c:pt idx="11630">
                  <c:v>1</c:v>
                </c:pt>
                <c:pt idx="11631">
                  <c:v>1</c:v>
                </c:pt>
                <c:pt idx="11632">
                  <c:v>1</c:v>
                </c:pt>
                <c:pt idx="11633">
                  <c:v>1</c:v>
                </c:pt>
                <c:pt idx="11634">
                  <c:v>1</c:v>
                </c:pt>
                <c:pt idx="11635">
                  <c:v>1</c:v>
                </c:pt>
                <c:pt idx="11636">
                  <c:v>1</c:v>
                </c:pt>
                <c:pt idx="11637">
                  <c:v>1</c:v>
                </c:pt>
                <c:pt idx="11638">
                  <c:v>1</c:v>
                </c:pt>
                <c:pt idx="11639">
                  <c:v>1</c:v>
                </c:pt>
                <c:pt idx="11640">
                  <c:v>1</c:v>
                </c:pt>
                <c:pt idx="11641">
                  <c:v>1</c:v>
                </c:pt>
                <c:pt idx="11642">
                  <c:v>1</c:v>
                </c:pt>
                <c:pt idx="11643">
                  <c:v>1</c:v>
                </c:pt>
                <c:pt idx="11644">
                  <c:v>1</c:v>
                </c:pt>
                <c:pt idx="11645">
                  <c:v>1</c:v>
                </c:pt>
                <c:pt idx="11646">
                  <c:v>1</c:v>
                </c:pt>
                <c:pt idx="11647">
                  <c:v>1</c:v>
                </c:pt>
                <c:pt idx="11648">
                  <c:v>1</c:v>
                </c:pt>
                <c:pt idx="11649">
                  <c:v>1</c:v>
                </c:pt>
                <c:pt idx="11650">
                  <c:v>1</c:v>
                </c:pt>
                <c:pt idx="11651">
                  <c:v>1</c:v>
                </c:pt>
                <c:pt idx="11652">
                  <c:v>1</c:v>
                </c:pt>
                <c:pt idx="11653">
                  <c:v>1</c:v>
                </c:pt>
                <c:pt idx="11654">
                  <c:v>1</c:v>
                </c:pt>
                <c:pt idx="11655">
                  <c:v>1</c:v>
                </c:pt>
                <c:pt idx="11656">
                  <c:v>1</c:v>
                </c:pt>
                <c:pt idx="11657">
                  <c:v>1</c:v>
                </c:pt>
                <c:pt idx="11658">
                  <c:v>1</c:v>
                </c:pt>
                <c:pt idx="11659">
                  <c:v>1</c:v>
                </c:pt>
                <c:pt idx="11660">
                  <c:v>1</c:v>
                </c:pt>
                <c:pt idx="11661">
                  <c:v>1</c:v>
                </c:pt>
                <c:pt idx="11662">
                  <c:v>1</c:v>
                </c:pt>
                <c:pt idx="11663">
                  <c:v>1</c:v>
                </c:pt>
                <c:pt idx="11664">
                  <c:v>1</c:v>
                </c:pt>
                <c:pt idx="11665">
                  <c:v>1</c:v>
                </c:pt>
                <c:pt idx="11666">
                  <c:v>1</c:v>
                </c:pt>
                <c:pt idx="11667">
                  <c:v>1</c:v>
                </c:pt>
                <c:pt idx="11668">
                  <c:v>1</c:v>
                </c:pt>
                <c:pt idx="11669">
                  <c:v>1</c:v>
                </c:pt>
                <c:pt idx="11670">
                  <c:v>1</c:v>
                </c:pt>
                <c:pt idx="11671">
                  <c:v>1</c:v>
                </c:pt>
                <c:pt idx="11672">
                  <c:v>1</c:v>
                </c:pt>
                <c:pt idx="11673">
                  <c:v>1</c:v>
                </c:pt>
                <c:pt idx="11674">
                  <c:v>1</c:v>
                </c:pt>
                <c:pt idx="11675">
                  <c:v>1</c:v>
                </c:pt>
                <c:pt idx="11676">
                  <c:v>1</c:v>
                </c:pt>
                <c:pt idx="11677">
                  <c:v>1</c:v>
                </c:pt>
                <c:pt idx="11678">
                  <c:v>1</c:v>
                </c:pt>
                <c:pt idx="11679">
                  <c:v>1</c:v>
                </c:pt>
                <c:pt idx="11680">
                  <c:v>1</c:v>
                </c:pt>
                <c:pt idx="11681">
                  <c:v>1</c:v>
                </c:pt>
                <c:pt idx="11682">
                  <c:v>1</c:v>
                </c:pt>
                <c:pt idx="11683">
                  <c:v>1</c:v>
                </c:pt>
                <c:pt idx="11684">
                  <c:v>1</c:v>
                </c:pt>
                <c:pt idx="11685">
                  <c:v>1</c:v>
                </c:pt>
                <c:pt idx="11686">
                  <c:v>1</c:v>
                </c:pt>
                <c:pt idx="11687">
                  <c:v>1</c:v>
                </c:pt>
                <c:pt idx="11688">
                  <c:v>1</c:v>
                </c:pt>
                <c:pt idx="11689">
                  <c:v>1</c:v>
                </c:pt>
                <c:pt idx="11690">
                  <c:v>1</c:v>
                </c:pt>
                <c:pt idx="11691">
                  <c:v>1</c:v>
                </c:pt>
                <c:pt idx="11692">
                  <c:v>1</c:v>
                </c:pt>
                <c:pt idx="11693">
                  <c:v>1</c:v>
                </c:pt>
                <c:pt idx="11694">
                  <c:v>1</c:v>
                </c:pt>
                <c:pt idx="11695">
                  <c:v>1</c:v>
                </c:pt>
                <c:pt idx="11696">
                  <c:v>1</c:v>
                </c:pt>
                <c:pt idx="11697">
                  <c:v>1</c:v>
                </c:pt>
                <c:pt idx="11698">
                  <c:v>1</c:v>
                </c:pt>
                <c:pt idx="11699">
                  <c:v>1</c:v>
                </c:pt>
                <c:pt idx="11700">
                  <c:v>1</c:v>
                </c:pt>
                <c:pt idx="11701">
                  <c:v>1</c:v>
                </c:pt>
                <c:pt idx="11702">
                  <c:v>1</c:v>
                </c:pt>
                <c:pt idx="11703">
                  <c:v>1</c:v>
                </c:pt>
                <c:pt idx="11704">
                  <c:v>1</c:v>
                </c:pt>
                <c:pt idx="11705">
                  <c:v>1</c:v>
                </c:pt>
                <c:pt idx="11706">
                  <c:v>1</c:v>
                </c:pt>
                <c:pt idx="11707">
                  <c:v>1</c:v>
                </c:pt>
                <c:pt idx="11708">
                  <c:v>1</c:v>
                </c:pt>
                <c:pt idx="11709">
                  <c:v>1</c:v>
                </c:pt>
                <c:pt idx="11710">
                  <c:v>1</c:v>
                </c:pt>
                <c:pt idx="11711">
                  <c:v>1</c:v>
                </c:pt>
                <c:pt idx="11712">
                  <c:v>1</c:v>
                </c:pt>
                <c:pt idx="11713">
                  <c:v>1</c:v>
                </c:pt>
                <c:pt idx="11714">
                  <c:v>1</c:v>
                </c:pt>
                <c:pt idx="11715">
                  <c:v>1</c:v>
                </c:pt>
                <c:pt idx="11716">
                  <c:v>1</c:v>
                </c:pt>
                <c:pt idx="11717">
                  <c:v>1</c:v>
                </c:pt>
                <c:pt idx="11718">
                  <c:v>1</c:v>
                </c:pt>
                <c:pt idx="11719">
                  <c:v>1</c:v>
                </c:pt>
                <c:pt idx="11720">
                  <c:v>1</c:v>
                </c:pt>
                <c:pt idx="11721">
                  <c:v>1</c:v>
                </c:pt>
                <c:pt idx="11722">
                  <c:v>1</c:v>
                </c:pt>
                <c:pt idx="11723">
                  <c:v>1</c:v>
                </c:pt>
                <c:pt idx="11724">
                  <c:v>1</c:v>
                </c:pt>
                <c:pt idx="11725">
                  <c:v>1</c:v>
                </c:pt>
                <c:pt idx="11726">
                  <c:v>1</c:v>
                </c:pt>
                <c:pt idx="11727">
                  <c:v>1</c:v>
                </c:pt>
                <c:pt idx="11728">
                  <c:v>1</c:v>
                </c:pt>
                <c:pt idx="11729">
                  <c:v>1</c:v>
                </c:pt>
                <c:pt idx="11730">
                  <c:v>1</c:v>
                </c:pt>
                <c:pt idx="11731">
                  <c:v>1</c:v>
                </c:pt>
                <c:pt idx="11732">
                  <c:v>1</c:v>
                </c:pt>
                <c:pt idx="11733">
                  <c:v>1</c:v>
                </c:pt>
                <c:pt idx="11734">
                  <c:v>1</c:v>
                </c:pt>
                <c:pt idx="11735">
                  <c:v>1</c:v>
                </c:pt>
                <c:pt idx="11736">
                  <c:v>1</c:v>
                </c:pt>
                <c:pt idx="11737">
                  <c:v>1</c:v>
                </c:pt>
                <c:pt idx="11738">
                  <c:v>1</c:v>
                </c:pt>
                <c:pt idx="11739">
                  <c:v>1</c:v>
                </c:pt>
                <c:pt idx="11740">
                  <c:v>1</c:v>
                </c:pt>
                <c:pt idx="11741">
                  <c:v>1</c:v>
                </c:pt>
                <c:pt idx="11742">
                  <c:v>1</c:v>
                </c:pt>
                <c:pt idx="11743">
                  <c:v>1</c:v>
                </c:pt>
                <c:pt idx="11744">
                  <c:v>1</c:v>
                </c:pt>
                <c:pt idx="11745">
                  <c:v>1</c:v>
                </c:pt>
                <c:pt idx="11746">
                  <c:v>1</c:v>
                </c:pt>
                <c:pt idx="11747">
                  <c:v>1</c:v>
                </c:pt>
                <c:pt idx="11748">
                  <c:v>1</c:v>
                </c:pt>
                <c:pt idx="11749">
                  <c:v>1</c:v>
                </c:pt>
                <c:pt idx="11750">
                  <c:v>1</c:v>
                </c:pt>
                <c:pt idx="11751">
                  <c:v>1</c:v>
                </c:pt>
                <c:pt idx="11752">
                  <c:v>1</c:v>
                </c:pt>
                <c:pt idx="11753">
                  <c:v>1</c:v>
                </c:pt>
                <c:pt idx="11754">
                  <c:v>1</c:v>
                </c:pt>
                <c:pt idx="11755">
                  <c:v>1</c:v>
                </c:pt>
                <c:pt idx="11756">
                  <c:v>1</c:v>
                </c:pt>
                <c:pt idx="11757">
                  <c:v>1</c:v>
                </c:pt>
                <c:pt idx="11758">
                  <c:v>1</c:v>
                </c:pt>
                <c:pt idx="11759">
                  <c:v>1</c:v>
                </c:pt>
                <c:pt idx="11760">
                  <c:v>1</c:v>
                </c:pt>
                <c:pt idx="11761">
                  <c:v>1</c:v>
                </c:pt>
                <c:pt idx="11762">
                  <c:v>1</c:v>
                </c:pt>
                <c:pt idx="11763">
                  <c:v>1</c:v>
                </c:pt>
                <c:pt idx="11764">
                  <c:v>1</c:v>
                </c:pt>
                <c:pt idx="11765">
                  <c:v>1</c:v>
                </c:pt>
                <c:pt idx="11766">
                  <c:v>1</c:v>
                </c:pt>
                <c:pt idx="11767">
                  <c:v>1</c:v>
                </c:pt>
                <c:pt idx="11768">
                  <c:v>1</c:v>
                </c:pt>
                <c:pt idx="11769">
                  <c:v>1</c:v>
                </c:pt>
                <c:pt idx="11770">
                  <c:v>1</c:v>
                </c:pt>
                <c:pt idx="11771">
                  <c:v>1</c:v>
                </c:pt>
                <c:pt idx="11772">
                  <c:v>1</c:v>
                </c:pt>
                <c:pt idx="11773">
                  <c:v>1</c:v>
                </c:pt>
                <c:pt idx="11774">
                  <c:v>1</c:v>
                </c:pt>
                <c:pt idx="11775">
                  <c:v>1</c:v>
                </c:pt>
                <c:pt idx="11776">
                  <c:v>1</c:v>
                </c:pt>
                <c:pt idx="11777">
                  <c:v>1</c:v>
                </c:pt>
                <c:pt idx="11778">
                  <c:v>1</c:v>
                </c:pt>
                <c:pt idx="11779">
                  <c:v>1</c:v>
                </c:pt>
                <c:pt idx="11780">
                  <c:v>1</c:v>
                </c:pt>
                <c:pt idx="11781">
                  <c:v>1</c:v>
                </c:pt>
                <c:pt idx="11782">
                  <c:v>1</c:v>
                </c:pt>
                <c:pt idx="11783">
                  <c:v>1</c:v>
                </c:pt>
                <c:pt idx="11784">
                  <c:v>1</c:v>
                </c:pt>
                <c:pt idx="11785">
                  <c:v>1</c:v>
                </c:pt>
                <c:pt idx="11786">
                  <c:v>1</c:v>
                </c:pt>
                <c:pt idx="11787">
                  <c:v>1</c:v>
                </c:pt>
                <c:pt idx="11788">
                  <c:v>1</c:v>
                </c:pt>
                <c:pt idx="11789">
                  <c:v>1</c:v>
                </c:pt>
                <c:pt idx="11790">
                  <c:v>1</c:v>
                </c:pt>
                <c:pt idx="11791">
                  <c:v>1</c:v>
                </c:pt>
                <c:pt idx="11792">
                  <c:v>1</c:v>
                </c:pt>
                <c:pt idx="11793">
                  <c:v>1</c:v>
                </c:pt>
                <c:pt idx="11794">
                  <c:v>1</c:v>
                </c:pt>
                <c:pt idx="11795">
                  <c:v>1</c:v>
                </c:pt>
                <c:pt idx="11796">
                  <c:v>1</c:v>
                </c:pt>
                <c:pt idx="11797">
                  <c:v>1</c:v>
                </c:pt>
                <c:pt idx="11798">
                  <c:v>1</c:v>
                </c:pt>
                <c:pt idx="11799">
                  <c:v>1</c:v>
                </c:pt>
                <c:pt idx="11800">
                  <c:v>1</c:v>
                </c:pt>
                <c:pt idx="11801">
                  <c:v>1</c:v>
                </c:pt>
                <c:pt idx="11802">
                  <c:v>1</c:v>
                </c:pt>
                <c:pt idx="11803">
                  <c:v>1</c:v>
                </c:pt>
                <c:pt idx="11804">
                  <c:v>1</c:v>
                </c:pt>
                <c:pt idx="11805">
                  <c:v>1</c:v>
                </c:pt>
                <c:pt idx="11806">
                  <c:v>1</c:v>
                </c:pt>
                <c:pt idx="11807">
                  <c:v>1</c:v>
                </c:pt>
                <c:pt idx="11808">
                  <c:v>1</c:v>
                </c:pt>
                <c:pt idx="11809">
                  <c:v>1</c:v>
                </c:pt>
                <c:pt idx="11810">
                  <c:v>1</c:v>
                </c:pt>
                <c:pt idx="11811">
                  <c:v>1</c:v>
                </c:pt>
                <c:pt idx="11812">
                  <c:v>1</c:v>
                </c:pt>
                <c:pt idx="11813">
                  <c:v>1</c:v>
                </c:pt>
                <c:pt idx="11814">
                  <c:v>1</c:v>
                </c:pt>
                <c:pt idx="11815">
                  <c:v>1</c:v>
                </c:pt>
                <c:pt idx="11816">
                  <c:v>1</c:v>
                </c:pt>
                <c:pt idx="11817">
                  <c:v>1</c:v>
                </c:pt>
                <c:pt idx="11818">
                  <c:v>1</c:v>
                </c:pt>
                <c:pt idx="11819">
                  <c:v>1</c:v>
                </c:pt>
                <c:pt idx="11820">
                  <c:v>1</c:v>
                </c:pt>
                <c:pt idx="11821">
                  <c:v>1</c:v>
                </c:pt>
                <c:pt idx="11822">
                  <c:v>1</c:v>
                </c:pt>
                <c:pt idx="11823">
                  <c:v>1</c:v>
                </c:pt>
                <c:pt idx="11824">
                  <c:v>1</c:v>
                </c:pt>
                <c:pt idx="11825">
                  <c:v>1</c:v>
                </c:pt>
                <c:pt idx="11826">
                  <c:v>1</c:v>
                </c:pt>
                <c:pt idx="11827">
                  <c:v>1</c:v>
                </c:pt>
                <c:pt idx="11828">
                  <c:v>1</c:v>
                </c:pt>
                <c:pt idx="11829">
                  <c:v>1</c:v>
                </c:pt>
                <c:pt idx="11830">
                  <c:v>1</c:v>
                </c:pt>
                <c:pt idx="11831">
                  <c:v>1</c:v>
                </c:pt>
                <c:pt idx="11832">
                  <c:v>1</c:v>
                </c:pt>
                <c:pt idx="11833">
                  <c:v>1</c:v>
                </c:pt>
                <c:pt idx="11834">
                  <c:v>1</c:v>
                </c:pt>
                <c:pt idx="11835">
                  <c:v>1</c:v>
                </c:pt>
                <c:pt idx="11836">
                  <c:v>1</c:v>
                </c:pt>
                <c:pt idx="11837">
                  <c:v>1</c:v>
                </c:pt>
                <c:pt idx="11838">
                  <c:v>1</c:v>
                </c:pt>
                <c:pt idx="11839">
                  <c:v>1</c:v>
                </c:pt>
                <c:pt idx="11840">
                  <c:v>1</c:v>
                </c:pt>
                <c:pt idx="11841">
                  <c:v>1</c:v>
                </c:pt>
                <c:pt idx="11842">
                  <c:v>1</c:v>
                </c:pt>
                <c:pt idx="11843">
                  <c:v>1</c:v>
                </c:pt>
                <c:pt idx="11844">
                  <c:v>1</c:v>
                </c:pt>
                <c:pt idx="11845">
                  <c:v>1</c:v>
                </c:pt>
                <c:pt idx="11846">
                  <c:v>1</c:v>
                </c:pt>
                <c:pt idx="11847">
                  <c:v>1</c:v>
                </c:pt>
                <c:pt idx="11848">
                  <c:v>1</c:v>
                </c:pt>
                <c:pt idx="11849">
                  <c:v>1</c:v>
                </c:pt>
                <c:pt idx="11850">
                  <c:v>1</c:v>
                </c:pt>
                <c:pt idx="11851">
                  <c:v>1</c:v>
                </c:pt>
                <c:pt idx="11852">
                  <c:v>1</c:v>
                </c:pt>
                <c:pt idx="11853">
                  <c:v>1</c:v>
                </c:pt>
                <c:pt idx="11854">
                  <c:v>1</c:v>
                </c:pt>
                <c:pt idx="11855">
                  <c:v>1</c:v>
                </c:pt>
                <c:pt idx="11856">
                  <c:v>1</c:v>
                </c:pt>
                <c:pt idx="11857">
                  <c:v>1</c:v>
                </c:pt>
                <c:pt idx="11858">
                  <c:v>1</c:v>
                </c:pt>
                <c:pt idx="11859">
                  <c:v>1</c:v>
                </c:pt>
                <c:pt idx="11860">
                  <c:v>1</c:v>
                </c:pt>
                <c:pt idx="11861">
                  <c:v>1</c:v>
                </c:pt>
                <c:pt idx="11862">
                  <c:v>1</c:v>
                </c:pt>
                <c:pt idx="11863">
                  <c:v>1</c:v>
                </c:pt>
                <c:pt idx="11864">
                  <c:v>1</c:v>
                </c:pt>
                <c:pt idx="11865">
                  <c:v>1</c:v>
                </c:pt>
                <c:pt idx="11866">
                  <c:v>1</c:v>
                </c:pt>
                <c:pt idx="11867">
                  <c:v>1</c:v>
                </c:pt>
                <c:pt idx="11868">
                  <c:v>1</c:v>
                </c:pt>
                <c:pt idx="11869">
                  <c:v>1</c:v>
                </c:pt>
                <c:pt idx="11870">
                  <c:v>1</c:v>
                </c:pt>
                <c:pt idx="11871">
                  <c:v>1</c:v>
                </c:pt>
                <c:pt idx="11872">
                  <c:v>1</c:v>
                </c:pt>
                <c:pt idx="11873">
                  <c:v>1</c:v>
                </c:pt>
                <c:pt idx="11874">
                  <c:v>1</c:v>
                </c:pt>
                <c:pt idx="11875">
                  <c:v>1</c:v>
                </c:pt>
                <c:pt idx="11876">
                  <c:v>1</c:v>
                </c:pt>
                <c:pt idx="11877">
                  <c:v>1</c:v>
                </c:pt>
                <c:pt idx="11878">
                  <c:v>1</c:v>
                </c:pt>
                <c:pt idx="11879">
                  <c:v>1</c:v>
                </c:pt>
                <c:pt idx="11880">
                  <c:v>1</c:v>
                </c:pt>
                <c:pt idx="11881">
                  <c:v>1</c:v>
                </c:pt>
                <c:pt idx="11882">
                  <c:v>1</c:v>
                </c:pt>
                <c:pt idx="11883">
                  <c:v>1</c:v>
                </c:pt>
                <c:pt idx="11884">
                  <c:v>1</c:v>
                </c:pt>
                <c:pt idx="11885">
                  <c:v>1</c:v>
                </c:pt>
                <c:pt idx="11886">
                  <c:v>1</c:v>
                </c:pt>
                <c:pt idx="11887">
                  <c:v>1</c:v>
                </c:pt>
                <c:pt idx="11888">
                  <c:v>1</c:v>
                </c:pt>
                <c:pt idx="11889">
                  <c:v>1</c:v>
                </c:pt>
                <c:pt idx="11890">
                  <c:v>1</c:v>
                </c:pt>
                <c:pt idx="11891">
                  <c:v>1</c:v>
                </c:pt>
                <c:pt idx="11892">
                  <c:v>1</c:v>
                </c:pt>
                <c:pt idx="11893">
                  <c:v>1</c:v>
                </c:pt>
                <c:pt idx="11894">
                  <c:v>1</c:v>
                </c:pt>
                <c:pt idx="11895">
                  <c:v>1</c:v>
                </c:pt>
                <c:pt idx="11896">
                  <c:v>1</c:v>
                </c:pt>
                <c:pt idx="11897">
                  <c:v>1</c:v>
                </c:pt>
                <c:pt idx="11898">
                  <c:v>1</c:v>
                </c:pt>
                <c:pt idx="11899">
                  <c:v>1</c:v>
                </c:pt>
                <c:pt idx="11900">
                  <c:v>1</c:v>
                </c:pt>
                <c:pt idx="11901">
                  <c:v>1</c:v>
                </c:pt>
                <c:pt idx="11902">
                  <c:v>1</c:v>
                </c:pt>
                <c:pt idx="11903">
                  <c:v>1</c:v>
                </c:pt>
                <c:pt idx="11904">
                  <c:v>1</c:v>
                </c:pt>
                <c:pt idx="11905">
                  <c:v>1</c:v>
                </c:pt>
                <c:pt idx="11906">
                  <c:v>1</c:v>
                </c:pt>
                <c:pt idx="11907">
                  <c:v>1</c:v>
                </c:pt>
                <c:pt idx="11908">
                  <c:v>1</c:v>
                </c:pt>
                <c:pt idx="11909">
                  <c:v>1</c:v>
                </c:pt>
                <c:pt idx="11910">
                  <c:v>1</c:v>
                </c:pt>
                <c:pt idx="11911">
                  <c:v>1</c:v>
                </c:pt>
                <c:pt idx="11912">
                  <c:v>1</c:v>
                </c:pt>
                <c:pt idx="11913">
                  <c:v>1</c:v>
                </c:pt>
                <c:pt idx="11914">
                  <c:v>1</c:v>
                </c:pt>
                <c:pt idx="11915">
                  <c:v>1</c:v>
                </c:pt>
                <c:pt idx="11916">
                  <c:v>1</c:v>
                </c:pt>
                <c:pt idx="11917">
                  <c:v>1</c:v>
                </c:pt>
                <c:pt idx="11918">
                  <c:v>1</c:v>
                </c:pt>
                <c:pt idx="11919">
                  <c:v>1</c:v>
                </c:pt>
                <c:pt idx="11920">
                  <c:v>1</c:v>
                </c:pt>
                <c:pt idx="11921">
                  <c:v>1</c:v>
                </c:pt>
                <c:pt idx="11922">
                  <c:v>1</c:v>
                </c:pt>
                <c:pt idx="11923">
                  <c:v>1</c:v>
                </c:pt>
                <c:pt idx="11924">
                  <c:v>1</c:v>
                </c:pt>
                <c:pt idx="11925">
                  <c:v>1</c:v>
                </c:pt>
                <c:pt idx="11926">
                  <c:v>1</c:v>
                </c:pt>
                <c:pt idx="11927">
                  <c:v>1</c:v>
                </c:pt>
                <c:pt idx="11928">
                  <c:v>1</c:v>
                </c:pt>
                <c:pt idx="11929">
                  <c:v>1</c:v>
                </c:pt>
                <c:pt idx="11930">
                  <c:v>1</c:v>
                </c:pt>
                <c:pt idx="11931">
                  <c:v>1</c:v>
                </c:pt>
                <c:pt idx="11932">
                  <c:v>1</c:v>
                </c:pt>
                <c:pt idx="11933">
                  <c:v>1</c:v>
                </c:pt>
                <c:pt idx="11934">
                  <c:v>1</c:v>
                </c:pt>
                <c:pt idx="11935">
                  <c:v>1</c:v>
                </c:pt>
                <c:pt idx="11936">
                  <c:v>1</c:v>
                </c:pt>
                <c:pt idx="11937">
                  <c:v>1</c:v>
                </c:pt>
                <c:pt idx="11938">
                  <c:v>1</c:v>
                </c:pt>
                <c:pt idx="11939">
                  <c:v>1</c:v>
                </c:pt>
                <c:pt idx="11940">
                  <c:v>1</c:v>
                </c:pt>
                <c:pt idx="11941">
                  <c:v>1</c:v>
                </c:pt>
                <c:pt idx="11942">
                  <c:v>1</c:v>
                </c:pt>
                <c:pt idx="11943">
                  <c:v>1</c:v>
                </c:pt>
                <c:pt idx="11944">
                  <c:v>1</c:v>
                </c:pt>
                <c:pt idx="11945">
                  <c:v>1</c:v>
                </c:pt>
                <c:pt idx="11946">
                  <c:v>1</c:v>
                </c:pt>
                <c:pt idx="11947">
                  <c:v>1</c:v>
                </c:pt>
                <c:pt idx="11948">
                  <c:v>1</c:v>
                </c:pt>
                <c:pt idx="11949">
                  <c:v>1</c:v>
                </c:pt>
                <c:pt idx="11950">
                  <c:v>1</c:v>
                </c:pt>
                <c:pt idx="11951">
                  <c:v>1</c:v>
                </c:pt>
                <c:pt idx="11952">
                  <c:v>1</c:v>
                </c:pt>
                <c:pt idx="11953">
                  <c:v>1</c:v>
                </c:pt>
                <c:pt idx="11954">
                  <c:v>1</c:v>
                </c:pt>
                <c:pt idx="11955">
                  <c:v>1</c:v>
                </c:pt>
                <c:pt idx="11956">
                  <c:v>1</c:v>
                </c:pt>
                <c:pt idx="11957">
                  <c:v>1</c:v>
                </c:pt>
                <c:pt idx="11958">
                  <c:v>1</c:v>
                </c:pt>
                <c:pt idx="11959">
                  <c:v>1</c:v>
                </c:pt>
                <c:pt idx="11960">
                  <c:v>1</c:v>
                </c:pt>
                <c:pt idx="11961">
                  <c:v>1</c:v>
                </c:pt>
                <c:pt idx="11962">
                  <c:v>1</c:v>
                </c:pt>
                <c:pt idx="11963">
                  <c:v>1</c:v>
                </c:pt>
                <c:pt idx="11964">
                  <c:v>1</c:v>
                </c:pt>
                <c:pt idx="11965">
                  <c:v>1</c:v>
                </c:pt>
                <c:pt idx="11966">
                  <c:v>1</c:v>
                </c:pt>
                <c:pt idx="11967">
                  <c:v>1</c:v>
                </c:pt>
                <c:pt idx="11968">
                  <c:v>1</c:v>
                </c:pt>
                <c:pt idx="11969">
                  <c:v>1</c:v>
                </c:pt>
                <c:pt idx="11970">
                  <c:v>1</c:v>
                </c:pt>
                <c:pt idx="11971">
                  <c:v>1</c:v>
                </c:pt>
                <c:pt idx="11972">
                  <c:v>1</c:v>
                </c:pt>
                <c:pt idx="11973">
                  <c:v>1</c:v>
                </c:pt>
                <c:pt idx="11974">
                  <c:v>1</c:v>
                </c:pt>
                <c:pt idx="11975">
                  <c:v>1</c:v>
                </c:pt>
                <c:pt idx="11976">
                  <c:v>1</c:v>
                </c:pt>
                <c:pt idx="11977">
                  <c:v>1</c:v>
                </c:pt>
                <c:pt idx="11978">
                  <c:v>1</c:v>
                </c:pt>
                <c:pt idx="11979">
                  <c:v>1</c:v>
                </c:pt>
                <c:pt idx="11980">
                  <c:v>1</c:v>
                </c:pt>
                <c:pt idx="11981">
                  <c:v>1</c:v>
                </c:pt>
                <c:pt idx="11982">
                  <c:v>1</c:v>
                </c:pt>
                <c:pt idx="11983">
                  <c:v>1</c:v>
                </c:pt>
                <c:pt idx="11984">
                  <c:v>1</c:v>
                </c:pt>
                <c:pt idx="11985">
                  <c:v>1</c:v>
                </c:pt>
                <c:pt idx="11986">
                  <c:v>1</c:v>
                </c:pt>
                <c:pt idx="11987">
                  <c:v>1</c:v>
                </c:pt>
                <c:pt idx="11988">
                  <c:v>1</c:v>
                </c:pt>
                <c:pt idx="11989">
                  <c:v>1</c:v>
                </c:pt>
                <c:pt idx="11990">
                  <c:v>1</c:v>
                </c:pt>
                <c:pt idx="11991">
                  <c:v>1</c:v>
                </c:pt>
                <c:pt idx="11992">
                  <c:v>1</c:v>
                </c:pt>
                <c:pt idx="11993">
                  <c:v>1</c:v>
                </c:pt>
                <c:pt idx="11994">
                  <c:v>1</c:v>
                </c:pt>
                <c:pt idx="11995">
                  <c:v>1</c:v>
                </c:pt>
                <c:pt idx="11996">
                  <c:v>1</c:v>
                </c:pt>
                <c:pt idx="11997">
                  <c:v>1</c:v>
                </c:pt>
                <c:pt idx="11998">
                  <c:v>1</c:v>
                </c:pt>
                <c:pt idx="11999">
                  <c:v>1</c:v>
                </c:pt>
                <c:pt idx="12000">
                  <c:v>1</c:v>
                </c:pt>
                <c:pt idx="12001">
                  <c:v>1</c:v>
                </c:pt>
                <c:pt idx="12002">
                  <c:v>1</c:v>
                </c:pt>
                <c:pt idx="12003">
                  <c:v>1</c:v>
                </c:pt>
                <c:pt idx="12004">
                  <c:v>1</c:v>
                </c:pt>
                <c:pt idx="12005">
                  <c:v>1</c:v>
                </c:pt>
                <c:pt idx="12006">
                  <c:v>1</c:v>
                </c:pt>
                <c:pt idx="12007">
                  <c:v>1</c:v>
                </c:pt>
                <c:pt idx="12008">
                  <c:v>1</c:v>
                </c:pt>
                <c:pt idx="12009">
                  <c:v>1</c:v>
                </c:pt>
                <c:pt idx="12010">
                  <c:v>1</c:v>
                </c:pt>
                <c:pt idx="12011">
                  <c:v>1</c:v>
                </c:pt>
                <c:pt idx="12012">
                  <c:v>1</c:v>
                </c:pt>
                <c:pt idx="12013">
                  <c:v>1</c:v>
                </c:pt>
                <c:pt idx="12014">
                  <c:v>1</c:v>
                </c:pt>
                <c:pt idx="12015">
                  <c:v>1</c:v>
                </c:pt>
                <c:pt idx="12016">
                  <c:v>1</c:v>
                </c:pt>
                <c:pt idx="12017">
                  <c:v>1</c:v>
                </c:pt>
                <c:pt idx="12018">
                  <c:v>1</c:v>
                </c:pt>
                <c:pt idx="12019">
                  <c:v>1</c:v>
                </c:pt>
                <c:pt idx="12020">
                  <c:v>1</c:v>
                </c:pt>
                <c:pt idx="12021">
                  <c:v>1</c:v>
                </c:pt>
                <c:pt idx="12022">
                  <c:v>1</c:v>
                </c:pt>
                <c:pt idx="12023">
                  <c:v>1</c:v>
                </c:pt>
                <c:pt idx="12024">
                  <c:v>1</c:v>
                </c:pt>
                <c:pt idx="12025">
                  <c:v>1</c:v>
                </c:pt>
                <c:pt idx="12026">
                  <c:v>1</c:v>
                </c:pt>
                <c:pt idx="12027">
                  <c:v>1</c:v>
                </c:pt>
                <c:pt idx="12028">
                  <c:v>1</c:v>
                </c:pt>
                <c:pt idx="12029">
                  <c:v>1</c:v>
                </c:pt>
                <c:pt idx="12030">
                  <c:v>1</c:v>
                </c:pt>
                <c:pt idx="12031">
                  <c:v>1</c:v>
                </c:pt>
                <c:pt idx="12032">
                  <c:v>1</c:v>
                </c:pt>
                <c:pt idx="12033">
                  <c:v>1</c:v>
                </c:pt>
                <c:pt idx="12034">
                  <c:v>1</c:v>
                </c:pt>
                <c:pt idx="12035">
                  <c:v>1</c:v>
                </c:pt>
                <c:pt idx="12036">
                  <c:v>1</c:v>
                </c:pt>
                <c:pt idx="12037">
                  <c:v>1</c:v>
                </c:pt>
                <c:pt idx="12038">
                  <c:v>1</c:v>
                </c:pt>
                <c:pt idx="12039">
                  <c:v>1</c:v>
                </c:pt>
                <c:pt idx="12040">
                  <c:v>1</c:v>
                </c:pt>
                <c:pt idx="12041">
                  <c:v>1</c:v>
                </c:pt>
                <c:pt idx="12042">
                  <c:v>1</c:v>
                </c:pt>
                <c:pt idx="12043">
                  <c:v>1</c:v>
                </c:pt>
                <c:pt idx="12044">
                  <c:v>1</c:v>
                </c:pt>
                <c:pt idx="12045">
                  <c:v>1</c:v>
                </c:pt>
                <c:pt idx="12046">
                  <c:v>1</c:v>
                </c:pt>
                <c:pt idx="12047">
                  <c:v>1</c:v>
                </c:pt>
                <c:pt idx="12048">
                  <c:v>1</c:v>
                </c:pt>
                <c:pt idx="12049">
                  <c:v>1</c:v>
                </c:pt>
                <c:pt idx="12050">
                  <c:v>1</c:v>
                </c:pt>
                <c:pt idx="12051">
                  <c:v>1</c:v>
                </c:pt>
                <c:pt idx="12052">
                  <c:v>1</c:v>
                </c:pt>
                <c:pt idx="12053">
                  <c:v>1</c:v>
                </c:pt>
                <c:pt idx="12054">
                  <c:v>1</c:v>
                </c:pt>
                <c:pt idx="12055">
                  <c:v>1</c:v>
                </c:pt>
                <c:pt idx="12056">
                  <c:v>1</c:v>
                </c:pt>
                <c:pt idx="12057">
                  <c:v>1</c:v>
                </c:pt>
                <c:pt idx="12058">
                  <c:v>1</c:v>
                </c:pt>
                <c:pt idx="12059">
                  <c:v>1</c:v>
                </c:pt>
                <c:pt idx="12060">
                  <c:v>1</c:v>
                </c:pt>
                <c:pt idx="12061">
                  <c:v>1</c:v>
                </c:pt>
                <c:pt idx="12062">
                  <c:v>1</c:v>
                </c:pt>
                <c:pt idx="12063">
                  <c:v>1</c:v>
                </c:pt>
                <c:pt idx="12064">
                  <c:v>1</c:v>
                </c:pt>
                <c:pt idx="12065">
                  <c:v>1</c:v>
                </c:pt>
                <c:pt idx="12066">
                  <c:v>1</c:v>
                </c:pt>
                <c:pt idx="12067">
                  <c:v>1</c:v>
                </c:pt>
                <c:pt idx="12068">
                  <c:v>1</c:v>
                </c:pt>
                <c:pt idx="12069">
                  <c:v>1</c:v>
                </c:pt>
                <c:pt idx="12070">
                  <c:v>1</c:v>
                </c:pt>
                <c:pt idx="12071">
                  <c:v>1</c:v>
                </c:pt>
                <c:pt idx="12072">
                  <c:v>1</c:v>
                </c:pt>
                <c:pt idx="12073">
                  <c:v>1</c:v>
                </c:pt>
                <c:pt idx="12074">
                  <c:v>1</c:v>
                </c:pt>
                <c:pt idx="12075">
                  <c:v>1</c:v>
                </c:pt>
                <c:pt idx="12076">
                  <c:v>1</c:v>
                </c:pt>
                <c:pt idx="12077">
                  <c:v>1</c:v>
                </c:pt>
                <c:pt idx="12078">
                  <c:v>1</c:v>
                </c:pt>
                <c:pt idx="12079">
                  <c:v>1</c:v>
                </c:pt>
                <c:pt idx="12080">
                  <c:v>1</c:v>
                </c:pt>
                <c:pt idx="12081">
                  <c:v>1</c:v>
                </c:pt>
                <c:pt idx="12082">
                  <c:v>1</c:v>
                </c:pt>
                <c:pt idx="12083">
                  <c:v>1</c:v>
                </c:pt>
                <c:pt idx="12084">
                  <c:v>1</c:v>
                </c:pt>
                <c:pt idx="12085">
                  <c:v>1</c:v>
                </c:pt>
                <c:pt idx="12086">
                  <c:v>1</c:v>
                </c:pt>
                <c:pt idx="12087">
                  <c:v>1</c:v>
                </c:pt>
                <c:pt idx="12088">
                  <c:v>1</c:v>
                </c:pt>
                <c:pt idx="12089">
                  <c:v>1</c:v>
                </c:pt>
                <c:pt idx="12090">
                  <c:v>1</c:v>
                </c:pt>
                <c:pt idx="12091">
                  <c:v>1</c:v>
                </c:pt>
                <c:pt idx="12092">
                  <c:v>1</c:v>
                </c:pt>
                <c:pt idx="12093">
                  <c:v>1</c:v>
                </c:pt>
                <c:pt idx="12094">
                  <c:v>1</c:v>
                </c:pt>
                <c:pt idx="12095">
                  <c:v>1</c:v>
                </c:pt>
                <c:pt idx="12096">
                  <c:v>1</c:v>
                </c:pt>
                <c:pt idx="12097">
                  <c:v>1</c:v>
                </c:pt>
                <c:pt idx="12098">
                  <c:v>1</c:v>
                </c:pt>
                <c:pt idx="12099">
                  <c:v>1</c:v>
                </c:pt>
                <c:pt idx="12100">
                  <c:v>1</c:v>
                </c:pt>
                <c:pt idx="12101">
                  <c:v>1</c:v>
                </c:pt>
                <c:pt idx="12102">
                  <c:v>1</c:v>
                </c:pt>
                <c:pt idx="12103">
                  <c:v>1</c:v>
                </c:pt>
                <c:pt idx="12104">
                  <c:v>1</c:v>
                </c:pt>
                <c:pt idx="12105">
                  <c:v>1</c:v>
                </c:pt>
                <c:pt idx="12106">
                  <c:v>1</c:v>
                </c:pt>
                <c:pt idx="12107">
                  <c:v>1</c:v>
                </c:pt>
                <c:pt idx="12108">
                  <c:v>1</c:v>
                </c:pt>
                <c:pt idx="12109">
                  <c:v>1</c:v>
                </c:pt>
                <c:pt idx="12110">
                  <c:v>1</c:v>
                </c:pt>
                <c:pt idx="12111">
                  <c:v>1</c:v>
                </c:pt>
                <c:pt idx="12112">
                  <c:v>1</c:v>
                </c:pt>
                <c:pt idx="12113">
                  <c:v>1</c:v>
                </c:pt>
                <c:pt idx="12114">
                  <c:v>1</c:v>
                </c:pt>
                <c:pt idx="12115">
                  <c:v>1</c:v>
                </c:pt>
                <c:pt idx="12116">
                  <c:v>1</c:v>
                </c:pt>
                <c:pt idx="12117">
                  <c:v>1</c:v>
                </c:pt>
                <c:pt idx="12118">
                  <c:v>1</c:v>
                </c:pt>
                <c:pt idx="12119">
                  <c:v>1</c:v>
                </c:pt>
                <c:pt idx="12120">
                  <c:v>1</c:v>
                </c:pt>
                <c:pt idx="12121">
                  <c:v>1</c:v>
                </c:pt>
                <c:pt idx="12122">
                  <c:v>1</c:v>
                </c:pt>
                <c:pt idx="12123">
                  <c:v>1</c:v>
                </c:pt>
                <c:pt idx="12124">
                  <c:v>1</c:v>
                </c:pt>
                <c:pt idx="12125">
                  <c:v>1</c:v>
                </c:pt>
                <c:pt idx="12126">
                  <c:v>1</c:v>
                </c:pt>
                <c:pt idx="12127">
                  <c:v>1</c:v>
                </c:pt>
                <c:pt idx="12128">
                  <c:v>1</c:v>
                </c:pt>
                <c:pt idx="12129">
                  <c:v>1</c:v>
                </c:pt>
                <c:pt idx="12130">
                  <c:v>1</c:v>
                </c:pt>
                <c:pt idx="12131">
                  <c:v>1</c:v>
                </c:pt>
                <c:pt idx="12132">
                  <c:v>1</c:v>
                </c:pt>
                <c:pt idx="12133">
                  <c:v>1</c:v>
                </c:pt>
                <c:pt idx="12134">
                  <c:v>1</c:v>
                </c:pt>
                <c:pt idx="12135">
                  <c:v>1</c:v>
                </c:pt>
                <c:pt idx="12136">
                  <c:v>1</c:v>
                </c:pt>
                <c:pt idx="12137">
                  <c:v>1</c:v>
                </c:pt>
                <c:pt idx="12138">
                  <c:v>1</c:v>
                </c:pt>
                <c:pt idx="12139">
                  <c:v>1</c:v>
                </c:pt>
                <c:pt idx="12140">
                  <c:v>1</c:v>
                </c:pt>
                <c:pt idx="12141">
                  <c:v>1</c:v>
                </c:pt>
                <c:pt idx="12142">
                  <c:v>1</c:v>
                </c:pt>
                <c:pt idx="12143">
                  <c:v>1</c:v>
                </c:pt>
                <c:pt idx="12144">
                  <c:v>1</c:v>
                </c:pt>
                <c:pt idx="12145">
                  <c:v>1</c:v>
                </c:pt>
                <c:pt idx="12146">
                  <c:v>1</c:v>
                </c:pt>
                <c:pt idx="12147">
                  <c:v>1</c:v>
                </c:pt>
                <c:pt idx="12148">
                  <c:v>1</c:v>
                </c:pt>
                <c:pt idx="12149">
                  <c:v>1</c:v>
                </c:pt>
                <c:pt idx="12150">
                  <c:v>1</c:v>
                </c:pt>
                <c:pt idx="12151">
                  <c:v>1</c:v>
                </c:pt>
                <c:pt idx="12152">
                  <c:v>1</c:v>
                </c:pt>
                <c:pt idx="12153">
                  <c:v>1</c:v>
                </c:pt>
                <c:pt idx="12154">
                  <c:v>1</c:v>
                </c:pt>
                <c:pt idx="12155">
                  <c:v>1</c:v>
                </c:pt>
                <c:pt idx="12156">
                  <c:v>1</c:v>
                </c:pt>
                <c:pt idx="12157">
                  <c:v>1</c:v>
                </c:pt>
                <c:pt idx="12158">
                  <c:v>1</c:v>
                </c:pt>
                <c:pt idx="12159">
                  <c:v>1</c:v>
                </c:pt>
                <c:pt idx="12160">
                  <c:v>1</c:v>
                </c:pt>
                <c:pt idx="12161">
                  <c:v>1</c:v>
                </c:pt>
                <c:pt idx="12162">
                  <c:v>1</c:v>
                </c:pt>
                <c:pt idx="12163">
                  <c:v>1</c:v>
                </c:pt>
                <c:pt idx="12164">
                  <c:v>1</c:v>
                </c:pt>
                <c:pt idx="12165">
                  <c:v>1</c:v>
                </c:pt>
                <c:pt idx="12166">
                  <c:v>1</c:v>
                </c:pt>
                <c:pt idx="12167">
                  <c:v>1</c:v>
                </c:pt>
                <c:pt idx="12168">
                  <c:v>1</c:v>
                </c:pt>
                <c:pt idx="12169">
                  <c:v>1</c:v>
                </c:pt>
                <c:pt idx="12170">
                  <c:v>1</c:v>
                </c:pt>
                <c:pt idx="12171">
                  <c:v>1</c:v>
                </c:pt>
                <c:pt idx="12172">
                  <c:v>1</c:v>
                </c:pt>
                <c:pt idx="12173">
                  <c:v>1</c:v>
                </c:pt>
                <c:pt idx="12174">
                  <c:v>1</c:v>
                </c:pt>
                <c:pt idx="12175">
                  <c:v>1</c:v>
                </c:pt>
                <c:pt idx="12176">
                  <c:v>1</c:v>
                </c:pt>
                <c:pt idx="12177">
                  <c:v>1</c:v>
                </c:pt>
                <c:pt idx="12178">
                  <c:v>1</c:v>
                </c:pt>
                <c:pt idx="12179">
                  <c:v>1</c:v>
                </c:pt>
                <c:pt idx="12180">
                  <c:v>1</c:v>
                </c:pt>
                <c:pt idx="12181">
                  <c:v>1</c:v>
                </c:pt>
                <c:pt idx="12182">
                  <c:v>1</c:v>
                </c:pt>
                <c:pt idx="12183">
                  <c:v>1</c:v>
                </c:pt>
                <c:pt idx="12184">
                  <c:v>1</c:v>
                </c:pt>
                <c:pt idx="12185">
                  <c:v>1</c:v>
                </c:pt>
                <c:pt idx="12186">
                  <c:v>1</c:v>
                </c:pt>
                <c:pt idx="12187">
                  <c:v>1</c:v>
                </c:pt>
                <c:pt idx="12188">
                  <c:v>1</c:v>
                </c:pt>
                <c:pt idx="12189">
                  <c:v>1</c:v>
                </c:pt>
                <c:pt idx="12190">
                  <c:v>1</c:v>
                </c:pt>
                <c:pt idx="12191">
                  <c:v>1</c:v>
                </c:pt>
                <c:pt idx="12192">
                  <c:v>1</c:v>
                </c:pt>
                <c:pt idx="12193">
                  <c:v>1</c:v>
                </c:pt>
                <c:pt idx="12194">
                  <c:v>1</c:v>
                </c:pt>
                <c:pt idx="12195">
                  <c:v>1</c:v>
                </c:pt>
                <c:pt idx="12196">
                  <c:v>1</c:v>
                </c:pt>
                <c:pt idx="12197">
                  <c:v>1</c:v>
                </c:pt>
                <c:pt idx="12198">
                  <c:v>1</c:v>
                </c:pt>
                <c:pt idx="12199">
                  <c:v>1</c:v>
                </c:pt>
                <c:pt idx="12200">
                  <c:v>1</c:v>
                </c:pt>
                <c:pt idx="12201">
                  <c:v>1</c:v>
                </c:pt>
                <c:pt idx="12202">
                  <c:v>1</c:v>
                </c:pt>
                <c:pt idx="12203">
                  <c:v>1</c:v>
                </c:pt>
                <c:pt idx="12204">
                  <c:v>1</c:v>
                </c:pt>
                <c:pt idx="12205">
                  <c:v>1</c:v>
                </c:pt>
                <c:pt idx="12206">
                  <c:v>1</c:v>
                </c:pt>
                <c:pt idx="12207">
                  <c:v>1</c:v>
                </c:pt>
                <c:pt idx="12208">
                  <c:v>1</c:v>
                </c:pt>
                <c:pt idx="12209">
                  <c:v>1</c:v>
                </c:pt>
                <c:pt idx="12210">
                  <c:v>1</c:v>
                </c:pt>
                <c:pt idx="12211">
                  <c:v>1</c:v>
                </c:pt>
                <c:pt idx="12212">
                  <c:v>1</c:v>
                </c:pt>
                <c:pt idx="12213">
                  <c:v>1</c:v>
                </c:pt>
                <c:pt idx="12214">
                  <c:v>1</c:v>
                </c:pt>
                <c:pt idx="12215">
                  <c:v>1</c:v>
                </c:pt>
                <c:pt idx="12216">
                  <c:v>1</c:v>
                </c:pt>
                <c:pt idx="12217">
                  <c:v>1</c:v>
                </c:pt>
                <c:pt idx="12218">
                  <c:v>1</c:v>
                </c:pt>
                <c:pt idx="12219">
                  <c:v>1</c:v>
                </c:pt>
                <c:pt idx="12220">
                  <c:v>1</c:v>
                </c:pt>
                <c:pt idx="12221">
                  <c:v>1</c:v>
                </c:pt>
                <c:pt idx="12222">
                  <c:v>1</c:v>
                </c:pt>
                <c:pt idx="12223">
                  <c:v>1</c:v>
                </c:pt>
                <c:pt idx="12224">
                  <c:v>1</c:v>
                </c:pt>
                <c:pt idx="12225">
                  <c:v>1</c:v>
                </c:pt>
                <c:pt idx="12226">
                  <c:v>1</c:v>
                </c:pt>
                <c:pt idx="12227">
                  <c:v>1</c:v>
                </c:pt>
                <c:pt idx="12228">
                  <c:v>1</c:v>
                </c:pt>
                <c:pt idx="12229">
                  <c:v>1</c:v>
                </c:pt>
                <c:pt idx="12230">
                  <c:v>1</c:v>
                </c:pt>
                <c:pt idx="12231">
                  <c:v>1</c:v>
                </c:pt>
                <c:pt idx="12232">
                  <c:v>1</c:v>
                </c:pt>
                <c:pt idx="12233">
                  <c:v>1</c:v>
                </c:pt>
                <c:pt idx="12234">
                  <c:v>1</c:v>
                </c:pt>
                <c:pt idx="12235">
                  <c:v>1</c:v>
                </c:pt>
                <c:pt idx="12236">
                  <c:v>1</c:v>
                </c:pt>
                <c:pt idx="12237">
                  <c:v>1</c:v>
                </c:pt>
                <c:pt idx="12238">
                  <c:v>1</c:v>
                </c:pt>
                <c:pt idx="12239">
                  <c:v>1</c:v>
                </c:pt>
                <c:pt idx="12240">
                  <c:v>1</c:v>
                </c:pt>
                <c:pt idx="12241">
                  <c:v>1</c:v>
                </c:pt>
                <c:pt idx="12242">
                  <c:v>1</c:v>
                </c:pt>
                <c:pt idx="12243">
                  <c:v>1</c:v>
                </c:pt>
                <c:pt idx="12244">
                  <c:v>1</c:v>
                </c:pt>
                <c:pt idx="12245">
                  <c:v>1</c:v>
                </c:pt>
                <c:pt idx="12246">
                  <c:v>1</c:v>
                </c:pt>
                <c:pt idx="12247">
                  <c:v>1</c:v>
                </c:pt>
                <c:pt idx="12248">
                  <c:v>1</c:v>
                </c:pt>
                <c:pt idx="12249">
                  <c:v>1</c:v>
                </c:pt>
                <c:pt idx="12250">
                  <c:v>1</c:v>
                </c:pt>
                <c:pt idx="12251">
                  <c:v>1</c:v>
                </c:pt>
                <c:pt idx="12252">
                  <c:v>1</c:v>
                </c:pt>
                <c:pt idx="12253">
                  <c:v>1</c:v>
                </c:pt>
                <c:pt idx="12254">
                  <c:v>1</c:v>
                </c:pt>
                <c:pt idx="12255">
                  <c:v>1</c:v>
                </c:pt>
                <c:pt idx="12256">
                  <c:v>1</c:v>
                </c:pt>
                <c:pt idx="12257">
                  <c:v>1</c:v>
                </c:pt>
                <c:pt idx="12258">
                  <c:v>1</c:v>
                </c:pt>
                <c:pt idx="12259">
                  <c:v>1</c:v>
                </c:pt>
                <c:pt idx="12260">
                  <c:v>1</c:v>
                </c:pt>
                <c:pt idx="12261">
                  <c:v>1</c:v>
                </c:pt>
                <c:pt idx="12262">
                  <c:v>1</c:v>
                </c:pt>
                <c:pt idx="12263">
                  <c:v>1</c:v>
                </c:pt>
                <c:pt idx="12264">
                  <c:v>1</c:v>
                </c:pt>
                <c:pt idx="12265">
                  <c:v>1</c:v>
                </c:pt>
                <c:pt idx="12266">
                  <c:v>1</c:v>
                </c:pt>
                <c:pt idx="12267">
                  <c:v>1</c:v>
                </c:pt>
                <c:pt idx="12268">
                  <c:v>1</c:v>
                </c:pt>
                <c:pt idx="12269">
                  <c:v>1</c:v>
                </c:pt>
                <c:pt idx="12270">
                  <c:v>1</c:v>
                </c:pt>
                <c:pt idx="12271">
                  <c:v>1</c:v>
                </c:pt>
                <c:pt idx="12272">
                  <c:v>1</c:v>
                </c:pt>
                <c:pt idx="12273">
                  <c:v>1</c:v>
                </c:pt>
                <c:pt idx="12274">
                  <c:v>1</c:v>
                </c:pt>
                <c:pt idx="12275">
                  <c:v>1</c:v>
                </c:pt>
                <c:pt idx="12276">
                  <c:v>1</c:v>
                </c:pt>
                <c:pt idx="12277">
                  <c:v>1</c:v>
                </c:pt>
                <c:pt idx="12278">
                  <c:v>1</c:v>
                </c:pt>
                <c:pt idx="12279">
                  <c:v>1</c:v>
                </c:pt>
                <c:pt idx="12280">
                  <c:v>1</c:v>
                </c:pt>
                <c:pt idx="12281">
                  <c:v>1</c:v>
                </c:pt>
                <c:pt idx="12282">
                  <c:v>1</c:v>
                </c:pt>
                <c:pt idx="12283">
                  <c:v>1</c:v>
                </c:pt>
                <c:pt idx="12284">
                  <c:v>1</c:v>
                </c:pt>
                <c:pt idx="12285">
                  <c:v>1</c:v>
                </c:pt>
                <c:pt idx="12286">
                  <c:v>1</c:v>
                </c:pt>
                <c:pt idx="12287">
                  <c:v>1</c:v>
                </c:pt>
                <c:pt idx="12288">
                  <c:v>1</c:v>
                </c:pt>
                <c:pt idx="12289">
                  <c:v>1</c:v>
                </c:pt>
                <c:pt idx="12290">
                  <c:v>1</c:v>
                </c:pt>
                <c:pt idx="12291">
                  <c:v>1</c:v>
                </c:pt>
                <c:pt idx="12292">
                  <c:v>1</c:v>
                </c:pt>
                <c:pt idx="12293">
                  <c:v>1</c:v>
                </c:pt>
                <c:pt idx="12294">
                  <c:v>1</c:v>
                </c:pt>
                <c:pt idx="12295">
                  <c:v>1</c:v>
                </c:pt>
                <c:pt idx="12296">
                  <c:v>1</c:v>
                </c:pt>
                <c:pt idx="12297">
                  <c:v>1</c:v>
                </c:pt>
                <c:pt idx="12298">
                  <c:v>1</c:v>
                </c:pt>
                <c:pt idx="12299">
                  <c:v>1</c:v>
                </c:pt>
                <c:pt idx="12300">
                  <c:v>1</c:v>
                </c:pt>
                <c:pt idx="12301">
                  <c:v>1</c:v>
                </c:pt>
                <c:pt idx="12302">
                  <c:v>1</c:v>
                </c:pt>
                <c:pt idx="12303">
                  <c:v>1</c:v>
                </c:pt>
                <c:pt idx="12304">
                  <c:v>1</c:v>
                </c:pt>
                <c:pt idx="12305">
                  <c:v>1</c:v>
                </c:pt>
                <c:pt idx="12306">
                  <c:v>1</c:v>
                </c:pt>
                <c:pt idx="12307">
                  <c:v>1</c:v>
                </c:pt>
                <c:pt idx="12308">
                  <c:v>1</c:v>
                </c:pt>
                <c:pt idx="12309">
                  <c:v>1</c:v>
                </c:pt>
                <c:pt idx="12310">
                  <c:v>1</c:v>
                </c:pt>
                <c:pt idx="12311">
                  <c:v>1</c:v>
                </c:pt>
                <c:pt idx="12312">
                  <c:v>1</c:v>
                </c:pt>
                <c:pt idx="12313">
                  <c:v>1</c:v>
                </c:pt>
                <c:pt idx="12314">
                  <c:v>1</c:v>
                </c:pt>
                <c:pt idx="12315">
                  <c:v>1</c:v>
                </c:pt>
                <c:pt idx="12316">
                  <c:v>1</c:v>
                </c:pt>
                <c:pt idx="12317">
                  <c:v>1</c:v>
                </c:pt>
                <c:pt idx="12318">
                  <c:v>1</c:v>
                </c:pt>
                <c:pt idx="12319">
                  <c:v>1</c:v>
                </c:pt>
                <c:pt idx="12320">
                  <c:v>1</c:v>
                </c:pt>
                <c:pt idx="12321">
                  <c:v>1</c:v>
                </c:pt>
                <c:pt idx="12322">
                  <c:v>1</c:v>
                </c:pt>
                <c:pt idx="12323">
                  <c:v>1</c:v>
                </c:pt>
                <c:pt idx="12324">
                  <c:v>1</c:v>
                </c:pt>
                <c:pt idx="12325">
                  <c:v>1</c:v>
                </c:pt>
                <c:pt idx="12326">
                  <c:v>1</c:v>
                </c:pt>
                <c:pt idx="12327">
                  <c:v>1</c:v>
                </c:pt>
                <c:pt idx="12328">
                  <c:v>1</c:v>
                </c:pt>
                <c:pt idx="12329">
                  <c:v>1</c:v>
                </c:pt>
                <c:pt idx="12330">
                  <c:v>1</c:v>
                </c:pt>
                <c:pt idx="12331">
                  <c:v>1</c:v>
                </c:pt>
                <c:pt idx="12332">
                  <c:v>1</c:v>
                </c:pt>
                <c:pt idx="12333">
                  <c:v>1</c:v>
                </c:pt>
                <c:pt idx="12334">
                  <c:v>1</c:v>
                </c:pt>
                <c:pt idx="12335">
                  <c:v>1</c:v>
                </c:pt>
                <c:pt idx="12336">
                  <c:v>1</c:v>
                </c:pt>
                <c:pt idx="12337">
                  <c:v>1</c:v>
                </c:pt>
                <c:pt idx="12338">
                  <c:v>1</c:v>
                </c:pt>
                <c:pt idx="12339">
                  <c:v>1</c:v>
                </c:pt>
                <c:pt idx="12340">
                  <c:v>1</c:v>
                </c:pt>
                <c:pt idx="12341">
                  <c:v>1</c:v>
                </c:pt>
                <c:pt idx="12342">
                  <c:v>1</c:v>
                </c:pt>
                <c:pt idx="12343">
                  <c:v>1</c:v>
                </c:pt>
                <c:pt idx="12344">
                  <c:v>1</c:v>
                </c:pt>
                <c:pt idx="12345">
                  <c:v>1</c:v>
                </c:pt>
                <c:pt idx="12346">
                  <c:v>1</c:v>
                </c:pt>
                <c:pt idx="12347">
                  <c:v>1</c:v>
                </c:pt>
                <c:pt idx="12348">
                  <c:v>1</c:v>
                </c:pt>
                <c:pt idx="12349">
                  <c:v>1</c:v>
                </c:pt>
                <c:pt idx="12350">
                  <c:v>1</c:v>
                </c:pt>
                <c:pt idx="12351">
                  <c:v>1</c:v>
                </c:pt>
                <c:pt idx="12352">
                  <c:v>1</c:v>
                </c:pt>
                <c:pt idx="12353">
                  <c:v>1</c:v>
                </c:pt>
                <c:pt idx="12354">
                  <c:v>1</c:v>
                </c:pt>
                <c:pt idx="12355">
                  <c:v>1</c:v>
                </c:pt>
                <c:pt idx="12356">
                  <c:v>1</c:v>
                </c:pt>
                <c:pt idx="12357">
                  <c:v>1</c:v>
                </c:pt>
                <c:pt idx="12358">
                  <c:v>1</c:v>
                </c:pt>
                <c:pt idx="12359">
                  <c:v>1</c:v>
                </c:pt>
                <c:pt idx="12360">
                  <c:v>1</c:v>
                </c:pt>
                <c:pt idx="12361">
                  <c:v>1</c:v>
                </c:pt>
                <c:pt idx="12362">
                  <c:v>1</c:v>
                </c:pt>
                <c:pt idx="12363">
                  <c:v>1</c:v>
                </c:pt>
                <c:pt idx="12364">
                  <c:v>1</c:v>
                </c:pt>
                <c:pt idx="12365">
                  <c:v>1</c:v>
                </c:pt>
                <c:pt idx="12366">
                  <c:v>1</c:v>
                </c:pt>
                <c:pt idx="12367">
                  <c:v>1</c:v>
                </c:pt>
                <c:pt idx="12368">
                  <c:v>1</c:v>
                </c:pt>
                <c:pt idx="12369">
                  <c:v>1</c:v>
                </c:pt>
                <c:pt idx="12370">
                  <c:v>1</c:v>
                </c:pt>
                <c:pt idx="12371">
                  <c:v>1</c:v>
                </c:pt>
                <c:pt idx="12372">
                  <c:v>1</c:v>
                </c:pt>
                <c:pt idx="12373">
                  <c:v>1</c:v>
                </c:pt>
                <c:pt idx="12374">
                  <c:v>1</c:v>
                </c:pt>
                <c:pt idx="12375">
                  <c:v>1</c:v>
                </c:pt>
                <c:pt idx="12376">
                  <c:v>1</c:v>
                </c:pt>
                <c:pt idx="12377">
                  <c:v>1</c:v>
                </c:pt>
                <c:pt idx="12378">
                  <c:v>1</c:v>
                </c:pt>
                <c:pt idx="12379">
                  <c:v>1</c:v>
                </c:pt>
                <c:pt idx="12380">
                  <c:v>1</c:v>
                </c:pt>
                <c:pt idx="12381">
                  <c:v>1</c:v>
                </c:pt>
                <c:pt idx="12382">
                  <c:v>1</c:v>
                </c:pt>
                <c:pt idx="12383">
                  <c:v>1</c:v>
                </c:pt>
                <c:pt idx="12384">
                  <c:v>1</c:v>
                </c:pt>
                <c:pt idx="12385">
                  <c:v>1</c:v>
                </c:pt>
                <c:pt idx="12386">
                  <c:v>1</c:v>
                </c:pt>
                <c:pt idx="12387">
                  <c:v>1</c:v>
                </c:pt>
                <c:pt idx="12388">
                  <c:v>1</c:v>
                </c:pt>
                <c:pt idx="12389">
                  <c:v>1</c:v>
                </c:pt>
                <c:pt idx="12390">
                  <c:v>1</c:v>
                </c:pt>
                <c:pt idx="12391">
                  <c:v>1</c:v>
                </c:pt>
                <c:pt idx="12392">
                  <c:v>1</c:v>
                </c:pt>
                <c:pt idx="12393">
                  <c:v>1</c:v>
                </c:pt>
                <c:pt idx="12394">
                  <c:v>1</c:v>
                </c:pt>
                <c:pt idx="12395">
                  <c:v>1</c:v>
                </c:pt>
                <c:pt idx="12396">
                  <c:v>1</c:v>
                </c:pt>
                <c:pt idx="12397">
                  <c:v>1</c:v>
                </c:pt>
                <c:pt idx="12398">
                  <c:v>1</c:v>
                </c:pt>
                <c:pt idx="12399">
                  <c:v>1</c:v>
                </c:pt>
                <c:pt idx="12400">
                  <c:v>1</c:v>
                </c:pt>
                <c:pt idx="12401">
                  <c:v>1</c:v>
                </c:pt>
                <c:pt idx="12402">
                  <c:v>1</c:v>
                </c:pt>
                <c:pt idx="12403">
                  <c:v>1</c:v>
                </c:pt>
                <c:pt idx="12404">
                  <c:v>1</c:v>
                </c:pt>
                <c:pt idx="12405">
                  <c:v>1</c:v>
                </c:pt>
                <c:pt idx="12406">
                  <c:v>1</c:v>
                </c:pt>
                <c:pt idx="12407">
                  <c:v>1</c:v>
                </c:pt>
                <c:pt idx="12408">
                  <c:v>1</c:v>
                </c:pt>
                <c:pt idx="12409">
                  <c:v>1</c:v>
                </c:pt>
                <c:pt idx="12410">
                  <c:v>1</c:v>
                </c:pt>
                <c:pt idx="12411">
                  <c:v>1</c:v>
                </c:pt>
                <c:pt idx="12412">
                  <c:v>1</c:v>
                </c:pt>
                <c:pt idx="12413">
                  <c:v>1</c:v>
                </c:pt>
                <c:pt idx="12414">
                  <c:v>1</c:v>
                </c:pt>
                <c:pt idx="12415">
                  <c:v>1</c:v>
                </c:pt>
                <c:pt idx="12416">
                  <c:v>1</c:v>
                </c:pt>
                <c:pt idx="12417">
                  <c:v>1</c:v>
                </c:pt>
                <c:pt idx="12418">
                  <c:v>1</c:v>
                </c:pt>
                <c:pt idx="12419">
                  <c:v>1</c:v>
                </c:pt>
                <c:pt idx="12420">
                  <c:v>1</c:v>
                </c:pt>
                <c:pt idx="12421">
                  <c:v>1</c:v>
                </c:pt>
                <c:pt idx="12422">
                  <c:v>1</c:v>
                </c:pt>
                <c:pt idx="12423">
                  <c:v>1</c:v>
                </c:pt>
                <c:pt idx="12424">
                  <c:v>1</c:v>
                </c:pt>
                <c:pt idx="12425">
                  <c:v>1</c:v>
                </c:pt>
                <c:pt idx="12426">
                  <c:v>1</c:v>
                </c:pt>
                <c:pt idx="12427">
                  <c:v>1</c:v>
                </c:pt>
                <c:pt idx="12428">
                  <c:v>1</c:v>
                </c:pt>
                <c:pt idx="12429">
                  <c:v>1</c:v>
                </c:pt>
                <c:pt idx="12430">
                  <c:v>1</c:v>
                </c:pt>
                <c:pt idx="12431">
                  <c:v>1</c:v>
                </c:pt>
                <c:pt idx="12432">
                  <c:v>1</c:v>
                </c:pt>
                <c:pt idx="12433">
                  <c:v>1</c:v>
                </c:pt>
                <c:pt idx="12434">
                  <c:v>1</c:v>
                </c:pt>
                <c:pt idx="12435">
                  <c:v>1</c:v>
                </c:pt>
                <c:pt idx="12436">
                  <c:v>1</c:v>
                </c:pt>
                <c:pt idx="12437">
                  <c:v>1</c:v>
                </c:pt>
                <c:pt idx="12438">
                  <c:v>1</c:v>
                </c:pt>
                <c:pt idx="12439">
                  <c:v>1</c:v>
                </c:pt>
                <c:pt idx="12440">
                  <c:v>1</c:v>
                </c:pt>
                <c:pt idx="12441">
                  <c:v>1</c:v>
                </c:pt>
                <c:pt idx="12442">
                  <c:v>1</c:v>
                </c:pt>
                <c:pt idx="12443">
                  <c:v>1</c:v>
                </c:pt>
                <c:pt idx="12444">
                  <c:v>1</c:v>
                </c:pt>
                <c:pt idx="12445">
                  <c:v>1</c:v>
                </c:pt>
                <c:pt idx="12446">
                  <c:v>1</c:v>
                </c:pt>
                <c:pt idx="12447">
                  <c:v>1</c:v>
                </c:pt>
                <c:pt idx="12448">
                  <c:v>1</c:v>
                </c:pt>
                <c:pt idx="12449">
                  <c:v>1</c:v>
                </c:pt>
                <c:pt idx="12450">
                  <c:v>1</c:v>
                </c:pt>
                <c:pt idx="12451">
                  <c:v>1</c:v>
                </c:pt>
                <c:pt idx="12452">
                  <c:v>1</c:v>
                </c:pt>
                <c:pt idx="12453">
                  <c:v>1</c:v>
                </c:pt>
                <c:pt idx="12454">
                  <c:v>1</c:v>
                </c:pt>
                <c:pt idx="12455">
                  <c:v>1</c:v>
                </c:pt>
                <c:pt idx="12456">
                  <c:v>1</c:v>
                </c:pt>
                <c:pt idx="12457">
                  <c:v>1</c:v>
                </c:pt>
                <c:pt idx="12458">
                  <c:v>1</c:v>
                </c:pt>
                <c:pt idx="12459">
                  <c:v>1</c:v>
                </c:pt>
                <c:pt idx="12460">
                  <c:v>1</c:v>
                </c:pt>
                <c:pt idx="12461">
                  <c:v>1</c:v>
                </c:pt>
                <c:pt idx="12462">
                  <c:v>1</c:v>
                </c:pt>
                <c:pt idx="12463">
                  <c:v>1</c:v>
                </c:pt>
                <c:pt idx="12464">
                  <c:v>1</c:v>
                </c:pt>
                <c:pt idx="12465">
                  <c:v>1</c:v>
                </c:pt>
                <c:pt idx="12466">
                  <c:v>1</c:v>
                </c:pt>
                <c:pt idx="12467">
                  <c:v>1</c:v>
                </c:pt>
                <c:pt idx="12468">
                  <c:v>1</c:v>
                </c:pt>
                <c:pt idx="12469">
                  <c:v>1</c:v>
                </c:pt>
                <c:pt idx="12470">
                  <c:v>1</c:v>
                </c:pt>
                <c:pt idx="12471">
                  <c:v>1</c:v>
                </c:pt>
                <c:pt idx="12472">
                  <c:v>1</c:v>
                </c:pt>
                <c:pt idx="12473">
                  <c:v>1</c:v>
                </c:pt>
                <c:pt idx="12474">
                  <c:v>1</c:v>
                </c:pt>
                <c:pt idx="12475">
                  <c:v>1</c:v>
                </c:pt>
                <c:pt idx="12476">
                  <c:v>1</c:v>
                </c:pt>
                <c:pt idx="12477">
                  <c:v>1</c:v>
                </c:pt>
                <c:pt idx="12478">
                  <c:v>1</c:v>
                </c:pt>
                <c:pt idx="12479">
                  <c:v>1</c:v>
                </c:pt>
                <c:pt idx="12480">
                  <c:v>1</c:v>
                </c:pt>
                <c:pt idx="12481">
                  <c:v>1</c:v>
                </c:pt>
                <c:pt idx="12482">
                  <c:v>1</c:v>
                </c:pt>
                <c:pt idx="12483">
                  <c:v>1</c:v>
                </c:pt>
                <c:pt idx="12484">
                  <c:v>1</c:v>
                </c:pt>
                <c:pt idx="12485">
                  <c:v>1</c:v>
                </c:pt>
                <c:pt idx="12486">
                  <c:v>1</c:v>
                </c:pt>
                <c:pt idx="12487">
                  <c:v>1</c:v>
                </c:pt>
                <c:pt idx="12488">
                  <c:v>1</c:v>
                </c:pt>
                <c:pt idx="12489">
                  <c:v>1</c:v>
                </c:pt>
                <c:pt idx="12490">
                  <c:v>1</c:v>
                </c:pt>
                <c:pt idx="12491">
                  <c:v>1</c:v>
                </c:pt>
                <c:pt idx="12492">
                  <c:v>1</c:v>
                </c:pt>
                <c:pt idx="12493">
                  <c:v>1</c:v>
                </c:pt>
                <c:pt idx="12494">
                  <c:v>1</c:v>
                </c:pt>
                <c:pt idx="12495">
                  <c:v>1</c:v>
                </c:pt>
                <c:pt idx="12496">
                  <c:v>1</c:v>
                </c:pt>
                <c:pt idx="12497">
                  <c:v>1</c:v>
                </c:pt>
                <c:pt idx="12498">
                  <c:v>1</c:v>
                </c:pt>
                <c:pt idx="12499">
                  <c:v>1</c:v>
                </c:pt>
                <c:pt idx="12500">
                  <c:v>1</c:v>
                </c:pt>
                <c:pt idx="12501">
                  <c:v>1</c:v>
                </c:pt>
                <c:pt idx="12502">
                  <c:v>1</c:v>
                </c:pt>
                <c:pt idx="12503">
                  <c:v>1</c:v>
                </c:pt>
                <c:pt idx="12504">
                  <c:v>1</c:v>
                </c:pt>
                <c:pt idx="12505">
                  <c:v>1</c:v>
                </c:pt>
                <c:pt idx="12506">
                  <c:v>1</c:v>
                </c:pt>
                <c:pt idx="12507">
                  <c:v>1</c:v>
                </c:pt>
                <c:pt idx="12508">
                  <c:v>1</c:v>
                </c:pt>
                <c:pt idx="12509">
                  <c:v>1</c:v>
                </c:pt>
                <c:pt idx="12510">
                  <c:v>1</c:v>
                </c:pt>
                <c:pt idx="12511">
                  <c:v>1</c:v>
                </c:pt>
                <c:pt idx="12512">
                  <c:v>1</c:v>
                </c:pt>
                <c:pt idx="12513">
                  <c:v>1</c:v>
                </c:pt>
                <c:pt idx="12514">
                  <c:v>1</c:v>
                </c:pt>
                <c:pt idx="12515">
                  <c:v>1</c:v>
                </c:pt>
                <c:pt idx="12516">
                  <c:v>1</c:v>
                </c:pt>
                <c:pt idx="12517">
                  <c:v>1</c:v>
                </c:pt>
                <c:pt idx="12518">
                  <c:v>1</c:v>
                </c:pt>
                <c:pt idx="12519">
                  <c:v>1</c:v>
                </c:pt>
                <c:pt idx="12520">
                  <c:v>1</c:v>
                </c:pt>
                <c:pt idx="12521">
                  <c:v>1</c:v>
                </c:pt>
                <c:pt idx="12522">
                  <c:v>1</c:v>
                </c:pt>
                <c:pt idx="12523">
                  <c:v>1</c:v>
                </c:pt>
                <c:pt idx="12524">
                  <c:v>1</c:v>
                </c:pt>
                <c:pt idx="12525">
                  <c:v>1</c:v>
                </c:pt>
                <c:pt idx="12526">
                  <c:v>1</c:v>
                </c:pt>
                <c:pt idx="12527">
                  <c:v>1</c:v>
                </c:pt>
                <c:pt idx="12528">
                  <c:v>1</c:v>
                </c:pt>
                <c:pt idx="12529">
                  <c:v>1</c:v>
                </c:pt>
                <c:pt idx="12530">
                  <c:v>1</c:v>
                </c:pt>
                <c:pt idx="12531">
                  <c:v>1</c:v>
                </c:pt>
                <c:pt idx="12532">
                  <c:v>1</c:v>
                </c:pt>
                <c:pt idx="12533">
                  <c:v>1</c:v>
                </c:pt>
                <c:pt idx="12534">
                  <c:v>1</c:v>
                </c:pt>
                <c:pt idx="12535">
                  <c:v>1</c:v>
                </c:pt>
                <c:pt idx="12536">
                  <c:v>1</c:v>
                </c:pt>
                <c:pt idx="12537">
                  <c:v>1</c:v>
                </c:pt>
                <c:pt idx="12538">
                  <c:v>1</c:v>
                </c:pt>
                <c:pt idx="12539">
                  <c:v>1</c:v>
                </c:pt>
                <c:pt idx="12540">
                  <c:v>1</c:v>
                </c:pt>
                <c:pt idx="12541">
                  <c:v>1</c:v>
                </c:pt>
                <c:pt idx="12542">
                  <c:v>1</c:v>
                </c:pt>
                <c:pt idx="12543">
                  <c:v>1</c:v>
                </c:pt>
                <c:pt idx="12544">
                  <c:v>1</c:v>
                </c:pt>
                <c:pt idx="12545">
                  <c:v>1</c:v>
                </c:pt>
                <c:pt idx="12546">
                  <c:v>1</c:v>
                </c:pt>
                <c:pt idx="12547">
                  <c:v>1</c:v>
                </c:pt>
                <c:pt idx="12548">
                  <c:v>1</c:v>
                </c:pt>
                <c:pt idx="12549">
                  <c:v>1</c:v>
                </c:pt>
                <c:pt idx="12550">
                  <c:v>1</c:v>
                </c:pt>
                <c:pt idx="12551">
                  <c:v>1</c:v>
                </c:pt>
                <c:pt idx="12552">
                  <c:v>1</c:v>
                </c:pt>
                <c:pt idx="12553">
                  <c:v>1</c:v>
                </c:pt>
                <c:pt idx="12554">
                  <c:v>1</c:v>
                </c:pt>
                <c:pt idx="12555">
                  <c:v>1</c:v>
                </c:pt>
                <c:pt idx="12556">
                  <c:v>1</c:v>
                </c:pt>
                <c:pt idx="12557">
                  <c:v>1</c:v>
                </c:pt>
                <c:pt idx="12558">
                  <c:v>1</c:v>
                </c:pt>
                <c:pt idx="12559">
                  <c:v>1</c:v>
                </c:pt>
                <c:pt idx="12560">
                  <c:v>1</c:v>
                </c:pt>
                <c:pt idx="12561">
                  <c:v>1</c:v>
                </c:pt>
                <c:pt idx="12562">
                  <c:v>1</c:v>
                </c:pt>
                <c:pt idx="12563">
                  <c:v>1</c:v>
                </c:pt>
                <c:pt idx="12564">
                  <c:v>1</c:v>
                </c:pt>
                <c:pt idx="12565">
                  <c:v>1</c:v>
                </c:pt>
                <c:pt idx="12566">
                  <c:v>1</c:v>
                </c:pt>
                <c:pt idx="12567">
                  <c:v>1</c:v>
                </c:pt>
                <c:pt idx="12568">
                  <c:v>1</c:v>
                </c:pt>
                <c:pt idx="12569">
                  <c:v>1</c:v>
                </c:pt>
                <c:pt idx="12570">
                  <c:v>1</c:v>
                </c:pt>
                <c:pt idx="12571">
                  <c:v>1</c:v>
                </c:pt>
                <c:pt idx="12572">
                  <c:v>1</c:v>
                </c:pt>
                <c:pt idx="12573">
                  <c:v>1</c:v>
                </c:pt>
                <c:pt idx="12574">
                  <c:v>1</c:v>
                </c:pt>
                <c:pt idx="12575">
                  <c:v>1</c:v>
                </c:pt>
                <c:pt idx="12576">
                  <c:v>1</c:v>
                </c:pt>
                <c:pt idx="12577">
                  <c:v>1</c:v>
                </c:pt>
                <c:pt idx="12578">
                  <c:v>1</c:v>
                </c:pt>
                <c:pt idx="12579">
                  <c:v>1</c:v>
                </c:pt>
                <c:pt idx="12580">
                  <c:v>1</c:v>
                </c:pt>
                <c:pt idx="12581">
                  <c:v>1</c:v>
                </c:pt>
                <c:pt idx="12582">
                  <c:v>1</c:v>
                </c:pt>
                <c:pt idx="12583">
                  <c:v>1</c:v>
                </c:pt>
                <c:pt idx="12584">
                  <c:v>1</c:v>
                </c:pt>
                <c:pt idx="12585">
                  <c:v>1</c:v>
                </c:pt>
                <c:pt idx="12586">
                  <c:v>1</c:v>
                </c:pt>
                <c:pt idx="12587">
                  <c:v>1</c:v>
                </c:pt>
                <c:pt idx="12588">
                  <c:v>1</c:v>
                </c:pt>
                <c:pt idx="12589">
                  <c:v>1</c:v>
                </c:pt>
                <c:pt idx="12590">
                  <c:v>1</c:v>
                </c:pt>
                <c:pt idx="12591">
                  <c:v>1</c:v>
                </c:pt>
                <c:pt idx="12592">
                  <c:v>1</c:v>
                </c:pt>
                <c:pt idx="12593">
                  <c:v>1</c:v>
                </c:pt>
                <c:pt idx="12594">
                  <c:v>1</c:v>
                </c:pt>
                <c:pt idx="12595">
                  <c:v>1</c:v>
                </c:pt>
                <c:pt idx="12596">
                  <c:v>1</c:v>
                </c:pt>
                <c:pt idx="12597">
                  <c:v>1</c:v>
                </c:pt>
                <c:pt idx="12598">
                  <c:v>1</c:v>
                </c:pt>
                <c:pt idx="12599">
                  <c:v>1</c:v>
                </c:pt>
                <c:pt idx="12600">
                  <c:v>1</c:v>
                </c:pt>
                <c:pt idx="12601">
                  <c:v>1</c:v>
                </c:pt>
                <c:pt idx="12602">
                  <c:v>1</c:v>
                </c:pt>
                <c:pt idx="12603">
                  <c:v>1</c:v>
                </c:pt>
                <c:pt idx="12604">
                  <c:v>1</c:v>
                </c:pt>
                <c:pt idx="12605">
                  <c:v>1</c:v>
                </c:pt>
                <c:pt idx="12606">
                  <c:v>1</c:v>
                </c:pt>
                <c:pt idx="12607">
                  <c:v>1</c:v>
                </c:pt>
                <c:pt idx="12608">
                  <c:v>1</c:v>
                </c:pt>
                <c:pt idx="12609">
                  <c:v>1</c:v>
                </c:pt>
                <c:pt idx="12610">
                  <c:v>1</c:v>
                </c:pt>
                <c:pt idx="12611">
                  <c:v>1</c:v>
                </c:pt>
                <c:pt idx="12612">
                  <c:v>1</c:v>
                </c:pt>
                <c:pt idx="12613">
                  <c:v>1</c:v>
                </c:pt>
                <c:pt idx="12614">
                  <c:v>1</c:v>
                </c:pt>
                <c:pt idx="12615">
                  <c:v>1</c:v>
                </c:pt>
                <c:pt idx="12616">
                  <c:v>1</c:v>
                </c:pt>
                <c:pt idx="12617">
                  <c:v>1</c:v>
                </c:pt>
                <c:pt idx="12618">
                  <c:v>1</c:v>
                </c:pt>
                <c:pt idx="12619">
                  <c:v>1</c:v>
                </c:pt>
                <c:pt idx="12620">
                  <c:v>1</c:v>
                </c:pt>
                <c:pt idx="12621">
                  <c:v>1</c:v>
                </c:pt>
                <c:pt idx="12622">
                  <c:v>1</c:v>
                </c:pt>
                <c:pt idx="12623">
                  <c:v>1</c:v>
                </c:pt>
                <c:pt idx="12624">
                  <c:v>1</c:v>
                </c:pt>
                <c:pt idx="12625">
                  <c:v>1</c:v>
                </c:pt>
                <c:pt idx="12626">
                  <c:v>1</c:v>
                </c:pt>
                <c:pt idx="12627">
                  <c:v>1</c:v>
                </c:pt>
                <c:pt idx="12628">
                  <c:v>1</c:v>
                </c:pt>
                <c:pt idx="12629">
                  <c:v>1</c:v>
                </c:pt>
                <c:pt idx="12630">
                  <c:v>1</c:v>
                </c:pt>
                <c:pt idx="12631">
                  <c:v>1</c:v>
                </c:pt>
                <c:pt idx="12632">
                  <c:v>1</c:v>
                </c:pt>
                <c:pt idx="12633">
                  <c:v>1</c:v>
                </c:pt>
                <c:pt idx="12634">
                  <c:v>1</c:v>
                </c:pt>
                <c:pt idx="12635">
                  <c:v>1</c:v>
                </c:pt>
                <c:pt idx="12636">
                  <c:v>1</c:v>
                </c:pt>
                <c:pt idx="12637">
                  <c:v>1</c:v>
                </c:pt>
                <c:pt idx="12638">
                  <c:v>1</c:v>
                </c:pt>
                <c:pt idx="12639">
                  <c:v>1</c:v>
                </c:pt>
                <c:pt idx="12640">
                  <c:v>1</c:v>
                </c:pt>
                <c:pt idx="12641">
                  <c:v>1</c:v>
                </c:pt>
                <c:pt idx="12642">
                  <c:v>1</c:v>
                </c:pt>
                <c:pt idx="12643">
                  <c:v>1</c:v>
                </c:pt>
                <c:pt idx="12644">
                  <c:v>1</c:v>
                </c:pt>
                <c:pt idx="12645">
                  <c:v>1</c:v>
                </c:pt>
                <c:pt idx="12646">
                  <c:v>1</c:v>
                </c:pt>
                <c:pt idx="12647">
                  <c:v>1</c:v>
                </c:pt>
                <c:pt idx="12648">
                  <c:v>1</c:v>
                </c:pt>
                <c:pt idx="12649">
                  <c:v>1</c:v>
                </c:pt>
                <c:pt idx="12650">
                  <c:v>1</c:v>
                </c:pt>
                <c:pt idx="12651">
                  <c:v>1</c:v>
                </c:pt>
                <c:pt idx="12652">
                  <c:v>1</c:v>
                </c:pt>
                <c:pt idx="12653">
                  <c:v>1</c:v>
                </c:pt>
                <c:pt idx="12654">
                  <c:v>1</c:v>
                </c:pt>
                <c:pt idx="12655">
                  <c:v>1</c:v>
                </c:pt>
                <c:pt idx="12656">
                  <c:v>1</c:v>
                </c:pt>
                <c:pt idx="12657">
                  <c:v>1</c:v>
                </c:pt>
                <c:pt idx="12658">
                  <c:v>1</c:v>
                </c:pt>
                <c:pt idx="12659">
                  <c:v>1</c:v>
                </c:pt>
                <c:pt idx="12660">
                  <c:v>1</c:v>
                </c:pt>
                <c:pt idx="12661">
                  <c:v>1</c:v>
                </c:pt>
                <c:pt idx="12662">
                  <c:v>1</c:v>
                </c:pt>
                <c:pt idx="12663">
                  <c:v>1</c:v>
                </c:pt>
                <c:pt idx="12664">
                  <c:v>1</c:v>
                </c:pt>
                <c:pt idx="12665">
                  <c:v>1</c:v>
                </c:pt>
                <c:pt idx="12666">
                  <c:v>1</c:v>
                </c:pt>
                <c:pt idx="12667">
                  <c:v>1</c:v>
                </c:pt>
                <c:pt idx="12668">
                  <c:v>1</c:v>
                </c:pt>
                <c:pt idx="12669">
                  <c:v>1</c:v>
                </c:pt>
                <c:pt idx="12670">
                  <c:v>1</c:v>
                </c:pt>
                <c:pt idx="12671">
                  <c:v>1</c:v>
                </c:pt>
                <c:pt idx="12672">
                  <c:v>1</c:v>
                </c:pt>
                <c:pt idx="12673">
                  <c:v>1</c:v>
                </c:pt>
                <c:pt idx="12674">
                  <c:v>1</c:v>
                </c:pt>
                <c:pt idx="12675">
                  <c:v>1</c:v>
                </c:pt>
                <c:pt idx="12676">
                  <c:v>1</c:v>
                </c:pt>
                <c:pt idx="12677">
                  <c:v>1</c:v>
                </c:pt>
                <c:pt idx="12678">
                  <c:v>1</c:v>
                </c:pt>
                <c:pt idx="12679">
                  <c:v>1</c:v>
                </c:pt>
                <c:pt idx="12680">
                  <c:v>1</c:v>
                </c:pt>
                <c:pt idx="12681">
                  <c:v>1</c:v>
                </c:pt>
                <c:pt idx="12682">
                  <c:v>1</c:v>
                </c:pt>
                <c:pt idx="12683">
                  <c:v>1</c:v>
                </c:pt>
                <c:pt idx="12684">
                  <c:v>1</c:v>
                </c:pt>
                <c:pt idx="12685">
                  <c:v>1</c:v>
                </c:pt>
                <c:pt idx="12686">
                  <c:v>1</c:v>
                </c:pt>
                <c:pt idx="12687">
                  <c:v>1</c:v>
                </c:pt>
                <c:pt idx="12688">
                  <c:v>1</c:v>
                </c:pt>
                <c:pt idx="12689">
                  <c:v>1</c:v>
                </c:pt>
                <c:pt idx="12690">
                  <c:v>1</c:v>
                </c:pt>
                <c:pt idx="12691">
                  <c:v>1</c:v>
                </c:pt>
                <c:pt idx="12692">
                  <c:v>1</c:v>
                </c:pt>
                <c:pt idx="12693">
                  <c:v>1</c:v>
                </c:pt>
                <c:pt idx="12694">
                  <c:v>1</c:v>
                </c:pt>
                <c:pt idx="12695">
                  <c:v>1</c:v>
                </c:pt>
                <c:pt idx="12696">
                  <c:v>1</c:v>
                </c:pt>
                <c:pt idx="12697">
                  <c:v>1</c:v>
                </c:pt>
                <c:pt idx="12698">
                  <c:v>1</c:v>
                </c:pt>
                <c:pt idx="12699">
                  <c:v>1</c:v>
                </c:pt>
                <c:pt idx="12700">
                  <c:v>1</c:v>
                </c:pt>
                <c:pt idx="12701">
                  <c:v>1</c:v>
                </c:pt>
                <c:pt idx="12702">
                  <c:v>1</c:v>
                </c:pt>
                <c:pt idx="12703">
                  <c:v>1</c:v>
                </c:pt>
                <c:pt idx="12704">
                  <c:v>1</c:v>
                </c:pt>
                <c:pt idx="12705">
                  <c:v>1</c:v>
                </c:pt>
                <c:pt idx="12706">
                  <c:v>1</c:v>
                </c:pt>
                <c:pt idx="12707">
                  <c:v>1</c:v>
                </c:pt>
                <c:pt idx="12708">
                  <c:v>1</c:v>
                </c:pt>
                <c:pt idx="12709">
                  <c:v>1</c:v>
                </c:pt>
                <c:pt idx="12710">
                  <c:v>1</c:v>
                </c:pt>
                <c:pt idx="12711">
                  <c:v>1</c:v>
                </c:pt>
                <c:pt idx="12712">
                  <c:v>1</c:v>
                </c:pt>
                <c:pt idx="12713">
                  <c:v>1</c:v>
                </c:pt>
                <c:pt idx="12714">
                  <c:v>1</c:v>
                </c:pt>
                <c:pt idx="12715">
                  <c:v>1</c:v>
                </c:pt>
                <c:pt idx="12716">
                  <c:v>1</c:v>
                </c:pt>
                <c:pt idx="12717">
                  <c:v>1</c:v>
                </c:pt>
                <c:pt idx="12718">
                  <c:v>1</c:v>
                </c:pt>
                <c:pt idx="12719">
                  <c:v>1</c:v>
                </c:pt>
                <c:pt idx="12720">
                  <c:v>1</c:v>
                </c:pt>
                <c:pt idx="12721">
                  <c:v>1</c:v>
                </c:pt>
                <c:pt idx="12722">
                  <c:v>1</c:v>
                </c:pt>
                <c:pt idx="12723">
                  <c:v>1</c:v>
                </c:pt>
                <c:pt idx="12724">
                  <c:v>1</c:v>
                </c:pt>
                <c:pt idx="12725">
                  <c:v>1</c:v>
                </c:pt>
                <c:pt idx="12726">
                  <c:v>1</c:v>
                </c:pt>
                <c:pt idx="12727">
                  <c:v>1</c:v>
                </c:pt>
                <c:pt idx="12728">
                  <c:v>1</c:v>
                </c:pt>
                <c:pt idx="12729">
                  <c:v>1</c:v>
                </c:pt>
                <c:pt idx="12730">
                  <c:v>1</c:v>
                </c:pt>
                <c:pt idx="12731">
                  <c:v>1</c:v>
                </c:pt>
                <c:pt idx="12732">
                  <c:v>1</c:v>
                </c:pt>
                <c:pt idx="12733">
                  <c:v>1</c:v>
                </c:pt>
                <c:pt idx="12734">
                  <c:v>1</c:v>
                </c:pt>
                <c:pt idx="12735">
                  <c:v>1</c:v>
                </c:pt>
                <c:pt idx="12736">
                  <c:v>1</c:v>
                </c:pt>
                <c:pt idx="12737">
                  <c:v>1</c:v>
                </c:pt>
                <c:pt idx="12738">
                  <c:v>1</c:v>
                </c:pt>
                <c:pt idx="12739">
                  <c:v>1</c:v>
                </c:pt>
                <c:pt idx="12740">
                  <c:v>1</c:v>
                </c:pt>
                <c:pt idx="12741">
                  <c:v>1</c:v>
                </c:pt>
                <c:pt idx="12742">
                  <c:v>1</c:v>
                </c:pt>
                <c:pt idx="12743">
                  <c:v>1</c:v>
                </c:pt>
                <c:pt idx="12744">
                  <c:v>1</c:v>
                </c:pt>
                <c:pt idx="12745">
                  <c:v>1</c:v>
                </c:pt>
                <c:pt idx="12746">
                  <c:v>1</c:v>
                </c:pt>
                <c:pt idx="12747">
                  <c:v>1</c:v>
                </c:pt>
                <c:pt idx="12748">
                  <c:v>1</c:v>
                </c:pt>
                <c:pt idx="12749">
                  <c:v>1</c:v>
                </c:pt>
                <c:pt idx="12750">
                  <c:v>1</c:v>
                </c:pt>
                <c:pt idx="12751">
                  <c:v>1</c:v>
                </c:pt>
                <c:pt idx="12752">
                  <c:v>1</c:v>
                </c:pt>
                <c:pt idx="12753">
                  <c:v>1</c:v>
                </c:pt>
                <c:pt idx="12754">
                  <c:v>1</c:v>
                </c:pt>
                <c:pt idx="12755">
                  <c:v>1</c:v>
                </c:pt>
                <c:pt idx="12756">
                  <c:v>1</c:v>
                </c:pt>
                <c:pt idx="12757">
                  <c:v>1</c:v>
                </c:pt>
                <c:pt idx="12758">
                  <c:v>1</c:v>
                </c:pt>
                <c:pt idx="12759">
                  <c:v>1</c:v>
                </c:pt>
                <c:pt idx="12760">
                  <c:v>1</c:v>
                </c:pt>
                <c:pt idx="12761">
                  <c:v>1</c:v>
                </c:pt>
                <c:pt idx="12762">
                  <c:v>1</c:v>
                </c:pt>
                <c:pt idx="12763">
                  <c:v>1</c:v>
                </c:pt>
                <c:pt idx="12764">
                  <c:v>1</c:v>
                </c:pt>
                <c:pt idx="12765">
                  <c:v>1</c:v>
                </c:pt>
                <c:pt idx="12766">
                  <c:v>1</c:v>
                </c:pt>
                <c:pt idx="12767">
                  <c:v>1</c:v>
                </c:pt>
                <c:pt idx="12768">
                  <c:v>1</c:v>
                </c:pt>
                <c:pt idx="12769">
                  <c:v>1</c:v>
                </c:pt>
                <c:pt idx="12770">
                  <c:v>1</c:v>
                </c:pt>
                <c:pt idx="12771">
                  <c:v>1</c:v>
                </c:pt>
                <c:pt idx="12772">
                  <c:v>1</c:v>
                </c:pt>
                <c:pt idx="12773">
                  <c:v>1</c:v>
                </c:pt>
                <c:pt idx="12774">
                  <c:v>1</c:v>
                </c:pt>
                <c:pt idx="12775">
                  <c:v>1</c:v>
                </c:pt>
                <c:pt idx="12776">
                  <c:v>1</c:v>
                </c:pt>
                <c:pt idx="12777">
                  <c:v>1</c:v>
                </c:pt>
                <c:pt idx="12778">
                  <c:v>1</c:v>
                </c:pt>
                <c:pt idx="12779">
                  <c:v>1</c:v>
                </c:pt>
                <c:pt idx="12780">
                  <c:v>1</c:v>
                </c:pt>
                <c:pt idx="12781">
                  <c:v>1</c:v>
                </c:pt>
                <c:pt idx="12782">
                  <c:v>1</c:v>
                </c:pt>
                <c:pt idx="12783">
                  <c:v>1</c:v>
                </c:pt>
                <c:pt idx="12784">
                  <c:v>1</c:v>
                </c:pt>
                <c:pt idx="12785">
                  <c:v>1</c:v>
                </c:pt>
                <c:pt idx="12786">
                  <c:v>1</c:v>
                </c:pt>
                <c:pt idx="12787">
                  <c:v>1</c:v>
                </c:pt>
                <c:pt idx="12788">
                  <c:v>1</c:v>
                </c:pt>
                <c:pt idx="12789">
                  <c:v>1</c:v>
                </c:pt>
                <c:pt idx="12790">
                  <c:v>1</c:v>
                </c:pt>
                <c:pt idx="12791">
                  <c:v>1</c:v>
                </c:pt>
                <c:pt idx="12792">
                  <c:v>1</c:v>
                </c:pt>
                <c:pt idx="12793">
                  <c:v>1</c:v>
                </c:pt>
                <c:pt idx="12794">
                  <c:v>1</c:v>
                </c:pt>
                <c:pt idx="12795">
                  <c:v>1</c:v>
                </c:pt>
                <c:pt idx="12796">
                  <c:v>1</c:v>
                </c:pt>
                <c:pt idx="12797">
                  <c:v>1</c:v>
                </c:pt>
                <c:pt idx="12798">
                  <c:v>1</c:v>
                </c:pt>
                <c:pt idx="12799">
                  <c:v>1</c:v>
                </c:pt>
                <c:pt idx="12800">
                  <c:v>1</c:v>
                </c:pt>
                <c:pt idx="12801">
                  <c:v>1</c:v>
                </c:pt>
                <c:pt idx="12802">
                  <c:v>1</c:v>
                </c:pt>
                <c:pt idx="12803">
                  <c:v>1</c:v>
                </c:pt>
                <c:pt idx="12804">
                  <c:v>1</c:v>
                </c:pt>
                <c:pt idx="12805">
                  <c:v>1</c:v>
                </c:pt>
                <c:pt idx="12806">
                  <c:v>1</c:v>
                </c:pt>
                <c:pt idx="12807">
                  <c:v>1</c:v>
                </c:pt>
                <c:pt idx="12808">
                  <c:v>1</c:v>
                </c:pt>
                <c:pt idx="12809">
                  <c:v>1</c:v>
                </c:pt>
                <c:pt idx="12810">
                  <c:v>1</c:v>
                </c:pt>
                <c:pt idx="12811">
                  <c:v>1</c:v>
                </c:pt>
                <c:pt idx="12812">
                  <c:v>1</c:v>
                </c:pt>
                <c:pt idx="12813">
                  <c:v>1</c:v>
                </c:pt>
                <c:pt idx="12814">
                  <c:v>1</c:v>
                </c:pt>
                <c:pt idx="12815">
                  <c:v>1</c:v>
                </c:pt>
                <c:pt idx="12816">
                  <c:v>1</c:v>
                </c:pt>
                <c:pt idx="12817">
                  <c:v>1</c:v>
                </c:pt>
                <c:pt idx="12818">
                  <c:v>1</c:v>
                </c:pt>
                <c:pt idx="12819">
                  <c:v>1</c:v>
                </c:pt>
                <c:pt idx="12820">
                  <c:v>1</c:v>
                </c:pt>
                <c:pt idx="12821">
                  <c:v>1</c:v>
                </c:pt>
                <c:pt idx="12822">
                  <c:v>1</c:v>
                </c:pt>
                <c:pt idx="12823">
                  <c:v>1</c:v>
                </c:pt>
                <c:pt idx="12824">
                  <c:v>1</c:v>
                </c:pt>
                <c:pt idx="12825">
                  <c:v>1</c:v>
                </c:pt>
                <c:pt idx="12826">
                  <c:v>1</c:v>
                </c:pt>
                <c:pt idx="12827">
                  <c:v>1</c:v>
                </c:pt>
                <c:pt idx="12828">
                  <c:v>1</c:v>
                </c:pt>
                <c:pt idx="12829">
                  <c:v>1</c:v>
                </c:pt>
                <c:pt idx="12830">
                  <c:v>1</c:v>
                </c:pt>
                <c:pt idx="12831">
                  <c:v>1</c:v>
                </c:pt>
                <c:pt idx="12832">
                  <c:v>1</c:v>
                </c:pt>
                <c:pt idx="12833">
                  <c:v>1</c:v>
                </c:pt>
                <c:pt idx="12834">
                  <c:v>1</c:v>
                </c:pt>
                <c:pt idx="12835">
                  <c:v>1</c:v>
                </c:pt>
                <c:pt idx="12836">
                  <c:v>1</c:v>
                </c:pt>
                <c:pt idx="12837">
                  <c:v>1</c:v>
                </c:pt>
                <c:pt idx="12838">
                  <c:v>1</c:v>
                </c:pt>
                <c:pt idx="12839">
                  <c:v>1</c:v>
                </c:pt>
                <c:pt idx="12840">
                  <c:v>1</c:v>
                </c:pt>
                <c:pt idx="12841">
                  <c:v>1</c:v>
                </c:pt>
                <c:pt idx="12842">
                  <c:v>1</c:v>
                </c:pt>
                <c:pt idx="12843">
                  <c:v>1</c:v>
                </c:pt>
                <c:pt idx="12844">
                  <c:v>1</c:v>
                </c:pt>
                <c:pt idx="12845">
                  <c:v>1</c:v>
                </c:pt>
                <c:pt idx="12846">
                  <c:v>1</c:v>
                </c:pt>
                <c:pt idx="12847">
                  <c:v>1</c:v>
                </c:pt>
                <c:pt idx="12848">
                  <c:v>1</c:v>
                </c:pt>
                <c:pt idx="12849">
                  <c:v>1</c:v>
                </c:pt>
                <c:pt idx="12850">
                  <c:v>1</c:v>
                </c:pt>
                <c:pt idx="12851">
                  <c:v>1</c:v>
                </c:pt>
                <c:pt idx="12852">
                  <c:v>1</c:v>
                </c:pt>
                <c:pt idx="12853">
                  <c:v>1</c:v>
                </c:pt>
                <c:pt idx="12854">
                  <c:v>1</c:v>
                </c:pt>
                <c:pt idx="12855">
                  <c:v>1</c:v>
                </c:pt>
                <c:pt idx="12856">
                  <c:v>1</c:v>
                </c:pt>
                <c:pt idx="12857">
                  <c:v>1</c:v>
                </c:pt>
                <c:pt idx="12858">
                  <c:v>1</c:v>
                </c:pt>
                <c:pt idx="12859">
                  <c:v>1</c:v>
                </c:pt>
                <c:pt idx="12860">
                  <c:v>1</c:v>
                </c:pt>
                <c:pt idx="12861">
                  <c:v>1</c:v>
                </c:pt>
                <c:pt idx="12862">
                  <c:v>1</c:v>
                </c:pt>
                <c:pt idx="12863">
                  <c:v>1</c:v>
                </c:pt>
                <c:pt idx="12864">
                  <c:v>1</c:v>
                </c:pt>
                <c:pt idx="12865">
                  <c:v>1</c:v>
                </c:pt>
                <c:pt idx="12866">
                  <c:v>1</c:v>
                </c:pt>
                <c:pt idx="12867">
                  <c:v>1</c:v>
                </c:pt>
                <c:pt idx="12868">
                  <c:v>1</c:v>
                </c:pt>
                <c:pt idx="12869">
                  <c:v>1</c:v>
                </c:pt>
                <c:pt idx="12870">
                  <c:v>1</c:v>
                </c:pt>
                <c:pt idx="12871">
                  <c:v>1</c:v>
                </c:pt>
                <c:pt idx="12872">
                  <c:v>1</c:v>
                </c:pt>
                <c:pt idx="12873">
                  <c:v>1</c:v>
                </c:pt>
                <c:pt idx="12874">
                  <c:v>1</c:v>
                </c:pt>
                <c:pt idx="12875">
                  <c:v>1</c:v>
                </c:pt>
                <c:pt idx="12876">
                  <c:v>1</c:v>
                </c:pt>
                <c:pt idx="12877">
                  <c:v>1</c:v>
                </c:pt>
                <c:pt idx="12878">
                  <c:v>1</c:v>
                </c:pt>
                <c:pt idx="12879">
                  <c:v>1</c:v>
                </c:pt>
                <c:pt idx="12880">
                  <c:v>1</c:v>
                </c:pt>
                <c:pt idx="12881">
                  <c:v>1</c:v>
                </c:pt>
                <c:pt idx="12882">
                  <c:v>1</c:v>
                </c:pt>
                <c:pt idx="12883">
                  <c:v>1</c:v>
                </c:pt>
                <c:pt idx="12884">
                  <c:v>1</c:v>
                </c:pt>
                <c:pt idx="12885">
                  <c:v>1</c:v>
                </c:pt>
                <c:pt idx="12886">
                  <c:v>1</c:v>
                </c:pt>
                <c:pt idx="12887">
                  <c:v>1</c:v>
                </c:pt>
                <c:pt idx="12888">
                  <c:v>1</c:v>
                </c:pt>
                <c:pt idx="12889">
                  <c:v>1</c:v>
                </c:pt>
                <c:pt idx="12890">
                  <c:v>1</c:v>
                </c:pt>
                <c:pt idx="12891">
                  <c:v>1</c:v>
                </c:pt>
                <c:pt idx="12892">
                  <c:v>1</c:v>
                </c:pt>
                <c:pt idx="12893">
                  <c:v>1</c:v>
                </c:pt>
                <c:pt idx="12894">
                  <c:v>1</c:v>
                </c:pt>
                <c:pt idx="12895">
                  <c:v>1</c:v>
                </c:pt>
                <c:pt idx="12896">
                  <c:v>1</c:v>
                </c:pt>
                <c:pt idx="12897">
                  <c:v>1</c:v>
                </c:pt>
                <c:pt idx="12898">
                  <c:v>1</c:v>
                </c:pt>
                <c:pt idx="12899">
                  <c:v>1</c:v>
                </c:pt>
                <c:pt idx="12900">
                  <c:v>1</c:v>
                </c:pt>
                <c:pt idx="12901">
                  <c:v>1</c:v>
                </c:pt>
                <c:pt idx="12902">
                  <c:v>1</c:v>
                </c:pt>
                <c:pt idx="12903">
                  <c:v>1</c:v>
                </c:pt>
                <c:pt idx="12904">
                  <c:v>1</c:v>
                </c:pt>
                <c:pt idx="12905">
                  <c:v>1</c:v>
                </c:pt>
                <c:pt idx="12906">
                  <c:v>1</c:v>
                </c:pt>
                <c:pt idx="12907">
                  <c:v>1</c:v>
                </c:pt>
                <c:pt idx="12908">
                  <c:v>1</c:v>
                </c:pt>
                <c:pt idx="12909">
                  <c:v>1</c:v>
                </c:pt>
                <c:pt idx="12910">
                  <c:v>1</c:v>
                </c:pt>
                <c:pt idx="12911">
                  <c:v>1</c:v>
                </c:pt>
                <c:pt idx="12912">
                  <c:v>1</c:v>
                </c:pt>
                <c:pt idx="12913">
                  <c:v>1</c:v>
                </c:pt>
                <c:pt idx="12914">
                  <c:v>1</c:v>
                </c:pt>
                <c:pt idx="12915">
                  <c:v>1</c:v>
                </c:pt>
                <c:pt idx="12916">
                  <c:v>1</c:v>
                </c:pt>
                <c:pt idx="12917">
                  <c:v>1</c:v>
                </c:pt>
                <c:pt idx="12918">
                  <c:v>1</c:v>
                </c:pt>
                <c:pt idx="12919">
                  <c:v>1</c:v>
                </c:pt>
                <c:pt idx="12920">
                  <c:v>1</c:v>
                </c:pt>
                <c:pt idx="12921">
                  <c:v>1</c:v>
                </c:pt>
                <c:pt idx="12922">
                  <c:v>1</c:v>
                </c:pt>
                <c:pt idx="12923">
                  <c:v>1</c:v>
                </c:pt>
                <c:pt idx="12924">
                  <c:v>1</c:v>
                </c:pt>
                <c:pt idx="12925">
                  <c:v>1</c:v>
                </c:pt>
                <c:pt idx="12926">
                  <c:v>1</c:v>
                </c:pt>
                <c:pt idx="12927">
                  <c:v>1</c:v>
                </c:pt>
                <c:pt idx="12928">
                  <c:v>1</c:v>
                </c:pt>
                <c:pt idx="12929">
                  <c:v>1</c:v>
                </c:pt>
                <c:pt idx="12930">
                  <c:v>1</c:v>
                </c:pt>
                <c:pt idx="12931">
                  <c:v>1</c:v>
                </c:pt>
                <c:pt idx="12932">
                  <c:v>1</c:v>
                </c:pt>
                <c:pt idx="12933">
                  <c:v>1</c:v>
                </c:pt>
                <c:pt idx="12934">
                  <c:v>1</c:v>
                </c:pt>
                <c:pt idx="12935">
                  <c:v>1</c:v>
                </c:pt>
                <c:pt idx="12936">
                  <c:v>1</c:v>
                </c:pt>
                <c:pt idx="12937">
                  <c:v>1</c:v>
                </c:pt>
                <c:pt idx="12938">
                  <c:v>1</c:v>
                </c:pt>
                <c:pt idx="12939">
                  <c:v>1</c:v>
                </c:pt>
                <c:pt idx="12940">
                  <c:v>1</c:v>
                </c:pt>
                <c:pt idx="12941">
                  <c:v>1</c:v>
                </c:pt>
                <c:pt idx="12942">
                  <c:v>1</c:v>
                </c:pt>
                <c:pt idx="12943">
                  <c:v>1</c:v>
                </c:pt>
                <c:pt idx="12944">
                  <c:v>1</c:v>
                </c:pt>
                <c:pt idx="12945">
                  <c:v>1</c:v>
                </c:pt>
                <c:pt idx="12946">
                  <c:v>1</c:v>
                </c:pt>
                <c:pt idx="12947">
                  <c:v>1</c:v>
                </c:pt>
                <c:pt idx="12948">
                  <c:v>1</c:v>
                </c:pt>
                <c:pt idx="12949">
                  <c:v>1</c:v>
                </c:pt>
                <c:pt idx="12950">
                  <c:v>1</c:v>
                </c:pt>
                <c:pt idx="12951">
                  <c:v>1</c:v>
                </c:pt>
                <c:pt idx="12952">
                  <c:v>1</c:v>
                </c:pt>
                <c:pt idx="12953">
                  <c:v>1</c:v>
                </c:pt>
                <c:pt idx="12954">
                  <c:v>1</c:v>
                </c:pt>
                <c:pt idx="12955">
                  <c:v>1</c:v>
                </c:pt>
                <c:pt idx="12956">
                  <c:v>1</c:v>
                </c:pt>
                <c:pt idx="12957">
                  <c:v>1</c:v>
                </c:pt>
                <c:pt idx="12958">
                  <c:v>1</c:v>
                </c:pt>
                <c:pt idx="12959">
                  <c:v>1</c:v>
                </c:pt>
                <c:pt idx="12960">
                  <c:v>1</c:v>
                </c:pt>
                <c:pt idx="12961">
                  <c:v>1</c:v>
                </c:pt>
                <c:pt idx="12962">
                  <c:v>1</c:v>
                </c:pt>
                <c:pt idx="12963">
                  <c:v>1</c:v>
                </c:pt>
                <c:pt idx="12964">
                  <c:v>1</c:v>
                </c:pt>
                <c:pt idx="12965">
                  <c:v>1</c:v>
                </c:pt>
                <c:pt idx="12966">
                  <c:v>1</c:v>
                </c:pt>
                <c:pt idx="12967">
                  <c:v>1</c:v>
                </c:pt>
                <c:pt idx="12968">
                  <c:v>1</c:v>
                </c:pt>
                <c:pt idx="12969">
                  <c:v>1</c:v>
                </c:pt>
                <c:pt idx="12970">
                  <c:v>1</c:v>
                </c:pt>
                <c:pt idx="12971">
                  <c:v>1</c:v>
                </c:pt>
                <c:pt idx="12972">
                  <c:v>1</c:v>
                </c:pt>
                <c:pt idx="12973">
                  <c:v>1</c:v>
                </c:pt>
                <c:pt idx="12974">
                  <c:v>1</c:v>
                </c:pt>
                <c:pt idx="12975">
                  <c:v>1</c:v>
                </c:pt>
                <c:pt idx="12976">
                  <c:v>1</c:v>
                </c:pt>
                <c:pt idx="12977">
                  <c:v>1</c:v>
                </c:pt>
                <c:pt idx="12978">
                  <c:v>1</c:v>
                </c:pt>
                <c:pt idx="12979">
                  <c:v>1</c:v>
                </c:pt>
                <c:pt idx="12980">
                  <c:v>1</c:v>
                </c:pt>
                <c:pt idx="12981">
                  <c:v>1</c:v>
                </c:pt>
                <c:pt idx="12982">
                  <c:v>1</c:v>
                </c:pt>
                <c:pt idx="12983">
                  <c:v>1</c:v>
                </c:pt>
                <c:pt idx="12984">
                  <c:v>1</c:v>
                </c:pt>
                <c:pt idx="12985">
                  <c:v>1</c:v>
                </c:pt>
                <c:pt idx="12986">
                  <c:v>1</c:v>
                </c:pt>
                <c:pt idx="12987">
                  <c:v>1</c:v>
                </c:pt>
                <c:pt idx="12988">
                  <c:v>1</c:v>
                </c:pt>
                <c:pt idx="12989">
                  <c:v>1</c:v>
                </c:pt>
                <c:pt idx="12990">
                  <c:v>1</c:v>
                </c:pt>
                <c:pt idx="12991">
                  <c:v>1</c:v>
                </c:pt>
                <c:pt idx="12992">
                  <c:v>1</c:v>
                </c:pt>
                <c:pt idx="12993">
                  <c:v>1</c:v>
                </c:pt>
                <c:pt idx="12994">
                  <c:v>1</c:v>
                </c:pt>
                <c:pt idx="12995">
                  <c:v>1</c:v>
                </c:pt>
                <c:pt idx="12996">
                  <c:v>1</c:v>
                </c:pt>
                <c:pt idx="12997">
                  <c:v>1</c:v>
                </c:pt>
                <c:pt idx="12998">
                  <c:v>1</c:v>
                </c:pt>
                <c:pt idx="12999">
                  <c:v>1</c:v>
                </c:pt>
                <c:pt idx="13000">
                  <c:v>1</c:v>
                </c:pt>
                <c:pt idx="13001">
                  <c:v>1</c:v>
                </c:pt>
                <c:pt idx="13002">
                  <c:v>1</c:v>
                </c:pt>
                <c:pt idx="13003">
                  <c:v>1</c:v>
                </c:pt>
                <c:pt idx="13004">
                  <c:v>1</c:v>
                </c:pt>
                <c:pt idx="13005">
                  <c:v>1</c:v>
                </c:pt>
                <c:pt idx="13006">
                  <c:v>1</c:v>
                </c:pt>
                <c:pt idx="13007">
                  <c:v>1</c:v>
                </c:pt>
                <c:pt idx="13008">
                  <c:v>1</c:v>
                </c:pt>
                <c:pt idx="13009">
                  <c:v>1</c:v>
                </c:pt>
                <c:pt idx="13010">
                  <c:v>1</c:v>
                </c:pt>
                <c:pt idx="13011">
                  <c:v>1</c:v>
                </c:pt>
                <c:pt idx="13012">
                  <c:v>1</c:v>
                </c:pt>
                <c:pt idx="13013">
                  <c:v>1</c:v>
                </c:pt>
                <c:pt idx="13014">
                  <c:v>1</c:v>
                </c:pt>
                <c:pt idx="13015">
                  <c:v>1</c:v>
                </c:pt>
                <c:pt idx="13016">
                  <c:v>1</c:v>
                </c:pt>
                <c:pt idx="13017">
                  <c:v>1</c:v>
                </c:pt>
                <c:pt idx="13018">
                  <c:v>1</c:v>
                </c:pt>
                <c:pt idx="13019">
                  <c:v>1</c:v>
                </c:pt>
                <c:pt idx="13020">
                  <c:v>1</c:v>
                </c:pt>
                <c:pt idx="13021">
                  <c:v>1</c:v>
                </c:pt>
                <c:pt idx="13022">
                  <c:v>1</c:v>
                </c:pt>
                <c:pt idx="13023">
                  <c:v>1</c:v>
                </c:pt>
                <c:pt idx="13024">
                  <c:v>1</c:v>
                </c:pt>
                <c:pt idx="13025">
                  <c:v>1</c:v>
                </c:pt>
                <c:pt idx="13026">
                  <c:v>1</c:v>
                </c:pt>
                <c:pt idx="13027">
                  <c:v>1</c:v>
                </c:pt>
                <c:pt idx="13028">
                  <c:v>1</c:v>
                </c:pt>
                <c:pt idx="13029">
                  <c:v>1</c:v>
                </c:pt>
                <c:pt idx="13030">
                  <c:v>1</c:v>
                </c:pt>
                <c:pt idx="13031">
                  <c:v>1</c:v>
                </c:pt>
                <c:pt idx="13032">
                  <c:v>1</c:v>
                </c:pt>
                <c:pt idx="13033">
                  <c:v>1</c:v>
                </c:pt>
                <c:pt idx="13034">
                  <c:v>1</c:v>
                </c:pt>
                <c:pt idx="13035">
                  <c:v>1</c:v>
                </c:pt>
                <c:pt idx="13036">
                  <c:v>1</c:v>
                </c:pt>
                <c:pt idx="13037">
                  <c:v>1</c:v>
                </c:pt>
                <c:pt idx="13038">
                  <c:v>1</c:v>
                </c:pt>
                <c:pt idx="13039">
                  <c:v>1</c:v>
                </c:pt>
                <c:pt idx="13040">
                  <c:v>1</c:v>
                </c:pt>
                <c:pt idx="13041">
                  <c:v>1</c:v>
                </c:pt>
                <c:pt idx="13042">
                  <c:v>1</c:v>
                </c:pt>
                <c:pt idx="13043">
                  <c:v>1</c:v>
                </c:pt>
                <c:pt idx="13044">
                  <c:v>1</c:v>
                </c:pt>
                <c:pt idx="13045">
                  <c:v>1</c:v>
                </c:pt>
                <c:pt idx="13046">
                  <c:v>1</c:v>
                </c:pt>
                <c:pt idx="13047">
                  <c:v>1</c:v>
                </c:pt>
                <c:pt idx="13048">
                  <c:v>1</c:v>
                </c:pt>
                <c:pt idx="13049">
                  <c:v>1</c:v>
                </c:pt>
                <c:pt idx="13050">
                  <c:v>1</c:v>
                </c:pt>
                <c:pt idx="13051">
                  <c:v>1</c:v>
                </c:pt>
                <c:pt idx="13052">
                  <c:v>1</c:v>
                </c:pt>
                <c:pt idx="13053">
                  <c:v>1</c:v>
                </c:pt>
                <c:pt idx="13054">
                  <c:v>1</c:v>
                </c:pt>
                <c:pt idx="13055">
                  <c:v>1</c:v>
                </c:pt>
                <c:pt idx="13056">
                  <c:v>1</c:v>
                </c:pt>
                <c:pt idx="13057">
                  <c:v>1</c:v>
                </c:pt>
                <c:pt idx="13058">
                  <c:v>1</c:v>
                </c:pt>
                <c:pt idx="13059">
                  <c:v>1</c:v>
                </c:pt>
                <c:pt idx="13060">
                  <c:v>1</c:v>
                </c:pt>
                <c:pt idx="13061">
                  <c:v>1</c:v>
                </c:pt>
                <c:pt idx="13062">
                  <c:v>1</c:v>
                </c:pt>
                <c:pt idx="13063">
                  <c:v>1</c:v>
                </c:pt>
                <c:pt idx="13064">
                  <c:v>1</c:v>
                </c:pt>
                <c:pt idx="13065">
                  <c:v>1</c:v>
                </c:pt>
                <c:pt idx="13066">
                  <c:v>1</c:v>
                </c:pt>
                <c:pt idx="13067">
                  <c:v>1</c:v>
                </c:pt>
                <c:pt idx="13068">
                  <c:v>1</c:v>
                </c:pt>
                <c:pt idx="13069">
                  <c:v>1</c:v>
                </c:pt>
                <c:pt idx="13070">
                  <c:v>1</c:v>
                </c:pt>
                <c:pt idx="13071">
                  <c:v>1</c:v>
                </c:pt>
                <c:pt idx="13072">
                  <c:v>1</c:v>
                </c:pt>
                <c:pt idx="13073">
                  <c:v>1</c:v>
                </c:pt>
                <c:pt idx="13074">
                  <c:v>1</c:v>
                </c:pt>
                <c:pt idx="13075">
                  <c:v>1</c:v>
                </c:pt>
                <c:pt idx="13076">
                  <c:v>1</c:v>
                </c:pt>
                <c:pt idx="13077">
                  <c:v>1</c:v>
                </c:pt>
                <c:pt idx="13078">
                  <c:v>1</c:v>
                </c:pt>
                <c:pt idx="13079">
                  <c:v>1</c:v>
                </c:pt>
                <c:pt idx="13080">
                  <c:v>1</c:v>
                </c:pt>
                <c:pt idx="13081">
                  <c:v>1</c:v>
                </c:pt>
                <c:pt idx="13082">
                  <c:v>1</c:v>
                </c:pt>
                <c:pt idx="13083">
                  <c:v>1</c:v>
                </c:pt>
                <c:pt idx="13084">
                  <c:v>1</c:v>
                </c:pt>
                <c:pt idx="13085">
                  <c:v>1</c:v>
                </c:pt>
                <c:pt idx="13086">
                  <c:v>1</c:v>
                </c:pt>
                <c:pt idx="13087">
                  <c:v>1</c:v>
                </c:pt>
                <c:pt idx="13088">
                  <c:v>1</c:v>
                </c:pt>
                <c:pt idx="13089">
                  <c:v>1</c:v>
                </c:pt>
                <c:pt idx="13090">
                  <c:v>1</c:v>
                </c:pt>
                <c:pt idx="13091">
                  <c:v>1</c:v>
                </c:pt>
                <c:pt idx="13092">
                  <c:v>1</c:v>
                </c:pt>
                <c:pt idx="13093">
                  <c:v>1</c:v>
                </c:pt>
                <c:pt idx="13094">
                  <c:v>1</c:v>
                </c:pt>
                <c:pt idx="13095">
                  <c:v>1</c:v>
                </c:pt>
                <c:pt idx="13096">
                  <c:v>1</c:v>
                </c:pt>
                <c:pt idx="13097">
                  <c:v>1</c:v>
                </c:pt>
                <c:pt idx="13098">
                  <c:v>1</c:v>
                </c:pt>
                <c:pt idx="13099">
                  <c:v>1</c:v>
                </c:pt>
                <c:pt idx="13100">
                  <c:v>1</c:v>
                </c:pt>
                <c:pt idx="13101">
                  <c:v>1</c:v>
                </c:pt>
                <c:pt idx="13102">
                  <c:v>1</c:v>
                </c:pt>
                <c:pt idx="13103">
                  <c:v>1</c:v>
                </c:pt>
                <c:pt idx="13104">
                  <c:v>1</c:v>
                </c:pt>
                <c:pt idx="13105">
                  <c:v>1</c:v>
                </c:pt>
                <c:pt idx="13106">
                  <c:v>1</c:v>
                </c:pt>
                <c:pt idx="13107">
                  <c:v>1</c:v>
                </c:pt>
                <c:pt idx="13108">
                  <c:v>1</c:v>
                </c:pt>
                <c:pt idx="13109">
                  <c:v>1</c:v>
                </c:pt>
                <c:pt idx="13110">
                  <c:v>1</c:v>
                </c:pt>
                <c:pt idx="13111">
                  <c:v>1</c:v>
                </c:pt>
                <c:pt idx="13112">
                  <c:v>1</c:v>
                </c:pt>
                <c:pt idx="13113">
                  <c:v>1</c:v>
                </c:pt>
                <c:pt idx="13114">
                  <c:v>1</c:v>
                </c:pt>
                <c:pt idx="13115">
                  <c:v>1</c:v>
                </c:pt>
                <c:pt idx="13116">
                  <c:v>1</c:v>
                </c:pt>
                <c:pt idx="13117">
                  <c:v>1</c:v>
                </c:pt>
                <c:pt idx="13118">
                  <c:v>1</c:v>
                </c:pt>
                <c:pt idx="13119">
                  <c:v>1</c:v>
                </c:pt>
                <c:pt idx="13120">
                  <c:v>1</c:v>
                </c:pt>
                <c:pt idx="13121">
                  <c:v>1</c:v>
                </c:pt>
                <c:pt idx="13122">
                  <c:v>1</c:v>
                </c:pt>
                <c:pt idx="13123">
                  <c:v>1</c:v>
                </c:pt>
                <c:pt idx="13124">
                  <c:v>1</c:v>
                </c:pt>
                <c:pt idx="13125">
                  <c:v>1</c:v>
                </c:pt>
                <c:pt idx="13126">
                  <c:v>1</c:v>
                </c:pt>
                <c:pt idx="13127">
                  <c:v>1</c:v>
                </c:pt>
                <c:pt idx="13128">
                  <c:v>1</c:v>
                </c:pt>
                <c:pt idx="13129">
                  <c:v>1</c:v>
                </c:pt>
                <c:pt idx="13130">
                  <c:v>1</c:v>
                </c:pt>
                <c:pt idx="13131">
                  <c:v>1</c:v>
                </c:pt>
                <c:pt idx="13132">
                  <c:v>1</c:v>
                </c:pt>
                <c:pt idx="13133">
                  <c:v>1</c:v>
                </c:pt>
                <c:pt idx="13134">
                  <c:v>1</c:v>
                </c:pt>
                <c:pt idx="13135">
                  <c:v>1</c:v>
                </c:pt>
                <c:pt idx="13136">
                  <c:v>1</c:v>
                </c:pt>
                <c:pt idx="13137">
                  <c:v>1</c:v>
                </c:pt>
                <c:pt idx="13138">
                  <c:v>1</c:v>
                </c:pt>
                <c:pt idx="13139">
                  <c:v>1</c:v>
                </c:pt>
                <c:pt idx="13140">
                  <c:v>1</c:v>
                </c:pt>
                <c:pt idx="13141">
                  <c:v>1</c:v>
                </c:pt>
                <c:pt idx="13142">
                  <c:v>1</c:v>
                </c:pt>
                <c:pt idx="13143">
                  <c:v>1</c:v>
                </c:pt>
                <c:pt idx="13144">
                  <c:v>1</c:v>
                </c:pt>
                <c:pt idx="13145">
                  <c:v>1</c:v>
                </c:pt>
                <c:pt idx="13146">
                  <c:v>1</c:v>
                </c:pt>
                <c:pt idx="13147">
                  <c:v>1</c:v>
                </c:pt>
                <c:pt idx="13148">
                  <c:v>1</c:v>
                </c:pt>
                <c:pt idx="13149">
                  <c:v>1</c:v>
                </c:pt>
                <c:pt idx="13150">
                  <c:v>1</c:v>
                </c:pt>
                <c:pt idx="13151">
                  <c:v>1</c:v>
                </c:pt>
                <c:pt idx="13152">
                  <c:v>1</c:v>
                </c:pt>
                <c:pt idx="13153">
                  <c:v>1</c:v>
                </c:pt>
                <c:pt idx="13154">
                  <c:v>1</c:v>
                </c:pt>
                <c:pt idx="13155">
                  <c:v>1</c:v>
                </c:pt>
                <c:pt idx="13156">
                  <c:v>1</c:v>
                </c:pt>
                <c:pt idx="13157">
                  <c:v>1</c:v>
                </c:pt>
                <c:pt idx="13158">
                  <c:v>1</c:v>
                </c:pt>
                <c:pt idx="13159">
                  <c:v>1</c:v>
                </c:pt>
                <c:pt idx="13160">
                  <c:v>1</c:v>
                </c:pt>
                <c:pt idx="13161">
                  <c:v>1</c:v>
                </c:pt>
                <c:pt idx="13162">
                  <c:v>1</c:v>
                </c:pt>
                <c:pt idx="13163">
                  <c:v>1</c:v>
                </c:pt>
                <c:pt idx="13164">
                  <c:v>1</c:v>
                </c:pt>
                <c:pt idx="13165">
                  <c:v>1</c:v>
                </c:pt>
                <c:pt idx="13166">
                  <c:v>1</c:v>
                </c:pt>
                <c:pt idx="13167">
                  <c:v>1</c:v>
                </c:pt>
                <c:pt idx="13168">
                  <c:v>1</c:v>
                </c:pt>
                <c:pt idx="13169">
                  <c:v>1</c:v>
                </c:pt>
                <c:pt idx="13170">
                  <c:v>1</c:v>
                </c:pt>
                <c:pt idx="13171">
                  <c:v>1</c:v>
                </c:pt>
                <c:pt idx="13172">
                  <c:v>1</c:v>
                </c:pt>
                <c:pt idx="13173">
                  <c:v>1</c:v>
                </c:pt>
                <c:pt idx="13174">
                  <c:v>1</c:v>
                </c:pt>
                <c:pt idx="13175">
                  <c:v>1</c:v>
                </c:pt>
                <c:pt idx="13176">
                  <c:v>1</c:v>
                </c:pt>
                <c:pt idx="13177">
                  <c:v>1</c:v>
                </c:pt>
                <c:pt idx="13178">
                  <c:v>1</c:v>
                </c:pt>
                <c:pt idx="13179">
                  <c:v>1</c:v>
                </c:pt>
                <c:pt idx="13180">
                  <c:v>1</c:v>
                </c:pt>
                <c:pt idx="13181">
                  <c:v>1</c:v>
                </c:pt>
                <c:pt idx="13182">
                  <c:v>1</c:v>
                </c:pt>
                <c:pt idx="13183">
                  <c:v>1</c:v>
                </c:pt>
                <c:pt idx="13184">
                  <c:v>1</c:v>
                </c:pt>
                <c:pt idx="13185">
                  <c:v>1</c:v>
                </c:pt>
                <c:pt idx="13186">
                  <c:v>1</c:v>
                </c:pt>
                <c:pt idx="13187">
                  <c:v>1</c:v>
                </c:pt>
                <c:pt idx="13188">
                  <c:v>1</c:v>
                </c:pt>
                <c:pt idx="13189">
                  <c:v>1</c:v>
                </c:pt>
                <c:pt idx="13190">
                  <c:v>1</c:v>
                </c:pt>
                <c:pt idx="13191">
                  <c:v>1</c:v>
                </c:pt>
                <c:pt idx="13192">
                  <c:v>1</c:v>
                </c:pt>
                <c:pt idx="13193">
                  <c:v>1</c:v>
                </c:pt>
                <c:pt idx="13194">
                  <c:v>1</c:v>
                </c:pt>
                <c:pt idx="13195">
                  <c:v>1</c:v>
                </c:pt>
                <c:pt idx="13196">
                  <c:v>1</c:v>
                </c:pt>
                <c:pt idx="13197">
                  <c:v>1</c:v>
                </c:pt>
                <c:pt idx="13198">
                  <c:v>1</c:v>
                </c:pt>
                <c:pt idx="13199">
                  <c:v>1</c:v>
                </c:pt>
                <c:pt idx="13200">
                  <c:v>1</c:v>
                </c:pt>
                <c:pt idx="13201">
                  <c:v>1</c:v>
                </c:pt>
                <c:pt idx="13202">
                  <c:v>1</c:v>
                </c:pt>
                <c:pt idx="13203">
                  <c:v>1</c:v>
                </c:pt>
                <c:pt idx="13204">
                  <c:v>1</c:v>
                </c:pt>
                <c:pt idx="13205">
                  <c:v>1</c:v>
                </c:pt>
                <c:pt idx="13206">
                  <c:v>1</c:v>
                </c:pt>
                <c:pt idx="13207">
                  <c:v>1</c:v>
                </c:pt>
                <c:pt idx="13208">
                  <c:v>1</c:v>
                </c:pt>
                <c:pt idx="13209">
                  <c:v>1</c:v>
                </c:pt>
                <c:pt idx="13210">
                  <c:v>1</c:v>
                </c:pt>
                <c:pt idx="13211">
                  <c:v>1</c:v>
                </c:pt>
                <c:pt idx="13212">
                  <c:v>1</c:v>
                </c:pt>
                <c:pt idx="13213">
                  <c:v>1</c:v>
                </c:pt>
                <c:pt idx="13214">
                  <c:v>1</c:v>
                </c:pt>
                <c:pt idx="13215">
                  <c:v>1</c:v>
                </c:pt>
                <c:pt idx="13216">
                  <c:v>1</c:v>
                </c:pt>
                <c:pt idx="13217">
                  <c:v>1</c:v>
                </c:pt>
                <c:pt idx="13218">
                  <c:v>1</c:v>
                </c:pt>
                <c:pt idx="13219">
                  <c:v>1</c:v>
                </c:pt>
                <c:pt idx="13220">
                  <c:v>1</c:v>
                </c:pt>
                <c:pt idx="13221">
                  <c:v>1</c:v>
                </c:pt>
                <c:pt idx="13222">
                  <c:v>1</c:v>
                </c:pt>
                <c:pt idx="13223">
                  <c:v>1</c:v>
                </c:pt>
                <c:pt idx="13224">
                  <c:v>1</c:v>
                </c:pt>
                <c:pt idx="13225">
                  <c:v>1</c:v>
                </c:pt>
                <c:pt idx="13226">
                  <c:v>1</c:v>
                </c:pt>
                <c:pt idx="13227">
                  <c:v>1</c:v>
                </c:pt>
                <c:pt idx="13228">
                  <c:v>1</c:v>
                </c:pt>
                <c:pt idx="13229">
                  <c:v>1</c:v>
                </c:pt>
                <c:pt idx="13230">
                  <c:v>1</c:v>
                </c:pt>
                <c:pt idx="13231">
                  <c:v>1</c:v>
                </c:pt>
                <c:pt idx="13232">
                  <c:v>1</c:v>
                </c:pt>
                <c:pt idx="13233">
                  <c:v>1</c:v>
                </c:pt>
                <c:pt idx="13234">
                  <c:v>1</c:v>
                </c:pt>
                <c:pt idx="13235">
                  <c:v>1</c:v>
                </c:pt>
                <c:pt idx="13236">
                  <c:v>1</c:v>
                </c:pt>
                <c:pt idx="13237">
                  <c:v>1</c:v>
                </c:pt>
                <c:pt idx="13238">
                  <c:v>1</c:v>
                </c:pt>
                <c:pt idx="13239">
                  <c:v>1</c:v>
                </c:pt>
                <c:pt idx="13240">
                  <c:v>1</c:v>
                </c:pt>
                <c:pt idx="13241">
                  <c:v>1</c:v>
                </c:pt>
                <c:pt idx="13242">
                  <c:v>1</c:v>
                </c:pt>
                <c:pt idx="13243">
                  <c:v>1</c:v>
                </c:pt>
                <c:pt idx="13244">
                  <c:v>1</c:v>
                </c:pt>
                <c:pt idx="13245">
                  <c:v>1</c:v>
                </c:pt>
                <c:pt idx="13246">
                  <c:v>1</c:v>
                </c:pt>
                <c:pt idx="13247">
                  <c:v>1</c:v>
                </c:pt>
                <c:pt idx="13248">
                  <c:v>1</c:v>
                </c:pt>
                <c:pt idx="13249">
                  <c:v>1</c:v>
                </c:pt>
                <c:pt idx="13250">
                  <c:v>1</c:v>
                </c:pt>
                <c:pt idx="13251">
                  <c:v>1</c:v>
                </c:pt>
                <c:pt idx="13252">
                  <c:v>1</c:v>
                </c:pt>
                <c:pt idx="13253">
                  <c:v>1</c:v>
                </c:pt>
                <c:pt idx="13254">
                  <c:v>1</c:v>
                </c:pt>
                <c:pt idx="13255">
                  <c:v>1</c:v>
                </c:pt>
                <c:pt idx="13256">
                  <c:v>1</c:v>
                </c:pt>
                <c:pt idx="13257">
                  <c:v>1</c:v>
                </c:pt>
                <c:pt idx="13258">
                  <c:v>1</c:v>
                </c:pt>
                <c:pt idx="13259">
                  <c:v>1</c:v>
                </c:pt>
                <c:pt idx="13260">
                  <c:v>1</c:v>
                </c:pt>
                <c:pt idx="13261">
                  <c:v>1</c:v>
                </c:pt>
                <c:pt idx="13262">
                  <c:v>1</c:v>
                </c:pt>
                <c:pt idx="13263">
                  <c:v>1</c:v>
                </c:pt>
                <c:pt idx="13264">
                  <c:v>1</c:v>
                </c:pt>
                <c:pt idx="13265">
                  <c:v>1</c:v>
                </c:pt>
                <c:pt idx="13266">
                  <c:v>1</c:v>
                </c:pt>
                <c:pt idx="13267">
                  <c:v>1</c:v>
                </c:pt>
                <c:pt idx="13268">
                  <c:v>1</c:v>
                </c:pt>
                <c:pt idx="13269">
                  <c:v>1</c:v>
                </c:pt>
                <c:pt idx="13270">
                  <c:v>1</c:v>
                </c:pt>
                <c:pt idx="13271">
                  <c:v>1</c:v>
                </c:pt>
                <c:pt idx="13272">
                  <c:v>1</c:v>
                </c:pt>
                <c:pt idx="13273">
                  <c:v>1</c:v>
                </c:pt>
                <c:pt idx="13274">
                  <c:v>1</c:v>
                </c:pt>
                <c:pt idx="13275">
                  <c:v>1</c:v>
                </c:pt>
                <c:pt idx="13276">
                  <c:v>1</c:v>
                </c:pt>
                <c:pt idx="13277">
                  <c:v>1</c:v>
                </c:pt>
                <c:pt idx="13278">
                  <c:v>1</c:v>
                </c:pt>
                <c:pt idx="13279">
                  <c:v>1</c:v>
                </c:pt>
                <c:pt idx="13280">
                  <c:v>1</c:v>
                </c:pt>
                <c:pt idx="13281">
                  <c:v>1</c:v>
                </c:pt>
                <c:pt idx="13282">
                  <c:v>1</c:v>
                </c:pt>
                <c:pt idx="13283">
                  <c:v>1</c:v>
                </c:pt>
                <c:pt idx="13284">
                  <c:v>1</c:v>
                </c:pt>
                <c:pt idx="13285">
                  <c:v>1</c:v>
                </c:pt>
                <c:pt idx="13286">
                  <c:v>1</c:v>
                </c:pt>
                <c:pt idx="13287">
                  <c:v>1</c:v>
                </c:pt>
                <c:pt idx="13288">
                  <c:v>1</c:v>
                </c:pt>
                <c:pt idx="13289">
                  <c:v>1</c:v>
                </c:pt>
                <c:pt idx="13290">
                  <c:v>1</c:v>
                </c:pt>
                <c:pt idx="13291">
                  <c:v>1</c:v>
                </c:pt>
                <c:pt idx="13292">
                  <c:v>1</c:v>
                </c:pt>
                <c:pt idx="13293">
                  <c:v>1</c:v>
                </c:pt>
                <c:pt idx="13294">
                  <c:v>1</c:v>
                </c:pt>
                <c:pt idx="13295">
                  <c:v>1</c:v>
                </c:pt>
                <c:pt idx="13296">
                  <c:v>1</c:v>
                </c:pt>
                <c:pt idx="13297">
                  <c:v>1</c:v>
                </c:pt>
                <c:pt idx="13298">
                  <c:v>1</c:v>
                </c:pt>
                <c:pt idx="13299">
                  <c:v>1</c:v>
                </c:pt>
                <c:pt idx="13300">
                  <c:v>1</c:v>
                </c:pt>
                <c:pt idx="13301">
                  <c:v>1</c:v>
                </c:pt>
                <c:pt idx="13302">
                  <c:v>1</c:v>
                </c:pt>
                <c:pt idx="13303">
                  <c:v>1</c:v>
                </c:pt>
                <c:pt idx="13304">
                  <c:v>1</c:v>
                </c:pt>
                <c:pt idx="13305">
                  <c:v>1</c:v>
                </c:pt>
                <c:pt idx="13306">
                  <c:v>1</c:v>
                </c:pt>
                <c:pt idx="13307">
                  <c:v>1</c:v>
                </c:pt>
                <c:pt idx="13308">
                  <c:v>1</c:v>
                </c:pt>
                <c:pt idx="13309">
                  <c:v>1</c:v>
                </c:pt>
                <c:pt idx="13310">
                  <c:v>1</c:v>
                </c:pt>
                <c:pt idx="13311">
                  <c:v>1</c:v>
                </c:pt>
                <c:pt idx="13312">
                  <c:v>1</c:v>
                </c:pt>
                <c:pt idx="13313">
                  <c:v>1</c:v>
                </c:pt>
                <c:pt idx="13314">
                  <c:v>1</c:v>
                </c:pt>
                <c:pt idx="13315">
                  <c:v>1</c:v>
                </c:pt>
                <c:pt idx="13316">
                  <c:v>1</c:v>
                </c:pt>
                <c:pt idx="13317">
                  <c:v>1</c:v>
                </c:pt>
                <c:pt idx="13318">
                  <c:v>1</c:v>
                </c:pt>
                <c:pt idx="13319">
                  <c:v>1</c:v>
                </c:pt>
                <c:pt idx="13320">
                  <c:v>1</c:v>
                </c:pt>
                <c:pt idx="13321">
                  <c:v>1</c:v>
                </c:pt>
                <c:pt idx="13322">
                  <c:v>1</c:v>
                </c:pt>
                <c:pt idx="13323">
                  <c:v>1</c:v>
                </c:pt>
                <c:pt idx="13324">
                  <c:v>1</c:v>
                </c:pt>
                <c:pt idx="13325">
                  <c:v>1</c:v>
                </c:pt>
                <c:pt idx="13326">
                  <c:v>1</c:v>
                </c:pt>
                <c:pt idx="13327">
                  <c:v>1</c:v>
                </c:pt>
                <c:pt idx="13328">
                  <c:v>1</c:v>
                </c:pt>
                <c:pt idx="13329">
                  <c:v>1</c:v>
                </c:pt>
                <c:pt idx="13330">
                  <c:v>1</c:v>
                </c:pt>
                <c:pt idx="13331">
                  <c:v>1</c:v>
                </c:pt>
                <c:pt idx="13332">
                  <c:v>1</c:v>
                </c:pt>
                <c:pt idx="13333">
                  <c:v>1</c:v>
                </c:pt>
                <c:pt idx="13334">
                  <c:v>1</c:v>
                </c:pt>
                <c:pt idx="13335">
                  <c:v>1</c:v>
                </c:pt>
                <c:pt idx="13336">
                  <c:v>1</c:v>
                </c:pt>
                <c:pt idx="13337">
                  <c:v>1</c:v>
                </c:pt>
                <c:pt idx="13338">
                  <c:v>1</c:v>
                </c:pt>
                <c:pt idx="13339">
                  <c:v>1</c:v>
                </c:pt>
                <c:pt idx="13340">
                  <c:v>1</c:v>
                </c:pt>
                <c:pt idx="13341">
                  <c:v>1</c:v>
                </c:pt>
                <c:pt idx="13342">
                  <c:v>1</c:v>
                </c:pt>
                <c:pt idx="13343">
                  <c:v>1</c:v>
                </c:pt>
                <c:pt idx="13344">
                  <c:v>1</c:v>
                </c:pt>
                <c:pt idx="13345">
                  <c:v>1</c:v>
                </c:pt>
                <c:pt idx="13346">
                  <c:v>1</c:v>
                </c:pt>
                <c:pt idx="13347">
                  <c:v>1</c:v>
                </c:pt>
                <c:pt idx="13348">
                  <c:v>1</c:v>
                </c:pt>
                <c:pt idx="13349">
                  <c:v>1</c:v>
                </c:pt>
                <c:pt idx="13350">
                  <c:v>1</c:v>
                </c:pt>
                <c:pt idx="13351">
                  <c:v>1</c:v>
                </c:pt>
                <c:pt idx="13352">
                  <c:v>1</c:v>
                </c:pt>
                <c:pt idx="13353">
                  <c:v>1</c:v>
                </c:pt>
                <c:pt idx="13354">
                  <c:v>1</c:v>
                </c:pt>
                <c:pt idx="13355">
                  <c:v>1</c:v>
                </c:pt>
                <c:pt idx="13356">
                  <c:v>1</c:v>
                </c:pt>
                <c:pt idx="13357">
                  <c:v>1</c:v>
                </c:pt>
                <c:pt idx="13358">
                  <c:v>1</c:v>
                </c:pt>
                <c:pt idx="13359">
                  <c:v>1</c:v>
                </c:pt>
                <c:pt idx="13360">
                  <c:v>1</c:v>
                </c:pt>
                <c:pt idx="13361">
                  <c:v>1</c:v>
                </c:pt>
                <c:pt idx="13362">
                  <c:v>1</c:v>
                </c:pt>
                <c:pt idx="13363">
                  <c:v>1</c:v>
                </c:pt>
                <c:pt idx="13364">
                  <c:v>1</c:v>
                </c:pt>
                <c:pt idx="13365">
                  <c:v>1</c:v>
                </c:pt>
                <c:pt idx="13366">
                  <c:v>1</c:v>
                </c:pt>
                <c:pt idx="13367">
                  <c:v>1</c:v>
                </c:pt>
                <c:pt idx="13368">
                  <c:v>1</c:v>
                </c:pt>
                <c:pt idx="13369">
                  <c:v>1</c:v>
                </c:pt>
                <c:pt idx="13370">
                  <c:v>1</c:v>
                </c:pt>
                <c:pt idx="13371">
                  <c:v>1</c:v>
                </c:pt>
                <c:pt idx="13372">
                  <c:v>1</c:v>
                </c:pt>
                <c:pt idx="13373">
                  <c:v>1</c:v>
                </c:pt>
                <c:pt idx="13374">
                  <c:v>1</c:v>
                </c:pt>
                <c:pt idx="13375">
                  <c:v>1</c:v>
                </c:pt>
                <c:pt idx="13376">
                  <c:v>1</c:v>
                </c:pt>
                <c:pt idx="13377">
                  <c:v>1</c:v>
                </c:pt>
                <c:pt idx="13378">
                  <c:v>1</c:v>
                </c:pt>
                <c:pt idx="13379">
                  <c:v>1</c:v>
                </c:pt>
                <c:pt idx="13380">
                  <c:v>1</c:v>
                </c:pt>
                <c:pt idx="13381">
                  <c:v>1</c:v>
                </c:pt>
                <c:pt idx="13382">
                  <c:v>1</c:v>
                </c:pt>
                <c:pt idx="13383">
                  <c:v>1</c:v>
                </c:pt>
                <c:pt idx="13384">
                  <c:v>1</c:v>
                </c:pt>
                <c:pt idx="13385">
                  <c:v>1</c:v>
                </c:pt>
                <c:pt idx="13386">
                  <c:v>1</c:v>
                </c:pt>
                <c:pt idx="13387">
                  <c:v>1</c:v>
                </c:pt>
                <c:pt idx="13388">
                  <c:v>1</c:v>
                </c:pt>
                <c:pt idx="13389">
                  <c:v>1</c:v>
                </c:pt>
                <c:pt idx="13390">
                  <c:v>1</c:v>
                </c:pt>
                <c:pt idx="13391">
                  <c:v>1</c:v>
                </c:pt>
                <c:pt idx="13392">
                  <c:v>1</c:v>
                </c:pt>
                <c:pt idx="13393">
                  <c:v>1</c:v>
                </c:pt>
                <c:pt idx="13394">
                  <c:v>1</c:v>
                </c:pt>
                <c:pt idx="13395">
                  <c:v>1</c:v>
                </c:pt>
                <c:pt idx="13396">
                  <c:v>1</c:v>
                </c:pt>
                <c:pt idx="13397">
                  <c:v>1</c:v>
                </c:pt>
                <c:pt idx="13398">
                  <c:v>1</c:v>
                </c:pt>
                <c:pt idx="13399">
                  <c:v>1</c:v>
                </c:pt>
                <c:pt idx="13400">
                  <c:v>1</c:v>
                </c:pt>
                <c:pt idx="13401">
                  <c:v>1</c:v>
                </c:pt>
                <c:pt idx="13402">
                  <c:v>1</c:v>
                </c:pt>
                <c:pt idx="13403">
                  <c:v>1</c:v>
                </c:pt>
                <c:pt idx="13404">
                  <c:v>1</c:v>
                </c:pt>
                <c:pt idx="13405">
                  <c:v>1</c:v>
                </c:pt>
                <c:pt idx="13406">
                  <c:v>1</c:v>
                </c:pt>
                <c:pt idx="13407">
                  <c:v>1</c:v>
                </c:pt>
                <c:pt idx="13408">
                  <c:v>1</c:v>
                </c:pt>
                <c:pt idx="13409">
                  <c:v>1</c:v>
                </c:pt>
                <c:pt idx="13410">
                  <c:v>1</c:v>
                </c:pt>
                <c:pt idx="13411">
                  <c:v>1</c:v>
                </c:pt>
                <c:pt idx="13412">
                  <c:v>1</c:v>
                </c:pt>
                <c:pt idx="13413">
                  <c:v>1</c:v>
                </c:pt>
                <c:pt idx="13414">
                  <c:v>1</c:v>
                </c:pt>
                <c:pt idx="13415">
                  <c:v>1</c:v>
                </c:pt>
                <c:pt idx="13416">
                  <c:v>1</c:v>
                </c:pt>
                <c:pt idx="13417">
                  <c:v>1</c:v>
                </c:pt>
                <c:pt idx="13418">
                  <c:v>1</c:v>
                </c:pt>
                <c:pt idx="13419">
                  <c:v>1</c:v>
                </c:pt>
                <c:pt idx="13420">
                  <c:v>1</c:v>
                </c:pt>
                <c:pt idx="13421">
                  <c:v>1</c:v>
                </c:pt>
                <c:pt idx="13422">
                  <c:v>1</c:v>
                </c:pt>
                <c:pt idx="13423">
                  <c:v>1</c:v>
                </c:pt>
                <c:pt idx="13424">
                  <c:v>1</c:v>
                </c:pt>
                <c:pt idx="13425">
                  <c:v>1</c:v>
                </c:pt>
                <c:pt idx="13426">
                  <c:v>1</c:v>
                </c:pt>
                <c:pt idx="13427">
                  <c:v>1</c:v>
                </c:pt>
                <c:pt idx="13428">
                  <c:v>1</c:v>
                </c:pt>
                <c:pt idx="13429">
                  <c:v>1</c:v>
                </c:pt>
                <c:pt idx="13430">
                  <c:v>1</c:v>
                </c:pt>
                <c:pt idx="13431">
                  <c:v>1</c:v>
                </c:pt>
                <c:pt idx="13432">
                  <c:v>1</c:v>
                </c:pt>
                <c:pt idx="13433">
                  <c:v>1</c:v>
                </c:pt>
                <c:pt idx="13434">
                  <c:v>1</c:v>
                </c:pt>
                <c:pt idx="13435">
                  <c:v>1</c:v>
                </c:pt>
                <c:pt idx="13436">
                  <c:v>1</c:v>
                </c:pt>
                <c:pt idx="13437">
                  <c:v>1</c:v>
                </c:pt>
                <c:pt idx="13438">
                  <c:v>1</c:v>
                </c:pt>
                <c:pt idx="13439">
                  <c:v>1</c:v>
                </c:pt>
                <c:pt idx="13440">
                  <c:v>1</c:v>
                </c:pt>
                <c:pt idx="13441">
                  <c:v>1</c:v>
                </c:pt>
                <c:pt idx="13442">
                  <c:v>1</c:v>
                </c:pt>
                <c:pt idx="13443">
                  <c:v>1</c:v>
                </c:pt>
                <c:pt idx="13444">
                  <c:v>1</c:v>
                </c:pt>
                <c:pt idx="13445">
                  <c:v>1</c:v>
                </c:pt>
                <c:pt idx="13446">
                  <c:v>1</c:v>
                </c:pt>
                <c:pt idx="13447">
                  <c:v>1</c:v>
                </c:pt>
                <c:pt idx="13448">
                  <c:v>1</c:v>
                </c:pt>
                <c:pt idx="13449">
                  <c:v>1</c:v>
                </c:pt>
                <c:pt idx="13450">
                  <c:v>1</c:v>
                </c:pt>
                <c:pt idx="13451">
                  <c:v>1</c:v>
                </c:pt>
                <c:pt idx="13452">
                  <c:v>1</c:v>
                </c:pt>
                <c:pt idx="13453">
                  <c:v>1</c:v>
                </c:pt>
                <c:pt idx="13454">
                  <c:v>1</c:v>
                </c:pt>
                <c:pt idx="13455">
                  <c:v>1</c:v>
                </c:pt>
                <c:pt idx="13456">
                  <c:v>1</c:v>
                </c:pt>
                <c:pt idx="13457">
                  <c:v>1</c:v>
                </c:pt>
                <c:pt idx="13458">
                  <c:v>1</c:v>
                </c:pt>
                <c:pt idx="13459">
                  <c:v>1</c:v>
                </c:pt>
                <c:pt idx="13460">
                  <c:v>1</c:v>
                </c:pt>
                <c:pt idx="13461">
                  <c:v>1</c:v>
                </c:pt>
                <c:pt idx="13462">
                  <c:v>1</c:v>
                </c:pt>
                <c:pt idx="13463">
                  <c:v>1</c:v>
                </c:pt>
                <c:pt idx="13464">
                  <c:v>1</c:v>
                </c:pt>
                <c:pt idx="13465">
                  <c:v>1</c:v>
                </c:pt>
                <c:pt idx="13466">
                  <c:v>1</c:v>
                </c:pt>
                <c:pt idx="13467">
                  <c:v>1</c:v>
                </c:pt>
                <c:pt idx="13468">
                  <c:v>1</c:v>
                </c:pt>
                <c:pt idx="13469">
                  <c:v>1</c:v>
                </c:pt>
                <c:pt idx="13470">
                  <c:v>1</c:v>
                </c:pt>
                <c:pt idx="13471">
                  <c:v>1</c:v>
                </c:pt>
                <c:pt idx="13472">
                  <c:v>1</c:v>
                </c:pt>
                <c:pt idx="13473">
                  <c:v>1</c:v>
                </c:pt>
                <c:pt idx="13474">
                  <c:v>1</c:v>
                </c:pt>
                <c:pt idx="13475">
                  <c:v>1</c:v>
                </c:pt>
                <c:pt idx="13476">
                  <c:v>1</c:v>
                </c:pt>
                <c:pt idx="13477">
                  <c:v>1</c:v>
                </c:pt>
                <c:pt idx="13478">
                  <c:v>1</c:v>
                </c:pt>
                <c:pt idx="13479">
                  <c:v>1</c:v>
                </c:pt>
                <c:pt idx="13480">
                  <c:v>1</c:v>
                </c:pt>
                <c:pt idx="13481">
                  <c:v>1</c:v>
                </c:pt>
                <c:pt idx="13482">
                  <c:v>1</c:v>
                </c:pt>
                <c:pt idx="13483">
                  <c:v>1</c:v>
                </c:pt>
                <c:pt idx="13484">
                  <c:v>1</c:v>
                </c:pt>
                <c:pt idx="13485">
                  <c:v>1</c:v>
                </c:pt>
                <c:pt idx="13486">
                  <c:v>1</c:v>
                </c:pt>
                <c:pt idx="13487">
                  <c:v>1</c:v>
                </c:pt>
                <c:pt idx="13488">
                  <c:v>1</c:v>
                </c:pt>
                <c:pt idx="13489">
                  <c:v>1</c:v>
                </c:pt>
                <c:pt idx="13490">
                  <c:v>1</c:v>
                </c:pt>
                <c:pt idx="13491">
                  <c:v>1</c:v>
                </c:pt>
                <c:pt idx="13492">
                  <c:v>1</c:v>
                </c:pt>
                <c:pt idx="13493">
                  <c:v>1</c:v>
                </c:pt>
                <c:pt idx="13494">
                  <c:v>1</c:v>
                </c:pt>
                <c:pt idx="13495">
                  <c:v>1</c:v>
                </c:pt>
                <c:pt idx="13496">
                  <c:v>1</c:v>
                </c:pt>
                <c:pt idx="13497">
                  <c:v>1</c:v>
                </c:pt>
                <c:pt idx="13498">
                  <c:v>1</c:v>
                </c:pt>
                <c:pt idx="13499">
                  <c:v>1</c:v>
                </c:pt>
                <c:pt idx="13500">
                  <c:v>1</c:v>
                </c:pt>
                <c:pt idx="13501">
                  <c:v>1</c:v>
                </c:pt>
                <c:pt idx="13502">
                  <c:v>1</c:v>
                </c:pt>
                <c:pt idx="13503">
                  <c:v>1</c:v>
                </c:pt>
                <c:pt idx="13504">
                  <c:v>1</c:v>
                </c:pt>
                <c:pt idx="13505">
                  <c:v>1</c:v>
                </c:pt>
                <c:pt idx="13506">
                  <c:v>1</c:v>
                </c:pt>
                <c:pt idx="13507">
                  <c:v>1</c:v>
                </c:pt>
                <c:pt idx="13508">
                  <c:v>1</c:v>
                </c:pt>
                <c:pt idx="13509">
                  <c:v>1</c:v>
                </c:pt>
                <c:pt idx="13510">
                  <c:v>1</c:v>
                </c:pt>
                <c:pt idx="13511">
                  <c:v>1</c:v>
                </c:pt>
                <c:pt idx="13512">
                  <c:v>1</c:v>
                </c:pt>
                <c:pt idx="13513">
                  <c:v>1</c:v>
                </c:pt>
                <c:pt idx="13514">
                  <c:v>1</c:v>
                </c:pt>
                <c:pt idx="13515">
                  <c:v>1</c:v>
                </c:pt>
                <c:pt idx="13516">
                  <c:v>1</c:v>
                </c:pt>
                <c:pt idx="13517">
                  <c:v>1</c:v>
                </c:pt>
                <c:pt idx="13518">
                  <c:v>1</c:v>
                </c:pt>
                <c:pt idx="13519">
                  <c:v>1</c:v>
                </c:pt>
                <c:pt idx="13520">
                  <c:v>1</c:v>
                </c:pt>
                <c:pt idx="13521">
                  <c:v>1</c:v>
                </c:pt>
                <c:pt idx="13522">
                  <c:v>1</c:v>
                </c:pt>
                <c:pt idx="13523">
                  <c:v>1</c:v>
                </c:pt>
                <c:pt idx="13524">
                  <c:v>1</c:v>
                </c:pt>
                <c:pt idx="13525">
                  <c:v>1</c:v>
                </c:pt>
                <c:pt idx="13526">
                  <c:v>1</c:v>
                </c:pt>
                <c:pt idx="13527">
                  <c:v>1</c:v>
                </c:pt>
                <c:pt idx="13528">
                  <c:v>1</c:v>
                </c:pt>
                <c:pt idx="13529">
                  <c:v>1</c:v>
                </c:pt>
                <c:pt idx="13530">
                  <c:v>1</c:v>
                </c:pt>
                <c:pt idx="13531">
                  <c:v>1</c:v>
                </c:pt>
                <c:pt idx="13532">
                  <c:v>1</c:v>
                </c:pt>
                <c:pt idx="13533">
                  <c:v>1</c:v>
                </c:pt>
                <c:pt idx="13534">
                  <c:v>1</c:v>
                </c:pt>
                <c:pt idx="13535">
                  <c:v>1</c:v>
                </c:pt>
                <c:pt idx="13536">
                  <c:v>1</c:v>
                </c:pt>
                <c:pt idx="13537">
                  <c:v>1</c:v>
                </c:pt>
                <c:pt idx="13538">
                  <c:v>1</c:v>
                </c:pt>
                <c:pt idx="13539">
                  <c:v>1</c:v>
                </c:pt>
                <c:pt idx="13540">
                  <c:v>1</c:v>
                </c:pt>
                <c:pt idx="13541">
                  <c:v>1</c:v>
                </c:pt>
                <c:pt idx="13542">
                  <c:v>1</c:v>
                </c:pt>
                <c:pt idx="13543">
                  <c:v>1</c:v>
                </c:pt>
                <c:pt idx="13544">
                  <c:v>1</c:v>
                </c:pt>
                <c:pt idx="13545">
                  <c:v>1</c:v>
                </c:pt>
                <c:pt idx="13546">
                  <c:v>1</c:v>
                </c:pt>
                <c:pt idx="13547">
                  <c:v>1</c:v>
                </c:pt>
                <c:pt idx="13548">
                  <c:v>1</c:v>
                </c:pt>
                <c:pt idx="13549">
                  <c:v>1</c:v>
                </c:pt>
                <c:pt idx="13550">
                  <c:v>1</c:v>
                </c:pt>
                <c:pt idx="13551">
                  <c:v>1</c:v>
                </c:pt>
                <c:pt idx="13552">
                  <c:v>1</c:v>
                </c:pt>
                <c:pt idx="13553">
                  <c:v>1</c:v>
                </c:pt>
                <c:pt idx="13554">
                  <c:v>1</c:v>
                </c:pt>
                <c:pt idx="13555">
                  <c:v>1</c:v>
                </c:pt>
                <c:pt idx="13556">
                  <c:v>1</c:v>
                </c:pt>
                <c:pt idx="13557">
                  <c:v>1</c:v>
                </c:pt>
                <c:pt idx="13558">
                  <c:v>1</c:v>
                </c:pt>
                <c:pt idx="13559">
                  <c:v>1</c:v>
                </c:pt>
                <c:pt idx="13560">
                  <c:v>1</c:v>
                </c:pt>
                <c:pt idx="13561">
                  <c:v>1</c:v>
                </c:pt>
                <c:pt idx="13562">
                  <c:v>1</c:v>
                </c:pt>
                <c:pt idx="13563">
                  <c:v>1</c:v>
                </c:pt>
                <c:pt idx="13564">
                  <c:v>1</c:v>
                </c:pt>
                <c:pt idx="13565">
                  <c:v>1</c:v>
                </c:pt>
                <c:pt idx="13566">
                  <c:v>1</c:v>
                </c:pt>
                <c:pt idx="13567">
                  <c:v>1</c:v>
                </c:pt>
                <c:pt idx="13568">
                  <c:v>1</c:v>
                </c:pt>
                <c:pt idx="13569">
                  <c:v>1</c:v>
                </c:pt>
                <c:pt idx="13570">
                  <c:v>1</c:v>
                </c:pt>
                <c:pt idx="13571">
                  <c:v>1</c:v>
                </c:pt>
                <c:pt idx="13572">
                  <c:v>1</c:v>
                </c:pt>
                <c:pt idx="13573">
                  <c:v>1</c:v>
                </c:pt>
                <c:pt idx="13574">
                  <c:v>1</c:v>
                </c:pt>
                <c:pt idx="13575">
                  <c:v>1</c:v>
                </c:pt>
                <c:pt idx="13576">
                  <c:v>1</c:v>
                </c:pt>
                <c:pt idx="13577">
                  <c:v>1</c:v>
                </c:pt>
                <c:pt idx="13578">
                  <c:v>1</c:v>
                </c:pt>
                <c:pt idx="13579">
                  <c:v>1</c:v>
                </c:pt>
                <c:pt idx="13580">
                  <c:v>1</c:v>
                </c:pt>
                <c:pt idx="13581">
                  <c:v>1</c:v>
                </c:pt>
                <c:pt idx="13582">
                  <c:v>1</c:v>
                </c:pt>
                <c:pt idx="13583">
                  <c:v>1</c:v>
                </c:pt>
                <c:pt idx="13584">
                  <c:v>1</c:v>
                </c:pt>
                <c:pt idx="13585">
                  <c:v>1</c:v>
                </c:pt>
                <c:pt idx="13586">
                  <c:v>1</c:v>
                </c:pt>
                <c:pt idx="13587">
                  <c:v>1</c:v>
                </c:pt>
                <c:pt idx="13588">
                  <c:v>1</c:v>
                </c:pt>
                <c:pt idx="13589">
                  <c:v>1</c:v>
                </c:pt>
                <c:pt idx="13590">
                  <c:v>1</c:v>
                </c:pt>
                <c:pt idx="13591">
                  <c:v>1</c:v>
                </c:pt>
                <c:pt idx="13592">
                  <c:v>1</c:v>
                </c:pt>
                <c:pt idx="13593">
                  <c:v>1</c:v>
                </c:pt>
                <c:pt idx="13594">
                  <c:v>1</c:v>
                </c:pt>
                <c:pt idx="13595">
                  <c:v>1</c:v>
                </c:pt>
                <c:pt idx="13596">
                  <c:v>1</c:v>
                </c:pt>
                <c:pt idx="13597">
                  <c:v>1</c:v>
                </c:pt>
                <c:pt idx="13598">
                  <c:v>1</c:v>
                </c:pt>
                <c:pt idx="13599">
                  <c:v>1</c:v>
                </c:pt>
                <c:pt idx="13600">
                  <c:v>1</c:v>
                </c:pt>
                <c:pt idx="13601">
                  <c:v>1</c:v>
                </c:pt>
                <c:pt idx="13602">
                  <c:v>1</c:v>
                </c:pt>
                <c:pt idx="13603">
                  <c:v>1</c:v>
                </c:pt>
                <c:pt idx="13604">
                  <c:v>1</c:v>
                </c:pt>
                <c:pt idx="13605">
                  <c:v>1</c:v>
                </c:pt>
                <c:pt idx="13606">
                  <c:v>1</c:v>
                </c:pt>
                <c:pt idx="13607">
                  <c:v>1</c:v>
                </c:pt>
                <c:pt idx="13608">
                  <c:v>1</c:v>
                </c:pt>
                <c:pt idx="13609">
                  <c:v>1</c:v>
                </c:pt>
                <c:pt idx="13610">
                  <c:v>1</c:v>
                </c:pt>
                <c:pt idx="13611">
                  <c:v>1</c:v>
                </c:pt>
                <c:pt idx="13612">
                  <c:v>1</c:v>
                </c:pt>
                <c:pt idx="13613">
                  <c:v>1</c:v>
                </c:pt>
                <c:pt idx="13614">
                  <c:v>1</c:v>
                </c:pt>
                <c:pt idx="13615">
                  <c:v>1</c:v>
                </c:pt>
                <c:pt idx="13616">
                  <c:v>1</c:v>
                </c:pt>
                <c:pt idx="13617">
                  <c:v>1</c:v>
                </c:pt>
                <c:pt idx="13618">
                  <c:v>1</c:v>
                </c:pt>
                <c:pt idx="13619">
                  <c:v>1</c:v>
                </c:pt>
                <c:pt idx="13620">
                  <c:v>1</c:v>
                </c:pt>
                <c:pt idx="13621">
                  <c:v>1</c:v>
                </c:pt>
                <c:pt idx="13622">
                  <c:v>1</c:v>
                </c:pt>
                <c:pt idx="13623">
                  <c:v>1</c:v>
                </c:pt>
                <c:pt idx="13624">
                  <c:v>1</c:v>
                </c:pt>
                <c:pt idx="13625">
                  <c:v>1</c:v>
                </c:pt>
                <c:pt idx="13626">
                  <c:v>1</c:v>
                </c:pt>
                <c:pt idx="13627">
                  <c:v>1</c:v>
                </c:pt>
                <c:pt idx="13628">
                  <c:v>1</c:v>
                </c:pt>
                <c:pt idx="13629">
                  <c:v>1</c:v>
                </c:pt>
                <c:pt idx="13630">
                  <c:v>1</c:v>
                </c:pt>
                <c:pt idx="13631">
                  <c:v>1</c:v>
                </c:pt>
                <c:pt idx="13632">
                  <c:v>1</c:v>
                </c:pt>
                <c:pt idx="13633">
                  <c:v>1</c:v>
                </c:pt>
                <c:pt idx="13634">
                  <c:v>1</c:v>
                </c:pt>
                <c:pt idx="13635">
                  <c:v>1</c:v>
                </c:pt>
                <c:pt idx="13636">
                  <c:v>1</c:v>
                </c:pt>
                <c:pt idx="13637">
                  <c:v>1</c:v>
                </c:pt>
                <c:pt idx="13638">
                  <c:v>1</c:v>
                </c:pt>
                <c:pt idx="13639">
                  <c:v>1</c:v>
                </c:pt>
                <c:pt idx="13640">
                  <c:v>1</c:v>
                </c:pt>
                <c:pt idx="13641">
                  <c:v>1</c:v>
                </c:pt>
                <c:pt idx="13642">
                  <c:v>1</c:v>
                </c:pt>
                <c:pt idx="13643">
                  <c:v>1</c:v>
                </c:pt>
                <c:pt idx="13644">
                  <c:v>1</c:v>
                </c:pt>
                <c:pt idx="13645">
                  <c:v>1</c:v>
                </c:pt>
                <c:pt idx="13646">
                  <c:v>1</c:v>
                </c:pt>
                <c:pt idx="13647">
                  <c:v>1</c:v>
                </c:pt>
                <c:pt idx="13648">
                  <c:v>1</c:v>
                </c:pt>
                <c:pt idx="13649">
                  <c:v>1</c:v>
                </c:pt>
                <c:pt idx="13650">
                  <c:v>1</c:v>
                </c:pt>
                <c:pt idx="13651">
                  <c:v>1</c:v>
                </c:pt>
                <c:pt idx="13652">
                  <c:v>1</c:v>
                </c:pt>
                <c:pt idx="13653">
                  <c:v>1</c:v>
                </c:pt>
                <c:pt idx="13654">
                  <c:v>1</c:v>
                </c:pt>
                <c:pt idx="13655">
                  <c:v>1</c:v>
                </c:pt>
                <c:pt idx="13656">
                  <c:v>1</c:v>
                </c:pt>
                <c:pt idx="13657">
                  <c:v>1</c:v>
                </c:pt>
                <c:pt idx="13658">
                  <c:v>1</c:v>
                </c:pt>
                <c:pt idx="13659">
                  <c:v>1</c:v>
                </c:pt>
                <c:pt idx="13660">
                  <c:v>1</c:v>
                </c:pt>
                <c:pt idx="13661">
                  <c:v>1</c:v>
                </c:pt>
                <c:pt idx="13662">
                  <c:v>1</c:v>
                </c:pt>
                <c:pt idx="13663">
                  <c:v>1</c:v>
                </c:pt>
                <c:pt idx="13664">
                  <c:v>1</c:v>
                </c:pt>
                <c:pt idx="13665">
                  <c:v>1</c:v>
                </c:pt>
                <c:pt idx="13666">
                  <c:v>1</c:v>
                </c:pt>
                <c:pt idx="13667">
                  <c:v>1</c:v>
                </c:pt>
                <c:pt idx="13668">
                  <c:v>1</c:v>
                </c:pt>
                <c:pt idx="13669">
                  <c:v>1</c:v>
                </c:pt>
                <c:pt idx="13670">
                  <c:v>1</c:v>
                </c:pt>
                <c:pt idx="13671">
                  <c:v>1</c:v>
                </c:pt>
                <c:pt idx="13672">
                  <c:v>1</c:v>
                </c:pt>
                <c:pt idx="13673">
                  <c:v>1</c:v>
                </c:pt>
                <c:pt idx="13674">
                  <c:v>1</c:v>
                </c:pt>
                <c:pt idx="13675">
                  <c:v>1</c:v>
                </c:pt>
                <c:pt idx="13676">
                  <c:v>1</c:v>
                </c:pt>
                <c:pt idx="13677">
                  <c:v>1</c:v>
                </c:pt>
                <c:pt idx="13678">
                  <c:v>1</c:v>
                </c:pt>
                <c:pt idx="13679">
                  <c:v>1</c:v>
                </c:pt>
                <c:pt idx="13680">
                  <c:v>1</c:v>
                </c:pt>
                <c:pt idx="13681">
                  <c:v>1</c:v>
                </c:pt>
                <c:pt idx="13682">
                  <c:v>1</c:v>
                </c:pt>
                <c:pt idx="13683">
                  <c:v>1</c:v>
                </c:pt>
                <c:pt idx="13684">
                  <c:v>1</c:v>
                </c:pt>
                <c:pt idx="13685">
                  <c:v>1</c:v>
                </c:pt>
                <c:pt idx="13686">
                  <c:v>1</c:v>
                </c:pt>
                <c:pt idx="13687">
                  <c:v>1</c:v>
                </c:pt>
                <c:pt idx="13688">
                  <c:v>1</c:v>
                </c:pt>
                <c:pt idx="13689">
                  <c:v>1</c:v>
                </c:pt>
                <c:pt idx="13690">
                  <c:v>1</c:v>
                </c:pt>
                <c:pt idx="13691">
                  <c:v>1</c:v>
                </c:pt>
                <c:pt idx="13692">
                  <c:v>1</c:v>
                </c:pt>
                <c:pt idx="13693">
                  <c:v>1</c:v>
                </c:pt>
                <c:pt idx="13694">
                  <c:v>1</c:v>
                </c:pt>
                <c:pt idx="13695">
                  <c:v>1</c:v>
                </c:pt>
                <c:pt idx="13696">
                  <c:v>1</c:v>
                </c:pt>
                <c:pt idx="13697">
                  <c:v>1</c:v>
                </c:pt>
                <c:pt idx="13698">
                  <c:v>1</c:v>
                </c:pt>
                <c:pt idx="13699">
                  <c:v>1</c:v>
                </c:pt>
                <c:pt idx="13700">
                  <c:v>1</c:v>
                </c:pt>
                <c:pt idx="13701">
                  <c:v>1</c:v>
                </c:pt>
                <c:pt idx="13702">
                  <c:v>1</c:v>
                </c:pt>
                <c:pt idx="13703">
                  <c:v>1</c:v>
                </c:pt>
                <c:pt idx="13704">
                  <c:v>1</c:v>
                </c:pt>
                <c:pt idx="13705">
                  <c:v>1</c:v>
                </c:pt>
                <c:pt idx="13706">
                  <c:v>1</c:v>
                </c:pt>
                <c:pt idx="13707">
                  <c:v>1</c:v>
                </c:pt>
                <c:pt idx="13708">
                  <c:v>1</c:v>
                </c:pt>
                <c:pt idx="13709">
                  <c:v>1</c:v>
                </c:pt>
                <c:pt idx="13710">
                  <c:v>1</c:v>
                </c:pt>
                <c:pt idx="13711">
                  <c:v>1</c:v>
                </c:pt>
                <c:pt idx="13712">
                  <c:v>1</c:v>
                </c:pt>
                <c:pt idx="13713">
                  <c:v>1</c:v>
                </c:pt>
                <c:pt idx="13714">
                  <c:v>1</c:v>
                </c:pt>
                <c:pt idx="13715">
                  <c:v>1</c:v>
                </c:pt>
                <c:pt idx="13716">
                  <c:v>1</c:v>
                </c:pt>
                <c:pt idx="13717">
                  <c:v>1</c:v>
                </c:pt>
                <c:pt idx="13718">
                  <c:v>1</c:v>
                </c:pt>
                <c:pt idx="13719">
                  <c:v>1</c:v>
                </c:pt>
                <c:pt idx="13720">
                  <c:v>1</c:v>
                </c:pt>
                <c:pt idx="13721">
                  <c:v>1</c:v>
                </c:pt>
                <c:pt idx="13722">
                  <c:v>1</c:v>
                </c:pt>
                <c:pt idx="13723">
                  <c:v>1</c:v>
                </c:pt>
                <c:pt idx="13724">
                  <c:v>1</c:v>
                </c:pt>
                <c:pt idx="13725">
                  <c:v>1</c:v>
                </c:pt>
                <c:pt idx="13726">
                  <c:v>1</c:v>
                </c:pt>
                <c:pt idx="13727">
                  <c:v>1</c:v>
                </c:pt>
                <c:pt idx="13728">
                  <c:v>1</c:v>
                </c:pt>
                <c:pt idx="13729">
                  <c:v>1</c:v>
                </c:pt>
                <c:pt idx="13730">
                  <c:v>1</c:v>
                </c:pt>
                <c:pt idx="13731">
                  <c:v>1</c:v>
                </c:pt>
                <c:pt idx="13732">
                  <c:v>1</c:v>
                </c:pt>
                <c:pt idx="13733">
                  <c:v>1</c:v>
                </c:pt>
                <c:pt idx="13734">
                  <c:v>1</c:v>
                </c:pt>
                <c:pt idx="13735">
                  <c:v>1</c:v>
                </c:pt>
                <c:pt idx="13736">
                  <c:v>1</c:v>
                </c:pt>
                <c:pt idx="13737">
                  <c:v>1</c:v>
                </c:pt>
                <c:pt idx="13738">
                  <c:v>1</c:v>
                </c:pt>
                <c:pt idx="13739">
                  <c:v>1</c:v>
                </c:pt>
                <c:pt idx="13740">
                  <c:v>1</c:v>
                </c:pt>
                <c:pt idx="13741">
                  <c:v>1</c:v>
                </c:pt>
                <c:pt idx="13742">
                  <c:v>1</c:v>
                </c:pt>
                <c:pt idx="13743">
                  <c:v>1</c:v>
                </c:pt>
                <c:pt idx="13744">
                  <c:v>1</c:v>
                </c:pt>
                <c:pt idx="13745">
                  <c:v>1</c:v>
                </c:pt>
                <c:pt idx="13746">
                  <c:v>1</c:v>
                </c:pt>
                <c:pt idx="13747">
                  <c:v>1</c:v>
                </c:pt>
                <c:pt idx="13748">
                  <c:v>1</c:v>
                </c:pt>
                <c:pt idx="13749">
                  <c:v>1</c:v>
                </c:pt>
                <c:pt idx="13750">
                  <c:v>1</c:v>
                </c:pt>
                <c:pt idx="13751">
                  <c:v>1</c:v>
                </c:pt>
                <c:pt idx="13752">
                  <c:v>1</c:v>
                </c:pt>
                <c:pt idx="13753">
                  <c:v>1</c:v>
                </c:pt>
                <c:pt idx="13754">
                  <c:v>1</c:v>
                </c:pt>
                <c:pt idx="13755">
                  <c:v>1</c:v>
                </c:pt>
                <c:pt idx="13756">
                  <c:v>1</c:v>
                </c:pt>
                <c:pt idx="13757">
                  <c:v>1</c:v>
                </c:pt>
                <c:pt idx="13758">
                  <c:v>1</c:v>
                </c:pt>
                <c:pt idx="13759">
                  <c:v>1</c:v>
                </c:pt>
                <c:pt idx="13760">
                  <c:v>1</c:v>
                </c:pt>
                <c:pt idx="13761">
                  <c:v>1</c:v>
                </c:pt>
                <c:pt idx="13762">
                  <c:v>1</c:v>
                </c:pt>
                <c:pt idx="13763">
                  <c:v>1</c:v>
                </c:pt>
                <c:pt idx="13764">
                  <c:v>1</c:v>
                </c:pt>
                <c:pt idx="13765">
                  <c:v>1</c:v>
                </c:pt>
                <c:pt idx="13766">
                  <c:v>1</c:v>
                </c:pt>
                <c:pt idx="13767">
                  <c:v>1</c:v>
                </c:pt>
                <c:pt idx="13768">
                  <c:v>1</c:v>
                </c:pt>
                <c:pt idx="13769">
                  <c:v>1</c:v>
                </c:pt>
                <c:pt idx="13770">
                  <c:v>1</c:v>
                </c:pt>
                <c:pt idx="13771">
                  <c:v>1</c:v>
                </c:pt>
                <c:pt idx="13772">
                  <c:v>1</c:v>
                </c:pt>
                <c:pt idx="13773">
                  <c:v>1</c:v>
                </c:pt>
                <c:pt idx="13774">
                  <c:v>1</c:v>
                </c:pt>
                <c:pt idx="13775">
                  <c:v>1</c:v>
                </c:pt>
                <c:pt idx="13776">
                  <c:v>1</c:v>
                </c:pt>
                <c:pt idx="13777">
                  <c:v>1</c:v>
                </c:pt>
                <c:pt idx="13778">
                  <c:v>1</c:v>
                </c:pt>
                <c:pt idx="13779">
                  <c:v>1</c:v>
                </c:pt>
                <c:pt idx="13780">
                  <c:v>1</c:v>
                </c:pt>
                <c:pt idx="13781">
                  <c:v>1</c:v>
                </c:pt>
                <c:pt idx="13782">
                  <c:v>1</c:v>
                </c:pt>
                <c:pt idx="13783">
                  <c:v>1</c:v>
                </c:pt>
                <c:pt idx="13784">
                  <c:v>1</c:v>
                </c:pt>
                <c:pt idx="13785">
                  <c:v>1</c:v>
                </c:pt>
                <c:pt idx="13786">
                  <c:v>1</c:v>
                </c:pt>
                <c:pt idx="13787">
                  <c:v>1</c:v>
                </c:pt>
                <c:pt idx="13788">
                  <c:v>1</c:v>
                </c:pt>
                <c:pt idx="13789">
                  <c:v>1</c:v>
                </c:pt>
                <c:pt idx="13790">
                  <c:v>1</c:v>
                </c:pt>
                <c:pt idx="13791">
                  <c:v>1</c:v>
                </c:pt>
                <c:pt idx="13792">
                  <c:v>1</c:v>
                </c:pt>
                <c:pt idx="13793">
                  <c:v>1</c:v>
                </c:pt>
                <c:pt idx="13794">
                  <c:v>1</c:v>
                </c:pt>
                <c:pt idx="13795">
                  <c:v>1</c:v>
                </c:pt>
                <c:pt idx="13796">
                  <c:v>1</c:v>
                </c:pt>
                <c:pt idx="13797">
                  <c:v>1</c:v>
                </c:pt>
                <c:pt idx="13798">
                  <c:v>1</c:v>
                </c:pt>
                <c:pt idx="13799">
                  <c:v>1</c:v>
                </c:pt>
                <c:pt idx="13800">
                  <c:v>1</c:v>
                </c:pt>
                <c:pt idx="13801">
                  <c:v>1</c:v>
                </c:pt>
                <c:pt idx="13802">
                  <c:v>1</c:v>
                </c:pt>
                <c:pt idx="13803">
                  <c:v>1</c:v>
                </c:pt>
                <c:pt idx="13804">
                  <c:v>1</c:v>
                </c:pt>
                <c:pt idx="13805">
                  <c:v>1</c:v>
                </c:pt>
                <c:pt idx="13806">
                  <c:v>1</c:v>
                </c:pt>
                <c:pt idx="13807">
                  <c:v>1</c:v>
                </c:pt>
                <c:pt idx="13808">
                  <c:v>1</c:v>
                </c:pt>
                <c:pt idx="13809">
                  <c:v>1</c:v>
                </c:pt>
                <c:pt idx="13810">
                  <c:v>1</c:v>
                </c:pt>
                <c:pt idx="13811">
                  <c:v>1</c:v>
                </c:pt>
                <c:pt idx="13812">
                  <c:v>1</c:v>
                </c:pt>
                <c:pt idx="13813">
                  <c:v>1</c:v>
                </c:pt>
                <c:pt idx="13814">
                  <c:v>1</c:v>
                </c:pt>
                <c:pt idx="13815">
                  <c:v>1</c:v>
                </c:pt>
                <c:pt idx="13816">
                  <c:v>1</c:v>
                </c:pt>
                <c:pt idx="13817">
                  <c:v>1</c:v>
                </c:pt>
                <c:pt idx="13818">
                  <c:v>1</c:v>
                </c:pt>
                <c:pt idx="13819">
                  <c:v>1</c:v>
                </c:pt>
                <c:pt idx="13820">
                  <c:v>1</c:v>
                </c:pt>
                <c:pt idx="13821">
                  <c:v>1</c:v>
                </c:pt>
                <c:pt idx="13822">
                  <c:v>1</c:v>
                </c:pt>
                <c:pt idx="13823">
                  <c:v>1</c:v>
                </c:pt>
                <c:pt idx="13824">
                  <c:v>1</c:v>
                </c:pt>
                <c:pt idx="13825">
                  <c:v>1</c:v>
                </c:pt>
                <c:pt idx="13826">
                  <c:v>1</c:v>
                </c:pt>
                <c:pt idx="13827">
                  <c:v>1</c:v>
                </c:pt>
                <c:pt idx="13828">
                  <c:v>1</c:v>
                </c:pt>
                <c:pt idx="13829">
                  <c:v>1</c:v>
                </c:pt>
                <c:pt idx="13830">
                  <c:v>1</c:v>
                </c:pt>
                <c:pt idx="13831">
                  <c:v>1</c:v>
                </c:pt>
                <c:pt idx="13832">
                  <c:v>1</c:v>
                </c:pt>
                <c:pt idx="13833">
                  <c:v>1</c:v>
                </c:pt>
                <c:pt idx="13834">
                  <c:v>1</c:v>
                </c:pt>
                <c:pt idx="13835">
                  <c:v>1</c:v>
                </c:pt>
                <c:pt idx="13836">
                  <c:v>1</c:v>
                </c:pt>
                <c:pt idx="13837">
                  <c:v>1</c:v>
                </c:pt>
                <c:pt idx="13838">
                  <c:v>1</c:v>
                </c:pt>
                <c:pt idx="13839">
                  <c:v>1</c:v>
                </c:pt>
                <c:pt idx="13840">
                  <c:v>1</c:v>
                </c:pt>
                <c:pt idx="13841">
                  <c:v>1</c:v>
                </c:pt>
                <c:pt idx="13842">
                  <c:v>1</c:v>
                </c:pt>
                <c:pt idx="13843">
                  <c:v>1</c:v>
                </c:pt>
                <c:pt idx="13844">
                  <c:v>1</c:v>
                </c:pt>
                <c:pt idx="13845">
                  <c:v>1</c:v>
                </c:pt>
                <c:pt idx="13846">
                  <c:v>1</c:v>
                </c:pt>
                <c:pt idx="13847">
                  <c:v>1</c:v>
                </c:pt>
                <c:pt idx="13848">
                  <c:v>1</c:v>
                </c:pt>
                <c:pt idx="13849">
                  <c:v>1</c:v>
                </c:pt>
                <c:pt idx="13850">
                  <c:v>1</c:v>
                </c:pt>
                <c:pt idx="13851">
                  <c:v>1</c:v>
                </c:pt>
                <c:pt idx="13852">
                  <c:v>1</c:v>
                </c:pt>
                <c:pt idx="13853">
                  <c:v>1</c:v>
                </c:pt>
                <c:pt idx="13854">
                  <c:v>1</c:v>
                </c:pt>
                <c:pt idx="13855">
                  <c:v>1</c:v>
                </c:pt>
                <c:pt idx="13856">
                  <c:v>1</c:v>
                </c:pt>
                <c:pt idx="13857">
                  <c:v>1</c:v>
                </c:pt>
                <c:pt idx="13858">
                  <c:v>1</c:v>
                </c:pt>
                <c:pt idx="13859">
                  <c:v>1</c:v>
                </c:pt>
                <c:pt idx="13860">
                  <c:v>1</c:v>
                </c:pt>
                <c:pt idx="13861">
                  <c:v>1</c:v>
                </c:pt>
                <c:pt idx="13862">
                  <c:v>1</c:v>
                </c:pt>
                <c:pt idx="13863">
                  <c:v>1</c:v>
                </c:pt>
                <c:pt idx="13864">
                  <c:v>1</c:v>
                </c:pt>
                <c:pt idx="13865">
                  <c:v>1</c:v>
                </c:pt>
                <c:pt idx="13866">
                  <c:v>1</c:v>
                </c:pt>
                <c:pt idx="13867">
                  <c:v>1</c:v>
                </c:pt>
                <c:pt idx="13868">
                  <c:v>1</c:v>
                </c:pt>
                <c:pt idx="13869">
                  <c:v>1</c:v>
                </c:pt>
                <c:pt idx="13870">
                  <c:v>1</c:v>
                </c:pt>
                <c:pt idx="13871">
                  <c:v>1</c:v>
                </c:pt>
                <c:pt idx="13872">
                  <c:v>1</c:v>
                </c:pt>
                <c:pt idx="13873">
                  <c:v>1</c:v>
                </c:pt>
                <c:pt idx="13874">
                  <c:v>1</c:v>
                </c:pt>
                <c:pt idx="13875">
                  <c:v>1</c:v>
                </c:pt>
                <c:pt idx="13876">
                  <c:v>1</c:v>
                </c:pt>
                <c:pt idx="13877">
                  <c:v>1</c:v>
                </c:pt>
                <c:pt idx="13878">
                  <c:v>1</c:v>
                </c:pt>
                <c:pt idx="13879">
                  <c:v>1</c:v>
                </c:pt>
                <c:pt idx="13880">
                  <c:v>1</c:v>
                </c:pt>
                <c:pt idx="13881">
                  <c:v>1</c:v>
                </c:pt>
                <c:pt idx="13882">
                  <c:v>1</c:v>
                </c:pt>
                <c:pt idx="13883">
                  <c:v>1</c:v>
                </c:pt>
                <c:pt idx="13884">
                  <c:v>1</c:v>
                </c:pt>
                <c:pt idx="13885">
                  <c:v>1</c:v>
                </c:pt>
                <c:pt idx="13886">
                  <c:v>1</c:v>
                </c:pt>
                <c:pt idx="13887">
                  <c:v>1</c:v>
                </c:pt>
                <c:pt idx="13888">
                  <c:v>1</c:v>
                </c:pt>
                <c:pt idx="13889">
                  <c:v>1</c:v>
                </c:pt>
                <c:pt idx="13890">
                  <c:v>1</c:v>
                </c:pt>
                <c:pt idx="13891">
                  <c:v>1</c:v>
                </c:pt>
                <c:pt idx="13892">
                  <c:v>1</c:v>
                </c:pt>
                <c:pt idx="13893">
                  <c:v>1</c:v>
                </c:pt>
                <c:pt idx="13894">
                  <c:v>1</c:v>
                </c:pt>
                <c:pt idx="13895">
                  <c:v>1</c:v>
                </c:pt>
                <c:pt idx="13896">
                  <c:v>1</c:v>
                </c:pt>
                <c:pt idx="13897">
                  <c:v>1</c:v>
                </c:pt>
                <c:pt idx="13898">
                  <c:v>1</c:v>
                </c:pt>
                <c:pt idx="13899">
                  <c:v>1</c:v>
                </c:pt>
                <c:pt idx="13900">
                  <c:v>1</c:v>
                </c:pt>
                <c:pt idx="13901">
                  <c:v>1</c:v>
                </c:pt>
                <c:pt idx="13902">
                  <c:v>1</c:v>
                </c:pt>
                <c:pt idx="13903">
                  <c:v>1</c:v>
                </c:pt>
                <c:pt idx="13904">
                  <c:v>1</c:v>
                </c:pt>
                <c:pt idx="13905">
                  <c:v>1</c:v>
                </c:pt>
                <c:pt idx="13906">
                  <c:v>1</c:v>
                </c:pt>
                <c:pt idx="13907">
                  <c:v>1</c:v>
                </c:pt>
                <c:pt idx="13908">
                  <c:v>1</c:v>
                </c:pt>
                <c:pt idx="13909">
                  <c:v>1</c:v>
                </c:pt>
                <c:pt idx="13910">
                  <c:v>1</c:v>
                </c:pt>
                <c:pt idx="13911">
                  <c:v>1</c:v>
                </c:pt>
                <c:pt idx="13912">
                  <c:v>1</c:v>
                </c:pt>
                <c:pt idx="13913">
                  <c:v>1</c:v>
                </c:pt>
                <c:pt idx="13914">
                  <c:v>1</c:v>
                </c:pt>
                <c:pt idx="13915">
                  <c:v>1</c:v>
                </c:pt>
                <c:pt idx="13916">
                  <c:v>1</c:v>
                </c:pt>
                <c:pt idx="13917">
                  <c:v>1</c:v>
                </c:pt>
                <c:pt idx="13918">
                  <c:v>1</c:v>
                </c:pt>
                <c:pt idx="13919">
                  <c:v>1</c:v>
                </c:pt>
                <c:pt idx="13920">
                  <c:v>1</c:v>
                </c:pt>
                <c:pt idx="13921">
                  <c:v>1</c:v>
                </c:pt>
                <c:pt idx="13922">
                  <c:v>1</c:v>
                </c:pt>
                <c:pt idx="13923">
                  <c:v>1</c:v>
                </c:pt>
                <c:pt idx="13924">
                  <c:v>1</c:v>
                </c:pt>
                <c:pt idx="13925">
                  <c:v>1</c:v>
                </c:pt>
                <c:pt idx="13926">
                  <c:v>1</c:v>
                </c:pt>
                <c:pt idx="13927">
                  <c:v>1</c:v>
                </c:pt>
                <c:pt idx="13928">
                  <c:v>1</c:v>
                </c:pt>
                <c:pt idx="13929">
                  <c:v>1</c:v>
                </c:pt>
                <c:pt idx="13930">
                  <c:v>1</c:v>
                </c:pt>
                <c:pt idx="13931">
                  <c:v>1</c:v>
                </c:pt>
                <c:pt idx="13932">
                  <c:v>1</c:v>
                </c:pt>
                <c:pt idx="13933">
                  <c:v>1</c:v>
                </c:pt>
                <c:pt idx="13934">
                  <c:v>1</c:v>
                </c:pt>
                <c:pt idx="13935">
                  <c:v>1</c:v>
                </c:pt>
                <c:pt idx="13936">
                  <c:v>1</c:v>
                </c:pt>
                <c:pt idx="13937">
                  <c:v>1</c:v>
                </c:pt>
                <c:pt idx="13938">
                  <c:v>1</c:v>
                </c:pt>
                <c:pt idx="13939">
                  <c:v>1</c:v>
                </c:pt>
                <c:pt idx="13940">
                  <c:v>1</c:v>
                </c:pt>
                <c:pt idx="13941">
                  <c:v>1</c:v>
                </c:pt>
                <c:pt idx="13942">
                  <c:v>1</c:v>
                </c:pt>
                <c:pt idx="13943">
                  <c:v>1</c:v>
                </c:pt>
                <c:pt idx="13944">
                  <c:v>1</c:v>
                </c:pt>
                <c:pt idx="13945">
                  <c:v>1</c:v>
                </c:pt>
                <c:pt idx="13946">
                  <c:v>1</c:v>
                </c:pt>
                <c:pt idx="13947">
                  <c:v>1</c:v>
                </c:pt>
                <c:pt idx="13948">
                  <c:v>1</c:v>
                </c:pt>
                <c:pt idx="13949">
                  <c:v>1</c:v>
                </c:pt>
                <c:pt idx="13950">
                  <c:v>1</c:v>
                </c:pt>
                <c:pt idx="13951">
                  <c:v>1</c:v>
                </c:pt>
                <c:pt idx="13952">
                  <c:v>1</c:v>
                </c:pt>
                <c:pt idx="13953">
                  <c:v>1</c:v>
                </c:pt>
                <c:pt idx="13954">
                  <c:v>1</c:v>
                </c:pt>
                <c:pt idx="13955">
                  <c:v>1</c:v>
                </c:pt>
                <c:pt idx="13956">
                  <c:v>1</c:v>
                </c:pt>
                <c:pt idx="13957">
                  <c:v>1</c:v>
                </c:pt>
                <c:pt idx="13958">
                  <c:v>1</c:v>
                </c:pt>
                <c:pt idx="13959">
                  <c:v>1</c:v>
                </c:pt>
                <c:pt idx="13960">
                  <c:v>1</c:v>
                </c:pt>
                <c:pt idx="13961">
                  <c:v>1</c:v>
                </c:pt>
                <c:pt idx="13962">
                  <c:v>1</c:v>
                </c:pt>
                <c:pt idx="13963">
                  <c:v>1</c:v>
                </c:pt>
                <c:pt idx="13964">
                  <c:v>1</c:v>
                </c:pt>
                <c:pt idx="13965">
                  <c:v>1</c:v>
                </c:pt>
                <c:pt idx="13966">
                  <c:v>1</c:v>
                </c:pt>
                <c:pt idx="13967">
                  <c:v>1</c:v>
                </c:pt>
                <c:pt idx="13968">
                  <c:v>1</c:v>
                </c:pt>
                <c:pt idx="13969">
                  <c:v>1</c:v>
                </c:pt>
                <c:pt idx="13970">
                  <c:v>1</c:v>
                </c:pt>
                <c:pt idx="13971">
                  <c:v>1</c:v>
                </c:pt>
                <c:pt idx="13972">
                  <c:v>1</c:v>
                </c:pt>
                <c:pt idx="13973">
                  <c:v>1</c:v>
                </c:pt>
                <c:pt idx="13974">
                  <c:v>1</c:v>
                </c:pt>
                <c:pt idx="13975">
                  <c:v>1</c:v>
                </c:pt>
                <c:pt idx="13976">
                  <c:v>1</c:v>
                </c:pt>
                <c:pt idx="13977">
                  <c:v>1</c:v>
                </c:pt>
                <c:pt idx="13978">
                  <c:v>1</c:v>
                </c:pt>
                <c:pt idx="13979">
                  <c:v>1</c:v>
                </c:pt>
                <c:pt idx="13980">
                  <c:v>1</c:v>
                </c:pt>
                <c:pt idx="13981">
                  <c:v>1</c:v>
                </c:pt>
                <c:pt idx="13982">
                  <c:v>1</c:v>
                </c:pt>
                <c:pt idx="13983">
                  <c:v>1</c:v>
                </c:pt>
                <c:pt idx="13984">
                  <c:v>1</c:v>
                </c:pt>
                <c:pt idx="13985">
                  <c:v>1</c:v>
                </c:pt>
                <c:pt idx="13986">
                  <c:v>1</c:v>
                </c:pt>
                <c:pt idx="13987">
                  <c:v>1</c:v>
                </c:pt>
                <c:pt idx="13988">
                  <c:v>1</c:v>
                </c:pt>
                <c:pt idx="13989">
                  <c:v>1</c:v>
                </c:pt>
                <c:pt idx="13990">
                  <c:v>1</c:v>
                </c:pt>
                <c:pt idx="13991">
                  <c:v>1</c:v>
                </c:pt>
                <c:pt idx="13992">
                  <c:v>1</c:v>
                </c:pt>
                <c:pt idx="13993">
                  <c:v>1</c:v>
                </c:pt>
                <c:pt idx="13994">
                  <c:v>1</c:v>
                </c:pt>
                <c:pt idx="13995">
                  <c:v>1</c:v>
                </c:pt>
                <c:pt idx="13996">
                  <c:v>1</c:v>
                </c:pt>
                <c:pt idx="13997">
                  <c:v>1</c:v>
                </c:pt>
                <c:pt idx="13998">
                  <c:v>1</c:v>
                </c:pt>
                <c:pt idx="13999">
                  <c:v>1</c:v>
                </c:pt>
                <c:pt idx="14000">
                  <c:v>1</c:v>
                </c:pt>
                <c:pt idx="14001">
                  <c:v>1</c:v>
                </c:pt>
                <c:pt idx="14002">
                  <c:v>1</c:v>
                </c:pt>
                <c:pt idx="14003">
                  <c:v>1</c:v>
                </c:pt>
                <c:pt idx="14004">
                  <c:v>1</c:v>
                </c:pt>
                <c:pt idx="14005">
                  <c:v>1</c:v>
                </c:pt>
                <c:pt idx="14006">
                  <c:v>1</c:v>
                </c:pt>
                <c:pt idx="14007">
                  <c:v>1</c:v>
                </c:pt>
                <c:pt idx="14008">
                  <c:v>1</c:v>
                </c:pt>
                <c:pt idx="14009">
                  <c:v>1</c:v>
                </c:pt>
                <c:pt idx="14010">
                  <c:v>1</c:v>
                </c:pt>
                <c:pt idx="14011">
                  <c:v>1</c:v>
                </c:pt>
                <c:pt idx="14012">
                  <c:v>1</c:v>
                </c:pt>
                <c:pt idx="14013">
                  <c:v>1</c:v>
                </c:pt>
                <c:pt idx="14014">
                  <c:v>1</c:v>
                </c:pt>
                <c:pt idx="14015">
                  <c:v>1</c:v>
                </c:pt>
                <c:pt idx="14016">
                  <c:v>1</c:v>
                </c:pt>
                <c:pt idx="14017">
                  <c:v>1</c:v>
                </c:pt>
                <c:pt idx="14018">
                  <c:v>1</c:v>
                </c:pt>
                <c:pt idx="14019">
                  <c:v>1</c:v>
                </c:pt>
                <c:pt idx="14020">
                  <c:v>1</c:v>
                </c:pt>
                <c:pt idx="14021">
                  <c:v>1</c:v>
                </c:pt>
                <c:pt idx="14022">
                  <c:v>1</c:v>
                </c:pt>
                <c:pt idx="14023">
                  <c:v>1</c:v>
                </c:pt>
                <c:pt idx="14024">
                  <c:v>1</c:v>
                </c:pt>
                <c:pt idx="14025">
                  <c:v>1</c:v>
                </c:pt>
                <c:pt idx="14026">
                  <c:v>1</c:v>
                </c:pt>
                <c:pt idx="14027">
                  <c:v>1</c:v>
                </c:pt>
                <c:pt idx="14028">
                  <c:v>1</c:v>
                </c:pt>
                <c:pt idx="14029">
                  <c:v>1</c:v>
                </c:pt>
                <c:pt idx="14030">
                  <c:v>1</c:v>
                </c:pt>
                <c:pt idx="14031">
                  <c:v>1</c:v>
                </c:pt>
                <c:pt idx="14032">
                  <c:v>1</c:v>
                </c:pt>
                <c:pt idx="14033">
                  <c:v>1</c:v>
                </c:pt>
                <c:pt idx="14034">
                  <c:v>1</c:v>
                </c:pt>
                <c:pt idx="14035">
                  <c:v>1</c:v>
                </c:pt>
                <c:pt idx="14036">
                  <c:v>1</c:v>
                </c:pt>
                <c:pt idx="14037">
                  <c:v>1</c:v>
                </c:pt>
                <c:pt idx="14038">
                  <c:v>1</c:v>
                </c:pt>
                <c:pt idx="14039">
                  <c:v>1</c:v>
                </c:pt>
                <c:pt idx="14040">
                  <c:v>1</c:v>
                </c:pt>
                <c:pt idx="14041">
                  <c:v>1</c:v>
                </c:pt>
                <c:pt idx="14042">
                  <c:v>1</c:v>
                </c:pt>
                <c:pt idx="14043">
                  <c:v>1</c:v>
                </c:pt>
                <c:pt idx="14044">
                  <c:v>1</c:v>
                </c:pt>
                <c:pt idx="14045">
                  <c:v>1</c:v>
                </c:pt>
                <c:pt idx="14046">
                  <c:v>1</c:v>
                </c:pt>
                <c:pt idx="14047">
                  <c:v>1</c:v>
                </c:pt>
                <c:pt idx="14048">
                  <c:v>1</c:v>
                </c:pt>
                <c:pt idx="14049">
                  <c:v>1</c:v>
                </c:pt>
                <c:pt idx="14050">
                  <c:v>1</c:v>
                </c:pt>
                <c:pt idx="14051">
                  <c:v>1</c:v>
                </c:pt>
                <c:pt idx="14052">
                  <c:v>1</c:v>
                </c:pt>
                <c:pt idx="14053">
                  <c:v>1</c:v>
                </c:pt>
                <c:pt idx="14054">
                  <c:v>1</c:v>
                </c:pt>
                <c:pt idx="14055">
                  <c:v>1</c:v>
                </c:pt>
                <c:pt idx="14056">
                  <c:v>1</c:v>
                </c:pt>
                <c:pt idx="14057">
                  <c:v>1</c:v>
                </c:pt>
                <c:pt idx="14058">
                  <c:v>1</c:v>
                </c:pt>
                <c:pt idx="14059">
                  <c:v>1</c:v>
                </c:pt>
                <c:pt idx="14060">
                  <c:v>1</c:v>
                </c:pt>
                <c:pt idx="14061">
                  <c:v>1</c:v>
                </c:pt>
                <c:pt idx="14062">
                  <c:v>1</c:v>
                </c:pt>
                <c:pt idx="14063">
                  <c:v>1</c:v>
                </c:pt>
                <c:pt idx="14064">
                  <c:v>1</c:v>
                </c:pt>
                <c:pt idx="14065">
                  <c:v>1</c:v>
                </c:pt>
                <c:pt idx="14066">
                  <c:v>1</c:v>
                </c:pt>
                <c:pt idx="14067">
                  <c:v>1</c:v>
                </c:pt>
                <c:pt idx="14068">
                  <c:v>1</c:v>
                </c:pt>
                <c:pt idx="14069">
                  <c:v>1</c:v>
                </c:pt>
                <c:pt idx="14070">
                  <c:v>1</c:v>
                </c:pt>
                <c:pt idx="14071">
                  <c:v>1</c:v>
                </c:pt>
                <c:pt idx="14072">
                  <c:v>1</c:v>
                </c:pt>
                <c:pt idx="14073">
                  <c:v>1</c:v>
                </c:pt>
                <c:pt idx="14074">
                  <c:v>1</c:v>
                </c:pt>
                <c:pt idx="14075">
                  <c:v>1</c:v>
                </c:pt>
                <c:pt idx="14076">
                  <c:v>1</c:v>
                </c:pt>
                <c:pt idx="14077">
                  <c:v>1</c:v>
                </c:pt>
                <c:pt idx="14078">
                  <c:v>1</c:v>
                </c:pt>
                <c:pt idx="14079">
                  <c:v>1</c:v>
                </c:pt>
                <c:pt idx="14080">
                  <c:v>1</c:v>
                </c:pt>
                <c:pt idx="14081">
                  <c:v>1</c:v>
                </c:pt>
                <c:pt idx="14082">
                  <c:v>1</c:v>
                </c:pt>
                <c:pt idx="14083">
                  <c:v>1</c:v>
                </c:pt>
                <c:pt idx="14084">
                  <c:v>1</c:v>
                </c:pt>
                <c:pt idx="14085">
                  <c:v>1</c:v>
                </c:pt>
                <c:pt idx="14086">
                  <c:v>1</c:v>
                </c:pt>
                <c:pt idx="14087">
                  <c:v>1</c:v>
                </c:pt>
                <c:pt idx="14088">
                  <c:v>1</c:v>
                </c:pt>
                <c:pt idx="14089">
                  <c:v>1</c:v>
                </c:pt>
                <c:pt idx="14090">
                  <c:v>1</c:v>
                </c:pt>
                <c:pt idx="14091">
                  <c:v>1</c:v>
                </c:pt>
                <c:pt idx="14092">
                  <c:v>1</c:v>
                </c:pt>
                <c:pt idx="14093">
                  <c:v>1</c:v>
                </c:pt>
                <c:pt idx="14094">
                  <c:v>1</c:v>
                </c:pt>
                <c:pt idx="14095">
                  <c:v>1</c:v>
                </c:pt>
                <c:pt idx="14096">
                  <c:v>1</c:v>
                </c:pt>
                <c:pt idx="14097">
                  <c:v>1</c:v>
                </c:pt>
                <c:pt idx="14098">
                  <c:v>1</c:v>
                </c:pt>
                <c:pt idx="14099">
                  <c:v>1</c:v>
                </c:pt>
                <c:pt idx="14100">
                  <c:v>1</c:v>
                </c:pt>
                <c:pt idx="14101">
                  <c:v>1</c:v>
                </c:pt>
                <c:pt idx="14102">
                  <c:v>1</c:v>
                </c:pt>
                <c:pt idx="14103">
                  <c:v>1</c:v>
                </c:pt>
                <c:pt idx="14104">
                  <c:v>1</c:v>
                </c:pt>
                <c:pt idx="14105">
                  <c:v>1</c:v>
                </c:pt>
                <c:pt idx="14106">
                  <c:v>1</c:v>
                </c:pt>
                <c:pt idx="14107">
                  <c:v>1</c:v>
                </c:pt>
                <c:pt idx="14108">
                  <c:v>1</c:v>
                </c:pt>
                <c:pt idx="14109">
                  <c:v>1</c:v>
                </c:pt>
                <c:pt idx="14110">
                  <c:v>1</c:v>
                </c:pt>
                <c:pt idx="14111">
                  <c:v>1</c:v>
                </c:pt>
                <c:pt idx="14112">
                  <c:v>1</c:v>
                </c:pt>
                <c:pt idx="14113">
                  <c:v>1</c:v>
                </c:pt>
                <c:pt idx="14114">
                  <c:v>1</c:v>
                </c:pt>
                <c:pt idx="14115">
                  <c:v>1</c:v>
                </c:pt>
                <c:pt idx="14116">
                  <c:v>1</c:v>
                </c:pt>
                <c:pt idx="14117">
                  <c:v>1</c:v>
                </c:pt>
                <c:pt idx="14118">
                  <c:v>1</c:v>
                </c:pt>
                <c:pt idx="14119">
                  <c:v>1</c:v>
                </c:pt>
                <c:pt idx="14120">
                  <c:v>1</c:v>
                </c:pt>
                <c:pt idx="14121">
                  <c:v>1</c:v>
                </c:pt>
                <c:pt idx="14122">
                  <c:v>1</c:v>
                </c:pt>
                <c:pt idx="14123">
                  <c:v>1</c:v>
                </c:pt>
                <c:pt idx="14124">
                  <c:v>1</c:v>
                </c:pt>
                <c:pt idx="14125">
                  <c:v>1</c:v>
                </c:pt>
                <c:pt idx="14126">
                  <c:v>1</c:v>
                </c:pt>
                <c:pt idx="14127">
                  <c:v>1</c:v>
                </c:pt>
                <c:pt idx="14128">
                  <c:v>1</c:v>
                </c:pt>
                <c:pt idx="14129">
                  <c:v>1</c:v>
                </c:pt>
                <c:pt idx="14130">
                  <c:v>1</c:v>
                </c:pt>
                <c:pt idx="14131">
                  <c:v>1</c:v>
                </c:pt>
                <c:pt idx="14132">
                  <c:v>1</c:v>
                </c:pt>
                <c:pt idx="14133">
                  <c:v>1</c:v>
                </c:pt>
                <c:pt idx="14134">
                  <c:v>1</c:v>
                </c:pt>
                <c:pt idx="14135">
                  <c:v>1</c:v>
                </c:pt>
                <c:pt idx="14136">
                  <c:v>1</c:v>
                </c:pt>
                <c:pt idx="14137">
                  <c:v>1</c:v>
                </c:pt>
                <c:pt idx="14138">
                  <c:v>1</c:v>
                </c:pt>
                <c:pt idx="14139">
                  <c:v>1</c:v>
                </c:pt>
                <c:pt idx="14140">
                  <c:v>1</c:v>
                </c:pt>
                <c:pt idx="14141">
                  <c:v>1</c:v>
                </c:pt>
                <c:pt idx="14142">
                  <c:v>1</c:v>
                </c:pt>
                <c:pt idx="14143">
                  <c:v>1</c:v>
                </c:pt>
                <c:pt idx="14144">
                  <c:v>1</c:v>
                </c:pt>
                <c:pt idx="14145">
                  <c:v>1</c:v>
                </c:pt>
                <c:pt idx="14146">
                  <c:v>1</c:v>
                </c:pt>
                <c:pt idx="14147">
                  <c:v>1</c:v>
                </c:pt>
                <c:pt idx="14148">
                  <c:v>1</c:v>
                </c:pt>
                <c:pt idx="14149">
                  <c:v>1</c:v>
                </c:pt>
                <c:pt idx="14150">
                  <c:v>1</c:v>
                </c:pt>
                <c:pt idx="14151">
                  <c:v>1</c:v>
                </c:pt>
                <c:pt idx="14152">
                  <c:v>1</c:v>
                </c:pt>
                <c:pt idx="14153">
                  <c:v>1</c:v>
                </c:pt>
                <c:pt idx="14154">
                  <c:v>1</c:v>
                </c:pt>
                <c:pt idx="14155">
                  <c:v>1</c:v>
                </c:pt>
                <c:pt idx="14156">
                  <c:v>1</c:v>
                </c:pt>
                <c:pt idx="14157">
                  <c:v>1</c:v>
                </c:pt>
                <c:pt idx="14158">
                  <c:v>1</c:v>
                </c:pt>
                <c:pt idx="14159">
                  <c:v>1</c:v>
                </c:pt>
                <c:pt idx="14160">
                  <c:v>1</c:v>
                </c:pt>
                <c:pt idx="14161">
                  <c:v>1</c:v>
                </c:pt>
                <c:pt idx="14162">
                  <c:v>1</c:v>
                </c:pt>
                <c:pt idx="14163">
                  <c:v>1</c:v>
                </c:pt>
                <c:pt idx="14164">
                  <c:v>1</c:v>
                </c:pt>
                <c:pt idx="14165">
                  <c:v>1</c:v>
                </c:pt>
                <c:pt idx="14166">
                  <c:v>1</c:v>
                </c:pt>
                <c:pt idx="14167">
                  <c:v>1</c:v>
                </c:pt>
                <c:pt idx="14168">
                  <c:v>1</c:v>
                </c:pt>
                <c:pt idx="14169">
                  <c:v>1</c:v>
                </c:pt>
                <c:pt idx="14170">
                  <c:v>1</c:v>
                </c:pt>
                <c:pt idx="14171">
                  <c:v>1</c:v>
                </c:pt>
                <c:pt idx="14172">
                  <c:v>1</c:v>
                </c:pt>
                <c:pt idx="14173">
                  <c:v>1</c:v>
                </c:pt>
                <c:pt idx="14174">
                  <c:v>1</c:v>
                </c:pt>
                <c:pt idx="14175">
                  <c:v>1</c:v>
                </c:pt>
                <c:pt idx="14176">
                  <c:v>1</c:v>
                </c:pt>
                <c:pt idx="14177">
                  <c:v>1</c:v>
                </c:pt>
                <c:pt idx="14178">
                  <c:v>1</c:v>
                </c:pt>
                <c:pt idx="14179">
                  <c:v>1</c:v>
                </c:pt>
                <c:pt idx="14180">
                  <c:v>1</c:v>
                </c:pt>
                <c:pt idx="14181">
                  <c:v>1</c:v>
                </c:pt>
                <c:pt idx="14182">
                  <c:v>1</c:v>
                </c:pt>
                <c:pt idx="14183">
                  <c:v>1</c:v>
                </c:pt>
                <c:pt idx="14184">
                  <c:v>1</c:v>
                </c:pt>
                <c:pt idx="14185">
                  <c:v>1</c:v>
                </c:pt>
                <c:pt idx="14186">
                  <c:v>1</c:v>
                </c:pt>
                <c:pt idx="14187">
                  <c:v>1</c:v>
                </c:pt>
                <c:pt idx="14188">
                  <c:v>1</c:v>
                </c:pt>
                <c:pt idx="14189">
                  <c:v>1</c:v>
                </c:pt>
                <c:pt idx="14190">
                  <c:v>1</c:v>
                </c:pt>
                <c:pt idx="14191">
                  <c:v>1</c:v>
                </c:pt>
                <c:pt idx="14192">
                  <c:v>1</c:v>
                </c:pt>
                <c:pt idx="14193">
                  <c:v>1</c:v>
                </c:pt>
                <c:pt idx="14194">
                  <c:v>1</c:v>
                </c:pt>
                <c:pt idx="14195">
                  <c:v>1</c:v>
                </c:pt>
                <c:pt idx="14196">
                  <c:v>1</c:v>
                </c:pt>
                <c:pt idx="14197">
                  <c:v>1</c:v>
                </c:pt>
                <c:pt idx="14198">
                  <c:v>1</c:v>
                </c:pt>
                <c:pt idx="14199">
                  <c:v>1</c:v>
                </c:pt>
                <c:pt idx="14200">
                  <c:v>1</c:v>
                </c:pt>
                <c:pt idx="14201">
                  <c:v>1</c:v>
                </c:pt>
                <c:pt idx="14202">
                  <c:v>1</c:v>
                </c:pt>
                <c:pt idx="14203">
                  <c:v>1</c:v>
                </c:pt>
                <c:pt idx="14204">
                  <c:v>1</c:v>
                </c:pt>
                <c:pt idx="14205">
                  <c:v>1</c:v>
                </c:pt>
                <c:pt idx="14206">
                  <c:v>1</c:v>
                </c:pt>
                <c:pt idx="14207">
                  <c:v>1</c:v>
                </c:pt>
                <c:pt idx="14208">
                  <c:v>1</c:v>
                </c:pt>
                <c:pt idx="14209">
                  <c:v>1</c:v>
                </c:pt>
                <c:pt idx="14210">
                  <c:v>1</c:v>
                </c:pt>
                <c:pt idx="14211">
                  <c:v>1</c:v>
                </c:pt>
                <c:pt idx="14212">
                  <c:v>1</c:v>
                </c:pt>
                <c:pt idx="14213">
                  <c:v>1</c:v>
                </c:pt>
                <c:pt idx="14214">
                  <c:v>1</c:v>
                </c:pt>
                <c:pt idx="14215">
                  <c:v>1</c:v>
                </c:pt>
                <c:pt idx="14216">
                  <c:v>1</c:v>
                </c:pt>
                <c:pt idx="14217">
                  <c:v>1</c:v>
                </c:pt>
                <c:pt idx="14218">
                  <c:v>1</c:v>
                </c:pt>
                <c:pt idx="14219">
                  <c:v>1</c:v>
                </c:pt>
                <c:pt idx="14220">
                  <c:v>1</c:v>
                </c:pt>
                <c:pt idx="14221">
                  <c:v>1</c:v>
                </c:pt>
                <c:pt idx="14222">
                  <c:v>1</c:v>
                </c:pt>
                <c:pt idx="14223">
                  <c:v>1</c:v>
                </c:pt>
                <c:pt idx="14224">
                  <c:v>1</c:v>
                </c:pt>
                <c:pt idx="14225">
                  <c:v>1</c:v>
                </c:pt>
                <c:pt idx="14226">
                  <c:v>1</c:v>
                </c:pt>
                <c:pt idx="14227">
                  <c:v>1</c:v>
                </c:pt>
                <c:pt idx="14228">
                  <c:v>1</c:v>
                </c:pt>
                <c:pt idx="14229">
                  <c:v>1</c:v>
                </c:pt>
                <c:pt idx="14230">
                  <c:v>1</c:v>
                </c:pt>
                <c:pt idx="14231">
                  <c:v>1</c:v>
                </c:pt>
                <c:pt idx="14232">
                  <c:v>1</c:v>
                </c:pt>
                <c:pt idx="14233">
                  <c:v>1</c:v>
                </c:pt>
                <c:pt idx="14234">
                  <c:v>1</c:v>
                </c:pt>
                <c:pt idx="14235">
                  <c:v>1</c:v>
                </c:pt>
                <c:pt idx="14236">
                  <c:v>1</c:v>
                </c:pt>
                <c:pt idx="14237">
                  <c:v>1</c:v>
                </c:pt>
                <c:pt idx="14238">
                  <c:v>1</c:v>
                </c:pt>
                <c:pt idx="14239">
                  <c:v>1</c:v>
                </c:pt>
                <c:pt idx="14240">
                  <c:v>1</c:v>
                </c:pt>
                <c:pt idx="14241">
                  <c:v>1</c:v>
                </c:pt>
                <c:pt idx="14242">
                  <c:v>1</c:v>
                </c:pt>
                <c:pt idx="14243">
                  <c:v>1</c:v>
                </c:pt>
                <c:pt idx="14244">
                  <c:v>1</c:v>
                </c:pt>
                <c:pt idx="14245">
                  <c:v>1</c:v>
                </c:pt>
                <c:pt idx="14246">
                  <c:v>1</c:v>
                </c:pt>
                <c:pt idx="14247">
                  <c:v>1</c:v>
                </c:pt>
                <c:pt idx="14248">
                  <c:v>1</c:v>
                </c:pt>
                <c:pt idx="14249">
                  <c:v>1</c:v>
                </c:pt>
                <c:pt idx="14250">
                  <c:v>1</c:v>
                </c:pt>
                <c:pt idx="14251">
                  <c:v>1</c:v>
                </c:pt>
                <c:pt idx="14252">
                  <c:v>1</c:v>
                </c:pt>
                <c:pt idx="14253">
                  <c:v>1</c:v>
                </c:pt>
                <c:pt idx="14254">
                  <c:v>1</c:v>
                </c:pt>
                <c:pt idx="14255">
                  <c:v>1</c:v>
                </c:pt>
                <c:pt idx="14256">
                  <c:v>1</c:v>
                </c:pt>
                <c:pt idx="14257">
                  <c:v>1</c:v>
                </c:pt>
                <c:pt idx="14258">
                  <c:v>1</c:v>
                </c:pt>
                <c:pt idx="14259">
                  <c:v>1</c:v>
                </c:pt>
                <c:pt idx="14260">
                  <c:v>1</c:v>
                </c:pt>
                <c:pt idx="14261">
                  <c:v>1</c:v>
                </c:pt>
                <c:pt idx="14262">
                  <c:v>1</c:v>
                </c:pt>
                <c:pt idx="14263">
                  <c:v>1</c:v>
                </c:pt>
                <c:pt idx="14264">
                  <c:v>1</c:v>
                </c:pt>
                <c:pt idx="14265">
                  <c:v>1</c:v>
                </c:pt>
                <c:pt idx="14266">
                  <c:v>1</c:v>
                </c:pt>
                <c:pt idx="14267">
                  <c:v>1</c:v>
                </c:pt>
                <c:pt idx="14268">
                  <c:v>1</c:v>
                </c:pt>
                <c:pt idx="14269">
                  <c:v>1</c:v>
                </c:pt>
                <c:pt idx="14270">
                  <c:v>1</c:v>
                </c:pt>
                <c:pt idx="14271">
                  <c:v>1</c:v>
                </c:pt>
                <c:pt idx="14272">
                  <c:v>1</c:v>
                </c:pt>
                <c:pt idx="14273">
                  <c:v>1</c:v>
                </c:pt>
                <c:pt idx="14274">
                  <c:v>1</c:v>
                </c:pt>
                <c:pt idx="14275">
                  <c:v>1</c:v>
                </c:pt>
                <c:pt idx="14276">
                  <c:v>1</c:v>
                </c:pt>
                <c:pt idx="14277">
                  <c:v>1</c:v>
                </c:pt>
                <c:pt idx="14278">
                  <c:v>1</c:v>
                </c:pt>
                <c:pt idx="14279">
                  <c:v>1</c:v>
                </c:pt>
                <c:pt idx="14280">
                  <c:v>1</c:v>
                </c:pt>
                <c:pt idx="14281">
                  <c:v>1</c:v>
                </c:pt>
                <c:pt idx="14282">
                  <c:v>1</c:v>
                </c:pt>
                <c:pt idx="14283">
                  <c:v>1</c:v>
                </c:pt>
                <c:pt idx="14284">
                  <c:v>1</c:v>
                </c:pt>
                <c:pt idx="14285">
                  <c:v>1</c:v>
                </c:pt>
                <c:pt idx="14286">
                  <c:v>1</c:v>
                </c:pt>
                <c:pt idx="14287">
                  <c:v>1</c:v>
                </c:pt>
                <c:pt idx="14288">
                  <c:v>1</c:v>
                </c:pt>
                <c:pt idx="14289">
                  <c:v>1</c:v>
                </c:pt>
                <c:pt idx="14290">
                  <c:v>1</c:v>
                </c:pt>
                <c:pt idx="14291">
                  <c:v>1</c:v>
                </c:pt>
                <c:pt idx="14292">
                  <c:v>1</c:v>
                </c:pt>
                <c:pt idx="14293">
                  <c:v>1</c:v>
                </c:pt>
                <c:pt idx="14294">
                  <c:v>1</c:v>
                </c:pt>
                <c:pt idx="14295">
                  <c:v>1</c:v>
                </c:pt>
                <c:pt idx="14296">
                  <c:v>1</c:v>
                </c:pt>
                <c:pt idx="14297">
                  <c:v>1</c:v>
                </c:pt>
                <c:pt idx="14298">
                  <c:v>1</c:v>
                </c:pt>
                <c:pt idx="14299">
                  <c:v>1</c:v>
                </c:pt>
                <c:pt idx="14300">
                  <c:v>1</c:v>
                </c:pt>
                <c:pt idx="14301">
                  <c:v>1</c:v>
                </c:pt>
                <c:pt idx="14302">
                  <c:v>1</c:v>
                </c:pt>
                <c:pt idx="14303">
                  <c:v>1</c:v>
                </c:pt>
                <c:pt idx="14304">
                  <c:v>1</c:v>
                </c:pt>
                <c:pt idx="14305">
                  <c:v>1</c:v>
                </c:pt>
                <c:pt idx="14306">
                  <c:v>1</c:v>
                </c:pt>
                <c:pt idx="14307">
                  <c:v>1</c:v>
                </c:pt>
                <c:pt idx="14308">
                  <c:v>1</c:v>
                </c:pt>
                <c:pt idx="14309">
                  <c:v>1</c:v>
                </c:pt>
                <c:pt idx="14310">
                  <c:v>1</c:v>
                </c:pt>
                <c:pt idx="14311">
                  <c:v>1</c:v>
                </c:pt>
                <c:pt idx="14312">
                  <c:v>1</c:v>
                </c:pt>
                <c:pt idx="14313">
                  <c:v>1</c:v>
                </c:pt>
                <c:pt idx="14314">
                  <c:v>1</c:v>
                </c:pt>
                <c:pt idx="14315">
                  <c:v>1</c:v>
                </c:pt>
                <c:pt idx="14316">
                  <c:v>1</c:v>
                </c:pt>
                <c:pt idx="14317">
                  <c:v>1</c:v>
                </c:pt>
                <c:pt idx="14318">
                  <c:v>1</c:v>
                </c:pt>
                <c:pt idx="14319">
                  <c:v>1</c:v>
                </c:pt>
                <c:pt idx="14320">
                  <c:v>1</c:v>
                </c:pt>
                <c:pt idx="14321">
                  <c:v>1</c:v>
                </c:pt>
                <c:pt idx="14322">
                  <c:v>1</c:v>
                </c:pt>
                <c:pt idx="14323">
                  <c:v>1</c:v>
                </c:pt>
                <c:pt idx="14324">
                  <c:v>1</c:v>
                </c:pt>
                <c:pt idx="14325">
                  <c:v>1</c:v>
                </c:pt>
                <c:pt idx="14326">
                  <c:v>1</c:v>
                </c:pt>
                <c:pt idx="14327">
                  <c:v>1</c:v>
                </c:pt>
                <c:pt idx="14328">
                  <c:v>1</c:v>
                </c:pt>
                <c:pt idx="14329">
                  <c:v>1</c:v>
                </c:pt>
                <c:pt idx="14330">
                  <c:v>1</c:v>
                </c:pt>
                <c:pt idx="14331">
                  <c:v>1</c:v>
                </c:pt>
                <c:pt idx="14332">
                  <c:v>1</c:v>
                </c:pt>
                <c:pt idx="14333">
                  <c:v>1</c:v>
                </c:pt>
                <c:pt idx="14334">
                  <c:v>1</c:v>
                </c:pt>
                <c:pt idx="14335">
                  <c:v>1</c:v>
                </c:pt>
                <c:pt idx="14336">
                  <c:v>1</c:v>
                </c:pt>
                <c:pt idx="14337">
                  <c:v>1</c:v>
                </c:pt>
                <c:pt idx="14338">
                  <c:v>1</c:v>
                </c:pt>
                <c:pt idx="14339">
                  <c:v>1</c:v>
                </c:pt>
                <c:pt idx="14340">
                  <c:v>1</c:v>
                </c:pt>
                <c:pt idx="14341">
                  <c:v>1</c:v>
                </c:pt>
                <c:pt idx="14342">
                  <c:v>1</c:v>
                </c:pt>
                <c:pt idx="14343">
                  <c:v>1</c:v>
                </c:pt>
                <c:pt idx="14344">
                  <c:v>1</c:v>
                </c:pt>
                <c:pt idx="14345">
                  <c:v>1</c:v>
                </c:pt>
                <c:pt idx="14346">
                  <c:v>1</c:v>
                </c:pt>
                <c:pt idx="14347">
                  <c:v>1</c:v>
                </c:pt>
                <c:pt idx="14348">
                  <c:v>1</c:v>
                </c:pt>
                <c:pt idx="14349">
                  <c:v>1</c:v>
                </c:pt>
                <c:pt idx="14350">
                  <c:v>1</c:v>
                </c:pt>
                <c:pt idx="14351">
                  <c:v>1</c:v>
                </c:pt>
                <c:pt idx="14352">
                  <c:v>1</c:v>
                </c:pt>
                <c:pt idx="14353">
                  <c:v>1</c:v>
                </c:pt>
                <c:pt idx="14354">
                  <c:v>1</c:v>
                </c:pt>
                <c:pt idx="14355">
                  <c:v>1</c:v>
                </c:pt>
                <c:pt idx="14356">
                  <c:v>1</c:v>
                </c:pt>
                <c:pt idx="14357">
                  <c:v>1</c:v>
                </c:pt>
                <c:pt idx="14358">
                  <c:v>1</c:v>
                </c:pt>
                <c:pt idx="14359">
                  <c:v>1</c:v>
                </c:pt>
                <c:pt idx="14360">
                  <c:v>1</c:v>
                </c:pt>
                <c:pt idx="14361">
                  <c:v>1</c:v>
                </c:pt>
                <c:pt idx="14362">
                  <c:v>1</c:v>
                </c:pt>
                <c:pt idx="14363">
                  <c:v>1</c:v>
                </c:pt>
                <c:pt idx="14364">
                  <c:v>1</c:v>
                </c:pt>
                <c:pt idx="14365">
                  <c:v>1</c:v>
                </c:pt>
                <c:pt idx="14366">
                  <c:v>1</c:v>
                </c:pt>
                <c:pt idx="14367">
                  <c:v>1</c:v>
                </c:pt>
                <c:pt idx="14368">
                  <c:v>1</c:v>
                </c:pt>
                <c:pt idx="14369">
                  <c:v>1</c:v>
                </c:pt>
                <c:pt idx="14370">
                  <c:v>1</c:v>
                </c:pt>
                <c:pt idx="14371">
                  <c:v>1</c:v>
                </c:pt>
                <c:pt idx="14372">
                  <c:v>1</c:v>
                </c:pt>
                <c:pt idx="14373">
                  <c:v>1</c:v>
                </c:pt>
                <c:pt idx="14374">
                  <c:v>1</c:v>
                </c:pt>
                <c:pt idx="14375">
                  <c:v>1</c:v>
                </c:pt>
                <c:pt idx="14376">
                  <c:v>1</c:v>
                </c:pt>
                <c:pt idx="14377">
                  <c:v>1</c:v>
                </c:pt>
                <c:pt idx="14378">
                  <c:v>1</c:v>
                </c:pt>
                <c:pt idx="14379">
                  <c:v>1</c:v>
                </c:pt>
                <c:pt idx="14380">
                  <c:v>1</c:v>
                </c:pt>
                <c:pt idx="14381">
                  <c:v>1</c:v>
                </c:pt>
                <c:pt idx="14382">
                  <c:v>1</c:v>
                </c:pt>
                <c:pt idx="14383">
                  <c:v>1</c:v>
                </c:pt>
                <c:pt idx="14384">
                  <c:v>1</c:v>
                </c:pt>
                <c:pt idx="14385">
                  <c:v>1</c:v>
                </c:pt>
                <c:pt idx="14386">
                  <c:v>1</c:v>
                </c:pt>
                <c:pt idx="14387">
                  <c:v>1</c:v>
                </c:pt>
                <c:pt idx="14388">
                  <c:v>1</c:v>
                </c:pt>
                <c:pt idx="14389">
                  <c:v>1</c:v>
                </c:pt>
                <c:pt idx="14390">
                  <c:v>1</c:v>
                </c:pt>
                <c:pt idx="14391">
                  <c:v>1</c:v>
                </c:pt>
                <c:pt idx="14392">
                  <c:v>1</c:v>
                </c:pt>
                <c:pt idx="14393">
                  <c:v>1</c:v>
                </c:pt>
                <c:pt idx="14394">
                  <c:v>1</c:v>
                </c:pt>
                <c:pt idx="14395">
                  <c:v>1</c:v>
                </c:pt>
                <c:pt idx="14396">
                  <c:v>1</c:v>
                </c:pt>
                <c:pt idx="14397">
                  <c:v>1</c:v>
                </c:pt>
                <c:pt idx="14398">
                  <c:v>1</c:v>
                </c:pt>
                <c:pt idx="14399">
                  <c:v>1</c:v>
                </c:pt>
                <c:pt idx="14400">
                  <c:v>1</c:v>
                </c:pt>
                <c:pt idx="14401">
                  <c:v>1</c:v>
                </c:pt>
                <c:pt idx="14402">
                  <c:v>1</c:v>
                </c:pt>
                <c:pt idx="14403">
                  <c:v>1</c:v>
                </c:pt>
                <c:pt idx="14404">
                  <c:v>1</c:v>
                </c:pt>
                <c:pt idx="14405">
                  <c:v>1</c:v>
                </c:pt>
                <c:pt idx="14406">
                  <c:v>1</c:v>
                </c:pt>
                <c:pt idx="14407">
                  <c:v>1</c:v>
                </c:pt>
                <c:pt idx="14408">
                  <c:v>1</c:v>
                </c:pt>
                <c:pt idx="14409">
                  <c:v>1</c:v>
                </c:pt>
                <c:pt idx="14410">
                  <c:v>1</c:v>
                </c:pt>
                <c:pt idx="14411">
                  <c:v>1</c:v>
                </c:pt>
                <c:pt idx="14412">
                  <c:v>1</c:v>
                </c:pt>
                <c:pt idx="14413">
                  <c:v>1</c:v>
                </c:pt>
                <c:pt idx="14414">
                  <c:v>1</c:v>
                </c:pt>
                <c:pt idx="14415">
                  <c:v>1</c:v>
                </c:pt>
                <c:pt idx="14416">
                  <c:v>1</c:v>
                </c:pt>
                <c:pt idx="14417">
                  <c:v>1</c:v>
                </c:pt>
                <c:pt idx="14418">
                  <c:v>1</c:v>
                </c:pt>
                <c:pt idx="14419">
                  <c:v>1</c:v>
                </c:pt>
                <c:pt idx="14420">
                  <c:v>1</c:v>
                </c:pt>
                <c:pt idx="14421">
                  <c:v>1</c:v>
                </c:pt>
                <c:pt idx="14422">
                  <c:v>1</c:v>
                </c:pt>
                <c:pt idx="14423">
                  <c:v>1</c:v>
                </c:pt>
                <c:pt idx="14424">
                  <c:v>1</c:v>
                </c:pt>
                <c:pt idx="14425">
                  <c:v>1</c:v>
                </c:pt>
                <c:pt idx="14426">
                  <c:v>1</c:v>
                </c:pt>
                <c:pt idx="14427">
                  <c:v>1</c:v>
                </c:pt>
                <c:pt idx="14428">
                  <c:v>1</c:v>
                </c:pt>
                <c:pt idx="14429">
                  <c:v>1</c:v>
                </c:pt>
                <c:pt idx="14430">
                  <c:v>1</c:v>
                </c:pt>
                <c:pt idx="14431">
                  <c:v>1</c:v>
                </c:pt>
                <c:pt idx="14432">
                  <c:v>1</c:v>
                </c:pt>
                <c:pt idx="14433">
                  <c:v>1</c:v>
                </c:pt>
                <c:pt idx="14434">
                  <c:v>1</c:v>
                </c:pt>
                <c:pt idx="14435">
                  <c:v>1</c:v>
                </c:pt>
                <c:pt idx="14436">
                  <c:v>1</c:v>
                </c:pt>
                <c:pt idx="14437">
                  <c:v>1</c:v>
                </c:pt>
                <c:pt idx="14438">
                  <c:v>1</c:v>
                </c:pt>
                <c:pt idx="14439">
                  <c:v>1</c:v>
                </c:pt>
                <c:pt idx="14440">
                  <c:v>1</c:v>
                </c:pt>
                <c:pt idx="14441">
                  <c:v>1</c:v>
                </c:pt>
                <c:pt idx="14442">
                  <c:v>1</c:v>
                </c:pt>
                <c:pt idx="14443">
                  <c:v>1</c:v>
                </c:pt>
                <c:pt idx="14444">
                  <c:v>1</c:v>
                </c:pt>
                <c:pt idx="14445">
                  <c:v>1</c:v>
                </c:pt>
                <c:pt idx="14446">
                  <c:v>1</c:v>
                </c:pt>
                <c:pt idx="14447">
                  <c:v>1</c:v>
                </c:pt>
                <c:pt idx="14448">
                  <c:v>1</c:v>
                </c:pt>
                <c:pt idx="14449">
                  <c:v>1</c:v>
                </c:pt>
                <c:pt idx="14450">
                  <c:v>1</c:v>
                </c:pt>
                <c:pt idx="14451">
                  <c:v>1</c:v>
                </c:pt>
                <c:pt idx="14452">
                  <c:v>1</c:v>
                </c:pt>
                <c:pt idx="14453">
                  <c:v>1</c:v>
                </c:pt>
                <c:pt idx="14454">
                  <c:v>1</c:v>
                </c:pt>
                <c:pt idx="14455">
                  <c:v>1</c:v>
                </c:pt>
                <c:pt idx="14456">
                  <c:v>1</c:v>
                </c:pt>
                <c:pt idx="14457">
                  <c:v>1</c:v>
                </c:pt>
                <c:pt idx="14458">
                  <c:v>1</c:v>
                </c:pt>
                <c:pt idx="14459">
                  <c:v>1</c:v>
                </c:pt>
                <c:pt idx="14460">
                  <c:v>1</c:v>
                </c:pt>
                <c:pt idx="14461">
                  <c:v>1</c:v>
                </c:pt>
                <c:pt idx="14462">
                  <c:v>1</c:v>
                </c:pt>
                <c:pt idx="14463">
                  <c:v>1</c:v>
                </c:pt>
                <c:pt idx="14464">
                  <c:v>1</c:v>
                </c:pt>
                <c:pt idx="14465">
                  <c:v>1</c:v>
                </c:pt>
                <c:pt idx="14466">
                  <c:v>1</c:v>
                </c:pt>
                <c:pt idx="14467">
                  <c:v>1</c:v>
                </c:pt>
                <c:pt idx="14468">
                  <c:v>1</c:v>
                </c:pt>
                <c:pt idx="14469">
                  <c:v>1</c:v>
                </c:pt>
                <c:pt idx="14470">
                  <c:v>1</c:v>
                </c:pt>
                <c:pt idx="14471">
                  <c:v>1</c:v>
                </c:pt>
                <c:pt idx="14472">
                  <c:v>1</c:v>
                </c:pt>
                <c:pt idx="14473">
                  <c:v>1</c:v>
                </c:pt>
                <c:pt idx="14474">
                  <c:v>1</c:v>
                </c:pt>
                <c:pt idx="14475">
                  <c:v>1</c:v>
                </c:pt>
                <c:pt idx="14476">
                  <c:v>1</c:v>
                </c:pt>
                <c:pt idx="14477">
                  <c:v>1</c:v>
                </c:pt>
                <c:pt idx="14478">
                  <c:v>1</c:v>
                </c:pt>
                <c:pt idx="14479">
                  <c:v>1</c:v>
                </c:pt>
                <c:pt idx="14480">
                  <c:v>1</c:v>
                </c:pt>
                <c:pt idx="14481">
                  <c:v>1</c:v>
                </c:pt>
                <c:pt idx="14482">
                  <c:v>1</c:v>
                </c:pt>
                <c:pt idx="14483">
                  <c:v>1</c:v>
                </c:pt>
                <c:pt idx="14484">
                  <c:v>1</c:v>
                </c:pt>
                <c:pt idx="14485">
                  <c:v>1</c:v>
                </c:pt>
                <c:pt idx="14486">
                  <c:v>1</c:v>
                </c:pt>
                <c:pt idx="14487">
                  <c:v>1</c:v>
                </c:pt>
                <c:pt idx="14488">
                  <c:v>1</c:v>
                </c:pt>
                <c:pt idx="14489">
                  <c:v>1</c:v>
                </c:pt>
                <c:pt idx="14490">
                  <c:v>1</c:v>
                </c:pt>
                <c:pt idx="14491">
                  <c:v>1</c:v>
                </c:pt>
                <c:pt idx="14492">
                  <c:v>1</c:v>
                </c:pt>
                <c:pt idx="14493">
                  <c:v>1</c:v>
                </c:pt>
                <c:pt idx="14494">
                  <c:v>1</c:v>
                </c:pt>
                <c:pt idx="14495">
                  <c:v>1</c:v>
                </c:pt>
                <c:pt idx="14496">
                  <c:v>1</c:v>
                </c:pt>
                <c:pt idx="14497">
                  <c:v>1</c:v>
                </c:pt>
                <c:pt idx="14498">
                  <c:v>1</c:v>
                </c:pt>
                <c:pt idx="14499">
                  <c:v>1</c:v>
                </c:pt>
                <c:pt idx="14500">
                  <c:v>1</c:v>
                </c:pt>
                <c:pt idx="14501">
                  <c:v>1</c:v>
                </c:pt>
                <c:pt idx="14502">
                  <c:v>1</c:v>
                </c:pt>
                <c:pt idx="14503">
                  <c:v>1</c:v>
                </c:pt>
                <c:pt idx="14504">
                  <c:v>1</c:v>
                </c:pt>
                <c:pt idx="14505">
                  <c:v>1</c:v>
                </c:pt>
                <c:pt idx="14506">
                  <c:v>1</c:v>
                </c:pt>
                <c:pt idx="14507">
                  <c:v>1</c:v>
                </c:pt>
                <c:pt idx="14508">
                  <c:v>1</c:v>
                </c:pt>
                <c:pt idx="14509">
                  <c:v>1</c:v>
                </c:pt>
                <c:pt idx="14510">
                  <c:v>1</c:v>
                </c:pt>
                <c:pt idx="14511">
                  <c:v>1</c:v>
                </c:pt>
                <c:pt idx="14512">
                  <c:v>1</c:v>
                </c:pt>
                <c:pt idx="14513">
                  <c:v>1</c:v>
                </c:pt>
                <c:pt idx="14514">
                  <c:v>1</c:v>
                </c:pt>
                <c:pt idx="14515">
                  <c:v>1</c:v>
                </c:pt>
                <c:pt idx="14516">
                  <c:v>1</c:v>
                </c:pt>
                <c:pt idx="14517">
                  <c:v>1</c:v>
                </c:pt>
                <c:pt idx="14518">
                  <c:v>1</c:v>
                </c:pt>
                <c:pt idx="14519">
                  <c:v>1</c:v>
                </c:pt>
                <c:pt idx="14520">
                  <c:v>1</c:v>
                </c:pt>
                <c:pt idx="14521">
                  <c:v>1</c:v>
                </c:pt>
                <c:pt idx="14522">
                  <c:v>1</c:v>
                </c:pt>
                <c:pt idx="14523">
                  <c:v>1</c:v>
                </c:pt>
                <c:pt idx="14524">
                  <c:v>1</c:v>
                </c:pt>
                <c:pt idx="14525">
                  <c:v>1</c:v>
                </c:pt>
                <c:pt idx="14526">
                  <c:v>1</c:v>
                </c:pt>
                <c:pt idx="14527">
                  <c:v>1</c:v>
                </c:pt>
                <c:pt idx="14528">
                  <c:v>1</c:v>
                </c:pt>
                <c:pt idx="14529">
                  <c:v>1</c:v>
                </c:pt>
                <c:pt idx="14530">
                  <c:v>1</c:v>
                </c:pt>
                <c:pt idx="14531">
                  <c:v>1</c:v>
                </c:pt>
                <c:pt idx="14532">
                  <c:v>1</c:v>
                </c:pt>
                <c:pt idx="14533">
                  <c:v>1</c:v>
                </c:pt>
                <c:pt idx="14534">
                  <c:v>1</c:v>
                </c:pt>
                <c:pt idx="14535">
                  <c:v>1</c:v>
                </c:pt>
                <c:pt idx="14536">
                  <c:v>1</c:v>
                </c:pt>
                <c:pt idx="14537">
                  <c:v>1</c:v>
                </c:pt>
                <c:pt idx="14538">
                  <c:v>1</c:v>
                </c:pt>
                <c:pt idx="14539">
                  <c:v>1</c:v>
                </c:pt>
                <c:pt idx="14540">
                  <c:v>1</c:v>
                </c:pt>
                <c:pt idx="14541">
                  <c:v>1</c:v>
                </c:pt>
                <c:pt idx="14542">
                  <c:v>1</c:v>
                </c:pt>
                <c:pt idx="14543">
                  <c:v>1</c:v>
                </c:pt>
                <c:pt idx="14544">
                  <c:v>1</c:v>
                </c:pt>
                <c:pt idx="14545">
                  <c:v>1</c:v>
                </c:pt>
                <c:pt idx="14546">
                  <c:v>1</c:v>
                </c:pt>
                <c:pt idx="14547">
                  <c:v>1</c:v>
                </c:pt>
                <c:pt idx="14548">
                  <c:v>1</c:v>
                </c:pt>
                <c:pt idx="14549">
                  <c:v>1</c:v>
                </c:pt>
                <c:pt idx="14550">
                  <c:v>1</c:v>
                </c:pt>
                <c:pt idx="14551">
                  <c:v>1</c:v>
                </c:pt>
                <c:pt idx="14552">
                  <c:v>1</c:v>
                </c:pt>
                <c:pt idx="14553">
                  <c:v>1</c:v>
                </c:pt>
                <c:pt idx="14554">
                  <c:v>1</c:v>
                </c:pt>
                <c:pt idx="14555">
                  <c:v>1</c:v>
                </c:pt>
                <c:pt idx="14556">
                  <c:v>1</c:v>
                </c:pt>
                <c:pt idx="14557">
                  <c:v>1</c:v>
                </c:pt>
                <c:pt idx="14558">
                  <c:v>1</c:v>
                </c:pt>
                <c:pt idx="14559">
                  <c:v>1</c:v>
                </c:pt>
                <c:pt idx="14560">
                  <c:v>1</c:v>
                </c:pt>
                <c:pt idx="14561">
                  <c:v>1</c:v>
                </c:pt>
                <c:pt idx="14562">
                  <c:v>1</c:v>
                </c:pt>
                <c:pt idx="14563">
                  <c:v>1</c:v>
                </c:pt>
                <c:pt idx="14564">
                  <c:v>1</c:v>
                </c:pt>
                <c:pt idx="14565">
                  <c:v>1</c:v>
                </c:pt>
                <c:pt idx="14566">
                  <c:v>1</c:v>
                </c:pt>
                <c:pt idx="14567">
                  <c:v>1</c:v>
                </c:pt>
                <c:pt idx="14568">
                  <c:v>1</c:v>
                </c:pt>
                <c:pt idx="14569">
                  <c:v>1</c:v>
                </c:pt>
                <c:pt idx="14570">
                  <c:v>1</c:v>
                </c:pt>
                <c:pt idx="14571">
                  <c:v>1</c:v>
                </c:pt>
                <c:pt idx="14572">
                  <c:v>1</c:v>
                </c:pt>
                <c:pt idx="14573">
                  <c:v>1</c:v>
                </c:pt>
                <c:pt idx="14574">
                  <c:v>1</c:v>
                </c:pt>
                <c:pt idx="14575">
                  <c:v>1</c:v>
                </c:pt>
                <c:pt idx="14576">
                  <c:v>1</c:v>
                </c:pt>
                <c:pt idx="14577">
                  <c:v>1</c:v>
                </c:pt>
                <c:pt idx="14578">
                  <c:v>1</c:v>
                </c:pt>
                <c:pt idx="14579">
                  <c:v>1</c:v>
                </c:pt>
                <c:pt idx="14580">
                  <c:v>1</c:v>
                </c:pt>
                <c:pt idx="14581">
                  <c:v>1</c:v>
                </c:pt>
                <c:pt idx="14582">
                  <c:v>1</c:v>
                </c:pt>
                <c:pt idx="14583">
                  <c:v>1</c:v>
                </c:pt>
                <c:pt idx="14584">
                  <c:v>1</c:v>
                </c:pt>
                <c:pt idx="14585">
                  <c:v>1</c:v>
                </c:pt>
                <c:pt idx="14586">
                  <c:v>1</c:v>
                </c:pt>
                <c:pt idx="14587">
                  <c:v>1</c:v>
                </c:pt>
                <c:pt idx="14588">
                  <c:v>1</c:v>
                </c:pt>
                <c:pt idx="14589">
                  <c:v>1</c:v>
                </c:pt>
                <c:pt idx="14590">
                  <c:v>1</c:v>
                </c:pt>
                <c:pt idx="14591">
                  <c:v>1</c:v>
                </c:pt>
                <c:pt idx="14592">
                  <c:v>1</c:v>
                </c:pt>
                <c:pt idx="14593">
                  <c:v>1</c:v>
                </c:pt>
                <c:pt idx="14594">
                  <c:v>1</c:v>
                </c:pt>
                <c:pt idx="14595">
                  <c:v>1</c:v>
                </c:pt>
                <c:pt idx="14596">
                  <c:v>1</c:v>
                </c:pt>
                <c:pt idx="14597">
                  <c:v>1</c:v>
                </c:pt>
                <c:pt idx="14598">
                  <c:v>1</c:v>
                </c:pt>
                <c:pt idx="14599">
                  <c:v>1</c:v>
                </c:pt>
                <c:pt idx="14600">
                  <c:v>1</c:v>
                </c:pt>
                <c:pt idx="14601">
                  <c:v>1</c:v>
                </c:pt>
                <c:pt idx="14602">
                  <c:v>1</c:v>
                </c:pt>
                <c:pt idx="14603">
                  <c:v>1</c:v>
                </c:pt>
                <c:pt idx="14604">
                  <c:v>1</c:v>
                </c:pt>
                <c:pt idx="14605">
                  <c:v>1</c:v>
                </c:pt>
                <c:pt idx="14606">
                  <c:v>1</c:v>
                </c:pt>
                <c:pt idx="14607">
                  <c:v>1</c:v>
                </c:pt>
                <c:pt idx="14608">
                  <c:v>1</c:v>
                </c:pt>
                <c:pt idx="14609">
                  <c:v>1</c:v>
                </c:pt>
                <c:pt idx="14610">
                  <c:v>1</c:v>
                </c:pt>
                <c:pt idx="14611">
                  <c:v>1</c:v>
                </c:pt>
                <c:pt idx="14612">
                  <c:v>1</c:v>
                </c:pt>
                <c:pt idx="14613">
                  <c:v>1</c:v>
                </c:pt>
                <c:pt idx="14614">
                  <c:v>1</c:v>
                </c:pt>
                <c:pt idx="14615">
                  <c:v>1</c:v>
                </c:pt>
                <c:pt idx="14616">
                  <c:v>1</c:v>
                </c:pt>
                <c:pt idx="14617">
                  <c:v>1</c:v>
                </c:pt>
                <c:pt idx="14618">
                  <c:v>1</c:v>
                </c:pt>
                <c:pt idx="14619">
                  <c:v>1</c:v>
                </c:pt>
                <c:pt idx="14620">
                  <c:v>1</c:v>
                </c:pt>
                <c:pt idx="14621">
                  <c:v>1</c:v>
                </c:pt>
                <c:pt idx="14622">
                  <c:v>1</c:v>
                </c:pt>
                <c:pt idx="14623">
                  <c:v>1</c:v>
                </c:pt>
                <c:pt idx="14624">
                  <c:v>1</c:v>
                </c:pt>
                <c:pt idx="14625">
                  <c:v>1</c:v>
                </c:pt>
                <c:pt idx="14626">
                  <c:v>1</c:v>
                </c:pt>
                <c:pt idx="14627">
                  <c:v>1</c:v>
                </c:pt>
                <c:pt idx="14628">
                  <c:v>1</c:v>
                </c:pt>
                <c:pt idx="14629">
                  <c:v>1</c:v>
                </c:pt>
                <c:pt idx="14630">
                  <c:v>1</c:v>
                </c:pt>
                <c:pt idx="14631">
                  <c:v>1</c:v>
                </c:pt>
                <c:pt idx="14632">
                  <c:v>1</c:v>
                </c:pt>
                <c:pt idx="14633">
                  <c:v>1</c:v>
                </c:pt>
                <c:pt idx="14634">
                  <c:v>1</c:v>
                </c:pt>
                <c:pt idx="14635">
                  <c:v>1</c:v>
                </c:pt>
                <c:pt idx="14636">
                  <c:v>1</c:v>
                </c:pt>
                <c:pt idx="14637">
                  <c:v>1</c:v>
                </c:pt>
                <c:pt idx="14638">
                  <c:v>1</c:v>
                </c:pt>
                <c:pt idx="14639">
                  <c:v>1</c:v>
                </c:pt>
                <c:pt idx="14640">
                  <c:v>1</c:v>
                </c:pt>
                <c:pt idx="14641">
                  <c:v>1</c:v>
                </c:pt>
                <c:pt idx="14642">
                  <c:v>1</c:v>
                </c:pt>
                <c:pt idx="14643">
                  <c:v>1</c:v>
                </c:pt>
                <c:pt idx="14644">
                  <c:v>1</c:v>
                </c:pt>
                <c:pt idx="14645">
                  <c:v>1</c:v>
                </c:pt>
                <c:pt idx="14646">
                  <c:v>1</c:v>
                </c:pt>
                <c:pt idx="14647">
                  <c:v>1</c:v>
                </c:pt>
                <c:pt idx="14648">
                  <c:v>1</c:v>
                </c:pt>
                <c:pt idx="14649">
                  <c:v>1</c:v>
                </c:pt>
                <c:pt idx="14650">
                  <c:v>1</c:v>
                </c:pt>
                <c:pt idx="14651">
                  <c:v>1</c:v>
                </c:pt>
                <c:pt idx="14652">
                  <c:v>1</c:v>
                </c:pt>
                <c:pt idx="14653">
                  <c:v>1</c:v>
                </c:pt>
                <c:pt idx="14654">
                  <c:v>1</c:v>
                </c:pt>
                <c:pt idx="14655">
                  <c:v>1</c:v>
                </c:pt>
                <c:pt idx="14656">
                  <c:v>1</c:v>
                </c:pt>
                <c:pt idx="14657">
                  <c:v>1</c:v>
                </c:pt>
                <c:pt idx="14658">
                  <c:v>1</c:v>
                </c:pt>
                <c:pt idx="14659">
                  <c:v>1</c:v>
                </c:pt>
                <c:pt idx="14660">
                  <c:v>1</c:v>
                </c:pt>
                <c:pt idx="14661">
                  <c:v>1</c:v>
                </c:pt>
                <c:pt idx="14662">
                  <c:v>1</c:v>
                </c:pt>
                <c:pt idx="14663">
                  <c:v>1</c:v>
                </c:pt>
                <c:pt idx="14664">
                  <c:v>1</c:v>
                </c:pt>
                <c:pt idx="14665">
                  <c:v>1</c:v>
                </c:pt>
                <c:pt idx="14666">
                  <c:v>1</c:v>
                </c:pt>
                <c:pt idx="14667">
                  <c:v>1</c:v>
                </c:pt>
                <c:pt idx="14668">
                  <c:v>1</c:v>
                </c:pt>
                <c:pt idx="14669">
                  <c:v>1</c:v>
                </c:pt>
                <c:pt idx="14670">
                  <c:v>1</c:v>
                </c:pt>
                <c:pt idx="14671">
                  <c:v>1</c:v>
                </c:pt>
                <c:pt idx="14672">
                  <c:v>1</c:v>
                </c:pt>
                <c:pt idx="14673">
                  <c:v>1</c:v>
                </c:pt>
                <c:pt idx="14674">
                  <c:v>1</c:v>
                </c:pt>
                <c:pt idx="14675">
                  <c:v>1</c:v>
                </c:pt>
                <c:pt idx="14676">
                  <c:v>1</c:v>
                </c:pt>
                <c:pt idx="14677">
                  <c:v>1</c:v>
                </c:pt>
                <c:pt idx="14678">
                  <c:v>1</c:v>
                </c:pt>
                <c:pt idx="14679">
                  <c:v>1</c:v>
                </c:pt>
                <c:pt idx="14680">
                  <c:v>1</c:v>
                </c:pt>
                <c:pt idx="14681">
                  <c:v>1</c:v>
                </c:pt>
                <c:pt idx="14682">
                  <c:v>1</c:v>
                </c:pt>
                <c:pt idx="14683">
                  <c:v>1</c:v>
                </c:pt>
                <c:pt idx="14684">
                  <c:v>1</c:v>
                </c:pt>
                <c:pt idx="14685">
                  <c:v>1</c:v>
                </c:pt>
                <c:pt idx="14686">
                  <c:v>1</c:v>
                </c:pt>
                <c:pt idx="14687">
                  <c:v>1</c:v>
                </c:pt>
                <c:pt idx="14688">
                  <c:v>1</c:v>
                </c:pt>
                <c:pt idx="14689">
                  <c:v>1</c:v>
                </c:pt>
                <c:pt idx="14690">
                  <c:v>1</c:v>
                </c:pt>
                <c:pt idx="14691">
                  <c:v>1</c:v>
                </c:pt>
                <c:pt idx="14692">
                  <c:v>1</c:v>
                </c:pt>
                <c:pt idx="14693">
                  <c:v>1</c:v>
                </c:pt>
                <c:pt idx="14694">
                  <c:v>1</c:v>
                </c:pt>
                <c:pt idx="14695">
                  <c:v>1</c:v>
                </c:pt>
                <c:pt idx="14696">
                  <c:v>1</c:v>
                </c:pt>
                <c:pt idx="14697">
                  <c:v>1</c:v>
                </c:pt>
                <c:pt idx="14698">
                  <c:v>1</c:v>
                </c:pt>
                <c:pt idx="14699">
                  <c:v>1</c:v>
                </c:pt>
                <c:pt idx="14700">
                  <c:v>1</c:v>
                </c:pt>
                <c:pt idx="14701">
                  <c:v>1</c:v>
                </c:pt>
                <c:pt idx="14702">
                  <c:v>1</c:v>
                </c:pt>
                <c:pt idx="14703">
                  <c:v>1</c:v>
                </c:pt>
                <c:pt idx="14704">
                  <c:v>1</c:v>
                </c:pt>
                <c:pt idx="14705">
                  <c:v>1</c:v>
                </c:pt>
                <c:pt idx="14706">
                  <c:v>1</c:v>
                </c:pt>
                <c:pt idx="14707">
                  <c:v>1</c:v>
                </c:pt>
                <c:pt idx="14708">
                  <c:v>1</c:v>
                </c:pt>
                <c:pt idx="14709">
                  <c:v>1</c:v>
                </c:pt>
                <c:pt idx="14710">
                  <c:v>1</c:v>
                </c:pt>
                <c:pt idx="14711">
                  <c:v>1</c:v>
                </c:pt>
                <c:pt idx="14712">
                  <c:v>1</c:v>
                </c:pt>
                <c:pt idx="14713">
                  <c:v>1</c:v>
                </c:pt>
                <c:pt idx="14714">
                  <c:v>1</c:v>
                </c:pt>
                <c:pt idx="14715">
                  <c:v>1</c:v>
                </c:pt>
                <c:pt idx="14716">
                  <c:v>1</c:v>
                </c:pt>
                <c:pt idx="14717">
                  <c:v>1</c:v>
                </c:pt>
                <c:pt idx="14718">
                  <c:v>1</c:v>
                </c:pt>
                <c:pt idx="14719">
                  <c:v>1</c:v>
                </c:pt>
                <c:pt idx="14720">
                  <c:v>1</c:v>
                </c:pt>
                <c:pt idx="14721">
                  <c:v>1</c:v>
                </c:pt>
                <c:pt idx="14722">
                  <c:v>1</c:v>
                </c:pt>
                <c:pt idx="14723">
                  <c:v>1</c:v>
                </c:pt>
                <c:pt idx="14724">
                  <c:v>1</c:v>
                </c:pt>
                <c:pt idx="14725">
                  <c:v>1</c:v>
                </c:pt>
                <c:pt idx="14726">
                  <c:v>1</c:v>
                </c:pt>
                <c:pt idx="14727">
                  <c:v>1</c:v>
                </c:pt>
                <c:pt idx="14728">
                  <c:v>1</c:v>
                </c:pt>
                <c:pt idx="14729">
                  <c:v>1</c:v>
                </c:pt>
                <c:pt idx="14730">
                  <c:v>1</c:v>
                </c:pt>
                <c:pt idx="14731">
                  <c:v>1</c:v>
                </c:pt>
                <c:pt idx="14732">
                  <c:v>1</c:v>
                </c:pt>
                <c:pt idx="14733">
                  <c:v>1</c:v>
                </c:pt>
                <c:pt idx="14734">
                  <c:v>1</c:v>
                </c:pt>
                <c:pt idx="14735">
                  <c:v>1</c:v>
                </c:pt>
                <c:pt idx="14736">
                  <c:v>1</c:v>
                </c:pt>
                <c:pt idx="14737">
                  <c:v>1</c:v>
                </c:pt>
                <c:pt idx="14738">
                  <c:v>1</c:v>
                </c:pt>
                <c:pt idx="14739">
                  <c:v>1</c:v>
                </c:pt>
                <c:pt idx="14740">
                  <c:v>1</c:v>
                </c:pt>
                <c:pt idx="14741">
                  <c:v>1</c:v>
                </c:pt>
                <c:pt idx="14742">
                  <c:v>1</c:v>
                </c:pt>
                <c:pt idx="14743">
                  <c:v>1</c:v>
                </c:pt>
                <c:pt idx="14744">
                  <c:v>1</c:v>
                </c:pt>
                <c:pt idx="14745">
                  <c:v>1</c:v>
                </c:pt>
                <c:pt idx="14746">
                  <c:v>1</c:v>
                </c:pt>
                <c:pt idx="14747">
                  <c:v>1</c:v>
                </c:pt>
                <c:pt idx="14748">
                  <c:v>1</c:v>
                </c:pt>
                <c:pt idx="14749">
                  <c:v>1</c:v>
                </c:pt>
                <c:pt idx="14750">
                  <c:v>1</c:v>
                </c:pt>
                <c:pt idx="14751">
                  <c:v>1</c:v>
                </c:pt>
                <c:pt idx="14752">
                  <c:v>1</c:v>
                </c:pt>
                <c:pt idx="14753">
                  <c:v>1</c:v>
                </c:pt>
                <c:pt idx="14754">
                  <c:v>1</c:v>
                </c:pt>
                <c:pt idx="14755">
                  <c:v>1</c:v>
                </c:pt>
                <c:pt idx="14756">
                  <c:v>1</c:v>
                </c:pt>
                <c:pt idx="14757">
                  <c:v>1</c:v>
                </c:pt>
                <c:pt idx="14758">
                  <c:v>1</c:v>
                </c:pt>
                <c:pt idx="14759">
                  <c:v>1</c:v>
                </c:pt>
                <c:pt idx="14760">
                  <c:v>1</c:v>
                </c:pt>
                <c:pt idx="14761">
                  <c:v>1</c:v>
                </c:pt>
                <c:pt idx="14762">
                  <c:v>1</c:v>
                </c:pt>
                <c:pt idx="14763">
                  <c:v>1</c:v>
                </c:pt>
                <c:pt idx="14764">
                  <c:v>1</c:v>
                </c:pt>
                <c:pt idx="14765">
                  <c:v>1</c:v>
                </c:pt>
                <c:pt idx="14766">
                  <c:v>1</c:v>
                </c:pt>
                <c:pt idx="14767">
                  <c:v>1</c:v>
                </c:pt>
                <c:pt idx="14768">
                  <c:v>1</c:v>
                </c:pt>
                <c:pt idx="14769">
                  <c:v>1</c:v>
                </c:pt>
                <c:pt idx="14770">
                  <c:v>1</c:v>
                </c:pt>
                <c:pt idx="14771">
                  <c:v>1</c:v>
                </c:pt>
                <c:pt idx="14772">
                  <c:v>1</c:v>
                </c:pt>
                <c:pt idx="14773">
                  <c:v>1</c:v>
                </c:pt>
                <c:pt idx="14774">
                  <c:v>1</c:v>
                </c:pt>
                <c:pt idx="14775">
                  <c:v>1</c:v>
                </c:pt>
                <c:pt idx="14776">
                  <c:v>1</c:v>
                </c:pt>
                <c:pt idx="14777">
                  <c:v>1</c:v>
                </c:pt>
                <c:pt idx="14778">
                  <c:v>1</c:v>
                </c:pt>
                <c:pt idx="14779">
                  <c:v>1</c:v>
                </c:pt>
                <c:pt idx="14780">
                  <c:v>1</c:v>
                </c:pt>
                <c:pt idx="14781">
                  <c:v>1</c:v>
                </c:pt>
                <c:pt idx="14782">
                  <c:v>1</c:v>
                </c:pt>
                <c:pt idx="14783">
                  <c:v>1</c:v>
                </c:pt>
                <c:pt idx="14784">
                  <c:v>1</c:v>
                </c:pt>
                <c:pt idx="14785">
                  <c:v>1</c:v>
                </c:pt>
                <c:pt idx="14786">
                  <c:v>1</c:v>
                </c:pt>
                <c:pt idx="14787">
                  <c:v>1</c:v>
                </c:pt>
                <c:pt idx="14788">
                  <c:v>1</c:v>
                </c:pt>
                <c:pt idx="14789">
                  <c:v>1</c:v>
                </c:pt>
                <c:pt idx="14790">
                  <c:v>1</c:v>
                </c:pt>
                <c:pt idx="14791">
                  <c:v>1</c:v>
                </c:pt>
                <c:pt idx="14792">
                  <c:v>1</c:v>
                </c:pt>
                <c:pt idx="14793">
                  <c:v>1</c:v>
                </c:pt>
                <c:pt idx="14794">
                  <c:v>1</c:v>
                </c:pt>
                <c:pt idx="14795">
                  <c:v>1</c:v>
                </c:pt>
                <c:pt idx="14796">
                  <c:v>1</c:v>
                </c:pt>
                <c:pt idx="14797">
                  <c:v>1</c:v>
                </c:pt>
                <c:pt idx="14798">
                  <c:v>1</c:v>
                </c:pt>
                <c:pt idx="14799">
                  <c:v>1</c:v>
                </c:pt>
                <c:pt idx="14800">
                  <c:v>1</c:v>
                </c:pt>
                <c:pt idx="14801">
                  <c:v>1</c:v>
                </c:pt>
                <c:pt idx="14802">
                  <c:v>1</c:v>
                </c:pt>
                <c:pt idx="14803">
                  <c:v>1</c:v>
                </c:pt>
                <c:pt idx="14804">
                  <c:v>1</c:v>
                </c:pt>
                <c:pt idx="14805">
                  <c:v>1</c:v>
                </c:pt>
                <c:pt idx="14806">
                  <c:v>1</c:v>
                </c:pt>
                <c:pt idx="14807">
                  <c:v>1</c:v>
                </c:pt>
                <c:pt idx="14808">
                  <c:v>1</c:v>
                </c:pt>
                <c:pt idx="14809">
                  <c:v>1</c:v>
                </c:pt>
                <c:pt idx="14810">
                  <c:v>1</c:v>
                </c:pt>
                <c:pt idx="14811">
                  <c:v>1</c:v>
                </c:pt>
                <c:pt idx="14812">
                  <c:v>1</c:v>
                </c:pt>
                <c:pt idx="14813">
                  <c:v>1</c:v>
                </c:pt>
                <c:pt idx="14814">
                  <c:v>1</c:v>
                </c:pt>
                <c:pt idx="14815">
                  <c:v>1</c:v>
                </c:pt>
                <c:pt idx="14816">
                  <c:v>1</c:v>
                </c:pt>
                <c:pt idx="14817">
                  <c:v>1</c:v>
                </c:pt>
                <c:pt idx="14818">
                  <c:v>1</c:v>
                </c:pt>
                <c:pt idx="14819">
                  <c:v>1</c:v>
                </c:pt>
                <c:pt idx="14820">
                  <c:v>1</c:v>
                </c:pt>
                <c:pt idx="14821">
                  <c:v>1</c:v>
                </c:pt>
                <c:pt idx="14822">
                  <c:v>1</c:v>
                </c:pt>
                <c:pt idx="14823">
                  <c:v>1</c:v>
                </c:pt>
                <c:pt idx="14824">
                  <c:v>1</c:v>
                </c:pt>
                <c:pt idx="14825">
                  <c:v>1</c:v>
                </c:pt>
                <c:pt idx="14826">
                  <c:v>1</c:v>
                </c:pt>
                <c:pt idx="14827">
                  <c:v>1</c:v>
                </c:pt>
                <c:pt idx="14828">
                  <c:v>1</c:v>
                </c:pt>
                <c:pt idx="14829">
                  <c:v>1</c:v>
                </c:pt>
                <c:pt idx="14830">
                  <c:v>1</c:v>
                </c:pt>
                <c:pt idx="14831">
                  <c:v>1</c:v>
                </c:pt>
                <c:pt idx="14832">
                  <c:v>1</c:v>
                </c:pt>
                <c:pt idx="14833">
                  <c:v>1</c:v>
                </c:pt>
                <c:pt idx="14834">
                  <c:v>1</c:v>
                </c:pt>
                <c:pt idx="14835">
                  <c:v>1</c:v>
                </c:pt>
                <c:pt idx="14836">
                  <c:v>1</c:v>
                </c:pt>
                <c:pt idx="14837">
                  <c:v>1</c:v>
                </c:pt>
                <c:pt idx="14838">
                  <c:v>1</c:v>
                </c:pt>
                <c:pt idx="14839">
                  <c:v>1</c:v>
                </c:pt>
                <c:pt idx="14840">
                  <c:v>1</c:v>
                </c:pt>
                <c:pt idx="14841">
                  <c:v>1</c:v>
                </c:pt>
                <c:pt idx="14842">
                  <c:v>1</c:v>
                </c:pt>
                <c:pt idx="14843">
                  <c:v>1</c:v>
                </c:pt>
                <c:pt idx="14844">
                  <c:v>1</c:v>
                </c:pt>
                <c:pt idx="14845">
                  <c:v>1</c:v>
                </c:pt>
                <c:pt idx="14846">
                  <c:v>1</c:v>
                </c:pt>
                <c:pt idx="14847">
                  <c:v>1</c:v>
                </c:pt>
                <c:pt idx="14848">
                  <c:v>1</c:v>
                </c:pt>
                <c:pt idx="14849">
                  <c:v>1</c:v>
                </c:pt>
                <c:pt idx="14850">
                  <c:v>1</c:v>
                </c:pt>
                <c:pt idx="14851">
                  <c:v>1</c:v>
                </c:pt>
                <c:pt idx="14852">
                  <c:v>1</c:v>
                </c:pt>
                <c:pt idx="14853">
                  <c:v>1</c:v>
                </c:pt>
                <c:pt idx="14854">
                  <c:v>1</c:v>
                </c:pt>
                <c:pt idx="14855">
                  <c:v>1</c:v>
                </c:pt>
                <c:pt idx="14856">
                  <c:v>1</c:v>
                </c:pt>
                <c:pt idx="14857">
                  <c:v>1</c:v>
                </c:pt>
                <c:pt idx="14858">
                  <c:v>1</c:v>
                </c:pt>
                <c:pt idx="14859">
                  <c:v>1</c:v>
                </c:pt>
                <c:pt idx="14860">
                  <c:v>1</c:v>
                </c:pt>
                <c:pt idx="14861">
                  <c:v>1</c:v>
                </c:pt>
                <c:pt idx="14862">
                  <c:v>1</c:v>
                </c:pt>
                <c:pt idx="14863">
                  <c:v>1</c:v>
                </c:pt>
                <c:pt idx="14864">
                  <c:v>1</c:v>
                </c:pt>
                <c:pt idx="14865">
                  <c:v>1</c:v>
                </c:pt>
                <c:pt idx="14866">
                  <c:v>1</c:v>
                </c:pt>
                <c:pt idx="14867">
                  <c:v>1</c:v>
                </c:pt>
                <c:pt idx="14868">
                  <c:v>1</c:v>
                </c:pt>
                <c:pt idx="14869">
                  <c:v>1</c:v>
                </c:pt>
                <c:pt idx="14870">
                  <c:v>1</c:v>
                </c:pt>
                <c:pt idx="14871">
                  <c:v>1</c:v>
                </c:pt>
                <c:pt idx="14872">
                  <c:v>1</c:v>
                </c:pt>
                <c:pt idx="14873">
                  <c:v>1</c:v>
                </c:pt>
                <c:pt idx="14874">
                  <c:v>1</c:v>
                </c:pt>
                <c:pt idx="14875">
                  <c:v>1</c:v>
                </c:pt>
                <c:pt idx="14876">
                  <c:v>1</c:v>
                </c:pt>
                <c:pt idx="14877">
                  <c:v>1</c:v>
                </c:pt>
                <c:pt idx="14878">
                  <c:v>1</c:v>
                </c:pt>
                <c:pt idx="14879">
                  <c:v>1</c:v>
                </c:pt>
                <c:pt idx="14880">
                  <c:v>1</c:v>
                </c:pt>
                <c:pt idx="14881">
                  <c:v>1</c:v>
                </c:pt>
                <c:pt idx="14882">
                  <c:v>1</c:v>
                </c:pt>
                <c:pt idx="14883">
                  <c:v>1</c:v>
                </c:pt>
                <c:pt idx="14884">
                  <c:v>1</c:v>
                </c:pt>
                <c:pt idx="14885">
                  <c:v>1</c:v>
                </c:pt>
                <c:pt idx="14886">
                  <c:v>1</c:v>
                </c:pt>
                <c:pt idx="14887">
                  <c:v>1</c:v>
                </c:pt>
                <c:pt idx="14888">
                  <c:v>1</c:v>
                </c:pt>
                <c:pt idx="14889">
                  <c:v>1</c:v>
                </c:pt>
                <c:pt idx="14890">
                  <c:v>1</c:v>
                </c:pt>
                <c:pt idx="14891">
                  <c:v>1</c:v>
                </c:pt>
                <c:pt idx="14892">
                  <c:v>1</c:v>
                </c:pt>
                <c:pt idx="14893">
                  <c:v>1</c:v>
                </c:pt>
                <c:pt idx="14894">
                  <c:v>1</c:v>
                </c:pt>
                <c:pt idx="14895">
                  <c:v>1</c:v>
                </c:pt>
                <c:pt idx="14896">
                  <c:v>1</c:v>
                </c:pt>
                <c:pt idx="14897">
                  <c:v>1</c:v>
                </c:pt>
                <c:pt idx="14898">
                  <c:v>1</c:v>
                </c:pt>
                <c:pt idx="14899">
                  <c:v>1</c:v>
                </c:pt>
                <c:pt idx="14900">
                  <c:v>1</c:v>
                </c:pt>
                <c:pt idx="14901">
                  <c:v>1</c:v>
                </c:pt>
                <c:pt idx="14902">
                  <c:v>1</c:v>
                </c:pt>
                <c:pt idx="14903">
                  <c:v>1</c:v>
                </c:pt>
                <c:pt idx="14904">
                  <c:v>1</c:v>
                </c:pt>
                <c:pt idx="14905">
                  <c:v>1</c:v>
                </c:pt>
                <c:pt idx="14906">
                  <c:v>1</c:v>
                </c:pt>
                <c:pt idx="14907">
                  <c:v>1</c:v>
                </c:pt>
                <c:pt idx="14908">
                  <c:v>1</c:v>
                </c:pt>
                <c:pt idx="14909">
                  <c:v>1</c:v>
                </c:pt>
                <c:pt idx="14910">
                  <c:v>1</c:v>
                </c:pt>
                <c:pt idx="14911">
                  <c:v>1</c:v>
                </c:pt>
                <c:pt idx="14912">
                  <c:v>1</c:v>
                </c:pt>
                <c:pt idx="14913">
                  <c:v>1</c:v>
                </c:pt>
                <c:pt idx="14914">
                  <c:v>1</c:v>
                </c:pt>
                <c:pt idx="14915">
                  <c:v>1</c:v>
                </c:pt>
                <c:pt idx="14916">
                  <c:v>1</c:v>
                </c:pt>
                <c:pt idx="14917">
                  <c:v>1</c:v>
                </c:pt>
                <c:pt idx="14918">
                  <c:v>1</c:v>
                </c:pt>
                <c:pt idx="14919">
                  <c:v>1</c:v>
                </c:pt>
                <c:pt idx="14920">
                  <c:v>1</c:v>
                </c:pt>
                <c:pt idx="14921">
                  <c:v>1</c:v>
                </c:pt>
                <c:pt idx="14922">
                  <c:v>1</c:v>
                </c:pt>
                <c:pt idx="14923">
                  <c:v>1</c:v>
                </c:pt>
                <c:pt idx="14924">
                  <c:v>1</c:v>
                </c:pt>
                <c:pt idx="14925">
                  <c:v>1</c:v>
                </c:pt>
                <c:pt idx="14926">
                  <c:v>1</c:v>
                </c:pt>
                <c:pt idx="14927">
                  <c:v>1</c:v>
                </c:pt>
                <c:pt idx="14928">
                  <c:v>1</c:v>
                </c:pt>
                <c:pt idx="14929">
                  <c:v>1</c:v>
                </c:pt>
                <c:pt idx="14930">
                  <c:v>1</c:v>
                </c:pt>
                <c:pt idx="14931">
                  <c:v>1</c:v>
                </c:pt>
                <c:pt idx="14932">
                  <c:v>1</c:v>
                </c:pt>
                <c:pt idx="14933">
                  <c:v>1</c:v>
                </c:pt>
                <c:pt idx="14934">
                  <c:v>1</c:v>
                </c:pt>
                <c:pt idx="14935">
                  <c:v>1</c:v>
                </c:pt>
                <c:pt idx="14936">
                  <c:v>1</c:v>
                </c:pt>
                <c:pt idx="14937">
                  <c:v>1</c:v>
                </c:pt>
                <c:pt idx="14938">
                  <c:v>1</c:v>
                </c:pt>
                <c:pt idx="14939">
                  <c:v>1</c:v>
                </c:pt>
                <c:pt idx="14940">
                  <c:v>1</c:v>
                </c:pt>
                <c:pt idx="14941">
                  <c:v>1</c:v>
                </c:pt>
                <c:pt idx="14942">
                  <c:v>1</c:v>
                </c:pt>
                <c:pt idx="14943">
                  <c:v>1</c:v>
                </c:pt>
                <c:pt idx="14944">
                  <c:v>1</c:v>
                </c:pt>
                <c:pt idx="14945">
                  <c:v>1</c:v>
                </c:pt>
                <c:pt idx="14946">
                  <c:v>1</c:v>
                </c:pt>
                <c:pt idx="14947">
                  <c:v>1</c:v>
                </c:pt>
                <c:pt idx="14948">
                  <c:v>1</c:v>
                </c:pt>
                <c:pt idx="14949">
                  <c:v>1</c:v>
                </c:pt>
                <c:pt idx="14950">
                  <c:v>1</c:v>
                </c:pt>
                <c:pt idx="14951">
                  <c:v>1</c:v>
                </c:pt>
                <c:pt idx="14952">
                  <c:v>1</c:v>
                </c:pt>
                <c:pt idx="14953">
                  <c:v>1</c:v>
                </c:pt>
                <c:pt idx="14954">
                  <c:v>1</c:v>
                </c:pt>
                <c:pt idx="14955">
                  <c:v>1</c:v>
                </c:pt>
                <c:pt idx="14956">
                  <c:v>1</c:v>
                </c:pt>
                <c:pt idx="14957">
                  <c:v>1</c:v>
                </c:pt>
                <c:pt idx="14958">
                  <c:v>1</c:v>
                </c:pt>
                <c:pt idx="14959">
                  <c:v>1</c:v>
                </c:pt>
                <c:pt idx="14960">
                  <c:v>1</c:v>
                </c:pt>
                <c:pt idx="14961">
                  <c:v>1</c:v>
                </c:pt>
                <c:pt idx="14962">
                  <c:v>1</c:v>
                </c:pt>
                <c:pt idx="14963">
                  <c:v>1</c:v>
                </c:pt>
                <c:pt idx="14964">
                  <c:v>1</c:v>
                </c:pt>
                <c:pt idx="14965">
                  <c:v>1</c:v>
                </c:pt>
                <c:pt idx="14966">
                  <c:v>1</c:v>
                </c:pt>
                <c:pt idx="14967">
                  <c:v>1</c:v>
                </c:pt>
                <c:pt idx="14968">
                  <c:v>1</c:v>
                </c:pt>
                <c:pt idx="14969">
                  <c:v>1</c:v>
                </c:pt>
                <c:pt idx="14970">
                  <c:v>1</c:v>
                </c:pt>
                <c:pt idx="14971">
                  <c:v>1</c:v>
                </c:pt>
                <c:pt idx="14972">
                  <c:v>1</c:v>
                </c:pt>
                <c:pt idx="14973">
                  <c:v>1</c:v>
                </c:pt>
                <c:pt idx="14974">
                  <c:v>1</c:v>
                </c:pt>
                <c:pt idx="14975">
                  <c:v>1</c:v>
                </c:pt>
                <c:pt idx="14976">
                  <c:v>1</c:v>
                </c:pt>
                <c:pt idx="14977">
                  <c:v>1</c:v>
                </c:pt>
                <c:pt idx="14978">
                  <c:v>1</c:v>
                </c:pt>
                <c:pt idx="14979">
                  <c:v>1</c:v>
                </c:pt>
                <c:pt idx="14980">
                  <c:v>1</c:v>
                </c:pt>
                <c:pt idx="14981">
                  <c:v>1</c:v>
                </c:pt>
                <c:pt idx="14982">
                  <c:v>1</c:v>
                </c:pt>
                <c:pt idx="14983">
                  <c:v>1</c:v>
                </c:pt>
                <c:pt idx="14984">
                  <c:v>1</c:v>
                </c:pt>
                <c:pt idx="14985">
                  <c:v>1</c:v>
                </c:pt>
                <c:pt idx="14986">
                  <c:v>1</c:v>
                </c:pt>
                <c:pt idx="14987">
                  <c:v>1</c:v>
                </c:pt>
                <c:pt idx="14988">
                  <c:v>1</c:v>
                </c:pt>
                <c:pt idx="14989">
                  <c:v>1</c:v>
                </c:pt>
                <c:pt idx="14990">
                  <c:v>1</c:v>
                </c:pt>
                <c:pt idx="14991">
                  <c:v>1</c:v>
                </c:pt>
                <c:pt idx="14992">
                  <c:v>1</c:v>
                </c:pt>
                <c:pt idx="14993">
                  <c:v>1</c:v>
                </c:pt>
                <c:pt idx="14994">
                  <c:v>1</c:v>
                </c:pt>
                <c:pt idx="14995">
                  <c:v>1</c:v>
                </c:pt>
                <c:pt idx="14996">
                  <c:v>1</c:v>
                </c:pt>
                <c:pt idx="14997">
                  <c:v>1</c:v>
                </c:pt>
                <c:pt idx="14998">
                  <c:v>1</c:v>
                </c:pt>
                <c:pt idx="14999">
                  <c:v>1</c:v>
                </c:pt>
                <c:pt idx="15000">
                  <c:v>1</c:v>
                </c:pt>
                <c:pt idx="15001">
                  <c:v>1</c:v>
                </c:pt>
                <c:pt idx="15002">
                  <c:v>1</c:v>
                </c:pt>
                <c:pt idx="15003">
                  <c:v>1</c:v>
                </c:pt>
                <c:pt idx="15004">
                  <c:v>1</c:v>
                </c:pt>
                <c:pt idx="15005">
                  <c:v>1</c:v>
                </c:pt>
                <c:pt idx="15006">
                  <c:v>1</c:v>
                </c:pt>
                <c:pt idx="15007">
                  <c:v>1</c:v>
                </c:pt>
                <c:pt idx="15008">
                  <c:v>1</c:v>
                </c:pt>
                <c:pt idx="15009">
                  <c:v>1</c:v>
                </c:pt>
                <c:pt idx="15010">
                  <c:v>1</c:v>
                </c:pt>
                <c:pt idx="15011">
                  <c:v>1</c:v>
                </c:pt>
                <c:pt idx="15012">
                  <c:v>1</c:v>
                </c:pt>
                <c:pt idx="15013">
                  <c:v>1</c:v>
                </c:pt>
                <c:pt idx="15014">
                  <c:v>1</c:v>
                </c:pt>
                <c:pt idx="15015">
                  <c:v>1</c:v>
                </c:pt>
                <c:pt idx="15016">
                  <c:v>1</c:v>
                </c:pt>
                <c:pt idx="15017">
                  <c:v>1</c:v>
                </c:pt>
              </c:numCache>
            </c:numRef>
          </c:yVal>
          <c:smooth val="0"/>
          <c:extLst>
            <c:ext xmlns:c16="http://schemas.microsoft.com/office/drawing/2014/chart" uri="{C3380CC4-5D6E-409C-BE32-E72D297353CC}">
              <c16:uniqueId val="{00000000-0A4C-41C7-8937-250C81D1FAE4}"/>
            </c:ext>
          </c:extLst>
        </c:ser>
        <c:dLbls>
          <c:showLegendKey val="0"/>
          <c:showVal val="0"/>
          <c:showCatName val="0"/>
          <c:showSerName val="0"/>
          <c:showPercent val="0"/>
          <c:showBubbleSize val="0"/>
        </c:dLbls>
        <c:axId val="47372928"/>
        <c:axId val="47374720"/>
      </c:scatterChart>
      <c:valAx>
        <c:axId val="47372928"/>
        <c:scaling>
          <c:logBase val="10"/>
          <c:orientation val="minMax"/>
        </c:scaling>
        <c:delete val="0"/>
        <c:axPos val="b"/>
        <c:numFmt formatCode="General" sourceLinked="1"/>
        <c:majorTickMark val="out"/>
        <c:minorTickMark val="none"/>
        <c:tickLblPos val="nextTo"/>
        <c:crossAx val="47374720"/>
        <c:crosses val="autoZero"/>
        <c:crossBetween val="midCat"/>
      </c:valAx>
      <c:valAx>
        <c:axId val="47374720"/>
        <c:scaling>
          <c:logBase val="10"/>
          <c:orientation val="minMax"/>
        </c:scaling>
        <c:delete val="0"/>
        <c:axPos val="l"/>
        <c:majorGridlines/>
        <c:numFmt formatCode="General" sourceLinked="1"/>
        <c:majorTickMark val="out"/>
        <c:minorTickMark val="none"/>
        <c:tickLblPos val="nextTo"/>
        <c:crossAx val="47372928"/>
        <c:crosses val="autoZero"/>
        <c:crossBetween val="midCat"/>
      </c:valAx>
    </c:plotArea>
    <c:plotVisOnly val="1"/>
    <c:dispBlanksAs val="gap"/>
    <c:showDLblsOverMax val="0"/>
  </c:chart>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catterChart>
        <c:scatterStyle val="lineMarker"/>
        <c:varyColors val="0"/>
        <c:ser>
          <c:idx val="0"/>
          <c:order val="0"/>
          <c:spPr>
            <a:ln w="28575">
              <a:noFill/>
            </a:ln>
          </c:spPr>
          <c:xVal>
            <c:numRef>
              <c:f>Sheet1!$A$1:$A$100</c:f>
              <c:numCache>
                <c:formatCode>General</c:formatCode>
                <c:ptCount val="100"/>
                <c:pt idx="0">
                  <c:v>68.104351742901784</c:v>
                </c:pt>
                <c:pt idx="1">
                  <c:v>41.296359117925384</c:v>
                </c:pt>
                <c:pt idx="2">
                  <c:v>15.945151607115758</c:v>
                </c:pt>
                <c:pt idx="3">
                  <c:v>57.127664647696172</c:v>
                </c:pt>
                <c:pt idx="4">
                  <c:v>5.6902018637141829</c:v>
                </c:pt>
                <c:pt idx="5">
                  <c:v>92.711319980289545</c:v>
                </c:pt>
                <c:pt idx="6">
                  <c:v>56.81591338036138</c:v>
                </c:pt>
                <c:pt idx="7">
                  <c:v>81.394542180740061</c:v>
                </c:pt>
                <c:pt idx="8">
                  <c:v>2.1833241550637363</c:v>
                </c:pt>
                <c:pt idx="9">
                  <c:v>86.624342271715619</c:v>
                </c:pt>
                <c:pt idx="10">
                  <c:v>17.850574736789369</c:v>
                </c:pt>
                <c:pt idx="11">
                  <c:v>79.501909860752889</c:v>
                </c:pt>
                <c:pt idx="12">
                  <c:v>63.676791768824039</c:v>
                </c:pt>
                <c:pt idx="13">
                  <c:v>90.481844791750049</c:v>
                </c:pt>
                <c:pt idx="14">
                  <c:v>80.830839504260936</c:v>
                </c:pt>
                <c:pt idx="15">
                  <c:v>31.859398291736284</c:v>
                </c:pt>
                <c:pt idx="16">
                  <c:v>5.0536649490350634</c:v>
                </c:pt>
                <c:pt idx="17">
                  <c:v>61.159626721450962</c:v>
                </c:pt>
                <c:pt idx="18">
                  <c:v>7.1431963716326194</c:v>
                </c:pt>
                <c:pt idx="19">
                  <c:v>13.092113996354836</c:v>
                </c:pt>
                <c:pt idx="20">
                  <c:v>7.5192201859012648</c:v>
                </c:pt>
                <c:pt idx="21">
                  <c:v>39.88300609302101</c:v>
                </c:pt>
                <c:pt idx="22">
                  <c:v>78.122830605653206</c:v>
                </c:pt>
                <c:pt idx="23">
                  <c:v>43.466072698407331</c:v>
                </c:pt>
                <c:pt idx="24">
                  <c:v>64.365430409543592</c:v>
                </c:pt>
                <c:pt idx="25">
                  <c:v>59.067370709661489</c:v>
                </c:pt>
                <c:pt idx="26">
                  <c:v>98.001490744596168</c:v>
                </c:pt>
                <c:pt idx="27">
                  <c:v>37.762383039620993</c:v>
                </c:pt>
                <c:pt idx="28">
                  <c:v>96.665199218577584</c:v>
                </c:pt>
                <c:pt idx="29">
                  <c:v>30.414595259829323</c:v>
                </c:pt>
                <c:pt idx="30">
                  <c:v>96.831569371746767</c:v>
                </c:pt>
                <c:pt idx="31">
                  <c:v>27.901725725329719</c:v>
                </c:pt>
                <c:pt idx="32">
                  <c:v>4.8570496357262947</c:v>
                </c:pt>
                <c:pt idx="33">
                  <c:v>17.272626070552054</c:v>
                </c:pt>
                <c:pt idx="34">
                  <c:v>59.36932499140417</c:v>
                </c:pt>
                <c:pt idx="35">
                  <c:v>1.9291042222931645</c:v>
                </c:pt>
                <c:pt idx="36">
                  <c:v>4.3691500807538466</c:v>
                </c:pt>
                <c:pt idx="37">
                  <c:v>57.626831748800676</c:v>
                </c:pt>
                <c:pt idx="38">
                  <c:v>88.859939166988482</c:v>
                </c:pt>
                <c:pt idx="39">
                  <c:v>84.540570231867846</c:v>
                </c:pt>
                <c:pt idx="40">
                  <c:v>1.6494730310306451</c:v>
                </c:pt>
                <c:pt idx="41">
                  <c:v>18.713040639776288</c:v>
                </c:pt>
                <c:pt idx="42">
                  <c:v>40.997870349576814</c:v>
                </c:pt>
                <c:pt idx="43">
                  <c:v>32.463906509779449</c:v>
                </c:pt>
                <c:pt idx="44">
                  <c:v>16.277222608139795</c:v>
                </c:pt>
                <c:pt idx="45">
                  <c:v>46.642983660714677</c:v>
                </c:pt>
                <c:pt idx="46">
                  <c:v>92.565904327945404</c:v>
                </c:pt>
                <c:pt idx="47">
                  <c:v>22.984532188466023</c:v>
                </c:pt>
                <c:pt idx="48">
                  <c:v>69.483508800354016</c:v>
                </c:pt>
                <c:pt idx="49">
                  <c:v>43.381319776225133</c:v>
                </c:pt>
                <c:pt idx="50">
                  <c:v>65.937328158754596</c:v>
                </c:pt>
                <c:pt idx="51">
                  <c:v>37.146827336133626</c:v>
                </c:pt>
                <c:pt idx="52">
                  <c:v>85.611979599490851</c:v>
                </c:pt>
                <c:pt idx="53">
                  <c:v>17.032255870428756</c:v>
                </c:pt>
                <c:pt idx="54">
                  <c:v>1.1255954764141864</c:v>
                </c:pt>
                <c:pt idx="55">
                  <c:v>28.615511992636044</c:v>
                </c:pt>
                <c:pt idx="56">
                  <c:v>8.9840231099355226</c:v>
                </c:pt>
                <c:pt idx="57">
                  <c:v>7.6729052360087966</c:v>
                </c:pt>
                <c:pt idx="58">
                  <c:v>16.096076766491716</c:v>
                </c:pt>
                <c:pt idx="59">
                  <c:v>27.780944636559877</c:v>
                </c:pt>
                <c:pt idx="60">
                  <c:v>6.6947886040328966</c:v>
                </c:pt>
                <c:pt idx="61">
                  <c:v>37.669405123966655</c:v>
                </c:pt>
                <c:pt idx="62">
                  <c:v>59.872075475166731</c:v>
                </c:pt>
                <c:pt idx="63">
                  <c:v>93.202146707330016</c:v>
                </c:pt>
                <c:pt idx="64">
                  <c:v>89.109589806226197</c:v>
                </c:pt>
                <c:pt idx="65">
                  <c:v>66.334604839500173</c:v>
                </c:pt>
                <c:pt idx="66">
                  <c:v>82.791771628047115</c:v>
                </c:pt>
                <c:pt idx="67">
                  <c:v>70.313752690398942</c:v>
                </c:pt>
                <c:pt idx="68">
                  <c:v>80.51636063656656</c:v>
                </c:pt>
                <c:pt idx="69">
                  <c:v>62.164317125847219</c:v>
                </c:pt>
                <c:pt idx="70">
                  <c:v>15.30540565550732</c:v>
                </c:pt>
                <c:pt idx="71">
                  <c:v>34.203601021972126</c:v>
                </c:pt>
                <c:pt idx="72">
                  <c:v>91.065361862949871</c:v>
                </c:pt>
                <c:pt idx="73">
                  <c:v>93.454876472136746</c:v>
                </c:pt>
                <c:pt idx="74">
                  <c:v>34.140874000303292</c:v>
                </c:pt>
                <c:pt idx="75">
                  <c:v>10.484715271365008</c:v>
                </c:pt>
                <c:pt idx="76">
                  <c:v>33.448766599554176</c:v>
                </c:pt>
                <c:pt idx="77">
                  <c:v>71.139874081934877</c:v>
                </c:pt>
                <c:pt idx="78">
                  <c:v>42.732371357743659</c:v>
                </c:pt>
                <c:pt idx="79">
                  <c:v>20.279936688131126</c:v>
                </c:pt>
                <c:pt idx="80">
                  <c:v>97.972571045818313</c:v>
                </c:pt>
                <c:pt idx="81">
                  <c:v>97.641469082755108</c:v>
                </c:pt>
                <c:pt idx="82">
                  <c:v>57.577513257414779</c:v>
                </c:pt>
                <c:pt idx="83">
                  <c:v>97.890270256879418</c:v>
                </c:pt>
                <c:pt idx="84">
                  <c:v>52.854268181962595</c:v>
                </c:pt>
                <c:pt idx="85">
                  <c:v>70.754997573606815</c:v>
                </c:pt>
                <c:pt idx="86">
                  <c:v>49.969468278320882</c:v>
                </c:pt>
                <c:pt idx="87">
                  <c:v>36.782194970896427</c:v>
                </c:pt>
                <c:pt idx="88">
                  <c:v>93.756515977526021</c:v>
                </c:pt>
                <c:pt idx="89">
                  <c:v>17.06760628658861</c:v>
                </c:pt>
                <c:pt idx="90">
                  <c:v>47.583745584704772</c:v>
                </c:pt>
                <c:pt idx="91">
                  <c:v>52.460061848522301</c:v>
                </c:pt>
                <c:pt idx="92">
                  <c:v>49.477277472722314</c:v>
                </c:pt>
                <c:pt idx="93">
                  <c:v>56.197405919029706</c:v>
                </c:pt>
                <c:pt idx="94">
                  <c:v>46.583902104698325</c:v>
                </c:pt>
                <c:pt idx="95">
                  <c:v>19.40128479824169</c:v>
                </c:pt>
                <c:pt idx="96">
                  <c:v>1.093112398939954</c:v>
                </c:pt>
                <c:pt idx="97">
                  <c:v>79.079641494924644</c:v>
                </c:pt>
                <c:pt idx="98">
                  <c:v>84.038747502632262</c:v>
                </c:pt>
                <c:pt idx="99">
                  <c:v>17.427926870147115</c:v>
                </c:pt>
              </c:numCache>
            </c:numRef>
          </c:xVal>
          <c:yVal>
            <c:numRef>
              <c:f>Sheet1!$B$1:$B$100</c:f>
              <c:numCache>
                <c:formatCode>General</c:formatCode>
                <c:ptCount val="100"/>
                <c:pt idx="0">
                  <c:v>2.1556902715995458E-4</c:v>
                </c:pt>
                <c:pt idx="1">
                  <c:v>5.8608413100949173E-4</c:v>
                </c:pt>
                <c:pt idx="2">
                  <c:v>3.928710811097887E-3</c:v>
                </c:pt>
                <c:pt idx="3">
                  <c:v>3.0639795714598327E-4</c:v>
                </c:pt>
                <c:pt idx="4">
                  <c:v>3.0598320372875219E-2</c:v>
                </c:pt>
                <c:pt idx="5">
                  <c:v>1.1633919698782405E-4</c:v>
                </c:pt>
                <c:pt idx="6">
                  <c:v>3.0972335116068644E-4</c:v>
                </c:pt>
                <c:pt idx="7">
                  <c:v>1.5093883654512157E-4</c:v>
                </c:pt>
                <c:pt idx="8">
                  <c:v>0.19409908146602933</c:v>
                </c:pt>
                <c:pt idx="9">
                  <c:v>1.3326225781071477E-4</c:v>
                </c:pt>
                <c:pt idx="10">
                  <c:v>3.1296961773537649E-3</c:v>
                </c:pt>
                <c:pt idx="11">
                  <c:v>1.581965072656833E-4</c:v>
                </c:pt>
                <c:pt idx="12">
                  <c:v>2.4658951003475447E-4</c:v>
                </c:pt>
                <c:pt idx="13">
                  <c:v>1.2213942532923156E-4</c:v>
                </c:pt>
                <c:pt idx="14">
                  <c:v>1.5303470350243195E-4</c:v>
                </c:pt>
                <c:pt idx="15">
                  <c:v>9.8520030740435879E-4</c:v>
                </c:pt>
                <c:pt idx="16">
                  <c:v>3.8038397721388152E-2</c:v>
                </c:pt>
                <c:pt idx="17">
                  <c:v>2.6731929539161771E-4</c:v>
                </c:pt>
                <c:pt idx="18">
                  <c:v>1.9284221860429315E-2</c:v>
                </c:pt>
                <c:pt idx="19">
                  <c:v>5.8015064722226166E-3</c:v>
                </c:pt>
                <c:pt idx="20">
                  <c:v>1.750146609780447E-2</c:v>
                </c:pt>
                <c:pt idx="21">
                  <c:v>6.2853707344577645E-4</c:v>
                </c:pt>
                <c:pt idx="22">
                  <c:v>1.638468220379215E-4</c:v>
                </c:pt>
                <c:pt idx="23">
                  <c:v>5.2920283737617913E-4</c:v>
                </c:pt>
                <c:pt idx="24">
                  <c:v>2.413670905403523E-4</c:v>
                </c:pt>
                <c:pt idx="25">
                  <c:v>2.8658025105028569E-4</c:v>
                </c:pt>
                <c:pt idx="26">
                  <c:v>1.0411644374604799E-4</c:v>
                </c:pt>
                <c:pt idx="27">
                  <c:v>7.0102060888274078E-4</c:v>
                </c:pt>
                <c:pt idx="28">
                  <c:v>1.0700810947506419E-4</c:v>
                </c:pt>
                <c:pt idx="29">
                  <c:v>1.0800149586344253E-3</c:v>
                </c:pt>
                <c:pt idx="30">
                  <c:v>1.0664827390142175E-4</c:v>
                </c:pt>
                <c:pt idx="31">
                  <c:v>1.2828655425604345E-3</c:v>
                </c:pt>
                <c:pt idx="32">
                  <c:v>4.1295785057446903E-2</c:v>
                </c:pt>
                <c:pt idx="33">
                  <c:v>3.34667135592647E-3</c:v>
                </c:pt>
                <c:pt idx="34">
                  <c:v>2.8370331664921347E-4</c:v>
                </c:pt>
                <c:pt idx="35">
                  <c:v>0.26802958281473471</c:v>
                </c:pt>
                <c:pt idx="36">
                  <c:v>5.1033462072176496E-2</c:v>
                </c:pt>
                <c:pt idx="37">
                  <c:v>3.0106815470854343E-4</c:v>
                </c:pt>
                <c:pt idx="38">
                  <c:v>1.2663217446853679E-4</c:v>
                </c:pt>
                <c:pt idx="39">
                  <c:v>1.3991301459281654E-4</c:v>
                </c:pt>
                <c:pt idx="40">
                  <c:v>0.3651566125195953</c:v>
                </c:pt>
                <c:pt idx="41">
                  <c:v>2.8531696331052197E-3</c:v>
                </c:pt>
                <c:pt idx="42">
                  <c:v>5.94942419939865E-4</c:v>
                </c:pt>
                <c:pt idx="43">
                  <c:v>9.4854082899944873E-4</c:v>
                </c:pt>
                <c:pt idx="44">
                  <c:v>3.7621131350035809E-3</c:v>
                </c:pt>
                <c:pt idx="45">
                  <c:v>4.5963420007455458E-4</c:v>
                </c:pt>
                <c:pt idx="46">
                  <c:v>1.1670199250141159E-4</c:v>
                </c:pt>
                <c:pt idx="47">
                  <c:v>1.8913309359689791E-3</c:v>
                </c:pt>
                <c:pt idx="48">
                  <c:v>2.0710541062708021E-4</c:v>
                </c:pt>
                <c:pt idx="49">
                  <c:v>5.3124009951288425E-4</c:v>
                </c:pt>
                <c:pt idx="50">
                  <c:v>2.2995268901049526E-4</c:v>
                </c:pt>
                <c:pt idx="51">
                  <c:v>7.2439978817816859E-4</c:v>
                </c:pt>
                <c:pt idx="52">
                  <c:v>1.3643330092668921E-4</c:v>
                </c:pt>
                <c:pt idx="53">
                  <c:v>3.4452709592739596E-3</c:v>
                </c:pt>
                <c:pt idx="54">
                  <c:v>0.74350997593204649</c:v>
                </c:pt>
                <c:pt idx="55">
                  <c:v>1.2198462077993172E-3</c:v>
                </c:pt>
                <c:pt idx="56">
                  <c:v>1.2287273417605639E-2</c:v>
                </c:pt>
                <c:pt idx="57">
                  <c:v>1.6947253645935741E-2</c:v>
                </c:pt>
                <c:pt idx="58">
                  <c:v>3.8547677856076538E-3</c:v>
                </c:pt>
                <c:pt idx="59">
                  <c:v>1.2952249000762817E-3</c:v>
                </c:pt>
                <c:pt idx="60">
                  <c:v>2.2210004667821165E-2</c:v>
                </c:pt>
                <c:pt idx="61">
                  <c:v>7.0448047544020679E-4</c:v>
                </c:pt>
                <c:pt idx="62">
                  <c:v>2.7890989687482358E-4</c:v>
                </c:pt>
                <c:pt idx="63">
                  <c:v>1.1511430621417156E-4</c:v>
                </c:pt>
                <c:pt idx="64">
                  <c:v>1.2592455180201017E-4</c:v>
                </c:pt>
                <c:pt idx="65">
                  <c:v>2.2721216092951501E-4</c:v>
                </c:pt>
                <c:pt idx="66">
                  <c:v>1.4587346632801939E-4</c:v>
                </c:pt>
                <c:pt idx="67">
                  <c:v>2.0225920973236588E-4</c:v>
                </c:pt>
                <c:pt idx="68">
                  <c:v>1.5423502393310822E-4</c:v>
                </c:pt>
                <c:pt idx="69">
                  <c:v>2.5875145473385803E-4</c:v>
                </c:pt>
                <c:pt idx="70">
                  <c:v>4.2597041134542915E-3</c:v>
                </c:pt>
                <c:pt idx="71">
                  <c:v>8.5431368566024634E-4</c:v>
                </c:pt>
                <c:pt idx="72">
                  <c:v>1.2057075564737126E-4</c:v>
                </c:pt>
                <c:pt idx="73">
                  <c:v>1.1448506242146025E-4</c:v>
                </c:pt>
                <c:pt idx="74">
                  <c:v>8.5763053816765894E-4</c:v>
                </c:pt>
                <c:pt idx="75">
                  <c:v>9.0440524087896761E-3</c:v>
                </c:pt>
                <c:pt idx="76">
                  <c:v>8.9313326865533642E-4</c:v>
                </c:pt>
                <c:pt idx="77">
                  <c:v>1.9755817805626049E-4</c:v>
                </c:pt>
                <c:pt idx="78">
                  <c:v>5.4754941829313487E-4</c:v>
                </c:pt>
                <c:pt idx="79">
                  <c:v>2.4269449188815623E-3</c:v>
                </c:pt>
                <c:pt idx="80">
                  <c:v>1.0417443468706494E-4</c:v>
                </c:pt>
                <c:pt idx="81">
                  <c:v>1.0488337540315331E-4</c:v>
                </c:pt>
                <c:pt idx="82">
                  <c:v>3.0156140328820214E-4</c:v>
                </c:pt>
                <c:pt idx="83">
                  <c:v>1.0434964804099726E-4</c:v>
                </c:pt>
                <c:pt idx="84">
                  <c:v>3.5792338734087813E-4</c:v>
                </c:pt>
                <c:pt idx="85">
                  <c:v>1.9974214411774355E-4</c:v>
                </c:pt>
                <c:pt idx="86">
                  <c:v>4.0043222651642242E-4</c:v>
                </c:pt>
                <c:pt idx="87">
                  <c:v>7.3865898099863899E-4</c:v>
                </c:pt>
                <c:pt idx="88">
                  <c:v>1.137528803192742E-4</c:v>
                </c:pt>
                <c:pt idx="89">
                  <c:v>3.428371255469913E-3</c:v>
                </c:pt>
                <c:pt idx="90">
                  <c:v>4.4158589506199737E-4</c:v>
                </c:pt>
                <c:pt idx="91">
                  <c:v>3.6327968199117376E-4</c:v>
                </c:pt>
                <c:pt idx="92">
                  <c:v>4.0839400634777123E-4</c:v>
                </c:pt>
                <c:pt idx="93">
                  <c:v>3.166281577258234E-4</c:v>
                </c:pt>
                <c:pt idx="94">
                  <c:v>4.6080448399012889E-4</c:v>
                </c:pt>
                <c:pt idx="95">
                  <c:v>2.650013693199102E-3</c:v>
                </c:pt>
                <c:pt idx="96">
                  <c:v>0.72402507180301268</c:v>
                </c:pt>
                <c:pt idx="97">
                  <c:v>1.5988849603454066E-4</c:v>
                </c:pt>
                <c:pt idx="98">
                  <c:v>1.4158985992428278E-4</c:v>
                </c:pt>
                <c:pt idx="99">
                  <c:v>3.2901359566794635E-3</c:v>
                </c:pt>
              </c:numCache>
            </c:numRef>
          </c:yVal>
          <c:smooth val="0"/>
          <c:extLst>
            <c:ext xmlns:c16="http://schemas.microsoft.com/office/drawing/2014/chart" uri="{C3380CC4-5D6E-409C-BE32-E72D297353CC}">
              <c16:uniqueId val="{00000000-F442-4A20-B60D-8180F485E373}"/>
            </c:ext>
          </c:extLst>
        </c:ser>
        <c:dLbls>
          <c:showLegendKey val="0"/>
          <c:showVal val="0"/>
          <c:showCatName val="0"/>
          <c:showSerName val="0"/>
          <c:showPercent val="0"/>
          <c:showBubbleSize val="0"/>
        </c:dLbls>
        <c:axId val="47404544"/>
        <c:axId val="47406080"/>
      </c:scatterChart>
      <c:valAx>
        <c:axId val="47404544"/>
        <c:scaling>
          <c:orientation val="minMax"/>
          <c:max val="100"/>
        </c:scaling>
        <c:delete val="0"/>
        <c:axPos val="b"/>
        <c:numFmt formatCode="General" sourceLinked="1"/>
        <c:majorTickMark val="out"/>
        <c:minorTickMark val="none"/>
        <c:tickLblPos val="nextTo"/>
        <c:crossAx val="47406080"/>
        <c:crosses val="autoZero"/>
        <c:crossBetween val="midCat"/>
      </c:valAx>
      <c:valAx>
        <c:axId val="47406080"/>
        <c:scaling>
          <c:orientation val="minMax"/>
        </c:scaling>
        <c:delete val="0"/>
        <c:axPos val="l"/>
        <c:majorGridlines/>
        <c:numFmt formatCode="General" sourceLinked="1"/>
        <c:majorTickMark val="out"/>
        <c:minorTickMark val="none"/>
        <c:tickLblPos val="nextTo"/>
        <c:crossAx val="47404544"/>
        <c:crosses val="autoZero"/>
        <c:crossBetween val="midCat"/>
      </c:valAx>
    </c:plotArea>
    <c:plotVisOnly val="1"/>
    <c:dispBlanksAs val="gap"/>
    <c:showDLblsOverMax val="0"/>
  </c:chart>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0"/>
    <c:plotArea>
      <c:layout/>
      <c:scatterChart>
        <c:scatterStyle val="lineMarker"/>
        <c:varyColors val="0"/>
        <c:ser>
          <c:idx val="0"/>
          <c:order val="0"/>
          <c:spPr>
            <a:ln w="28575">
              <a:noFill/>
            </a:ln>
          </c:spPr>
          <c:xVal>
            <c:numRef>
              <c:f>Sheet1!$A$1:$A$100</c:f>
              <c:numCache>
                <c:formatCode>General</c:formatCode>
                <c:ptCount val="100"/>
                <c:pt idx="0">
                  <c:v>68.104351742901784</c:v>
                </c:pt>
                <c:pt idx="1">
                  <c:v>41.296359117925384</c:v>
                </c:pt>
                <c:pt idx="2">
                  <c:v>15.945151607115758</c:v>
                </c:pt>
                <c:pt idx="3">
                  <c:v>57.127664647696172</c:v>
                </c:pt>
                <c:pt idx="4">
                  <c:v>5.6902018637141829</c:v>
                </c:pt>
                <c:pt idx="5">
                  <c:v>92.711319980289545</c:v>
                </c:pt>
                <c:pt idx="6">
                  <c:v>56.81591338036138</c:v>
                </c:pt>
                <c:pt idx="7">
                  <c:v>81.394542180740061</c:v>
                </c:pt>
                <c:pt idx="8">
                  <c:v>2.1833241550637363</c:v>
                </c:pt>
                <c:pt idx="9">
                  <c:v>86.624342271715619</c:v>
                </c:pt>
                <c:pt idx="10">
                  <c:v>17.850574736789369</c:v>
                </c:pt>
                <c:pt idx="11">
                  <c:v>79.501909860752889</c:v>
                </c:pt>
                <c:pt idx="12">
                  <c:v>63.676791768824039</c:v>
                </c:pt>
                <c:pt idx="13">
                  <c:v>90.481844791750049</c:v>
                </c:pt>
                <c:pt idx="14">
                  <c:v>80.830839504260936</c:v>
                </c:pt>
                <c:pt idx="15">
                  <c:v>31.859398291736284</c:v>
                </c:pt>
                <c:pt idx="16">
                  <c:v>5.0536649490350634</c:v>
                </c:pt>
                <c:pt idx="17">
                  <c:v>61.159626721450962</c:v>
                </c:pt>
                <c:pt idx="18">
                  <c:v>7.1431963716326194</c:v>
                </c:pt>
                <c:pt idx="19">
                  <c:v>13.092113996354836</c:v>
                </c:pt>
                <c:pt idx="20">
                  <c:v>7.5192201859012648</c:v>
                </c:pt>
                <c:pt idx="21">
                  <c:v>39.88300609302101</c:v>
                </c:pt>
                <c:pt idx="22">
                  <c:v>78.122830605653206</c:v>
                </c:pt>
                <c:pt idx="23">
                  <c:v>43.466072698407331</c:v>
                </c:pt>
                <c:pt idx="24">
                  <c:v>64.365430409543592</c:v>
                </c:pt>
                <c:pt idx="25">
                  <c:v>59.067370709661489</c:v>
                </c:pt>
                <c:pt idx="26">
                  <c:v>98.001490744596168</c:v>
                </c:pt>
                <c:pt idx="27">
                  <c:v>37.762383039620993</c:v>
                </c:pt>
                <c:pt idx="28">
                  <c:v>96.665199218577584</c:v>
                </c:pt>
                <c:pt idx="29">
                  <c:v>30.414595259829323</c:v>
                </c:pt>
                <c:pt idx="30">
                  <c:v>96.831569371746767</c:v>
                </c:pt>
                <c:pt idx="31">
                  <c:v>27.901725725329719</c:v>
                </c:pt>
                <c:pt idx="32">
                  <c:v>4.8570496357262947</c:v>
                </c:pt>
                <c:pt idx="33">
                  <c:v>17.272626070552054</c:v>
                </c:pt>
                <c:pt idx="34">
                  <c:v>59.36932499140417</c:v>
                </c:pt>
                <c:pt idx="35">
                  <c:v>1.9291042222931645</c:v>
                </c:pt>
                <c:pt idx="36">
                  <c:v>4.3691500807538466</c:v>
                </c:pt>
                <c:pt idx="37">
                  <c:v>57.626831748800676</c:v>
                </c:pt>
                <c:pt idx="38">
                  <c:v>88.859939166988482</c:v>
                </c:pt>
                <c:pt idx="39">
                  <c:v>84.540570231867846</c:v>
                </c:pt>
                <c:pt idx="40">
                  <c:v>1.6494730310306451</c:v>
                </c:pt>
                <c:pt idx="41">
                  <c:v>18.713040639776288</c:v>
                </c:pt>
                <c:pt idx="42">
                  <c:v>40.997870349576814</c:v>
                </c:pt>
                <c:pt idx="43">
                  <c:v>32.463906509779449</c:v>
                </c:pt>
                <c:pt idx="44">
                  <c:v>16.277222608139795</c:v>
                </c:pt>
                <c:pt idx="45">
                  <c:v>46.642983660714677</c:v>
                </c:pt>
                <c:pt idx="46">
                  <c:v>92.565904327945404</c:v>
                </c:pt>
                <c:pt idx="47">
                  <c:v>22.984532188466023</c:v>
                </c:pt>
                <c:pt idx="48">
                  <c:v>69.483508800354016</c:v>
                </c:pt>
                <c:pt idx="49">
                  <c:v>43.381319776225133</c:v>
                </c:pt>
                <c:pt idx="50">
                  <c:v>65.937328158754596</c:v>
                </c:pt>
                <c:pt idx="51">
                  <c:v>37.146827336133626</c:v>
                </c:pt>
                <c:pt idx="52">
                  <c:v>85.611979599490851</c:v>
                </c:pt>
                <c:pt idx="53">
                  <c:v>17.032255870428756</c:v>
                </c:pt>
                <c:pt idx="54">
                  <c:v>1.1255954764141864</c:v>
                </c:pt>
                <c:pt idx="55">
                  <c:v>28.615511992636044</c:v>
                </c:pt>
                <c:pt idx="56">
                  <c:v>8.9840231099355226</c:v>
                </c:pt>
                <c:pt idx="57">
                  <c:v>7.6729052360087966</c:v>
                </c:pt>
                <c:pt idx="58">
                  <c:v>16.096076766491716</c:v>
                </c:pt>
                <c:pt idx="59">
                  <c:v>27.780944636559877</c:v>
                </c:pt>
                <c:pt idx="60">
                  <c:v>6.6947886040328966</c:v>
                </c:pt>
                <c:pt idx="61">
                  <c:v>37.669405123966655</c:v>
                </c:pt>
                <c:pt idx="62">
                  <c:v>59.872075475166731</c:v>
                </c:pt>
                <c:pt idx="63">
                  <c:v>93.202146707330016</c:v>
                </c:pt>
                <c:pt idx="64">
                  <c:v>89.109589806226197</c:v>
                </c:pt>
                <c:pt idx="65">
                  <c:v>66.334604839500173</c:v>
                </c:pt>
                <c:pt idx="66">
                  <c:v>82.791771628047115</c:v>
                </c:pt>
                <c:pt idx="67">
                  <c:v>70.313752690398942</c:v>
                </c:pt>
                <c:pt idx="68">
                  <c:v>80.51636063656656</c:v>
                </c:pt>
                <c:pt idx="69">
                  <c:v>62.164317125847219</c:v>
                </c:pt>
                <c:pt idx="70">
                  <c:v>15.30540565550732</c:v>
                </c:pt>
                <c:pt idx="71">
                  <c:v>34.203601021972126</c:v>
                </c:pt>
                <c:pt idx="72">
                  <c:v>91.065361862949871</c:v>
                </c:pt>
                <c:pt idx="73">
                  <c:v>93.454876472136746</c:v>
                </c:pt>
                <c:pt idx="74">
                  <c:v>34.140874000303292</c:v>
                </c:pt>
                <c:pt idx="75">
                  <c:v>10.484715271365008</c:v>
                </c:pt>
                <c:pt idx="76">
                  <c:v>33.448766599554176</c:v>
                </c:pt>
                <c:pt idx="77">
                  <c:v>71.139874081934877</c:v>
                </c:pt>
                <c:pt idx="78">
                  <c:v>42.732371357743659</c:v>
                </c:pt>
                <c:pt idx="79">
                  <c:v>20.279936688131126</c:v>
                </c:pt>
                <c:pt idx="80">
                  <c:v>97.972571045818313</c:v>
                </c:pt>
                <c:pt idx="81">
                  <c:v>97.641469082755108</c:v>
                </c:pt>
                <c:pt idx="82">
                  <c:v>57.577513257414779</c:v>
                </c:pt>
                <c:pt idx="83">
                  <c:v>97.890270256879418</c:v>
                </c:pt>
                <c:pt idx="84">
                  <c:v>52.854268181962595</c:v>
                </c:pt>
                <c:pt idx="85">
                  <c:v>70.754997573606815</c:v>
                </c:pt>
                <c:pt idx="86">
                  <c:v>49.969468278320882</c:v>
                </c:pt>
                <c:pt idx="87">
                  <c:v>36.782194970896427</c:v>
                </c:pt>
                <c:pt idx="88">
                  <c:v>93.756515977526021</c:v>
                </c:pt>
                <c:pt idx="89">
                  <c:v>17.06760628658861</c:v>
                </c:pt>
                <c:pt idx="90">
                  <c:v>47.583745584704772</c:v>
                </c:pt>
                <c:pt idx="91">
                  <c:v>52.460061848522301</c:v>
                </c:pt>
                <c:pt idx="92">
                  <c:v>49.477277472722314</c:v>
                </c:pt>
                <c:pt idx="93">
                  <c:v>56.197405919029706</c:v>
                </c:pt>
                <c:pt idx="94">
                  <c:v>46.583902104698325</c:v>
                </c:pt>
                <c:pt idx="95">
                  <c:v>19.40128479824169</c:v>
                </c:pt>
                <c:pt idx="96">
                  <c:v>1.093112398939954</c:v>
                </c:pt>
                <c:pt idx="97">
                  <c:v>79.079641494924644</c:v>
                </c:pt>
                <c:pt idx="98">
                  <c:v>84.038747502632262</c:v>
                </c:pt>
                <c:pt idx="99">
                  <c:v>17.427926870147115</c:v>
                </c:pt>
              </c:numCache>
            </c:numRef>
          </c:xVal>
          <c:yVal>
            <c:numRef>
              <c:f>Sheet1!$C$1:$C$100</c:f>
              <c:numCache>
                <c:formatCode>General</c:formatCode>
                <c:ptCount val="100"/>
                <c:pt idx="0">
                  <c:v>3.1517175506647762E-21</c:v>
                </c:pt>
                <c:pt idx="1">
                  <c:v>3.7030296871065722E-13</c:v>
                </c:pt>
                <c:pt idx="2">
                  <c:v>1.5849949320373851E-5</c:v>
                </c:pt>
                <c:pt idx="3">
                  <c:v>6.3512522066936372E-18</c:v>
                </c:pt>
                <c:pt idx="4">
                  <c:v>1.9328683986573499E-2</c:v>
                </c:pt>
                <c:pt idx="5">
                  <c:v>1.2334221643100643E-28</c:v>
                </c:pt>
                <c:pt idx="6">
                  <c:v>7.8832598380485061E-18</c:v>
                </c:pt>
                <c:pt idx="7">
                  <c:v>3.1463086209608854E-25</c:v>
                </c:pt>
                <c:pt idx="8">
                  <c:v>0.19931851447243565</c:v>
                </c:pt>
                <c:pt idx="9">
                  <c:v>8.3844508177977872E-27</c:v>
                </c:pt>
                <c:pt idx="10">
                  <c:v>4.2309828923616263E-6</c:v>
                </c:pt>
                <c:pt idx="11">
                  <c:v>1.1682624537830188E-24</c:v>
                </c:pt>
                <c:pt idx="12">
                  <c:v>6.7822789800141734E-20</c:v>
                </c:pt>
                <c:pt idx="13">
                  <c:v>5.7842979398515918E-28</c:v>
                </c:pt>
                <c:pt idx="14">
                  <c:v>4.6504259622057178E-25</c:v>
                </c:pt>
                <c:pt idx="15">
                  <c:v>2.5666430263504531E-10</c:v>
                </c:pt>
                <c:pt idx="16">
                  <c:v>2.9271280238432274E-2</c:v>
                </c:pt>
                <c:pt idx="17">
                  <c:v>3.8825569364015129E-19</c:v>
                </c:pt>
                <c:pt idx="18">
                  <c:v>7.0512235292552522E-3</c:v>
                </c:pt>
                <c:pt idx="19">
                  <c:v>1.1451227696184348E-4</c:v>
                </c:pt>
                <c:pt idx="20">
                  <c:v>5.4413892887244346E-3</c:v>
                </c:pt>
                <c:pt idx="21">
                  <c:v>9.863222919316071E-13</c:v>
                </c:pt>
                <c:pt idx="22">
                  <c:v>3.038677719748797E-24</c:v>
                </c:pt>
                <c:pt idx="23">
                  <c:v>8.2301608677275509E-14</c:v>
                </c:pt>
                <c:pt idx="24">
                  <c:v>4.2079906184554151E-20</c:v>
                </c:pt>
                <c:pt idx="25">
                  <c:v>1.6555780179325369E-18</c:v>
                </c:pt>
                <c:pt idx="26">
                  <c:v>3.1521847678929286E-30</c:v>
                </c:pt>
                <c:pt idx="27">
                  <c:v>4.2893353067659712E-12</c:v>
                </c:pt>
                <c:pt idx="28">
                  <c:v>7.9593114367901346E-30</c:v>
                </c:pt>
                <c:pt idx="29">
                  <c:v>6.9870607695156448E-10</c:v>
                </c:pt>
                <c:pt idx="30">
                  <c:v>7.0923978892995958E-30</c:v>
                </c:pt>
                <c:pt idx="31">
                  <c:v>3.9878941807600958E-9</c:v>
                </c:pt>
                <c:pt idx="32">
                  <c:v>3.4277052633835861E-2</c:v>
                </c:pt>
                <c:pt idx="33">
                  <c:v>6.3156931334948696E-6</c:v>
                </c:pt>
                <c:pt idx="34">
                  <c:v>1.3429268445021484E-18</c:v>
                </c:pt>
                <c:pt idx="35">
                  <c:v>0.26246737569766687</c:v>
                </c:pt>
                <c:pt idx="36">
                  <c:v>4.8373102139453047E-2</c:v>
                </c:pt>
                <c:pt idx="37">
                  <c:v>4.4936070116985085E-18</c:v>
                </c:pt>
                <c:pt idx="38">
                  <c:v>1.7802987948872708E-27</c:v>
                </c:pt>
                <c:pt idx="39">
                  <c:v>3.5542871355747842E-26</c:v>
                </c:pt>
                <c:pt idx="40">
                  <c:v>0.31208172989385186</c:v>
                </c:pt>
                <c:pt idx="41">
                  <c:v>2.3270868163274487E-6</c:v>
                </c:pt>
                <c:pt idx="42">
                  <c:v>4.55419126978189E-13</c:v>
                </c:pt>
                <c:pt idx="43">
                  <c:v>1.6880696592585577E-10</c:v>
                </c:pt>
                <c:pt idx="44">
                  <c:v>1.2591188772724605E-5</c:v>
                </c:pt>
                <c:pt idx="45">
                  <c:v>9.1004492240328399E-15</c:v>
                </c:pt>
                <c:pt idx="46">
                  <c:v>1.3642256836229112E-28</c:v>
                </c:pt>
                <c:pt idx="47">
                  <c:v>1.2049425489403352E-7</c:v>
                </c:pt>
                <c:pt idx="48">
                  <c:v>1.2116568645411512E-21</c:v>
                </c:pt>
                <c:pt idx="49">
                  <c:v>8.7281358220558545E-14</c:v>
                </c:pt>
                <c:pt idx="50">
                  <c:v>1.4154234623244823E-20</c:v>
                </c:pt>
                <c:pt idx="51">
                  <c:v>6.5718966952841537E-12</c:v>
                </c:pt>
                <c:pt idx="52">
                  <c:v>1.6913214328047247E-26</c:v>
                </c:pt>
                <c:pt idx="53">
                  <c:v>7.4606843118026678E-6</c:v>
                </c:pt>
                <c:pt idx="54">
                  <c:v>0.35355401729334252</c:v>
                </c:pt>
                <c:pt idx="55">
                  <c:v>2.431490338934182E-9</c:v>
                </c:pt>
                <c:pt idx="56">
                  <c:v>1.9738531241669812E-3</c:v>
                </c:pt>
                <c:pt idx="57">
                  <c:v>4.8958895428901474E-3</c:v>
                </c:pt>
                <c:pt idx="58">
                  <c:v>1.4275537993282434E-5</c:v>
                </c:pt>
                <c:pt idx="59">
                  <c:v>4.3361306203205787E-9</c:v>
                </c:pt>
                <c:pt idx="60">
                  <c:v>9.6365167453446639E-3</c:v>
                </c:pt>
                <c:pt idx="61">
                  <c:v>4.5748740160706751E-12</c:v>
                </c:pt>
                <c:pt idx="62">
                  <c:v>9.4778401402574312E-19</c:v>
                </c:pt>
                <c:pt idx="63">
                  <c:v>8.777244187411048E-29</c:v>
                </c:pt>
                <c:pt idx="64">
                  <c:v>1.4974094411155844E-27</c:v>
                </c:pt>
                <c:pt idx="65">
                  <c:v>1.074717183470856E-20</c:v>
                </c:pt>
                <c:pt idx="66">
                  <c:v>1.1945197805148206E-25</c:v>
                </c:pt>
                <c:pt idx="67">
                  <c:v>6.8147720337568724E-22</c:v>
                </c:pt>
                <c:pt idx="68">
                  <c:v>5.7830947349395037E-25</c:v>
                </c:pt>
                <c:pt idx="69">
                  <c:v>1.934977347454864E-19</c:v>
                </c:pt>
                <c:pt idx="70">
                  <c:v>2.469498155526445E-5</c:v>
                </c:pt>
                <c:pt idx="71">
                  <c:v>5.0546388687318057E-11</c:v>
                </c:pt>
                <c:pt idx="72">
                  <c:v>3.8600640702849862E-28</c:v>
                </c:pt>
                <c:pt idx="73">
                  <c:v>7.3668010412858931E-29</c:v>
                </c:pt>
                <c:pt idx="74">
                  <c:v>5.2792575258810312E-11</c:v>
                </c:pt>
                <c:pt idx="75">
                  <c:v>6.9752449555227482E-4</c:v>
                </c:pt>
                <c:pt idx="76">
                  <c:v>8.5293892713863481E-11</c:v>
                </c:pt>
                <c:pt idx="77">
                  <c:v>3.8438285978559709E-22</c:v>
                </c:pt>
                <c:pt idx="78">
                  <c:v>1.36859338163841E-13</c:v>
                </c:pt>
                <c:pt idx="79">
                  <c:v>7.8547193570325523E-7</c:v>
                </c:pt>
                <c:pt idx="80">
                  <c:v>3.2160097955867152E-30</c:v>
                </c:pt>
                <c:pt idx="81">
                  <c:v>4.0456563094596337E-30</c:v>
                </c:pt>
                <c:pt idx="82">
                  <c:v>4.6498766662615178E-18</c:v>
                </c:pt>
                <c:pt idx="83">
                  <c:v>3.4048059798187066E-30</c:v>
                </c:pt>
                <c:pt idx="84">
                  <c:v>1.2282305016264629E-16</c:v>
                </c:pt>
                <c:pt idx="85">
                  <c:v>5.0190715540083935E-22</c:v>
                </c:pt>
                <c:pt idx="86">
                  <c:v>9.0717522445374296E-16</c:v>
                </c:pt>
                <c:pt idx="87">
                  <c:v>8.4616685054619279E-12</c:v>
                </c:pt>
                <c:pt idx="88">
                  <c:v>5.976905671966934E-29</c:v>
                </c:pt>
                <c:pt idx="89">
                  <c:v>7.2800855877749076E-6</c:v>
                </c:pt>
                <c:pt idx="90">
                  <c:v>4.7409488850458313E-15</c:v>
                </c:pt>
                <c:pt idx="91">
                  <c:v>1.6141645649750029E-16</c:v>
                </c:pt>
                <c:pt idx="92">
                  <c:v>1.2760138165881524E-15</c:v>
                </c:pt>
                <c:pt idx="93">
                  <c:v>1.2103058706689561E-17</c:v>
                </c:pt>
                <c:pt idx="94">
                  <c:v>9.4808691216022782E-15</c:v>
                </c:pt>
                <c:pt idx="95">
                  <c:v>1.444211887357267E-6</c:v>
                </c:pt>
                <c:pt idx="96">
                  <c:v>0.32440121478985728</c:v>
                </c:pt>
                <c:pt idx="97">
                  <c:v>1.5655100633395182E-24</c:v>
                </c:pt>
                <c:pt idx="98">
                  <c:v>5.032875690523331E-26</c:v>
                </c:pt>
                <c:pt idx="99">
                  <c:v>5.6711206515043135E-6</c:v>
                </c:pt>
              </c:numCache>
            </c:numRef>
          </c:yVal>
          <c:smooth val="0"/>
          <c:extLst>
            <c:ext xmlns:c16="http://schemas.microsoft.com/office/drawing/2014/chart" uri="{C3380CC4-5D6E-409C-BE32-E72D297353CC}">
              <c16:uniqueId val="{00000000-CAE4-4E1C-9D8A-AF3AD90EED86}"/>
            </c:ext>
          </c:extLst>
        </c:ser>
        <c:dLbls>
          <c:showLegendKey val="0"/>
          <c:showVal val="0"/>
          <c:showCatName val="0"/>
          <c:showSerName val="0"/>
          <c:showPercent val="0"/>
          <c:showBubbleSize val="0"/>
        </c:dLbls>
        <c:axId val="47413504"/>
        <c:axId val="47431680"/>
      </c:scatterChart>
      <c:valAx>
        <c:axId val="47413504"/>
        <c:scaling>
          <c:orientation val="minMax"/>
          <c:max val="100"/>
        </c:scaling>
        <c:delete val="0"/>
        <c:axPos val="b"/>
        <c:numFmt formatCode="General" sourceLinked="1"/>
        <c:majorTickMark val="out"/>
        <c:minorTickMark val="none"/>
        <c:tickLblPos val="nextTo"/>
        <c:crossAx val="47431680"/>
        <c:crosses val="autoZero"/>
        <c:crossBetween val="midCat"/>
      </c:valAx>
      <c:valAx>
        <c:axId val="47431680"/>
        <c:scaling>
          <c:orientation val="minMax"/>
        </c:scaling>
        <c:delete val="0"/>
        <c:axPos val="l"/>
        <c:majorGridlines/>
        <c:numFmt formatCode="General" sourceLinked="1"/>
        <c:majorTickMark val="out"/>
        <c:minorTickMark val="none"/>
        <c:tickLblPos val="nextTo"/>
        <c:crossAx val="47413504"/>
        <c:crosses val="autoZero"/>
        <c:crossBetween val="midCat"/>
      </c:valAx>
    </c:plotArea>
    <c:plotVisOnly val="1"/>
    <c:dispBlanksAs val="gap"/>
    <c:showDLblsOverMax val="0"/>
  </c:chart>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0"/>
    <c:plotArea>
      <c:layout/>
      <c:scatterChart>
        <c:scatterStyle val="lineMarker"/>
        <c:varyColors val="0"/>
        <c:ser>
          <c:idx val="0"/>
          <c:order val="0"/>
          <c:spPr>
            <a:ln w="28575">
              <a:noFill/>
            </a:ln>
          </c:spPr>
          <c:xVal>
            <c:numRef>
              <c:f>Sheet1!$A$1:$A$100</c:f>
              <c:numCache>
                <c:formatCode>General</c:formatCode>
                <c:ptCount val="100"/>
                <c:pt idx="0">
                  <c:v>68.104351742901784</c:v>
                </c:pt>
                <c:pt idx="1">
                  <c:v>41.296359117925384</c:v>
                </c:pt>
                <c:pt idx="2">
                  <c:v>15.945151607115758</c:v>
                </c:pt>
                <c:pt idx="3">
                  <c:v>57.127664647696172</c:v>
                </c:pt>
                <c:pt idx="4">
                  <c:v>5.6902018637141829</c:v>
                </c:pt>
                <c:pt idx="5">
                  <c:v>92.711319980289545</c:v>
                </c:pt>
                <c:pt idx="6">
                  <c:v>56.81591338036138</c:v>
                </c:pt>
                <c:pt idx="7">
                  <c:v>81.394542180740061</c:v>
                </c:pt>
                <c:pt idx="8">
                  <c:v>2.1833241550637363</c:v>
                </c:pt>
                <c:pt idx="9">
                  <c:v>86.624342271715619</c:v>
                </c:pt>
                <c:pt idx="10">
                  <c:v>17.850574736789369</c:v>
                </c:pt>
                <c:pt idx="11">
                  <c:v>79.501909860752889</c:v>
                </c:pt>
                <c:pt idx="12">
                  <c:v>63.676791768824039</c:v>
                </c:pt>
                <c:pt idx="13">
                  <c:v>90.481844791750049</c:v>
                </c:pt>
                <c:pt idx="14">
                  <c:v>80.830839504260936</c:v>
                </c:pt>
                <c:pt idx="15">
                  <c:v>31.859398291736284</c:v>
                </c:pt>
                <c:pt idx="16">
                  <c:v>5.0536649490350634</c:v>
                </c:pt>
                <c:pt idx="17">
                  <c:v>61.159626721450962</c:v>
                </c:pt>
                <c:pt idx="18">
                  <c:v>7.1431963716326194</c:v>
                </c:pt>
                <c:pt idx="19">
                  <c:v>13.092113996354836</c:v>
                </c:pt>
                <c:pt idx="20">
                  <c:v>7.5192201859012648</c:v>
                </c:pt>
                <c:pt idx="21">
                  <c:v>39.88300609302101</c:v>
                </c:pt>
                <c:pt idx="22">
                  <c:v>78.122830605653206</c:v>
                </c:pt>
                <c:pt idx="23">
                  <c:v>43.466072698407331</c:v>
                </c:pt>
                <c:pt idx="24">
                  <c:v>64.365430409543592</c:v>
                </c:pt>
                <c:pt idx="25">
                  <c:v>59.067370709661489</c:v>
                </c:pt>
                <c:pt idx="26">
                  <c:v>98.001490744596168</c:v>
                </c:pt>
                <c:pt idx="27">
                  <c:v>37.762383039620993</c:v>
                </c:pt>
                <c:pt idx="28">
                  <c:v>96.665199218577584</c:v>
                </c:pt>
                <c:pt idx="29">
                  <c:v>30.414595259829323</c:v>
                </c:pt>
                <c:pt idx="30">
                  <c:v>96.831569371746767</c:v>
                </c:pt>
                <c:pt idx="31">
                  <c:v>27.901725725329719</c:v>
                </c:pt>
                <c:pt idx="32">
                  <c:v>4.8570496357262947</c:v>
                </c:pt>
                <c:pt idx="33">
                  <c:v>17.272626070552054</c:v>
                </c:pt>
                <c:pt idx="34">
                  <c:v>59.36932499140417</c:v>
                </c:pt>
                <c:pt idx="35">
                  <c:v>1.9291042222931645</c:v>
                </c:pt>
                <c:pt idx="36">
                  <c:v>4.3691500807538466</c:v>
                </c:pt>
                <c:pt idx="37">
                  <c:v>57.626831748800676</c:v>
                </c:pt>
                <c:pt idx="38">
                  <c:v>88.859939166988482</c:v>
                </c:pt>
                <c:pt idx="39">
                  <c:v>84.540570231867846</c:v>
                </c:pt>
                <c:pt idx="40">
                  <c:v>1.6494730310306451</c:v>
                </c:pt>
                <c:pt idx="41">
                  <c:v>18.713040639776288</c:v>
                </c:pt>
                <c:pt idx="42">
                  <c:v>40.997870349576814</c:v>
                </c:pt>
                <c:pt idx="43">
                  <c:v>32.463906509779449</c:v>
                </c:pt>
                <c:pt idx="44">
                  <c:v>16.277222608139795</c:v>
                </c:pt>
                <c:pt idx="45">
                  <c:v>46.642983660714677</c:v>
                </c:pt>
                <c:pt idx="46">
                  <c:v>92.565904327945404</c:v>
                </c:pt>
                <c:pt idx="47">
                  <c:v>22.984532188466023</c:v>
                </c:pt>
                <c:pt idx="48">
                  <c:v>69.483508800354016</c:v>
                </c:pt>
                <c:pt idx="49">
                  <c:v>43.381319776225133</c:v>
                </c:pt>
                <c:pt idx="50">
                  <c:v>65.937328158754596</c:v>
                </c:pt>
                <c:pt idx="51">
                  <c:v>37.146827336133626</c:v>
                </c:pt>
                <c:pt idx="52">
                  <c:v>85.611979599490851</c:v>
                </c:pt>
                <c:pt idx="53">
                  <c:v>17.032255870428756</c:v>
                </c:pt>
                <c:pt idx="54">
                  <c:v>1.1255954764141864</c:v>
                </c:pt>
                <c:pt idx="55">
                  <c:v>28.615511992636044</c:v>
                </c:pt>
                <c:pt idx="56">
                  <c:v>8.9840231099355226</c:v>
                </c:pt>
                <c:pt idx="57">
                  <c:v>7.6729052360087966</c:v>
                </c:pt>
                <c:pt idx="58">
                  <c:v>16.096076766491716</c:v>
                </c:pt>
                <c:pt idx="59">
                  <c:v>27.780944636559877</c:v>
                </c:pt>
                <c:pt idx="60">
                  <c:v>6.6947886040328966</c:v>
                </c:pt>
                <c:pt idx="61">
                  <c:v>37.669405123966655</c:v>
                </c:pt>
                <c:pt idx="62">
                  <c:v>59.872075475166731</c:v>
                </c:pt>
                <c:pt idx="63">
                  <c:v>93.202146707330016</c:v>
                </c:pt>
                <c:pt idx="64">
                  <c:v>89.109589806226197</c:v>
                </c:pt>
                <c:pt idx="65">
                  <c:v>66.334604839500173</c:v>
                </c:pt>
                <c:pt idx="66">
                  <c:v>82.791771628047115</c:v>
                </c:pt>
                <c:pt idx="67">
                  <c:v>70.313752690398942</c:v>
                </c:pt>
                <c:pt idx="68">
                  <c:v>80.51636063656656</c:v>
                </c:pt>
                <c:pt idx="69">
                  <c:v>62.164317125847219</c:v>
                </c:pt>
                <c:pt idx="70">
                  <c:v>15.30540565550732</c:v>
                </c:pt>
                <c:pt idx="71">
                  <c:v>34.203601021972126</c:v>
                </c:pt>
                <c:pt idx="72">
                  <c:v>91.065361862949871</c:v>
                </c:pt>
                <c:pt idx="73">
                  <c:v>93.454876472136746</c:v>
                </c:pt>
                <c:pt idx="74">
                  <c:v>34.140874000303292</c:v>
                </c:pt>
                <c:pt idx="75">
                  <c:v>10.484715271365008</c:v>
                </c:pt>
                <c:pt idx="76">
                  <c:v>33.448766599554176</c:v>
                </c:pt>
                <c:pt idx="77">
                  <c:v>71.139874081934877</c:v>
                </c:pt>
                <c:pt idx="78">
                  <c:v>42.732371357743659</c:v>
                </c:pt>
                <c:pt idx="79">
                  <c:v>20.279936688131126</c:v>
                </c:pt>
                <c:pt idx="80">
                  <c:v>97.972571045818313</c:v>
                </c:pt>
                <c:pt idx="81">
                  <c:v>97.641469082755108</c:v>
                </c:pt>
                <c:pt idx="82">
                  <c:v>57.577513257414779</c:v>
                </c:pt>
                <c:pt idx="83">
                  <c:v>97.890270256879418</c:v>
                </c:pt>
                <c:pt idx="84">
                  <c:v>52.854268181962595</c:v>
                </c:pt>
                <c:pt idx="85">
                  <c:v>70.754997573606815</c:v>
                </c:pt>
                <c:pt idx="86">
                  <c:v>49.969468278320882</c:v>
                </c:pt>
                <c:pt idx="87">
                  <c:v>36.782194970896427</c:v>
                </c:pt>
                <c:pt idx="88">
                  <c:v>93.756515977526021</c:v>
                </c:pt>
                <c:pt idx="89">
                  <c:v>17.06760628658861</c:v>
                </c:pt>
                <c:pt idx="90">
                  <c:v>47.583745584704772</c:v>
                </c:pt>
                <c:pt idx="91">
                  <c:v>52.460061848522301</c:v>
                </c:pt>
                <c:pt idx="92">
                  <c:v>49.477277472722314</c:v>
                </c:pt>
                <c:pt idx="93">
                  <c:v>56.197405919029706</c:v>
                </c:pt>
                <c:pt idx="94">
                  <c:v>46.583902104698325</c:v>
                </c:pt>
                <c:pt idx="95">
                  <c:v>19.40128479824169</c:v>
                </c:pt>
                <c:pt idx="96">
                  <c:v>1.093112398939954</c:v>
                </c:pt>
                <c:pt idx="97">
                  <c:v>79.079641494924644</c:v>
                </c:pt>
                <c:pt idx="98">
                  <c:v>84.038747502632262</c:v>
                </c:pt>
                <c:pt idx="99">
                  <c:v>17.427926870147115</c:v>
                </c:pt>
              </c:numCache>
            </c:numRef>
          </c:xVal>
          <c:yVal>
            <c:numRef>
              <c:f>Sheet1!$D$1:$D$100</c:f>
              <c:numCache>
                <c:formatCode>General</c:formatCode>
                <c:ptCount val="100"/>
                <c:pt idx="0">
                  <c:v>1.4627901351515324E-2</c:v>
                </c:pt>
                <c:pt idx="1">
                  <c:v>2.3872419809431424E-2</c:v>
                </c:pt>
                <c:pt idx="2">
                  <c:v>5.9458375441646137E-2</c:v>
                </c:pt>
                <c:pt idx="3">
                  <c:v>1.7294676483499766E-2</c:v>
                </c:pt>
                <c:pt idx="4">
                  <c:v>0.17221371273739691</c:v>
                </c:pt>
                <c:pt idx="5">
                  <c:v>1.0778413580700462E-2</c:v>
                </c:pt>
                <c:pt idx="6">
                  <c:v>1.7374540580600197E-2</c:v>
                </c:pt>
                <c:pt idx="7">
                  <c:v>1.2271700697363708E-2</c:v>
                </c:pt>
                <c:pt idx="8">
                  <c:v>0.44624556502180268</c:v>
                </c:pt>
                <c:pt idx="9">
                  <c:v>1.1504287049249551E-2</c:v>
                </c:pt>
                <c:pt idx="10">
                  <c:v>5.47952194473183E-2</c:v>
                </c:pt>
                <c:pt idx="11">
                  <c:v>1.2504049471468125E-2</c:v>
                </c:pt>
                <c:pt idx="12">
                  <c:v>1.5505285841544935E-2</c:v>
                </c:pt>
                <c:pt idx="13">
                  <c:v>1.0981441698583535E-2</c:v>
                </c:pt>
                <c:pt idx="14">
                  <c:v>1.2332918997462066E-2</c:v>
                </c:pt>
                <c:pt idx="15">
                  <c:v>3.118543902461236E-2</c:v>
                </c:pt>
                <c:pt idx="16">
                  <c:v>0.16882102509943228</c:v>
                </c:pt>
                <c:pt idx="17">
                  <c:v>1.6132247712864013E-2</c:v>
                </c:pt>
                <c:pt idx="18">
                  <c:v>0.12764890084540248</c:v>
                </c:pt>
                <c:pt idx="19">
                  <c:v>7.5211331429954759E-2</c:v>
                </c:pt>
                <c:pt idx="20">
                  <c:v>0.12334243367885057</c:v>
                </c:pt>
                <c:pt idx="21">
                  <c:v>2.4714042759098848E-2</c:v>
                </c:pt>
                <c:pt idx="22">
                  <c:v>1.2724100405415353E-2</c:v>
                </c:pt>
                <c:pt idx="23">
                  <c:v>2.2834432748184561E-2</c:v>
                </c:pt>
                <c:pt idx="24">
                  <c:v>1.5511994164015242E-2</c:v>
                </c:pt>
                <c:pt idx="25">
                  <c:v>1.6804885844290438E-2</c:v>
                </c:pt>
                <c:pt idx="26">
                  <c:v>1.0173755132182037E-2</c:v>
                </c:pt>
                <c:pt idx="27">
                  <c:v>2.6239383457557421E-2</c:v>
                </c:pt>
                <c:pt idx="28">
                  <c:v>1.0258770272639887E-2</c:v>
                </c:pt>
                <c:pt idx="29">
                  <c:v>3.221614423279559E-2</c:v>
                </c:pt>
                <c:pt idx="30">
                  <c:v>1.0298465436159246E-2</c:v>
                </c:pt>
                <c:pt idx="31">
                  <c:v>3.4877634983582102E-2</c:v>
                </c:pt>
                <c:pt idx="32">
                  <c:v>0.20366080956040367</c:v>
                </c:pt>
                <c:pt idx="33">
                  <c:v>5.6566063561769832E-2</c:v>
                </c:pt>
                <c:pt idx="34">
                  <c:v>1.6723657119915431E-2</c:v>
                </c:pt>
                <c:pt idx="35">
                  <c:v>0.51182530438776463</c:v>
                </c:pt>
                <c:pt idx="36">
                  <c:v>0.18847323736554983</c:v>
                </c:pt>
                <c:pt idx="37">
                  <c:v>1.7179786823089266E-2</c:v>
                </c:pt>
                <c:pt idx="38">
                  <c:v>1.1223419841478805E-2</c:v>
                </c:pt>
                <c:pt idx="39">
                  <c:v>1.175223091582135E-2</c:v>
                </c:pt>
                <c:pt idx="40">
                  <c:v>0.45183853427141718</c:v>
                </c:pt>
                <c:pt idx="41">
                  <c:v>5.1001945687486651E-2</c:v>
                </c:pt>
                <c:pt idx="42">
                  <c:v>2.3826822785219939E-2</c:v>
                </c:pt>
                <c:pt idx="43">
                  <c:v>2.9900853985655972E-2</c:v>
                </c:pt>
                <c:pt idx="44">
                  <c:v>5.9198693480920397E-2</c:v>
                </c:pt>
                <c:pt idx="45">
                  <c:v>2.1395646870031898E-2</c:v>
                </c:pt>
                <c:pt idx="46">
                  <c:v>1.0794783211721948E-2</c:v>
                </c:pt>
                <c:pt idx="47">
                  <c:v>4.2351828972403964E-2</c:v>
                </c:pt>
                <c:pt idx="48">
                  <c:v>1.4206557829122484E-2</c:v>
                </c:pt>
                <c:pt idx="49">
                  <c:v>2.2663261360085368E-2</c:v>
                </c:pt>
                <c:pt idx="50">
                  <c:v>1.5111185627455228E-2</c:v>
                </c:pt>
                <c:pt idx="51">
                  <c:v>2.6896075190659011E-2</c:v>
                </c:pt>
                <c:pt idx="52">
                  <c:v>1.164524990947852E-2</c:v>
                </c:pt>
                <c:pt idx="53">
                  <c:v>5.7838759264253928E-2</c:v>
                </c:pt>
                <c:pt idx="54">
                  <c:v>0.85807727335117256</c:v>
                </c:pt>
                <c:pt idx="55">
                  <c:v>3.4752687667266517E-2</c:v>
                </c:pt>
                <c:pt idx="56">
                  <c:v>0.10658820901642461</c:v>
                </c:pt>
                <c:pt idx="57">
                  <c:v>0.12616929492075568</c:v>
                </c:pt>
                <c:pt idx="58">
                  <c:v>6.109510041321238E-2</c:v>
                </c:pt>
                <c:pt idx="59">
                  <c:v>3.4848108433779973E-2</c:v>
                </c:pt>
                <c:pt idx="60">
                  <c:v>0.14378470551816988</c:v>
                </c:pt>
                <c:pt idx="61">
                  <c:v>2.6521872317504466E-2</c:v>
                </c:pt>
                <c:pt idx="62">
                  <c:v>1.64589543436038E-2</c:v>
                </c:pt>
                <c:pt idx="63">
                  <c:v>1.0647854565673402E-2</c:v>
                </c:pt>
                <c:pt idx="64">
                  <c:v>1.1140668806902683E-2</c:v>
                </c:pt>
                <c:pt idx="65">
                  <c:v>1.5006358192677746E-2</c:v>
                </c:pt>
                <c:pt idx="66">
                  <c:v>1.2076287611376631E-2</c:v>
                </c:pt>
                <c:pt idx="67">
                  <c:v>1.4142547258241609E-2</c:v>
                </c:pt>
                <c:pt idx="68">
                  <c:v>1.2267663381656684E-2</c:v>
                </c:pt>
                <c:pt idx="69">
                  <c:v>1.5968434460514363E-2</c:v>
                </c:pt>
                <c:pt idx="70">
                  <c:v>6.4885464593540637E-2</c:v>
                </c:pt>
                <c:pt idx="71">
                  <c:v>2.8698520288369465E-2</c:v>
                </c:pt>
                <c:pt idx="72">
                  <c:v>1.0900930200717052E-2</c:v>
                </c:pt>
                <c:pt idx="73">
                  <c:v>1.0667272633658447E-2</c:v>
                </c:pt>
                <c:pt idx="74">
                  <c:v>2.9229001051931932E-2</c:v>
                </c:pt>
                <c:pt idx="75">
                  <c:v>9.224225617517344E-2</c:v>
                </c:pt>
                <c:pt idx="76">
                  <c:v>2.927557315362209E-2</c:v>
                </c:pt>
                <c:pt idx="77">
                  <c:v>1.3942333657568905E-2</c:v>
                </c:pt>
                <c:pt idx="78">
                  <c:v>2.3312984863476827E-2</c:v>
                </c:pt>
                <c:pt idx="79">
                  <c:v>4.8172713324862365E-2</c:v>
                </c:pt>
                <c:pt idx="80">
                  <c:v>1.0184352301499354E-2</c:v>
                </c:pt>
                <c:pt idx="81">
                  <c:v>1.020170214099779E-2</c:v>
                </c:pt>
                <c:pt idx="82">
                  <c:v>1.7324625041373796E-2</c:v>
                </c:pt>
                <c:pt idx="83">
                  <c:v>1.0136523092100598E-2</c:v>
                </c:pt>
                <c:pt idx="84">
                  <c:v>1.8714011462444884E-2</c:v>
                </c:pt>
                <c:pt idx="85">
                  <c:v>1.3998299670006946E-2</c:v>
                </c:pt>
                <c:pt idx="86">
                  <c:v>1.98480150021457E-2</c:v>
                </c:pt>
                <c:pt idx="87">
                  <c:v>2.6896479026769907E-2</c:v>
                </c:pt>
                <c:pt idx="88">
                  <c:v>1.0656083208782712E-2</c:v>
                </c:pt>
                <c:pt idx="89">
                  <c:v>5.7657597612154908E-2</c:v>
                </c:pt>
                <c:pt idx="90">
                  <c:v>2.0891896698103755E-2</c:v>
                </c:pt>
                <c:pt idx="91">
                  <c:v>1.8783326480113403E-2</c:v>
                </c:pt>
                <c:pt idx="92">
                  <c:v>2.0000866086889509E-2</c:v>
                </c:pt>
                <c:pt idx="93">
                  <c:v>1.7508090848305968E-2</c:v>
                </c:pt>
                <c:pt idx="94">
                  <c:v>2.1351914478776043E-2</c:v>
                </c:pt>
                <c:pt idx="95">
                  <c:v>4.9159972497170815E-2</c:v>
                </c:pt>
                <c:pt idx="96">
                  <c:v>0.59038977613068466</c:v>
                </c:pt>
                <c:pt idx="97">
                  <c:v>1.2594640496630567E-2</c:v>
                </c:pt>
                <c:pt idx="98">
                  <c:v>1.1889519014263829E-2</c:v>
                </c:pt>
                <c:pt idx="99">
                  <c:v>5.5548899398738499E-2</c:v>
                </c:pt>
              </c:numCache>
            </c:numRef>
          </c:yVal>
          <c:smooth val="0"/>
          <c:extLst>
            <c:ext xmlns:c16="http://schemas.microsoft.com/office/drawing/2014/chart" uri="{C3380CC4-5D6E-409C-BE32-E72D297353CC}">
              <c16:uniqueId val="{00000000-2EDD-458A-84F9-DED6320EDFD5}"/>
            </c:ext>
          </c:extLst>
        </c:ser>
        <c:dLbls>
          <c:showLegendKey val="0"/>
          <c:showVal val="0"/>
          <c:showCatName val="0"/>
          <c:showSerName val="0"/>
          <c:showPercent val="0"/>
          <c:showBubbleSize val="0"/>
        </c:dLbls>
        <c:axId val="48389120"/>
        <c:axId val="48390912"/>
      </c:scatterChart>
      <c:valAx>
        <c:axId val="48389120"/>
        <c:scaling>
          <c:orientation val="minMax"/>
          <c:max val="100"/>
        </c:scaling>
        <c:delete val="0"/>
        <c:axPos val="b"/>
        <c:numFmt formatCode="General" sourceLinked="1"/>
        <c:majorTickMark val="out"/>
        <c:minorTickMark val="none"/>
        <c:tickLblPos val="nextTo"/>
        <c:crossAx val="48390912"/>
        <c:crosses val="autoZero"/>
        <c:crossBetween val="midCat"/>
      </c:valAx>
      <c:valAx>
        <c:axId val="48390912"/>
        <c:scaling>
          <c:orientation val="minMax"/>
        </c:scaling>
        <c:delete val="0"/>
        <c:axPos val="l"/>
        <c:majorGridlines/>
        <c:numFmt formatCode="General" sourceLinked="1"/>
        <c:majorTickMark val="out"/>
        <c:minorTickMark val="none"/>
        <c:tickLblPos val="nextTo"/>
        <c:crossAx val="48389120"/>
        <c:crosses val="autoZero"/>
        <c:crossBetween val="midCat"/>
      </c:valAx>
    </c:plotArea>
    <c:plotVisOnly val="1"/>
    <c:dispBlanksAs val="gap"/>
    <c:showDLblsOverMax val="0"/>
  </c:chart>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catterChart>
        <c:scatterStyle val="lineMarker"/>
        <c:varyColors val="0"/>
        <c:ser>
          <c:idx val="0"/>
          <c:order val="0"/>
          <c:spPr>
            <a:ln w="28575">
              <a:noFill/>
            </a:ln>
          </c:spPr>
          <c:xVal>
            <c:numRef>
              <c:f>Sheet1!$A$1:$A$100</c:f>
              <c:numCache>
                <c:formatCode>General</c:formatCode>
                <c:ptCount val="100"/>
                <c:pt idx="0">
                  <c:v>68.104351742901784</c:v>
                </c:pt>
                <c:pt idx="1">
                  <c:v>41.296359117925384</c:v>
                </c:pt>
                <c:pt idx="2">
                  <c:v>15.945151607115758</c:v>
                </c:pt>
                <c:pt idx="3">
                  <c:v>57.127664647696172</c:v>
                </c:pt>
                <c:pt idx="4">
                  <c:v>5.6902018637141829</c:v>
                </c:pt>
                <c:pt idx="5">
                  <c:v>92.711319980289545</c:v>
                </c:pt>
                <c:pt idx="6">
                  <c:v>56.81591338036138</c:v>
                </c:pt>
                <c:pt idx="7">
                  <c:v>81.394542180740061</c:v>
                </c:pt>
                <c:pt idx="8">
                  <c:v>2.1833241550637363</c:v>
                </c:pt>
                <c:pt idx="9">
                  <c:v>86.624342271715619</c:v>
                </c:pt>
                <c:pt idx="10">
                  <c:v>17.850574736789369</c:v>
                </c:pt>
                <c:pt idx="11">
                  <c:v>79.501909860752889</c:v>
                </c:pt>
                <c:pt idx="12">
                  <c:v>63.676791768824039</c:v>
                </c:pt>
                <c:pt idx="13">
                  <c:v>90.481844791750049</c:v>
                </c:pt>
                <c:pt idx="14">
                  <c:v>80.830839504260936</c:v>
                </c:pt>
                <c:pt idx="15">
                  <c:v>31.859398291736284</c:v>
                </c:pt>
                <c:pt idx="16">
                  <c:v>5.0536649490350634</c:v>
                </c:pt>
                <c:pt idx="17">
                  <c:v>61.159626721450962</c:v>
                </c:pt>
                <c:pt idx="18">
                  <c:v>7.1431963716326194</c:v>
                </c:pt>
                <c:pt idx="19">
                  <c:v>13.092113996354836</c:v>
                </c:pt>
                <c:pt idx="20">
                  <c:v>7.5192201859012648</c:v>
                </c:pt>
                <c:pt idx="21">
                  <c:v>39.88300609302101</c:v>
                </c:pt>
                <c:pt idx="22">
                  <c:v>78.122830605653206</c:v>
                </c:pt>
                <c:pt idx="23">
                  <c:v>43.466072698407331</c:v>
                </c:pt>
                <c:pt idx="24">
                  <c:v>64.365430409543592</c:v>
                </c:pt>
                <c:pt idx="25">
                  <c:v>59.067370709661489</c:v>
                </c:pt>
                <c:pt idx="26">
                  <c:v>98.001490744596168</c:v>
                </c:pt>
                <c:pt idx="27">
                  <c:v>37.762383039620993</c:v>
                </c:pt>
                <c:pt idx="28">
                  <c:v>96.665199218577584</c:v>
                </c:pt>
                <c:pt idx="29">
                  <c:v>30.414595259829323</c:v>
                </c:pt>
                <c:pt idx="30">
                  <c:v>96.831569371746767</c:v>
                </c:pt>
                <c:pt idx="31">
                  <c:v>27.901725725329719</c:v>
                </c:pt>
                <c:pt idx="32">
                  <c:v>4.8570496357262947</c:v>
                </c:pt>
                <c:pt idx="33">
                  <c:v>17.272626070552054</c:v>
                </c:pt>
                <c:pt idx="34">
                  <c:v>59.36932499140417</c:v>
                </c:pt>
                <c:pt idx="35">
                  <c:v>1.9291042222931645</c:v>
                </c:pt>
                <c:pt idx="36">
                  <c:v>4.3691500807538466</c:v>
                </c:pt>
                <c:pt idx="37">
                  <c:v>57.626831748800676</c:v>
                </c:pt>
                <c:pt idx="38">
                  <c:v>88.859939166988482</c:v>
                </c:pt>
                <c:pt idx="39">
                  <c:v>84.540570231867846</c:v>
                </c:pt>
                <c:pt idx="40">
                  <c:v>1.6494730310306451</c:v>
                </c:pt>
                <c:pt idx="41">
                  <c:v>18.713040639776288</c:v>
                </c:pt>
                <c:pt idx="42">
                  <c:v>40.997870349576814</c:v>
                </c:pt>
                <c:pt idx="43">
                  <c:v>32.463906509779449</c:v>
                </c:pt>
                <c:pt idx="44">
                  <c:v>16.277222608139795</c:v>
                </c:pt>
                <c:pt idx="45">
                  <c:v>46.642983660714677</c:v>
                </c:pt>
                <c:pt idx="46">
                  <c:v>92.565904327945404</c:v>
                </c:pt>
                <c:pt idx="47">
                  <c:v>22.984532188466023</c:v>
                </c:pt>
                <c:pt idx="48">
                  <c:v>69.483508800354016</c:v>
                </c:pt>
                <c:pt idx="49">
                  <c:v>43.381319776225133</c:v>
                </c:pt>
                <c:pt idx="50">
                  <c:v>65.937328158754596</c:v>
                </c:pt>
                <c:pt idx="51">
                  <c:v>37.146827336133626</c:v>
                </c:pt>
                <c:pt idx="52">
                  <c:v>85.611979599490851</c:v>
                </c:pt>
                <c:pt idx="53">
                  <c:v>17.032255870428756</c:v>
                </c:pt>
                <c:pt idx="54">
                  <c:v>1.1255954764141864</c:v>
                </c:pt>
                <c:pt idx="55">
                  <c:v>28.615511992636044</c:v>
                </c:pt>
                <c:pt idx="56">
                  <c:v>8.9840231099355226</c:v>
                </c:pt>
                <c:pt idx="57">
                  <c:v>7.6729052360087966</c:v>
                </c:pt>
                <c:pt idx="58">
                  <c:v>16.096076766491716</c:v>
                </c:pt>
                <c:pt idx="59">
                  <c:v>27.780944636559877</c:v>
                </c:pt>
                <c:pt idx="60">
                  <c:v>6.6947886040328966</c:v>
                </c:pt>
                <c:pt idx="61">
                  <c:v>37.669405123966655</c:v>
                </c:pt>
                <c:pt idx="62">
                  <c:v>59.872075475166731</c:v>
                </c:pt>
                <c:pt idx="63">
                  <c:v>93.202146707330016</c:v>
                </c:pt>
                <c:pt idx="64">
                  <c:v>89.109589806226197</c:v>
                </c:pt>
                <c:pt idx="65">
                  <c:v>66.334604839500173</c:v>
                </c:pt>
                <c:pt idx="66">
                  <c:v>82.791771628047115</c:v>
                </c:pt>
                <c:pt idx="67">
                  <c:v>70.313752690398942</c:v>
                </c:pt>
                <c:pt idx="68">
                  <c:v>80.51636063656656</c:v>
                </c:pt>
                <c:pt idx="69">
                  <c:v>62.164317125847219</c:v>
                </c:pt>
                <c:pt idx="70">
                  <c:v>15.30540565550732</c:v>
                </c:pt>
                <c:pt idx="71">
                  <c:v>34.203601021972126</c:v>
                </c:pt>
                <c:pt idx="72">
                  <c:v>91.065361862949871</c:v>
                </c:pt>
                <c:pt idx="73">
                  <c:v>93.454876472136746</c:v>
                </c:pt>
                <c:pt idx="74">
                  <c:v>34.140874000303292</c:v>
                </c:pt>
                <c:pt idx="75">
                  <c:v>10.484715271365008</c:v>
                </c:pt>
                <c:pt idx="76">
                  <c:v>33.448766599554176</c:v>
                </c:pt>
                <c:pt idx="77">
                  <c:v>71.139874081934877</c:v>
                </c:pt>
                <c:pt idx="78">
                  <c:v>42.732371357743659</c:v>
                </c:pt>
                <c:pt idx="79">
                  <c:v>20.279936688131126</c:v>
                </c:pt>
                <c:pt idx="80">
                  <c:v>97.972571045818313</c:v>
                </c:pt>
                <c:pt idx="81">
                  <c:v>97.641469082755108</c:v>
                </c:pt>
                <c:pt idx="82">
                  <c:v>57.577513257414779</c:v>
                </c:pt>
                <c:pt idx="83">
                  <c:v>97.890270256879418</c:v>
                </c:pt>
                <c:pt idx="84">
                  <c:v>52.854268181962595</c:v>
                </c:pt>
                <c:pt idx="85">
                  <c:v>70.754997573606815</c:v>
                </c:pt>
                <c:pt idx="86">
                  <c:v>49.969468278320882</c:v>
                </c:pt>
                <c:pt idx="87">
                  <c:v>36.782194970896427</c:v>
                </c:pt>
                <c:pt idx="88">
                  <c:v>93.756515977526021</c:v>
                </c:pt>
                <c:pt idx="89">
                  <c:v>17.06760628658861</c:v>
                </c:pt>
                <c:pt idx="90">
                  <c:v>47.583745584704772</c:v>
                </c:pt>
                <c:pt idx="91">
                  <c:v>52.460061848522301</c:v>
                </c:pt>
                <c:pt idx="92">
                  <c:v>49.477277472722314</c:v>
                </c:pt>
                <c:pt idx="93">
                  <c:v>56.197405919029706</c:v>
                </c:pt>
                <c:pt idx="94">
                  <c:v>46.583902104698325</c:v>
                </c:pt>
                <c:pt idx="95">
                  <c:v>19.40128479824169</c:v>
                </c:pt>
                <c:pt idx="96">
                  <c:v>1.093112398939954</c:v>
                </c:pt>
                <c:pt idx="97">
                  <c:v>79.079641494924644</c:v>
                </c:pt>
                <c:pt idx="98">
                  <c:v>84.038747502632262</c:v>
                </c:pt>
                <c:pt idx="99">
                  <c:v>17.427926870147115</c:v>
                </c:pt>
              </c:numCache>
            </c:numRef>
          </c:xVal>
          <c:yVal>
            <c:numRef>
              <c:f>Sheet1!$B$1:$B$100</c:f>
              <c:numCache>
                <c:formatCode>General</c:formatCode>
                <c:ptCount val="100"/>
                <c:pt idx="0">
                  <c:v>2.1556902715995458E-4</c:v>
                </c:pt>
                <c:pt idx="1">
                  <c:v>5.8608413100949173E-4</c:v>
                </c:pt>
                <c:pt idx="2">
                  <c:v>3.928710811097887E-3</c:v>
                </c:pt>
                <c:pt idx="3">
                  <c:v>3.0639795714598327E-4</c:v>
                </c:pt>
                <c:pt idx="4">
                  <c:v>3.0598320372875219E-2</c:v>
                </c:pt>
                <c:pt idx="5">
                  <c:v>1.1633919698782405E-4</c:v>
                </c:pt>
                <c:pt idx="6">
                  <c:v>3.0972335116068644E-4</c:v>
                </c:pt>
                <c:pt idx="7">
                  <c:v>1.5093883654512157E-4</c:v>
                </c:pt>
                <c:pt idx="8">
                  <c:v>0.19409908146602933</c:v>
                </c:pt>
                <c:pt idx="9">
                  <c:v>1.3326225781071477E-4</c:v>
                </c:pt>
                <c:pt idx="10">
                  <c:v>3.1296961773537649E-3</c:v>
                </c:pt>
                <c:pt idx="11">
                  <c:v>1.581965072656833E-4</c:v>
                </c:pt>
                <c:pt idx="12">
                  <c:v>2.4658951003475447E-4</c:v>
                </c:pt>
                <c:pt idx="13">
                  <c:v>1.2213942532923156E-4</c:v>
                </c:pt>
                <c:pt idx="14">
                  <c:v>1.5303470350243195E-4</c:v>
                </c:pt>
                <c:pt idx="15">
                  <c:v>9.8520030740435879E-4</c:v>
                </c:pt>
                <c:pt idx="16">
                  <c:v>3.8038397721388152E-2</c:v>
                </c:pt>
                <c:pt idx="17">
                  <c:v>2.6731929539161771E-4</c:v>
                </c:pt>
                <c:pt idx="18">
                  <c:v>1.9284221860429315E-2</c:v>
                </c:pt>
                <c:pt idx="19">
                  <c:v>5.8015064722226166E-3</c:v>
                </c:pt>
                <c:pt idx="20">
                  <c:v>1.750146609780447E-2</c:v>
                </c:pt>
                <c:pt idx="21">
                  <c:v>6.2853707344577645E-4</c:v>
                </c:pt>
                <c:pt idx="22">
                  <c:v>1.638468220379215E-4</c:v>
                </c:pt>
                <c:pt idx="23">
                  <c:v>5.2920283737617913E-4</c:v>
                </c:pt>
                <c:pt idx="24">
                  <c:v>2.413670905403523E-4</c:v>
                </c:pt>
                <c:pt idx="25">
                  <c:v>2.8658025105028569E-4</c:v>
                </c:pt>
                <c:pt idx="26">
                  <c:v>1.0411644374604799E-4</c:v>
                </c:pt>
                <c:pt idx="27">
                  <c:v>7.0102060888274078E-4</c:v>
                </c:pt>
                <c:pt idx="28">
                  <c:v>1.0700810947506419E-4</c:v>
                </c:pt>
                <c:pt idx="29">
                  <c:v>1.0800149586344253E-3</c:v>
                </c:pt>
                <c:pt idx="30">
                  <c:v>1.0664827390142175E-4</c:v>
                </c:pt>
                <c:pt idx="31">
                  <c:v>1.2828655425604345E-3</c:v>
                </c:pt>
                <c:pt idx="32">
                  <c:v>4.1295785057446903E-2</c:v>
                </c:pt>
                <c:pt idx="33">
                  <c:v>3.34667135592647E-3</c:v>
                </c:pt>
                <c:pt idx="34">
                  <c:v>2.8370331664921347E-4</c:v>
                </c:pt>
                <c:pt idx="35">
                  <c:v>0.26802958281473471</c:v>
                </c:pt>
                <c:pt idx="36">
                  <c:v>5.1033462072176496E-2</c:v>
                </c:pt>
                <c:pt idx="37">
                  <c:v>3.0106815470854343E-4</c:v>
                </c:pt>
                <c:pt idx="38">
                  <c:v>1.2663217446853679E-4</c:v>
                </c:pt>
                <c:pt idx="39">
                  <c:v>1.3991301459281654E-4</c:v>
                </c:pt>
                <c:pt idx="40">
                  <c:v>0.3651566125195953</c:v>
                </c:pt>
                <c:pt idx="41">
                  <c:v>2.8531696331052197E-3</c:v>
                </c:pt>
                <c:pt idx="42">
                  <c:v>5.94942419939865E-4</c:v>
                </c:pt>
                <c:pt idx="43">
                  <c:v>9.4854082899944873E-4</c:v>
                </c:pt>
                <c:pt idx="44">
                  <c:v>3.7621131350035809E-3</c:v>
                </c:pt>
                <c:pt idx="45">
                  <c:v>4.5963420007455458E-4</c:v>
                </c:pt>
                <c:pt idx="46">
                  <c:v>1.1670199250141159E-4</c:v>
                </c:pt>
                <c:pt idx="47">
                  <c:v>1.8913309359689791E-3</c:v>
                </c:pt>
                <c:pt idx="48">
                  <c:v>2.0710541062708021E-4</c:v>
                </c:pt>
                <c:pt idx="49">
                  <c:v>5.3124009951288425E-4</c:v>
                </c:pt>
                <c:pt idx="50">
                  <c:v>2.2995268901049526E-4</c:v>
                </c:pt>
                <c:pt idx="51">
                  <c:v>7.2439978817816859E-4</c:v>
                </c:pt>
                <c:pt idx="52">
                  <c:v>1.3643330092668921E-4</c:v>
                </c:pt>
                <c:pt idx="53">
                  <c:v>3.4452709592739596E-3</c:v>
                </c:pt>
                <c:pt idx="54">
                  <c:v>0.74350997593204649</c:v>
                </c:pt>
                <c:pt idx="55">
                  <c:v>1.2198462077993172E-3</c:v>
                </c:pt>
                <c:pt idx="56">
                  <c:v>1.2287273417605639E-2</c:v>
                </c:pt>
                <c:pt idx="57">
                  <c:v>1.6947253645935741E-2</c:v>
                </c:pt>
                <c:pt idx="58">
                  <c:v>3.8547677856076538E-3</c:v>
                </c:pt>
                <c:pt idx="59">
                  <c:v>1.2952249000762817E-3</c:v>
                </c:pt>
                <c:pt idx="60">
                  <c:v>2.2210004667821165E-2</c:v>
                </c:pt>
                <c:pt idx="61">
                  <c:v>7.0448047544020679E-4</c:v>
                </c:pt>
                <c:pt idx="62">
                  <c:v>2.7890989687482358E-4</c:v>
                </c:pt>
                <c:pt idx="63">
                  <c:v>1.1511430621417156E-4</c:v>
                </c:pt>
                <c:pt idx="64">
                  <c:v>1.2592455180201017E-4</c:v>
                </c:pt>
                <c:pt idx="65">
                  <c:v>2.2721216092951501E-4</c:v>
                </c:pt>
                <c:pt idx="66">
                  <c:v>1.4587346632801939E-4</c:v>
                </c:pt>
                <c:pt idx="67">
                  <c:v>2.0225920973236588E-4</c:v>
                </c:pt>
                <c:pt idx="68">
                  <c:v>1.5423502393310822E-4</c:v>
                </c:pt>
                <c:pt idx="69">
                  <c:v>2.5875145473385803E-4</c:v>
                </c:pt>
                <c:pt idx="70">
                  <c:v>4.2597041134542915E-3</c:v>
                </c:pt>
                <c:pt idx="71">
                  <c:v>8.5431368566024634E-4</c:v>
                </c:pt>
                <c:pt idx="72">
                  <c:v>1.2057075564737126E-4</c:v>
                </c:pt>
                <c:pt idx="73">
                  <c:v>1.1448506242146025E-4</c:v>
                </c:pt>
                <c:pt idx="74">
                  <c:v>8.5763053816765894E-4</c:v>
                </c:pt>
                <c:pt idx="75">
                  <c:v>9.0440524087896761E-3</c:v>
                </c:pt>
                <c:pt idx="76">
                  <c:v>8.9313326865533642E-4</c:v>
                </c:pt>
                <c:pt idx="77">
                  <c:v>1.9755817805626049E-4</c:v>
                </c:pt>
                <c:pt idx="78">
                  <c:v>5.4754941829313487E-4</c:v>
                </c:pt>
                <c:pt idx="79">
                  <c:v>2.4269449188815623E-3</c:v>
                </c:pt>
                <c:pt idx="80">
                  <c:v>1.0417443468706494E-4</c:v>
                </c:pt>
                <c:pt idx="81">
                  <c:v>1.0488337540315331E-4</c:v>
                </c:pt>
                <c:pt idx="82">
                  <c:v>3.0156140328820214E-4</c:v>
                </c:pt>
                <c:pt idx="83">
                  <c:v>1.0434964804099726E-4</c:v>
                </c:pt>
                <c:pt idx="84">
                  <c:v>3.5792338734087813E-4</c:v>
                </c:pt>
                <c:pt idx="85">
                  <c:v>1.9974214411774355E-4</c:v>
                </c:pt>
                <c:pt idx="86">
                  <c:v>4.0043222651642242E-4</c:v>
                </c:pt>
                <c:pt idx="87">
                  <c:v>7.3865898099863899E-4</c:v>
                </c:pt>
                <c:pt idx="88">
                  <c:v>1.137528803192742E-4</c:v>
                </c:pt>
                <c:pt idx="89">
                  <c:v>3.428371255469913E-3</c:v>
                </c:pt>
                <c:pt idx="90">
                  <c:v>4.4158589506199737E-4</c:v>
                </c:pt>
                <c:pt idx="91">
                  <c:v>3.6327968199117376E-4</c:v>
                </c:pt>
                <c:pt idx="92">
                  <c:v>4.0839400634777123E-4</c:v>
                </c:pt>
                <c:pt idx="93">
                  <c:v>3.166281577258234E-4</c:v>
                </c:pt>
                <c:pt idx="94">
                  <c:v>4.6080448399012889E-4</c:v>
                </c:pt>
                <c:pt idx="95">
                  <c:v>2.650013693199102E-3</c:v>
                </c:pt>
                <c:pt idx="96">
                  <c:v>0.72402507180301268</c:v>
                </c:pt>
                <c:pt idx="97">
                  <c:v>1.5988849603454066E-4</c:v>
                </c:pt>
                <c:pt idx="98">
                  <c:v>1.4158985992428278E-4</c:v>
                </c:pt>
                <c:pt idx="99">
                  <c:v>3.2901359566794635E-3</c:v>
                </c:pt>
              </c:numCache>
            </c:numRef>
          </c:yVal>
          <c:smooth val="0"/>
          <c:extLst>
            <c:ext xmlns:c16="http://schemas.microsoft.com/office/drawing/2014/chart" uri="{C3380CC4-5D6E-409C-BE32-E72D297353CC}">
              <c16:uniqueId val="{00000000-21F5-4145-AC0B-550D4D3B742E}"/>
            </c:ext>
          </c:extLst>
        </c:ser>
        <c:ser>
          <c:idx val="1"/>
          <c:order val="1"/>
          <c:spPr>
            <a:ln w="28575">
              <a:noFill/>
            </a:ln>
          </c:spPr>
          <c:xVal>
            <c:numRef>
              <c:f>Sheet1!$A$1:$A$100</c:f>
              <c:numCache>
                <c:formatCode>General</c:formatCode>
                <c:ptCount val="100"/>
                <c:pt idx="0">
                  <c:v>68.104351742901784</c:v>
                </c:pt>
                <c:pt idx="1">
                  <c:v>41.296359117925384</c:v>
                </c:pt>
                <c:pt idx="2">
                  <c:v>15.945151607115758</c:v>
                </c:pt>
                <c:pt idx="3">
                  <c:v>57.127664647696172</c:v>
                </c:pt>
                <c:pt idx="4">
                  <c:v>5.6902018637141829</c:v>
                </c:pt>
                <c:pt idx="5">
                  <c:v>92.711319980289545</c:v>
                </c:pt>
                <c:pt idx="6">
                  <c:v>56.81591338036138</c:v>
                </c:pt>
                <c:pt idx="7">
                  <c:v>81.394542180740061</c:v>
                </c:pt>
                <c:pt idx="8">
                  <c:v>2.1833241550637363</c:v>
                </c:pt>
                <c:pt idx="9">
                  <c:v>86.624342271715619</c:v>
                </c:pt>
                <c:pt idx="10">
                  <c:v>17.850574736789369</c:v>
                </c:pt>
                <c:pt idx="11">
                  <c:v>79.501909860752889</c:v>
                </c:pt>
                <c:pt idx="12">
                  <c:v>63.676791768824039</c:v>
                </c:pt>
                <c:pt idx="13">
                  <c:v>90.481844791750049</c:v>
                </c:pt>
                <c:pt idx="14">
                  <c:v>80.830839504260936</c:v>
                </c:pt>
                <c:pt idx="15">
                  <c:v>31.859398291736284</c:v>
                </c:pt>
                <c:pt idx="16">
                  <c:v>5.0536649490350634</c:v>
                </c:pt>
                <c:pt idx="17">
                  <c:v>61.159626721450962</c:v>
                </c:pt>
                <c:pt idx="18">
                  <c:v>7.1431963716326194</c:v>
                </c:pt>
                <c:pt idx="19">
                  <c:v>13.092113996354836</c:v>
                </c:pt>
                <c:pt idx="20">
                  <c:v>7.5192201859012648</c:v>
                </c:pt>
                <c:pt idx="21">
                  <c:v>39.88300609302101</c:v>
                </c:pt>
                <c:pt idx="22">
                  <c:v>78.122830605653206</c:v>
                </c:pt>
                <c:pt idx="23">
                  <c:v>43.466072698407331</c:v>
                </c:pt>
                <c:pt idx="24">
                  <c:v>64.365430409543592</c:v>
                </c:pt>
                <c:pt idx="25">
                  <c:v>59.067370709661489</c:v>
                </c:pt>
                <c:pt idx="26">
                  <c:v>98.001490744596168</c:v>
                </c:pt>
                <c:pt idx="27">
                  <c:v>37.762383039620993</c:v>
                </c:pt>
                <c:pt idx="28">
                  <c:v>96.665199218577584</c:v>
                </c:pt>
                <c:pt idx="29">
                  <c:v>30.414595259829323</c:v>
                </c:pt>
                <c:pt idx="30">
                  <c:v>96.831569371746767</c:v>
                </c:pt>
                <c:pt idx="31">
                  <c:v>27.901725725329719</c:v>
                </c:pt>
                <c:pt idx="32">
                  <c:v>4.8570496357262947</c:v>
                </c:pt>
                <c:pt idx="33">
                  <c:v>17.272626070552054</c:v>
                </c:pt>
                <c:pt idx="34">
                  <c:v>59.36932499140417</c:v>
                </c:pt>
                <c:pt idx="35">
                  <c:v>1.9291042222931645</c:v>
                </c:pt>
                <c:pt idx="36">
                  <c:v>4.3691500807538466</c:v>
                </c:pt>
                <c:pt idx="37">
                  <c:v>57.626831748800676</c:v>
                </c:pt>
                <c:pt idx="38">
                  <c:v>88.859939166988482</c:v>
                </c:pt>
                <c:pt idx="39">
                  <c:v>84.540570231867846</c:v>
                </c:pt>
                <c:pt idx="40">
                  <c:v>1.6494730310306451</c:v>
                </c:pt>
                <c:pt idx="41">
                  <c:v>18.713040639776288</c:v>
                </c:pt>
                <c:pt idx="42">
                  <c:v>40.997870349576814</c:v>
                </c:pt>
                <c:pt idx="43">
                  <c:v>32.463906509779449</c:v>
                </c:pt>
                <c:pt idx="44">
                  <c:v>16.277222608139795</c:v>
                </c:pt>
                <c:pt idx="45">
                  <c:v>46.642983660714677</c:v>
                </c:pt>
                <c:pt idx="46">
                  <c:v>92.565904327945404</c:v>
                </c:pt>
                <c:pt idx="47">
                  <c:v>22.984532188466023</c:v>
                </c:pt>
                <c:pt idx="48">
                  <c:v>69.483508800354016</c:v>
                </c:pt>
                <c:pt idx="49">
                  <c:v>43.381319776225133</c:v>
                </c:pt>
                <c:pt idx="50">
                  <c:v>65.937328158754596</c:v>
                </c:pt>
                <c:pt idx="51">
                  <c:v>37.146827336133626</c:v>
                </c:pt>
                <c:pt idx="52">
                  <c:v>85.611979599490851</c:v>
                </c:pt>
                <c:pt idx="53">
                  <c:v>17.032255870428756</c:v>
                </c:pt>
                <c:pt idx="54">
                  <c:v>1.1255954764141864</c:v>
                </c:pt>
                <c:pt idx="55">
                  <c:v>28.615511992636044</c:v>
                </c:pt>
                <c:pt idx="56">
                  <c:v>8.9840231099355226</c:v>
                </c:pt>
                <c:pt idx="57">
                  <c:v>7.6729052360087966</c:v>
                </c:pt>
                <c:pt idx="58">
                  <c:v>16.096076766491716</c:v>
                </c:pt>
                <c:pt idx="59">
                  <c:v>27.780944636559877</c:v>
                </c:pt>
                <c:pt idx="60">
                  <c:v>6.6947886040328966</c:v>
                </c:pt>
                <c:pt idx="61">
                  <c:v>37.669405123966655</c:v>
                </c:pt>
                <c:pt idx="62">
                  <c:v>59.872075475166731</c:v>
                </c:pt>
                <c:pt idx="63">
                  <c:v>93.202146707330016</c:v>
                </c:pt>
                <c:pt idx="64">
                  <c:v>89.109589806226197</c:v>
                </c:pt>
                <c:pt idx="65">
                  <c:v>66.334604839500173</c:v>
                </c:pt>
                <c:pt idx="66">
                  <c:v>82.791771628047115</c:v>
                </c:pt>
                <c:pt idx="67">
                  <c:v>70.313752690398942</c:v>
                </c:pt>
                <c:pt idx="68">
                  <c:v>80.51636063656656</c:v>
                </c:pt>
                <c:pt idx="69">
                  <c:v>62.164317125847219</c:v>
                </c:pt>
                <c:pt idx="70">
                  <c:v>15.30540565550732</c:v>
                </c:pt>
                <c:pt idx="71">
                  <c:v>34.203601021972126</c:v>
                </c:pt>
                <c:pt idx="72">
                  <c:v>91.065361862949871</c:v>
                </c:pt>
                <c:pt idx="73">
                  <c:v>93.454876472136746</c:v>
                </c:pt>
                <c:pt idx="74">
                  <c:v>34.140874000303292</c:v>
                </c:pt>
                <c:pt idx="75">
                  <c:v>10.484715271365008</c:v>
                </c:pt>
                <c:pt idx="76">
                  <c:v>33.448766599554176</c:v>
                </c:pt>
                <c:pt idx="77">
                  <c:v>71.139874081934877</c:v>
                </c:pt>
                <c:pt idx="78">
                  <c:v>42.732371357743659</c:v>
                </c:pt>
                <c:pt idx="79">
                  <c:v>20.279936688131126</c:v>
                </c:pt>
                <c:pt idx="80">
                  <c:v>97.972571045818313</c:v>
                </c:pt>
                <c:pt idx="81">
                  <c:v>97.641469082755108</c:v>
                </c:pt>
                <c:pt idx="82">
                  <c:v>57.577513257414779</c:v>
                </c:pt>
                <c:pt idx="83">
                  <c:v>97.890270256879418</c:v>
                </c:pt>
                <c:pt idx="84">
                  <c:v>52.854268181962595</c:v>
                </c:pt>
                <c:pt idx="85">
                  <c:v>70.754997573606815</c:v>
                </c:pt>
                <c:pt idx="86">
                  <c:v>49.969468278320882</c:v>
                </c:pt>
                <c:pt idx="87">
                  <c:v>36.782194970896427</c:v>
                </c:pt>
                <c:pt idx="88">
                  <c:v>93.756515977526021</c:v>
                </c:pt>
                <c:pt idx="89">
                  <c:v>17.06760628658861</c:v>
                </c:pt>
                <c:pt idx="90">
                  <c:v>47.583745584704772</c:v>
                </c:pt>
                <c:pt idx="91">
                  <c:v>52.460061848522301</c:v>
                </c:pt>
                <c:pt idx="92">
                  <c:v>49.477277472722314</c:v>
                </c:pt>
                <c:pt idx="93">
                  <c:v>56.197405919029706</c:v>
                </c:pt>
                <c:pt idx="94">
                  <c:v>46.583902104698325</c:v>
                </c:pt>
                <c:pt idx="95">
                  <c:v>19.40128479824169</c:v>
                </c:pt>
                <c:pt idx="96">
                  <c:v>1.093112398939954</c:v>
                </c:pt>
                <c:pt idx="97">
                  <c:v>79.079641494924644</c:v>
                </c:pt>
                <c:pt idx="98">
                  <c:v>84.038747502632262</c:v>
                </c:pt>
                <c:pt idx="99">
                  <c:v>17.427926870147115</c:v>
                </c:pt>
              </c:numCache>
            </c:numRef>
          </c:xVal>
          <c:yVal>
            <c:numRef>
              <c:f>Sheet1!$C$1:$C$100</c:f>
              <c:numCache>
                <c:formatCode>General</c:formatCode>
                <c:ptCount val="100"/>
                <c:pt idx="0">
                  <c:v>3.1517175506647762E-21</c:v>
                </c:pt>
                <c:pt idx="1">
                  <c:v>3.7030296871065722E-13</c:v>
                </c:pt>
                <c:pt idx="2">
                  <c:v>1.5849949320373851E-5</c:v>
                </c:pt>
                <c:pt idx="3">
                  <c:v>6.3512522066936372E-18</c:v>
                </c:pt>
                <c:pt idx="4">
                  <c:v>1.9328683986573499E-2</c:v>
                </c:pt>
                <c:pt idx="5">
                  <c:v>1.2334221643100643E-28</c:v>
                </c:pt>
                <c:pt idx="6">
                  <c:v>7.8832598380485061E-18</c:v>
                </c:pt>
                <c:pt idx="7">
                  <c:v>3.1463086209608854E-25</c:v>
                </c:pt>
                <c:pt idx="8">
                  <c:v>0.19931851447243565</c:v>
                </c:pt>
                <c:pt idx="9">
                  <c:v>8.3844508177977872E-27</c:v>
                </c:pt>
                <c:pt idx="10">
                  <c:v>4.2309828923616263E-6</c:v>
                </c:pt>
                <c:pt idx="11">
                  <c:v>1.1682624537830188E-24</c:v>
                </c:pt>
                <c:pt idx="12">
                  <c:v>6.7822789800141734E-20</c:v>
                </c:pt>
                <c:pt idx="13">
                  <c:v>5.7842979398515918E-28</c:v>
                </c:pt>
                <c:pt idx="14">
                  <c:v>4.6504259622057178E-25</c:v>
                </c:pt>
                <c:pt idx="15">
                  <c:v>2.5666430263504531E-10</c:v>
                </c:pt>
                <c:pt idx="16">
                  <c:v>2.9271280238432274E-2</c:v>
                </c:pt>
                <c:pt idx="17">
                  <c:v>3.8825569364015129E-19</c:v>
                </c:pt>
                <c:pt idx="18">
                  <c:v>7.0512235292552522E-3</c:v>
                </c:pt>
                <c:pt idx="19">
                  <c:v>1.1451227696184348E-4</c:v>
                </c:pt>
                <c:pt idx="20">
                  <c:v>5.4413892887244346E-3</c:v>
                </c:pt>
                <c:pt idx="21">
                  <c:v>9.863222919316071E-13</c:v>
                </c:pt>
                <c:pt idx="22">
                  <c:v>3.038677719748797E-24</c:v>
                </c:pt>
                <c:pt idx="23">
                  <c:v>8.2301608677275509E-14</c:v>
                </c:pt>
                <c:pt idx="24">
                  <c:v>4.2079906184554151E-20</c:v>
                </c:pt>
                <c:pt idx="25">
                  <c:v>1.6555780179325369E-18</c:v>
                </c:pt>
                <c:pt idx="26">
                  <c:v>3.1521847678929286E-30</c:v>
                </c:pt>
                <c:pt idx="27">
                  <c:v>4.2893353067659712E-12</c:v>
                </c:pt>
                <c:pt idx="28">
                  <c:v>7.9593114367901346E-30</c:v>
                </c:pt>
                <c:pt idx="29">
                  <c:v>6.9870607695156448E-10</c:v>
                </c:pt>
                <c:pt idx="30">
                  <c:v>7.0923978892995958E-30</c:v>
                </c:pt>
                <c:pt idx="31">
                  <c:v>3.9878941807600958E-9</c:v>
                </c:pt>
                <c:pt idx="32">
                  <c:v>3.4277052633835861E-2</c:v>
                </c:pt>
                <c:pt idx="33">
                  <c:v>6.3156931334948696E-6</c:v>
                </c:pt>
                <c:pt idx="34">
                  <c:v>1.3429268445021484E-18</c:v>
                </c:pt>
                <c:pt idx="35">
                  <c:v>0.26246737569766687</c:v>
                </c:pt>
                <c:pt idx="36">
                  <c:v>4.8373102139453047E-2</c:v>
                </c:pt>
                <c:pt idx="37">
                  <c:v>4.4936070116985085E-18</c:v>
                </c:pt>
                <c:pt idx="38">
                  <c:v>1.7802987948872708E-27</c:v>
                </c:pt>
                <c:pt idx="39">
                  <c:v>3.5542871355747842E-26</c:v>
                </c:pt>
                <c:pt idx="40">
                  <c:v>0.31208172989385186</c:v>
                </c:pt>
                <c:pt idx="41">
                  <c:v>2.3270868163274487E-6</c:v>
                </c:pt>
                <c:pt idx="42">
                  <c:v>4.55419126978189E-13</c:v>
                </c:pt>
                <c:pt idx="43">
                  <c:v>1.6880696592585577E-10</c:v>
                </c:pt>
                <c:pt idx="44">
                  <c:v>1.2591188772724605E-5</c:v>
                </c:pt>
                <c:pt idx="45">
                  <c:v>9.1004492240328399E-15</c:v>
                </c:pt>
                <c:pt idx="46">
                  <c:v>1.3642256836229112E-28</c:v>
                </c:pt>
                <c:pt idx="47">
                  <c:v>1.2049425489403352E-7</c:v>
                </c:pt>
                <c:pt idx="48">
                  <c:v>1.2116568645411512E-21</c:v>
                </c:pt>
                <c:pt idx="49">
                  <c:v>8.7281358220558545E-14</c:v>
                </c:pt>
                <c:pt idx="50">
                  <c:v>1.4154234623244823E-20</c:v>
                </c:pt>
                <c:pt idx="51">
                  <c:v>6.5718966952841537E-12</c:v>
                </c:pt>
                <c:pt idx="52">
                  <c:v>1.6913214328047247E-26</c:v>
                </c:pt>
                <c:pt idx="53">
                  <c:v>7.4606843118026678E-6</c:v>
                </c:pt>
                <c:pt idx="54">
                  <c:v>0.35355401729334252</c:v>
                </c:pt>
                <c:pt idx="55">
                  <c:v>2.431490338934182E-9</c:v>
                </c:pt>
                <c:pt idx="56">
                  <c:v>1.9738531241669812E-3</c:v>
                </c:pt>
                <c:pt idx="57">
                  <c:v>4.8958895428901474E-3</c:v>
                </c:pt>
                <c:pt idx="58">
                  <c:v>1.4275537993282434E-5</c:v>
                </c:pt>
                <c:pt idx="59">
                  <c:v>4.3361306203205787E-9</c:v>
                </c:pt>
                <c:pt idx="60">
                  <c:v>9.6365167453446639E-3</c:v>
                </c:pt>
                <c:pt idx="61">
                  <c:v>4.5748740160706751E-12</c:v>
                </c:pt>
                <c:pt idx="62">
                  <c:v>9.4778401402574312E-19</c:v>
                </c:pt>
                <c:pt idx="63">
                  <c:v>8.777244187411048E-29</c:v>
                </c:pt>
                <c:pt idx="64">
                  <c:v>1.4974094411155844E-27</c:v>
                </c:pt>
                <c:pt idx="65">
                  <c:v>1.074717183470856E-20</c:v>
                </c:pt>
                <c:pt idx="66">
                  <c:v>1.1945197805148206E-25</c:v>
                </c:pt>
                <c:pt idx="67">
                  <c:v>6.8147720337568724E-22</c:v>
                </c:pt>
                <c:pt idx="68">
                  <c:v>5.7830947349395037E-25</c:v>
                </c:pt>
                <c:pt idx="69">
                  <c:v>1.934977347454864E-19</c:v>
                </c:pt>
                <c:pt idx="70">
                  <c:v>2.469498155526445E-5</c:v>
                </c:pt>
                <c:pt idx="71">
                  <c:v>5.0546388687318057E-11</c:v>
                </c:pt>
                <c:pt idx="72">
                  <c:v>3.8600640702849862E-28</c:v>
                </c:pt>
                <c:pt idx="73">
                  <c:v>7.3668010412858931E-29</c:v>
                </c:pt>
                <c:pt idx="74">
                  <c:v>5.2792575258810312E-11</c:v>
                </c:pt>
                <c:pt idx="75">
                  <c:v>6.9752449555227482E-4</c:v>
                </c:pt>
                <c:pt idx="76">
                  <c:v>8.5293892713863481E-11</c:v>
                </c:pt>
                <c:pt idx="77">
                  <c:v>3.8438285978559709E-22</c:v>
                </c:pt>
                <c:pt idx="78">
                  <c:v>1.36859338163841E-13</c:v>
                </c:pt>
                <c:pt idx="79">
                  <c:v>7.8547193570325523E-7</c:v>
                </c:pt>
                <c:pt idx="80">
                  <c:v>3.2160097955867152E-30</c:v>
                </c:pt>
                <c:pt idx="81">
                  <c:v>4.0456563094596337E-30</c:v>
                </c:pt>
                <c:pt idx="82">
                  <c:v>4.6498766662615178E-18</c:v>
                </c:pt>
                <c:pt idx="83">
                  <c:v>3.4048059798187066E-30</c:v>
                </c:pt>
                <c:pt idx="84">
                  <c:v>1.2282305016264629E-16</c:v>
                </c:pt>
                <c:pt idx="85">
                  <c:v>5.0190715540083935E-22</c:v>
                </c:pt>
                <c:pt idx="86">
                  <c:v>9.0717522445374296E-16</c:v>
                </c:pt>
                <c:pt idx="87">
                  <c:v>8.4616685054619279E-12</c:v>
                </c:pt>
                <c:pt idx="88">
                  <c:v>5.976905671966934E-29</c:v>
                </c:pt>
                <c:pt idx="89">
                  <c:v>7.2800855877749076E-6</c:v>
                </c:pt>
                <c:pt idx="90">
                  <c:v>4.7409488850458313E-15</c:v>
                </c:pt>
                <c:pt idx="91">
                  <c:v>1.6141645649750029E-16</c:v>
                </c:pt>
                <c:pt idx="92">
                  <c:v>1.2760138165881524E-15</c:v>
                </c:pt>
                <c:pt idx="93">
                  <c:v>1.2103058706689561E-17</c:v>
                </c:pt>
                <c:pt idx="94">
                  <c:v>9.4808691216022782E-15</c:v>
                </c:pt>
                <c:pt idx="95">
                  <c:v>1.444211887357267E-6</c:v>
                </c:pt>
                <c:pt idx="96">
                  <c:v>0.32440121478985728</c:v>
                </c:pt>
                <c:pt idx="97">
                  <c:v>1.5655100633395182E-24</c:v>
                </c:pt>
                <c:pt idx="98">
                  <c:v>5.032875690523331E-26</c:v>
                </c:pt>
                <c:pt idx="99">
                  <c:v>5.6711206515043135E-6</c:v>
                </c:pt>
              </c:numCache>
            </c:numRef>
          </c:yVal>
          <c:smooth val="0"/>
          <c:extLst>
            <c:ext xmlns:c16="http://schemas.microsoft.com/office/drawing/2014/chart" uri="{C3380CC4-5D6E-409C-BE32-E72D297353CC}">
              <c16:uniqueId val="{00000001-21F5-4145-AC0B-550D4D3B742E}"/>
            </c:ext>
          </c:extLst>
        </c:ser>
        <c:ser>
          <c:idx val="2"/>
          <c:order val="2"/>
          <c:spPr>
            <a:ln w="28575">
              <a:noFill/>
            </a:ln>
          </c:spPr>
          <c:xVal>
            <c:numRef>
              <c:f>Sheet1!$A$1:$A$100</c:f>
              <c:numCache>
                <c:formatCode>General</c:formatCode>
                <c:ptCount val="100"/>
                <c:pt idx="0">
                  <c:v>68.104351742901784</c:v>
                </c:pt>
                <c:pt idx="1">
                  <c:v>41.296359117925384</c:v>
                </c:pt>
                <c:pt idx="2">
                  <c:v>15.945151607115758</c:v>
                </c:pt>
                <c:pt idx="3">
                  <c:v>57.127664647696172</c:v>
                </c:pt>
                <c:pt idx="4">
                  <c:v>5.6902018637141829</c:v>
                </c:pt>
                <c:pt idx="5">
                  <c:v>92.711319980289545</c:v>
                </c:pt>
                <c:pt idx="6">
                  <c:v>56.81591338036138</c:v>
                </c:pt>
                <c:pt idx="7">
                  <c:v>81.394542180740061</c:v>
                </c:pt>
                <c:pt idx="8">
                  <c:v>2.1833241550637363</c:v>
                </c:pt>
                <c:pt idx="9">
                  <c:v>86.624342271715619</c:v>
                </c:pt>
                <c:pt idx="10">
                  <c:v>17.850574736789369</c:v>
                </c:pt>
                <c:pt idx="11">
                  <c:v>79.501909860752889</c:v>
                </c:pt>
                <c:pt idx="12">
                  <c:v>63.676791768824039</c:v>
                </c:pt>
                <c:pt idx="13">
                  <c:v>90.481844791750049</c:v>
                </c:pt>
                <c:pt idx="14">
                  <c:v>80.830839504260936</c:v>
                </c:pt>
                <c:pt idx="15">
                  <c:v>31.859398291736284</c:v>
                </c:pt>
                <c:pt idx="16">
                  <c:v>5.0536649490350634</c:v>
                </c:pt>
                <c:pt idx="17">
                  <c:v>61.159626721450962</c:v>
                </c:pt>
                <c:pt idx="18">
                  <c:v>7.1431963716326194</c:v>
                </c:pt>
                <c:pt idx="19">
                  <c:v>13.092113996354836</c:v>
                </c:pt>
                <c:pt idx="20">
                  <c:v>7.5192201859012648</c:v>
                </c:pt>
                <c:pt idx="21">
                  <c:v>39.88300609302101</c:v>
                </c:pt>
                <c:pt idx="22">
                  <c:v>78.122830605653206</c:v>
                </c:pt>
                <c:pt idx="23">
                  <c:v>43.466072698407331</c:v>
                </c:pt>
                <c:pt idx="24">
                  <c:v>64.365430409543592</c:v>
                </c:pt>
                <c:pt idx="25">
                  <c:v>59.067370709661489</c:v>
                </c:pt>
                <c:pt idx="26">
                  <c:v>98.001490744596168</c:v>
                </c:pt>
                <c:pt idx="27">
                  <c:v>37.762383039620993</c:v>
                </c:pt>
                <c:pt idx="28">
                  <c:v>96.665199218577584</c:v>
                </c:pt>
                <c:pt idx="29">
                  <c:v>30.414595259829323</c:v>
                </c:pt>
                <c:pt idx="30">
                  <c:v>96.831569371746767</c:v>
                </c:pt>
                <c:pt idx="31">
                  <c:v>27.901725725329719</c:v>
                </c:pt>
                <c:pt idx="32">
                  <c:v>4.8570496357262947</c:v>
                </c:pt>
                <c:pt idx="33">
                  <c:v>17.272626070552054</c:v>
                </c:pt>
                <c:pt idx="34">
                  <c:v>59.36932499140417</c:v>
                </c:pt>
                <c:pt idx="35">
                  <c:v>1.9291042222931645</c:v>
                </c:pt>
                <c:pt idx="36">
                  <c:v>4.3691500807538466</c:v>
                </c:pt>
                <c:pt idx="37">
                  <c:v>57.626831748800676</c:v>
                </c:pt>
                <c:pt idx="38">
                  <c:v>88.859939166988482</c:v>
                </c:pt>
                <c:pt idx="39">
                  <c:v>84.540570231867846</c:v>
                </c:pt>
                <c:pt idx="40">
                  <c:v>1.6494730310306451</c:v>
                </c:pt>
                <c:pt idx="41">
                  <c:v>18.713040639776288</c:v>
                </c:pt>
                <c:pt idx="42">
                  <c:v>40.997870349576814</c:v>
                </c:pt>
                <c:pt idx="43">
                  <c:v>32.463906509779449</c:v>
                </c:pt>
                <c:pt idx="44">
                  <c:v>16.277222608139795</c:v>
                </c:pt>
                <c:pt idx="45">
                  <c:v>46.642983660714677</c:v>
                </c:pt>
                <c:pt idx="46">
                  <c:v>92.565904327945404</c:v>
                </c:pt>
                <c:pt idx="47">
                  <c:v>22.984532188466023</c:v>
                </c:pt>
                <c:pt idx="48">
                  <c:v>69.483508800354016</c:v>
                </c:pt>
                <c:pt idx="49">
                  <c:v>43.381319776225133</c:v>
                </c:pt>
                <c:pt idx="50">
                  <c:v>65.937328158754596</c:v>
                </c:pt>
                <c:pt idx="51">
                  <c:v>37.146827336133626</c:v>
                </c:pt>
                <c:pt idx="52">
                  <c:v>85.611979599490851</c:v>
                </c:pt>
                <c:pt idx="53">
                  <c:v>17.032255870428756</c:v>
                </c:pt>
                <c:pt idx="54">
                  <c:v>1.1255954764141864</c:v>
                </c:pt>
                <c:pt idx="55">
                  <c:v>28.615511992636044</c:v>
                </c:pt>
                <c:pt idx="56">
                  <c:v>8.9840231099355226</c:v>
                </c:pt>
                <c:pt idx="57">
                  <c:v>7.6729052360087966</c:v>
                </c:pt>
                <c:pt idx="58">
                  <c:v>16.096076766491716</c:v>
                </c:pt>
                <c:pt idx="59">
                  <c:v>27.780944636559877</c:v>
                </c:pt>
                <c:pt idx="60">
                  <c:v>6.6947886040328966</c:v>
                </c:pt>
                <c:pt idx="61">
                  <c:v>37.669405123966655</c:v>
                </c:pt>
                <c:pt idx="62">
                  <c:v>59.872075475166731</c:v>
                </c:pt>
                <c:pt idx="63">
                  <c:v>93.202146707330016</c:v>
                </c:pt>
                <c:pt idx="64">
                  <c:v>89.109589806226197</c:v>
                </c:pt>
                <c:pt idx="65">
                  <c:v>66.334604839500173</c:v>
                </c:pt>
                <c:pt idx="66">
                  <c:v>82.791771628047115</c:v>
                </c:pt>
                <c:pt idx="67">
                  <c:v>70.313752690398942</c:v>
                </c:pt>
                <c:pt idx="68">
                  <c:v>80.51636063656656</c:v>
                </c:pt>
                <c:pt idx="69">
                  <c:v>62.164317125847219</c:v>
                </c:pt>
                <c:pt idx="70">
                  <c:v>15.30540565550732</c:v>
                </c:pt>
                <c:pt idx="71">
                  <c:v>34.203601021972126</c:v>
                </c:pt>
                <c:pt idx="72">
                  <c:v>91.065361862949871</c:v>
                </c:pt>
                <c:pt idx="73">
                  <c:v>93.454876472136746</c:v>
                </c:pt>
                <c:pt idx="74">
                  <c:v>34.140874000303292</c:v>
                </c:pt>
                <c:pt idx="75">
                  <c:v>10.484715271365008</c:v>
                </c:pt>
                <c:pt idx="76">
                  <c:v>33.448766599554176</c:v>
                </c:pt>
                <c:pt idx="77">
                  <c:v>71.139874081934877</c:v>
                </c:pt>
                <c:pt idx="78">
                  <c:v>42.732371357743659</c:v>
                </c:pt>
                <c:pt idx="79">
                  <c:v>20.279936688131126</c:v>
                </c:pt>
                <c:pt idx="80">
                  <c:v>97.972571045818313</c:v>
                </c:pt>
                <c:pt idx="81">
                  <c:v>97.641469082755108</c:v>
                </c:pt>
                <c:pt idx="82">
                  <c:v>57.577513257414779</c:v>
                </c:pt>
                <c:pt idx="83">
                  <c:v>97.890270256879418</c:v>
                </c:pt>
                <c:pt idx="84">
                  <c:v>52.854268181962595</c:v>
                </c:pt>
                <c:pt idx="85">
                  <c:v>70.754997573606815</c:v>
                </c:pt>
                <c:pt idx="86">
                  <c:v>49.969468278320882</c:v>
                </c:pt>
                <c:pt idx="87">
                  <c:v>36.782194970896427</c:v>
                </c:pt>
                <c:pt idx="88">
                  <c:v>93.756515977526021</c:v>
                </c:pt>
                <c:pt idx="89">
                  <c:v>17.06760628658861</c:v>
                </c:pt>
                <c:pt idx="90">
                  <c:v>47.583745584704772</c:v>
                </c:pt>
                <c:pt idx="91">
                  <c:v>52.460061848522301</c:v>
                </c:pt>
                <c:pt idx="92">
                  <c:v>49.477277472722314</c:v>
                </c:pt>
                <c:pt idx="93">
                  <c:v>56.197405919029706</c:v>
                </c:pt>
                <c:pt idx="94">
                  <c:v>46.583902104698325</c:v>
                </c:pt>
                <c:pt idx="95">
                  <c:v>19.40128479824169</c:v>
                </c:pt>
                <c:pt idx="96">
                  <c:v>1.093112398939954</c:v>
                </c:pt>
                <c:pt idx="97">
                  <c:v>79.079641494924644</c:v>
                </c:pt>
                <c:pt idx="98">
                  <c:v>84.038747502632262</c:v>
                </c:pt>
                <c:pt idx="99">
                  <c:v>17.427926870147115</c:v>
                </c:pt>
              </c:numCache>
            </c:numRef>
          </c:xVal>
          <c:yVal>
            <c:numRef>
              <c:f>Sheet1!$D$1:$D$100</c:f>
              <c:numCache>
                <c:formatCode>General</c:formatCode>
                <c:ptCount val="100"/>
                <c:pt idx="0">
                  <c:v>1.4627901351515324E-2</c:v>
                </c:pt>
                <c:pt idx="1">
                  <c:v>2.3872419809431424E-2</c:v>
                </c:pt>
                <c:pt idx="2">
                  <c:v>5.9458375441646137E-2</c:v>
                </c:pt>
                <c:pt idx="3">
                  <c:v>1.7294676483499766E-2</c:v>
                </c:pt>
                <c:pt idx="4">
                  <c:v>0.17221371273739691</c:v>
                </c:pt>
                <c:pt idx="5">
                  <c:v>1.0778413580700462E-2</c:v>
                </c:pt>
                <c:pt idx="6">
                  <c:v>1.7374540580600197E-2</c:v>
                </c:pt>
                <c:pt idx="7">
                  <c:v>1.2271700697363708E-2</c:v>
                </c:pt>
                <c:pt idx="8">
                  <c:v>0.44624556502180268</c:v>
                </c:pt>
                <c:pt idx="9">
                  <c:v>1.1504287049249551E-2</c:v>
                </c:pt>
                <c:pt idx="10">
                  <c:v>5.47952194473183E-2</c:v>
                </c:pt>
                <c:pt idx="11">
                  <c:v>1.2504049471468125E-2</c:v>
                </c:pt>
                <c:pt idx="12">
                  <c:v>1.5505285841544935E-2</c:v>
                </c:pt>
                <c:pt idx="13">
                  <c:v>1.0981441698583535E-2</c:v>
                </c:pt>
                <c:pt idx="14">
                  <c:v>1.2332918997462066E-2</c:v>
                </c:pt>
                <c:pt idx="15">
                  <c:v>3.118543902461236E-2</c:v>
                </c:pt>
                <c:pt idx="16">
                  <c:v>0.16882102509943228</c:v>
                </c:pt>
                <c:pt idx="17">
                  <c:v>1.6132247712864013E-2</c:v>
                </c:pt>
                <c:pt idx="18">
                  <c:v>0.12764890084540248</c:v>
                </c:pt>
                <c:pt idx="19">
                  <c:v>7.5211331429954759E-2</c:v>
                </c:pt>
                <c:pt idx="20">
                  <c:v>0.12334243367885057</c:v>
                </c:pt>
                <c:pt idx="21">
                  <c:v>2.4714042759098848E-2</c:v>
                </c:pt>
                <c:pt idx="22">
                  <c:v>1.2724100405415353E-2</c:v>
                </c:pt>
                <c:pt idx="23">
                  <c:v>2.2834432748184561E-2</c:v>
                </c:pt>
                <c:pt idx="24">
                  <c:v>1.5511994164015242E-2</c:v>
                </c:pt>
                <c:pt idx="25">
                  <c:v>1.6804885844290438E-2</c:v>
                </c:pt>
                <c:pt idx="26">
                  <c:v>1.0173755132182037E-2</c:v>
                </c:pt>
                <c:pt idx="27">
                  <c:v>2.6239383457557421E-2</c:v>
                </c:pt>
                <c:pt idx="28">
                  <c:v>1.0258770272639887E-2</c:v>
                </c:pt>
                <c:pt idx="29">
                  <c:v>3.221614423279559E-2</c:v>
                </c:pt>
                <c:pt idx="30">
                  <c:v>1.0298465436159246E-2</c:v>
                </c:pt>
                <c:pt idx="31">
                  <c:v>3.4877634983582102E-2</c:v>
                </c:pt>
                <c:pt idx="32">
                  <c:v>0.20366080956040367</c:v>
                </c:pt>
                <c:pt idx="33">
                  <c:v>5.6566063561769832E-2</c:v>
                </c:pt>
                <c:pt idx="34">
                  <c:v>1.6723657119915431E-2</c:v>
                </c:pt>
                <c:pt idx="35">
                  <c:v>0.51182530438776463</c:v>
                </c:pt>
                <c:pt idx="36">
                  <c:v>0.18847323736554983</c:v>
                </c:pt>
                <c:pt idx="37">
                  <c:v>1.7179786823089266E-2</c:v>
                </c:pt>
                <c:pt idx="38">
                  <c:v>1.1223419841478805E-2</c:v>
                </c:pt>
                <c:pt idx="39">
                  <c:v>1.175223091582135E-2</c:v>
                </c:pt>
                <c:pt idx="40">
                  <c:v>0.45183853427141718</c:v>
                </c:pt>
                <c:pt idx="41">
                  <c:v>5.1001945687486651E-2</c:v>
                </c:pt>
                <c:pt idx="42">
                  <c:v>2.3826822785219939E-2</c:v>
                </c:pt>
                <c:pt idx="43">
                  <c:v>2.9900853985655972E-2</c:v>
                </c:pt>
                <c:pt idx="44">
                  <c:v>5.9198693480920397E-2</c:v>
                </c:pt>
                <c:pt idx="45">
                  <c:v>2.1395646870031898E-2</c:v>
                </c:pt>
                <c:pt idx="46">
                  <c:v>1.0794783211721948E-2</c:v>
                </c:pt>
                <c:pt idx="47">
                  <c:v>4.2351828972403964E-2</c:v>
                </c:pt>
                <c:pt idx="48">
                  <c:v>1.4206557829122484E-2</c:v>
                </c:pt>
                <c:pt idx="49">
                  <c:v>2.2663261360085368E-2</c:v>
                </c:pt>
                <c:pt idx="50">
                  <c:v>1.5111185627455228E-2</c:v>
                </c:pt>
                <c:pt idx="51">
                  <c:v>2.6896075190659011E-2</c:v>
                </c:pt>
                <c:pt idx="52">
                  <c:v>1.164524990947852E-2</c:v>
                </c:pt>
                <c:pt idx="53">
                  <c:v>5.7838759264253928E-2</c:v>
                </c:pt>
                <c:pt idx="54">
                  <c:v>0.85807727335117256</c:v>
                </c:pt>
                <c:pt idx="55">
                  <c:v>3.4752687667266517E-2</c:v>
                </c:pt>
                <c:pt idx="56">
                  <c:v>0.10658820901642461</c:v>
                </c:pt>
                <c:pt idx="57">
                  <c:v>0.12616929492075568</c:v>
                </c:pt>
                <c:pt idx="58">
                  <c:v>6.109510041321238E-2</c:v>
                </c:pt>
                <c:pt idx="59">
                  <c:v>3.4848108433779973E-2</c:v>
                </c:pt>
                <c:pt idx="60">
                  <c:v>0.14378470551816988</c:v>
                </c:pt>
                <c:pt idx="61">
                  <c:v>2.6521872317504466E-2</c:v>
                </c:pt>
                <c:pt idx="62">
                  <c:v>1.64589543436038E-2</c:v>
                </c:pt>
                <c:pt idx="63">
                  <c:v>1.0647854565673402E-2</c:v>
                </c:pt>
                <c:pt idx="64">
                  <c:v>1.1140668806902683E-2</c:v>
                </c:pt>
                <c:pt idx="65">
                  <c:v>1.5006358192677746E-2</c:v>
                </c:pt>
                <c:pt idx="66">
                  <c:v>1.2076287611376631E-2</c:v>
                </c:pt>
                <c:pt idx="67">
                  <c:v>1.4142547258241609E-2</c:v>
                </c:pt>
                <c:pt idx="68">
                  <c:v>1.2267663381656684E-2</c:v>
                </c:pt>
                <c:pt idx="69">
                  <c:v>1.5968434460514363E-2</c:v>
                </c:pt>
                <c:pt idx="70">
                  <c:v>6.4885464593540637E-2</c:v>
                </c:pt>
                <c:pt idx="71">
                  <c:v>2.8698520288369465E-2</c:v>
                </c:pt>
                <c:pt idx="72">
                  <c:v>1.0900930200717052E-2</c:v>
                </c:pt>
                <c:pt idx="73">
                  <c:v>1.0667272633658447E-2</c:v>
                </c:pt>
                <c:pt idx="74">
                  <c:v>2.9229001051931932E-2</c:v>
                </c:pt>
                <c:pt idx="75">
                  <c:v>9.224225617517344E-2</c:v>
                </c:pt>
                <c:pt idx="76">
                  <c:v>2.927557315362209E-2</c:v>
                </c:pt>
                <c:pt idx="77">
                  <c:v>1.3942333657568905E-2</c:v>
                </c:pt>
                <c:pt idx="78">
                  <c:v>2.3312984863476827E-2</c:v>
                </c:pt>
                <c:pt idx="79">
                  <c:v>4.8172713324862365E-2</c:v>
                </c:pt>
                <c:pt idx="80">
                  <c:v>1.0184352301499354E-2</c:v>
                </c:pt>
                <c:pt idx="81">
                  <c:v>1.020170214099779E-2</c:v>
                </c:pt>
                <c:pt idx="82">
                  <c:v>1.7324625041373796E-2</c:v>
                </c:pt>
                <c:pt idx="83">
                  <c:v>1.0136523092100598E-2</c:v>
                </c:pt>
                <c:pt idx="84">
                  <c:v>1.8714011462444884E-2</c:v>
                </c:pt>
                <c:pt idx="85">
                  <c:v>1.3998299670006946E-2</c:v>
                </c:pt>
                <c:pt idx="86">
                  <c:v>1.98480150021457E-2</c:v>
                </c:pt>
                <c:pt idx="87">
                  <c:v>2.6896479026769907E-2</c:v>
                </c:pt>
                <c:pt idx="88">
                  <c:v>1.0656083208782712E-2</c:v>
                </c:pt>
                <c:pt idx="89">
                  <c:v>5.7657597612154908E-2</c:v>
                </c:pt>
                <c:pt idx="90">
                  <c:v>2.0891896698103755E-2</c:v>
                </c:pt>
                <c:pt idx="91">
                  <c:v>1.8783326480113403E-2</c:v>
                </c:pt>
                <c:pt idx="92">
                  <c:v>2.0000866086889509E-2</c:v>
                </c:pt>
                <c:pt idx="93">
                  <c:v>1.7508090848305968E-2</c:v>
                </c:pt>
                <c:pt idx="94">
                  <c:v>2.1351914478776043E-2</c:v>
                </c:pt>
                <c:pt idx="95">
                  <c:v>4.9159972497170815E-2</c:v>
                </c:pt>
                <c:pt idx="96">
                  <c:v>0.59038977613068466</c:v>
                </c:pt>
                <c:pt idx="97">
                  <c:v>1.2594640496630567E-2</c:v>
                </c:pt>
                <c:pt idx="98">
                  <c:v>1.1889519014263829E-2</c:v>
                </c:pt>
                <c:pt idx="99">
                  <c:v>5.5548899398738499E-2</c:v>
                </c:pt>
              </c:numCache>
            </c:numRef>
          </c:yVal>
          <c:smooth val="0"/>
          <c:extLst>
            <c:ext xmlns:c16="http://schemas.microsoft.com/office/drawing/2014/chart" uri="{C3380CC4-5D6E-409C-BE32-E72D297353CC}">
              <c16:uniqueId val="{00000002-21F5-4145-AC0B-550D4D3B742E}"/>
            </c:ext>
          </c:extLst>
        </c:ser>
        <c:dLbls>
          <c:showLegendKey val="0"/>
          <c:showVal val="0"/>
          <c:showCatName val="0"/>
          <c:showSerName val="0"/>
          <c:showPercent val="0"/>
          <c:showBubbleSize val="0"/>
        </c:dLbls>
        <c:axId val="48421504"/>
        <c:axId val="48431488"/>
      </c:scatterChart>
      <c:valAx>
        <c:axId val="48421504"/>
        <c:scaling>
          <c:orientation val="minMax"/>
          <c:max val="100"/>
        </c:scaling>
        <c:delete val="0"/>
        <c:axPos val="b"/>
        <c:numFmt formatCode="General" sourceLinked="1"/>
        <c:majorTickMark val="out"/>
        <c:minorTickMark val="none"/>
        <c:tickLblPos val="nextTo"/>
        <c:crossAx val="48431488"/>
        <c:crosses val="autoZero"/>
        <c:crossBetween val="midCat"/>
      </c:valAx>
      <c:valAx>
        <c:axId val="48431488"/>
        <c:scaling>
          <c:orientation val="minMax"/>
        </c:scaling>
        <c:delete val="0"/>
        <c:axPos val="l"/>
        <c:majorGridlines/>
        <c:numFmt formatCode="General" sourceLinked="1"/>
        <c:majorTickMark val="out"/>
        <c:minorTickMark val="none"/>
        <c:tickLblPos val="nextTo"/>
        <c:crossAx val="48421504"/>
        <c:crosses val="autoZero"/>
        <c:crossBetween val="midCat"/>
      </c:valAx>
    </c:plotArea>
    <c:legend>
      <c:legendPos val="r"/>
      <c:overlay val="0"/>
    </c:legend>
    <c:plotVisOnly val="1"/>
    <c:dispBlanksAs val="gap"/>
    <c:showDLblsOverMax val="0"/>
  </c:chart>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catterChart>
        <c:scatterStyle val="lineMarker"/>
        <c:varyColors val="0"/>
        <c:ser>
          <c:idx val="0"/>
          <c:order val="0"/>
          <c:spPr>
            <a:ln w="28575">
              <a:noFill/>
            </a:ln>
          </c:spPr>
          <c:xVal>
            <c:numRef>
              <c:f>Sheet1!$A$1:$A$100</c:f>
              <c:numCache>
                <c:formatCode>General</c:formatCode>
                <c:ptCount val="100"/>
                <c:pt idx="0">
                  <c:v>68.104351742901784</c:v>
                </c:pt>
                <c:pt idx="1">
                  <c:v>41.296359117925384</c:v>
                </c:pt>
                <c:pt idx="2">
                  <c:v>15.945151607115758</c:v>
                </c:pt>
                <c:pt idx="3">
                  <c:v>57.127664647696172</c:v>
                </c:pt>
                <c:pt idx="4">
                  <c:v>5.6902018637141829</c:v>
                </c:pt>
                <c:pt idx="5">
                  <c:v>92.711319980289545</c:v>
                </c:pt>
                <c:pt idx="6">
                  <c:v>56.81591338036138</c:v>
                </c:pt>
                <c:pt idx="7">
                  <c:v>81.394542180740061</c:v>
                </c:pt>
                <c:pt idx="8">
                  <c:v>2.1833241550637363</c:v>
                </c:pt>
                <c:pt idx="9">
                  <c:v>86.624342271715619</c:v>
                </c:pt>
                <c:pt idx="10">
                  <c:v>17.850574736789369</c:v>
                </c:pt>
                <c:pt idx="11">
                  <c:v>79.501909860752889</c:v>
                </c:pt>
                <c:pt idx="12">
                  <c:v>63.676791768824039</c:v>
                </c:pt>
                <c:pt idx="13">
                  <c:v>90.481844791750049</c:v>
                </c:pt>
                <c:pt idx="14">
                  <c:v>80.830839504260936</c:v>
                </c:pt>
                <c:pt idx="15">
                  <c:v>31.859398291736284</c:v>
                </c:pt>
                <c:pt idx="16">
                  <c:v>5.0536649490350634</c:v>
                </c:pt>
                <c:pt idx="17">
                  <c:v>61.159626721450962</c:v>
                </c:pt>
                <c:pt idx="18">
                  <c:v>7.1431963716326194</c:v>
                </c:pt>
                <c:pt idx="19">
                  <c:v>13.092113996354836</c:v>
                </c:pt>
                <c:pt idx="20">
                  <c:v>7.5192201859012648</c:v>
                </c:pt>
                <c:pt idx="21">
                  <c:v>39.88300609302101</c:v>
                </c:pt>
                <c:pt idx="22">
                  <c:v>78.122830605653206</c:v>
                </c:pt>
                <c:pt idx="23">
                  <c:v>43.466072698407331</c:v>
                </c:pt>
                <c:pt idx="24">
                  <c:v>64.365430409543592</c:v>
                </c:pt>
                <c:pt idx="25">
                  <c:v>59.067370709661489</c:v>
                </c:pt>
                <c:pt idx="26">
                  <c:v>98.001490744596168</c:v>
                </c:pt>
                <c:pt idx="27">
                  <c:v>37.762383039620993</c:v>
                </c:pt>
                <c:pt idx="28">
                  <c:v>96.665199218577584</c:v>
                </c:pt>
                <c:pt idx="29">
                  <c:v>30.414595259829323</c:v>
                </c:pt>
                <c:pt idx="30">
                  <c:v>96.831569371746767</c:v>
                </c:pt>
                <c:pt idx="31">
                  <c:v>27.901725725329719</c:v>
                </c:pt>
                <c:pt idx="32">
                  <c:v>4.8570496357262947</c:v>
                </c:pt>
                <c:pt idx="33">
                  <c:v>17.272626070552054</c:v>
                </c:pt>
                <c:pt idx="34">
                  <c:v>59.36932499140417</c:v>
                </c:pt>
                <c:pt idx="35">
                  <c:v>1.9291042222931645</c:v>
                </c:pt>
                <c:pt idx="36">
                  <c:v>4.3691500807538466</c:v>
                </c:pt>
                <c:pt idx="37">
                  <c:v>57.626831748800676</c:v>
                </c:pt>
                <c:pt idx="38">
                  <c:v>88.859939166988482</c:v>
                </c:pt>
                <c:pt idx="39">
                  <c:v>84.540570231867846</c:v>
                </c:pt>
                <c:pt idx="40">
                  <c:v>1.6494730310306451</c:v>
                </c:pt>
                <c:pt idx="41">
                  <c:v>18.713040639776288</c:v>
                </c:pt>
                <c:pt idx="42">
                  <c:v>40.997870349576814</c:v>
                </c:pt>
                <c:pt idx="43">
                  <c:v>32.463906509779449</c:v>
                </c:pt>
                <c:pt idx="44">
                  <c:v>16.277222608139795</c:v>
                </c:pt>
                <c:pt idx="45">
                  <c:v>46.642983660714677</c:v>
                </c:pt>
                <c:pt idx="46">
                  <c:v>92.565904327945404</c:v>
                </c:pt>
                <c:pt idx="47">
                  <c:v>22.984532188466023</c:v>
                </c:pt>
                <c:pt idx="48">
                  <c:v>69.483508800354016</c:v>
                </c:pt>
                <c:pt idx="49">
                  <c:v>43.381319776225133</c:v>
                </c:pt>
                <c:pt idx="50">
                  <c:v>65.937328158754596</c:v>
                </c:pt>
                <c:pt idx="51">
                  <c:v>37.146827336133626</c:v>
                </c:pt>
                <c:pt idx="52">
                  <c:v>85.611979599490851</c:v>
                </c:pt>
                <c:pt idx="53">
                  <c:v>17.032255870428756</c:v>
                </c:pt>
                <c:pt idx="54">
                  <c:v>1.1255954764141864</c:v>
                </c:pt>
                <c:pt idx="55">
                  <c:v>28.615511992636044</c:v>
                </c:pt>
                <c:pt idx="56">
                  <c:v>8.9840231099355226</c:v>
                </c:pt>
                <c:pt idx="57">
                  <c:v>7.6729052360087966</c:v>
                </c:pt>
                <c:pt idx="58">
                  <c:v>16.096076766491716</c:v>
                </c:pt>
                <c:pt idx="59">
                  <c:v>27.780944636559877</c:v>
                </c:pt>
                <c:pt idx="60">
                  <c:v>6.6947886040328966</c:v>
                </c:pt>
                <c:pt idx="61">
                  <c:v>37.669405123966655</c:v>
                </c:pt>
                <c:pt idx="62">
                  <c:v>59.872075475166731</c:v>
                </c:pt>
                <c:pt idx="63">
                  <c:v>93.202146707330016</c:v>
                </c:pt>
                <c:pt idx="64">
                  <c:v>89.109589806226197</c:v>
                </c:pt>
                <c:pt idx="65">
                  <c:v>66.334604839500173</c:v>
                </c:pt>
                <c:pt idx="66">
                  <c:v>82.791771628047115</c:v>
                </c:pt>
                <c:pt idx="67">
                  <c:v>70.313752690398942</c:v>
                </c:pt>
                <c:pt idx="68">
                  <c:v>80.51636063656656</c:v>
                </c:pt>
                <c:pt idx="69">
                  <c:v>62.164317125847219</c:v>
                </c:pt>
                <c:pt idx="70">
                  <c:v>15.30540565550732</c:v>
                </c:pt>
                <c:pt idx="71">
                  <c:v>34.203601021972126</c:v>
                </c:pt>
                <c:pt idx="72">
                  <c:v>91.065361862949871</c:v>
                </c:pt>
                <c:pt idx="73">
                  <c:v>93.454876472136746</c:v>
                </c:pt>
                <c:pt idx="74">
                  <c:v>34.140874000303292</c:v>
                </c:pt>
                <c:pt idx="75">
                  <c:v>10.484715271365008</c:v>
                </c:pt>
                <c:pt idx="76">
                  <c:v>33.448766599554176</c:v>
                </c:pt>
                <c:pt idx="77">
                  <c:v>71.139874081934877</c:v>
                </c:pt>
                <c:pt idx="78">
                  <c:v>42.732371357743659</c:v>
                </c:pt>
                <c:pt idx="79">
                  <c:v>20.279936688131126</c:v>
                </c:pt>
                <c:pt idx="80">
                  <c:v>97.972571045818313</c:v>
                </c:pt>
                <c:pt idx="81">
                  <c:v>97.641469082755108</c:v>
                </c:pt>
                <c:pt idx="82">
                  <c:v>57.577513257414779</c:v>
                </c:pt>
                <c:pt idx="83">
                  <c:v>97.890270256879418</c:v>
                </c:pt>
                <c:pt idx="84">
                  <c:v>52.854268181962595</c:v>
                </c:pt>
                <c:pt idx="85">
                  <c:v>70.754997573606815</c:v>
                </c:pt>
                <c:pt idx="86">
                  <c:v>49.969468278320882</c:v>
                </c:pt>
                <c:pt idx="87">
                  <c:v>36.782194970896427</c:v>
                </c:pt>
                <c:pt idx="88">
                  <c:v>93.756515977526021</c:v>
                </c:pt>
                <c:pt idx="89">
                  <c:v>17.06760628658861</c:v>
                </c:pt>
                <c:pt idx="90">
                  <c:v>47.583745584704772</c:v>
                </c:pt>
                <c:pt idx="91">
                  <c:v>52.460061848522301</c:v>
                </c:pt>
                <c:pt idx="92">
                  <c:v>49.477277472722314</c:v>
                </c:pt>
                <c:pt idx="93">
                  <c:v>56.197405919029706</c:v>
                </c:pt>
                <c:pt idx="94">
                  <c:v>46.583902104698325</c:v>
                </c:pt>
                <c:pt idx="95">
                  <c:v>19.40128479824169</c:v>
                </c:pt>
                <c:pt idx="96">
                  <c:v>1.093112398939954</c:v>
                </c:pt>
                <c:pt idx="97">
                  <c:v>79.079641494924644</c:v>
                </c:pt>
                <c:pt idx="98">
                  <c:v>84.038747502632262</c:v>
                </c:pt>
                <c:pt idx="99">
                  <c:v>17.427926870147115</c:v>
                </c:pt>
              </c:numCache>
            </c:numRef>
          </c:xVal>
          <c:yVal>
            <c:numRef>
              <c:f>Sheet1!$B$1:$B$100</c:f>
              <c:numCache>
                <c:formatCode>General</c:formatCode>
                <c:ptCount val="100"/>
                <c:pt idx="0">
                  <c:v>2.1556902715995458E-4</c:v>
                </c:pt>
                <c:pt idx="1">
                  <c:v>5.8608413100949173E-4</c:v>
                </c:pt>
                <c:pt idx="2">
                  <c:v>3.928710811097887E-3</c:v>
                </c:pt>
                <c:pt idx="3">
                  <c:v>3.0639795714598327E-4</c:v>
                </c:pt>
                <c:pt idx="4">
                  <c:v>3.0598320372875219E-2</c:v>
                </c:pt>
                <c:pt idx="5">
                  <c:v>1.1633919698782405E-4</c:v>
                </c:pt>
                <c:pt idx="6">
                  <c:v>3.0972335116068644E-4</c:v>
                </c:pt>
                <c:pt idx="7">
                  <c:v>1.5093883654512157E-4</c:v>
                </c:pt>
                <c:pt idx="8">
                  <c:v>0.19409908146602933</c:v>
                </c:pt>
                <c:pt idx="9">
                  <c:v>1.3326225781071477E-4</c:v>
                </c:pt>
                <c:pt idx="10">
                  <c:v>3.1296961773537649E-3</c:v>
                </c:pt>
                <c:pt idx="11">
                  <c:v>1.581965072656833E-4</c:v>
                </c:pt>
                <c:pt idx="12">
                  <c:v>2.4658951003475447E-4</c:v>
                </c:pt>
                <c:pt idx="13">
                  <c:v>1.2213942532923156E-4</c:v>
                </c:pt>
                <c:pt idx="14">
                  <c:v>1.5303470350243195E-4</c:v>
                </c:pt>
                <c:pt idx="15">
                  <c:v>9.8520030740435879E-4</c:v>
                </c:pt>
                <c:pt idx="16">
                  <c:v>3.8038397721388152E-2</c:v>
                </c:pt>
                <c:pt idx="17">
                  <c:v>2.6731929539161771E-4</c:v>
                </c:pt>
                <c:pt idx="18">
                  <c:v>1.9284221860429315E-2</c:v>
                </c:pt>
                <c:pt idx="19">
                  <c:v>5.8015064722226166E-3</c:v>
                </c:pt>
                <c:pt idx="20">
                  <c:v>1.750146609780447E-2</c:v>
                </c:pt>
                <c:pt idx="21">
                  <c:v>6.2853707344577645E-4</c:v>
                </c:pt>
                <c:pt idx="22">
                  <c:v>1.638468220379215E-4</c:v>
                </c:pt>
                <c:pt idx="23">
                  <c:v>5.2920283737617913E-4</c:v>
                </c:pt>
                <c:pt idx="24">
                  <c:v>2.413670905403523E-4</c:v>
                </c:pt>
                <c:pt idx="25">
                  <c:v>2.8658025105028569E-4</c:v>
                </c:pt>
                <c:pt idx="26">
                  <c:v>1.0411644374604799E-4</c:v>
                </c:pt>
                <c:pt idx="27">
                  <c:v>7.0102060888274078E-4</c:v>
                </c:pt>
                <c:pt idx="28">
                  <c:v>1.0700810947506419E-4</c:v>
                </c:pt>
                <c:pt idx="29">
                  <c:v>1.0800149586344253E-3</c:v>
                </c:pt>
                <c:pt idx="30">
                  <c:v>1.0664827390142175E-4</c:v>
                </c:pt>
                <c:pt idx="31">
                  <c:v>1.2828655425604345E-3</c:v>
                </c:pt>
                <c:pt idx="32">
                  <c:v>4.1295785057446903E-2</c:v>
                </c:pt>
                <c:pt idx="33">
                  <c:v>3.34667135592647E-3</c:v>
                </c:pt>
                <c:pt idx="34">
                  <c:v>2.8370331664921347E-4</c:v>
                </c:pt>
                <c:pt idx="35">
                  <c:v>0.26802958281473471</c:v>
                </c:pt>
                <c:pt idx="36">
                  <c:v>5.1033462072176496E-2</c:v>
                </c:pt>
                <c:pt idx="37">
                  <c:v>3.0106815470854343E-4</c:v>
                </c:pt>
                <c:pt idx="38">
                  <c:v>1.2663217446853679E-4</c:v>
                </c:pt>
                <c:pt idx="39">
                  <c:v>1.3991301459281654E-4</c:v>
                </c:pt>
                <c:pt idx="40">
                  <c:v>0.3651566125195953</c:v>
                </c:pt>
                <c:pt idx="41">
                  <c:v>2.8531696331052197E-3</c:v>
                </c:pt>
                <c:pt idx="42">
                  <c:v>5.94942419939865E-4</c:v>
                </c:pt>
                <c:pt idx="43">
                  <c:v>9.4854082899944873E-4</c:v>
                </c:pt>
                <c:pt idx="44">
                  <c:v>3.7621131350035809E-3</c:v>
                </c:pt>
                <c:pt idx="45">
                  <c:v>4.5963420007455458E-4</c:v>
                </c:pt>
                <c:pt idx="46">
                  <c:v>1.1670199250141159E-4</c:v>
                </c:pt>
                <c:pt idx="47">
                  <c:v>1.8913309359689791E-3</c:v>
                </c:pt>
                <c:pt idx="48">
                  <c:v>2.0710541062708021E-4</c:v>
                </c:pt>
                <c:pt idx="49">
                  <c:v>5.3124009951288425E-4</c:v>
                </c:pt>
                <c:pt idx="50">
                  <c:v>2.2995268901049526E-4</c:v>
                </c:pt>
                <c:pt idx="51">
                  <c:v>7.2439978817816859E-4</c:v>
                </c:pt>
                <c:pt idx="52">
                  <c:v>1.3643330092668921E-4</c:v>
                </c:pt>
                <c:pt idx="53">
                  <c:v>3.4452709592739596E-3</c:v>
                </c:pt>
                <c:pt idx="54">
                  <c:v>0.74350997593204649</c:v>
                </c:pt>
                <c:pt idx="55">
                  <c:v>1.2198462077993172E-3</c:v>
                </c:pt>
                <c:pt idx="56">
                  <c:v>1.2287273417605639E-2</c:v>
                </c:pt>
                <c:pt idx="57">
                  <c:v>1.6947253645935741E-2</c:v>
                </c:pt>
                <c:pt idx="58">
                  <c:v>3.8547677856076538E-3</c:v>
                </c:pt>
                <c:pt idx="59">
                  <c:v>1.2952249000762817E-3</c:v>
                </c:pt>
                <c:pt idx="60">
                  <c:v>2.2210004667821165E-2</c:v>
                </c:pt>
                <c:pt idx="61">
                  <c:v>7.0448047544020679E-4</c:v>
                </c:pt>
                <c:pt idx="62">
                  <c:v>2.7890989687482358E-4</c:v>
                </c:pt>
                <c:pt idx="63">
                  <c:v>1.1511430621417156E-4</c:v>
                </c:pt>
                <c:pt idx="64">
                  <c:v>1.2592455180201017E-4</c:v>
                </c:pt>
                <c:pt idx="65">
                  <c:v>2.2721216092951501E-4</c:v>
                </c:pt>
                <c:pt idx="66">
                  <c:v>1.4587346632801939E-4</c:v>
                </c:pt>
                <c:pt idx="67">
                  <c:v>2.0225920973236588E-4</c:v>
                </c:pt>
                <c:pt idx="68">
                  <c:v>1.5423502393310822E-4</c:v>
                </c:pt>
                <c:pt idx="69">
                  <c:v>2.5875145473385803E-4</c:v>
                </c:pt>
                <c:pt idx="70">
                  <c:v>4.2597041134542915E-3</c:v>
                </c:pt>
                <c:pt idx="71">
                  <c:v>8.5431368566024634E-4</c:v>
                </c:pt>
                <c:pt idx="72">
                  <c:v>1.2057075564737126E-4</c:v>
                </c:pt>
                <c:pt idx="73">
                  <c:v>1.1448506242146025E-4</c:v>
                </c:pt>
                <c:pt idx="74">
                  <c:v>8.5763053816765894E-4</c:v>
                </c:pt>
                <c:pt idx="75">
                  <c:v>9.0440524087896761E-3</c:v>
                </c:pt>
                <c:pt idx="76">
                  <c:v>8.9313326865533642E-4</c:v>
                </c:pt>
                <c:pt idx="77">
                  <c:v>1.9755817805626049E-4</c:v>
                </c:pt>
                <c:pt idx="78">
                  <c:v>5.4754941829313487E-4</c:v>
                </c:pt>
                <c:pt idx="79">
                  <c:v>2.4269449188815623E-3</c:v>
                </c:pt>
                <c:pt idx="80">
                  <c:v>1.0417443468706494E-4</c:v>
                </c:pt>
                <c:pt idx="81">
                  <c:v>1.0488337540315331E-4</c:v>
                </c:pt>
                <c:pt idx="82">
                  <c:v>3.0156140328820214E-4</c:v>
                </c:pt>
                <c:pt idx="83">
                  <c:v>1.0434964804099726E-4</c:v>
                </c:pt>
                <c:pt idx="84">
                  <c:v>3.5792338734087813E-4</c:v>
                </c:pt>
                <c:pt idx="85">
                  <c:v>1.9974214411774355E-4</c:v>
                </c:pt>
                <c:pt idx="86">
                  <c:v>4.0043222651642242E-4</c:v>
                </c:pt>
                <c:pt idx="87">
                  <c:v>7.3865898099863899E-4</c:v>
                </c:pt>
                <c:pt idx="88">
                  <c:v>1.137528803192742E-4</c:v>
                </c:pt>
                <c:pt idx="89">
                  <c:v>3.428371255469913E-3</c:v>
                </c:pt>
                <c:pt idx="90">
                  <c:v>4.4158589506199737E-4</c:v>
                </c:pt>
                <c:pt idx="91">
                  <c:v>3.6327968199117376E-4</c:v>
                </c:pt>
                <c:pt idx="92">
                  <c:v>4.0839400634777123E-4</c:v>
                </c:pt>
                <c:pt idx="93">
                  <c:v>3.166281577258234E-4</c:v>
                </c:pt>
                <c:pt idx="94">
                  <c:v>4.6080448399012889E-4</c:v>
                </c:pt>
                <c:pt idx="95">
                  <c:v>2.650013693199102E-3</c:v>
                </c:pt>
                <c:pt idx="96">
                  <c:v>0.72402507180301268</c:v>
                </c:pt>
                <c:pt idx="97">
                  <c:v>1.5988849603454066E-4</c:v>
                </c:pt>
                <c:pt idx="98">
                  <c:v>1.4158985992428278E-4</c:v>
                </c:pt>
                <c:pt idx="99">
                  <c:v>3.2901359566794635E-3</c:v>
                </c:pt>
              </c:numCache>
            </c:numRef>
          </c:yVal>
          <c:smooth val="0"/>
          <c:extLst>
            <c:ext xmlns:c16="http://schemas.microsoft.com/office/drawing/2014/chart" uri="{C3380CC4-5D6E-409C-BE32-E72D297353CC}">
              <c16:uniqueId val="{00000000-5853-46BE-8C31-D5084FAFA318}"/>
            </c:ext>
          </c:extLst>
        </c:ser>
        <c:ser>
          <c:idx val="1"/>
          <c:order val="1"/>
          <c:spPr>
            <a:ln w="28575">
              <a:noFill/>
            </a:ln>
          </c:spPr>
          <c:xVal>
            <c:numRef>
              <c:f>Sheet1!$A$1:$A$100</c:f>
              <c:numCache>
                <c:formatCode>General</c:formatCode>
                <c:ptCount val="100"/>
                <c:pt idx="0">
                  <c:v>68.104351742901784</c:v>
                </c:pt>
                <c:pt idx="1">
                  <c:v>41.296359117925384</c:v>
                </c:pt>
                <c:pt idx="2">
                  <c:v>15.945151607115758</c:v>
                </c:pt>
                <c:pt idx="3">
                  <c:v>57.127664647696172</c:v>
                </c:pt>
                <c:pt idx="4">
                  <c:v>5.6902018637141829</c:v>
                </c:pt>
                <c:pt idx="5">
                  <c:v>92.711319980289545</c:v>
                </c:pt>
                <c:pt idx="6">
                  <c:v>56.81591338036138</c:v>
                </c:pt>
                <c:pt idx="7">
                  <c:v>81.394542180740061</c:v>
                </c:pt>
                <c:pt idx="8">
                  <c:v>2.1833241550637363</c:v>
                </c:pt>
                <c:pt idx="9">
                  <c:v>86.624342271715619</c:v>
                </c:pt>
                <c:pt idx="10">
                  <c:v>17.850574736789369</c:v>
                </c:pt>
                <c:pt idx="11">
                  <c:v>79.501909860752889</c:v>
                </c:pt>
                <c:pt idx="12">
                  <c:v>63.676791768824039</c:v>
                </c:pt>
                <c:pt idx="13">
                  <c:v>90.481844791750049</c:v>
                </c:pt>
                <c:pt idx="14">
                  <c:v>80.830839504260936</c:v>
                </c:pt>
                <c:pt idx="15">
                  <c:v>31.859398291736284</c:v>
                </c:pt>
                <c:pt idx="16">
                  <c:v>5.0536649490350634</c:v>
                </c:pt>
                <c:pt idx="17">
                  <c:v>61.159626721450962</c:v>
                </c:pt>
                <c:pt idx="18">
                  <c:v>7.1431963716326194</c:v>
                </c:pt>
                <c:pt idx="19">
                  <c:v>13.092113996354836</c:v>
                </c:pt>
                <c:pt idx="20">
                  <c:v>7.5192201859012648</c:v>
                </c:pt>
                <c:pt idx="21">
                  <c:v>39.88300609302101</c:v>
                </c:pt>
                <c:pt idx="22">
                  <c:v>78.122830605653206</c:v>
                </c:pt>
                <c:pt idx="23">
                  <c:v>43.466072698407331</c:v>
                </c:pt>
                <c:pt idx="24">
                  <c:v>64.365430409543592</c:v>
                </c:pt>
                <c:pt idx="25">
                  <c:v>59.067370709661489</c:v>
                </c:pt>
                <c:pt idx="26">
                  <c:v>98.001490744596168</c:v>
                </c:pt>
                <c:pt idx="27">
                  <c:v>37.762383039620993</c:v>
                </c:pt>
                <c:pt idx="28">
                  <c:v>96.665199218577584</c:v>
                </c:pt>
                <c:pt idx="29">
                  <c:v>30.414595259829323</c:v>
                </c:pt>
                <c:pt idx="30">
                  <c:v>96.831569371746767</c:v>
                </c:pt>
                <c:pt idx="31">
                  <c:v>27.901725725329719</c:v>
                </c:pt>
                <c:pt idx="32">
                  <c:v>4.8570496357262947</c:v>
                </c:pt>
                <c:pt idx="33">
                  <c:v>17.272626070552054</c:v>
                </c:pt>
                <c:pt idx="34">
                  <c:v>59.36932499140417</c:v>
                </c:pt>
                <c:pt idx="35">
                  <c:v>1.9291042222931645</c:v>
                </c:pt>
                <c:pt idx="36">
                  <c:v>4.3691500807538466</c:v>
                </c:pt>
                <c:pt idx="37">
                  <c:v>57.626831748800676</c:v>
                </c:pt>
                <c:pt idx="38">
                  <c:v>88.859939166988482</c:v>
                </c:pt>
                <c:pt idx="39">
                  <c:v>84.540570231867846</c:v>
                </c:pt>
                <c:pt idx="40">
                  <c:v>1.6494730310306451</c:v>
                </c:pt>
                <c:pt idx="41">
                  <c:v>18.713040639776288</c:v>
                </c:pt>
                <c:pt idx="42">
                  <c:v>40.997870349576814</c:v>
                </c:pt>
                <c:pt idx="43">
                  <c:v>32.463906509779449</c:v>
                </c:pt>
                <c:pt idx="44">
                  <c:v>16.277222608139795</c:v>
                </c:pt>
                <c:pt idx="45">
                  <c:v>46.642983660714677</c:v>
                </c:pt>
                <c:pt idx="46">
                  <c:v>92.565904327945404</c:v>
                </c:pt>
                <c:pt idx="47">
                  <c:v>22.984532188466023</c:v>
                </c:pt>
                <c:pt idx="48">
                  <c:v>69.483508800354016</c:v>
                </c:pt>
                <c:pt idx="49">
                  <c:v>43.381319776225133</c:v>
                </c:pt>
                <c:pt idx="50">
                  <c:v>65.937328158754596</c:v>
                </c:pt>
                <c:pt idx="51">
                  <c:v>37.146827336133626</c:v>
                </c:pt>
                <c:pt idx="52">
                  <c:v>85.611979599490851</c:v>
                </c:pt>
                <c:pt idx="53">
                  <c:v>17.032255870428756</c:v>
                </c:pt>
                <c:pt idx="54">
                  <c:v>1.1255954764141864</c:v>
                </c:pt>
                <c:pt idx="55">
                  <c:v>28.615511992636044</c:v>
                </c:pt>
                <c:pt idx="56">
                  <c:v>8.9840231099355226</c:v>
                </c:pt>
                <c:pt idx="57">
                  <c:v>7.6729052360087966</c:v>
                </c:pt>
                <c:pt idx="58">
                  <c:v>16.096076766491716</c:v>
                </c:pt>
                <c:pt idx="59">
                  <c:v>27.780944636559877</c:v>
                </c:pt>
                <c:pt idx="60">
                  <c:v>6.6947886040328966</c:v>
                </c:pt>
                <c:pt idx="61">
                  <c:v>37.669405123966655</c:v>
                </c:pt>
                <c:pt idx="62">
                  <c:v>59.872075475166731</c:v>
                </c:pt>
                <c:pt idx="63">
                  <c:v>93.202146707330016</c:v>
                </c:pt>
                <c:pt idx="64">
                  <c:v>89.109589806226197</c:v>
                </c:pt>
                <c:pt idx="65">
                  <c:v>66.334604839500173</c:v>
                </c:pt>
                <c:pt idx="66">
                  <c:v>82.791771628047115</c:v>
                </c:pt>
                <c:pt idx="67">
                  <c:v>70.313752690398942</c:v>
                </c:pt>
                <c:pt idx="68">
                  <c:v>80.51636063656656</c:v>
                </c:pt>
                <c:pt idx="69">
                  <c:v>62.164317125847219</c:v>
                </c:pt>
                <c:pt idx="70">
                  <c:v>15.30540565550732</c:v>
                </c:pt>
                <c:pt idx="71">
                  <c:v>34.203601021972126</c:v>
                </c:pt>
                <c:pt idx="72">
                  <c:v>91.065361862949871</c:v>
                </c:pt>
                <c:pt idx="73">
                  <c:v>93.454876472136746</c:v>
                </c:pt>
                <c:pt idx="74">
                  <c:v>34.140874000303292</c:v>
                </c:pt>
                <c:pt idx="75">
                  <c:v>10.484715271365008</c:v>
                </c:pt>
                <c:pt idx="76">
                  <c:v>33.448766599554176</c:v>
                </c:pt>
                <c:pt idx="77">
                  <c:v>71.139874081934877</c:v>
                </c:pt>
                <c:pt idx="78">
                  <c:v>42.732371357743659</c:v>
                </c:pt>
                <c:pt idx="79">
                  <c:v>20.279936688131126</c:v>
                </c:pt>
                <c:pt idx="80">
                  <c:v>97.972571045818313</c:v>
                </c:pt>
                <c:pt idx="81">
                  <c:v>97.641469082755108</c:v>
                </c:pt>
                <c:pt idx="82">
                  <c:v>57.577513257414779</c:v>
                </c:pt>
                <c:pt idx="83">
                  <c:v>97.890270256879418</c:v>
                </c:pt>
                <c:pt idx="84">
                  <c:v>52.854268181962595</c:v>
                </c:pt>
                <c:pt idx="85">
                  <c:v>70.754997573606815</c:v>
                </c:pt>
                <c:pt idx="86">
                  <c:v>49.969468278320882</c:v>
                </c:pt>
                <c:pt idx="87">
                  <c:v>36.782194970896427</c:v>
                </c:pt>
                <c:pt idx="88">
                  <c:v>93.756515977526021</c:v>
                </c:pt>
                <c:pt idx="89">
                  <c:v>17.06760628658861</c:v>
                </c:pt>
                <c:pt idx="90">
                  <c:v>47.583745584704772</c:v>
                </c:pt>
                <c:pt idx="91">
                  <c:v>52.460061848522301</c:v>
                </c:pt>
                <c:pt idx="92">
                  <c:v>49.477277472722314</c:v>
                </c:pt>
                <c:pt idx="93">
                  <c:v>56.197405919029706</c:v>
                </c:pt>
                <c:pt idx="94">
                  <c:v>46.583902104698325</c:v>
                </c:pt>
                <c:pt idx="95">
                  <c:v>19.40128479824169</c:v>
                </c:pt>
                <c:pt idx="96">
                  <c:v>1.093112398939954</c:v>
                </c:pt>
                <c:pt idx="97">
                  <c:v>79.079641494924644</c:v>
                </c:pt>
                <c:pt idx="98">
                  <c:v>84.038747502632262</c:v>
                </c:pt>
                <c:pt idx="99">
                  <c:v>17.427926870147115</c:v>
                </c:pt>
              </c:numCache>
            </c:numRef>
          </c:xVal>
          <c:yVal>
            <c:numRef>
              <c:f>Sheet1!$C$1:$C$100</c:f>
              <c:numCache>
                <c:formatCode>General</c:formatCode>
                <c:ptCount val="100"/>
                <c:pt idx="0">
                  <c:v>3.1517175506647762E-21</c:v>
                </c:pt>
                <c:pt idx="1">
                  <c:v>3.7030296871065722E-13</c:v>
                </c:pt>
                <c:pt idx="2">
                  <c:v>1.5849949320373851E-5</c:v>
                </c:pt>
                <c:pt idx="3">
                  <c:v>6.3512522066936372E-18</c:v>
                </c:pt>
                <c:pt idx="4">
                  <c:v>1.9328683986573499E-2</c:v>
                </c:pt>
                <c:pt idx="5">
                  <c:v>1.2334221643100643E-28</c:v>
                </c:pt>
                <c:pt idx="6">
                  <c:v>7.8832598380485061E-18</c:v>
                </c:pt>
                <c:pt idx="7">
                  <c:v>3.1463086209608854E-25</c:v>
                </c:pt>
                <c:pt idx="8">
                  <c:v>0.19931851447243565</c:v>
                </c:pt>
                <c:pt idx="9">
                  <c:v>8.3844508177977872E-27</c:v>
                </c:pt>
                <c:pt idx="10">
                  <c:v>4.2309828923616263E-6</c:v>
                </c:pt>
                <c:pt idx="11">
                  <c:v>1.1682624537830188E-24</c:v>
                </c:pt>
                <c:pt idx="12">
                  <c:v>6.7822789800141734E-20</c:v>
                </c:pt>
                <c:pt idx="13">
                  <c:v>5.7842979398515918E-28</c:v>
                </c:pt>
                <c:pt idx="14">
                  <c:v>4.6504259622057178E-25</c:v>
                </c:pt>
                <c:pt idx="15">
                  <c:v>2.5666430263504531E-10</c:v>
                </c:pt>
                <c:pt idx="16">
                  <c:v>2.9271280238432274E-2</c:v>
                </c:pt>
                <c:pt idx="17">
                  <c:v>3.8825569364015129E-19</c:v>
                </c:pt>
                <c:pt idx="18">
                  <c:v>7.0512235292552522E-3</c:v>
                </c:pt>
                <c:pt idx="19">
                  <c:v>1.1451227696184348E-4</c:v>
                </c:pt>
                <c:pt idx="20">
                  <c:v>5.4413892887244346E-3</c:v>
                </c:pt>
                <c:pt idx="21">
                  <c:v>9.863222919316071E-13</c:v>
                </c:pt>
                <c:pt idx="22">
                  <c:v>3.038677719748797E-24</c:v>
                </c:pt>
                <c:pt idx="23">
                  <c:v>8.2301608677275509E-14</c:v>
                </c:pt>
                <c:pt idx="24">
                  <c:v>4.2079906184554151E-20</c:v>
                </c:pt>
                <c:pt idx="25">
                  <c:v>1.6555780179325369E-18</c:v>
                </c:pt>
                <c:pt idx="26">
                  <c:v>3.1521847678929286E-30</c:v>
                </c:pt>
                <c:pt idx="27">
                  <c:v>4.2893353067659712E-12</c:v>
                </c:pt>
                <c:pt idx="28">
                  <c:v>7.9593114367901346E-30</c:v>
                </c:pt>
                <c:pt idx="29">
                  <c:v>6.9870607695156448E-10</c:v>
                </c:pt>
                <c:pt idx="30">
                  <c:v>7.0923978892995958E-30</c:v>
                </c:pt>
                <c:pt idx="31">
                  <c:v>3.9878941807600958E-9</c:v>
                </c:pt>
                <c:pt idx="32">
                  <c:v>3.4277052633835861E-2</c:v>
                </c:pt>
                <c:pt idx="33">
                  <c:v>6.3156931334948696E-6</c:v>
                </c:pt>
                <c:pt idx="34">
                  <c:v>1.3429268445021484E-18</c:v>
                </c:pt>
                <c:pt idx="35">
                  <c:v>0.26246737569766687</c:v>
                </c:pt>
                <c:pt idx="36">
                  <c:v>4.8373102139453047E-2</c:v>
                </c:pt>
                <c:pt idx="37">
                  <c:v>4.4936070116985085E-18</c:v>
                </c:pt>
                <c:pt idx="38">
                  <c:v>1.7802987948872708E-27</c:v>
                </c:pt>
                <c:pt idx="39">
                  <c:v>3.5542871355747842E-26</c:v>
                </c:pt>
                <c:pt idx="40">
                  <c:v>0.31208172989385186</c:v>
                </c:pt>
                <c:pt idx="41">
                  <c:v>2.3270868163274487E-6</c:v>
                </c:pt>
                <c:pt idx="42">
                  <c:v>4.55419126978189E-13</c:v>
                </c:pt>
                <c:pt idx="43">
                  <c:v>1.6880696592585577E-10</c:v>
                </c:pt>
                <c:pt idx="44">
                  <c:v>1.2591188772724605E-5</c:v>
                </c:pt>
                <c:pt idx="45">
                  <c:v>9.1004492240328399E-15</c:v>
                </c:pt>
                <c:pt idx="46">
                  <c:v>1.3642256836229112E-28</c:v>
                </c:pt>
                <c:pt idx="47">
                  <c:v>1.2049425489403352E-7</c:v>
                </c:pt>
                <c:pt idx="48">
                  <c:v>1.2116568645411512E-21</c:v>
                </c:pt>
                <c:pt idx="49">
                  <c:v>8.7281358220558545E-14</c:v>
                </c:pt>
                <c:pt idx="50">
                  <c:v>1.4154234623244823E-20</c:v>
                </c:pt>
                <c:pt idx="51">
                  <c:v>6.5718966952841537E-12</c:v>
                </c:pt>
                <c:pt idx="52">
                  <c:v>1.6913214328047247E-26</c:v>
                </c:pt>
                <c:pt idx="53">
                  <c:v>7.4606843118026678E-6</c:v>
                </c:pt>
                <c:pt idx="54">
                  <c:v>0.35355401729334252</c:v>
                </c:pt>
                <c:pt idx="55">
                  <c:v>2.431490338934182E-9</c:v>
                </c:pt>
                <c:pt idx="56">
                  <c:v>1.9738531241669812E-3</c:v>
                </c:pt>
                <c:pt idx="57">
                  <c:v>4.8958895428901474E-3</c:v>
                </c:pt>
                <c:pt idx="58">
                  <c:v>1.4275537993282434E-5</c:v>
                </c:pt>
                <c:pt idx="59">
                  <c:v>4.3361306203205787E-9</c:v>
                </c:pt>
                <c:pt idx="60">
                  <c:v>9.6365167453446639E-3</c:v>
                </c:pt>
                <c:pt idx="61">
                  <c:v>4.5748740160706751E-12</c:v>
                </c:pt>
                <c:pt idx="62">
                  <c:v>9.4778401402574312E-19</c:v>
                </c:pt>
                <c:pt idx="63">
                  <c:v>8.777244187411048E-29</c:v>
                </c:pt>
                <c:pt idx="64">
                  <c:v>1.4974094411155844E-27</c:v>
                </c:pt>
                <c:pt idx="65">
                  <c:v>1.074717183470856E-20</c:v>
                </c:pt>
                <c:pt idx="66">
                  <c:v>1.1945197805148206E-25</c:v>
                </c:pt>
                <c:pt idx="67">
                  <c:v>6.8147720337568724E-22</c:v>
                </c:pt>
                <c:pt idx="68">
                  <c:v>5.7830947349395037E-25</c:v>
                </c:pt>
                <c:pt idx="69">
                  <c:v>1.934977347454864E-19</c:v>
                </c:pt>
                <c:pt idx="70">
                  <c:v>2.469498155526445E-5</c:v>
                </c:pt>
                <c:pt idx="71">
                  <c:v>5.0546388687318057E-11</c:v>
                </c:pt>
                <c:pt idx="72">
                  <c:v>3.8600640702849862E-28</c:v>
                </c:pt>
                <c:pt idx="73">
                  <c:v>7.3668010412858931E-29</c:v>
                </c:pt>
                <c:pt idx="74">
                  <c:v>5.2792575258810312E-11</c:v>
                </c:pt>
                <c:pt idx="75">
                  <c:v>6.9752449555227482E-4</c:v>
                </c:pt>
                <c:pt idx="76">
                  <c:v>8.5293892713863481E-11</c:v>
                </c:pt>
                <c:pt idx="77">
                  <c:v>3.8438285978559709E-22</c:v>
                </c:pt>
                <c:pt idx="78">
                  <c:v>1.36859338163841E-13</c:v>
                </c:pt>
                <c:pt idx="79">
                  <c:v>7.8547193570325523E-7</c:v>
                </c:pt>
                <c:pt idx="80">
                  <c:v>3.2160097955867152E-30</c:v>
                </c:pt>
                <c:pt idx="81">
                  <c:v>4.0456563094596337E-30</c:v>
                </c:pt>
                <c:pt idx="82">
                  <c:v>4.6498766662615178E-18</c:v>
                </c:pt>
                <c:pt idx="83">
                  <c:v>3.4048059798187066E-30</c:v>
                </c:pt>
                <c:pt idx="84">
                  <c:v>1.2282305016264629E-16</c:v>
                </c:pt>
                <c:pt idx="85">
                  <c:v>5.0190715540083935E-22</c:v>
                </c:pt>
                <c:pt idx="86">
                  <c:v>9.0717522445374296E-16</c:v>
                </c:pt>
                <c:pt idx="87">
                  <c:v>8.4616685054619279E-12</c:v>
                </c:pt>
                <c:pt idx="88">
                  <c:v>5.976905671966934E-29</c:v>
                </c:pt>
                <c:pt idx="89">
                  <c:v>7.2800855877749076E-6</c:v>
                </c:pt>
                <c:pt idx="90">
                  <c:v>4.7409488850458313E-15</c:v>
                </c:pt>
                <c:pt idx="91">
                  <c:v>1.6141645649750029E-16</c:v>
                </c:pt>
                <c:pt idx="92">
                  <c:v>1.2760138165881524E-15</c:v>
                </c:pt>
                <c:pt idx="93">
                  <c:v>1.2103058706689561E-17</c:v>
                </c:pt>
                <c:pt idx="94">
                  <c:v>9.4808691216022782E-15</c:v>
                </c:pt>
                <c:pt idx="95">
                  <c:v>1.444211887357267E-6</c:v>
                </c:pt>
                <c:pt idx="96">
                  <c:v>0.32440121478985728</c:v>
                </c:pt>
                <c:pt idx="97">
                  <c:v>1.5655100633395182E-24</c:v>
                </c:pt>
                <c:pt idx="98">
                  <c:v>5.032875690523331E-26</c:v>
                </c:pt>
                <c:pt idx="99">
                  <c:v>5.6711206515043135E-6</c:v>
                </c:pt>
              </c:numCache>
            </c:numRef>
          </c:yVal>
          <c:smooth val="0"/>
          <c:extLst>
            <c:ext xmlns:c16="http://schemas.microsoft.com/office/drawing/2014/chart" uri="{C3380CC4-5D6E-409C-BE32-E72D297353CC}">
              <c16:uniqueId val="{00000001-5853-46BE-8C31-D5084FAFA318}"/>
            </c:ext>
          </c:extLst>
        </c:ser>
        <c:ser>
          <c:idx val="2"/>
          <c:order val="2"/>
          <c:spPr>
            <a:ln w="28575">
              <a:noFill/>
            </a:ln>
          </c:spPr>
          <c:xVal>
            <c:numRef>
              <c:f>Sheet1!$A$1:$A$100</c:f>
              <c:numCache>
                <c:formatCode>General</c:formatCode>
                <c:ptCount val="100"/>
                <c:pt idx="0">
                  <c:v>68.104351742901784</c:v>
                </c:pt>
                <c:pt idx="1">
                  <c:v>41.296359117925384</c:v>
                </c:pt>
                <c:pt idx="2">
                  <c:v>15.945151607115758</c:v>
                </c:pt>
                <c:pt idx="3">
                  <c:v>57.127664647696172</c:v>
                </c:pt>
                <c:pt idx="4">
                  <c:v>5.6902018637141829</c:v>
                </c:pt>
                <c:pt idx="5">
                  <c:v>92.711319980289545</c:v>
                </c:pt>
                <c:pt idx="6">
                  <c:v>56.81591338036138</c:v>
                </c:pt>
                <c:pt idx="7">
                  <c:v>81.394542180740061</c:v>
                </c:pt>
                <c:pt idx="8">
                  <c:v>2.1833241550637363</c:v>
                </c:pt>
                <c:pt idx="9">
                  <c:v>86.624342271715619</c:v>
                </c:pt>
                <c:pt idx="10">
                  <c:v>17.850574736789369</c:v>
                </c:pt>
                <c:pt idx="11">
                  <c:v>79.501909860752889</c:v>
                </c:pt>
                <c:pt idx="12">
                  <c:v>63.676791768824039</c:v>
                </c:pt>
                <c:pt idx="13">
                  <c:v>90.481844791750049</c:v>
                </c:pt>
                <c:pt idx="14">
                  <c:v>80.830839504260936</c:v>
                </c:pt>
                <c:pt idx="15">
                  <c:v>31.859398291736284</c:v>
                </c:pt>
                <c:pt idx="16">
                  <c:v>5.0536649490350634</c:v>
                </c:pt>
                <c:pt idx="17">
                  <c:v>61.159626721450962</c:v>
                </c:pt>
                <c:pt idx="18">
                  <c:v>7.1431963716326194</c:v>
                </c:pt>
                <c:pt idx="19">
                  <c:v>13.092113996354836</c:v>
                </c:pt>
                <c:pt idx="20">
                  <c:v>7.5192201859012648</c:v>
                </c:pt>
                <c:pt idx="21">
                  <c:v>39.88300609302101</c:v>
                </c:pt>
                <c:pt idx="22">
                  <c:v>78.122830605653206</c:v>
                </c:pt>
                <c:pt idx="23">
                  <c:v>43.466072698407331</c:v>
                </c:pt>
                <c:pt idx="24">
                  <c:v>64.365430409543592</c:v>
                </c:pt>
                <c:pt idx="25">
                  <c:v>59.067370709661489</c:v>
                </c:pt>
                <c:pt idx="26">
                  <c:v>98.001490744596168</c:v>
                </c:pt>
                <c:pt idx="27">
                  <c:v>37.762383039620993</c:v>
                </c:pt>
                <c:pt idx="28">
                  <c:v>96.665199218577584</c:v>
                </c:pt>
                <c:pt idx="29">
                  <c:v>30.414595259829323</c:v>
                </c:pt>
                <c:pt idx="30">
                  <c:v>96.831569371746767</c:v>
                </c:pt>
                <c:pt idx="31">
                  <c:v>27.901725725329719</c:v>
                </c:pt>
                <c:pt idx="32">
                  <c:v>4.8570496357262947</c:v>
                </c:pt>
                <c:pt idx="33">
                  <c:v>17.272626070552054</c:v>
                </c:pt>
                <c:pt idx="34">
                  <c:v>59.36932499140417</c:v>
                </c:pt>
                <c:pt idx="35">
                  <c:v>1.9291042222931645</c:v>
                </c:pt>
                <c:pt idx="36">
                  <c:v>4.3691500807538466</c:v>
                </c:pt>
                <c:pt idx="37">
                  <c:v>57.626831748800676</c:v>
                </c:pt>
                <c:pt idx="38">
                  <c:v>88.859939166988482</c:v>
                </c:pt>
                <c:pt idx="39">
                  <c:v>84.540570231867846</c:v>
                </c:pt>
                <c:pt idx="40">
                  <c:v>1.6494730310306451</c:v>
                </c:pt>
                <c:pt idx="41">
                  <c:v>18.713040639776288</c:v>
                </c:pt>
                <c:pt idx="42">
                  <c:v>40.997870349576814</c:v>
                </c:pt>
                <c:pt idx="43">
                  <c:v>32.463906509779449</c:v>
                </c:pt>
                <c:pt idx="44">
                  <c:v>16.277222608139795</c:v>
                </c:pt>
                <c:pt idx="45">
                  <c:v>46.642983660714677</c:v>
                </c:pt>
                <c:pt idx="46">
                  <c:v>92.565904327945404</c:v>
                </c:pt>
                <c:pt idx="47">
                  <c:v>22.984532188466023</c:v>
                </c:pt>
                <c:pt idx="48">
                  <c:v>69.483508800354016</c:v>
                </c:pt>
                <c:pt idx="49">
                  <c:v>43.381319776225133</c:v>
                </c:pt>
                <c:pt idx="50">
                  <c:v>65.937328158754596</c:v>
                </c:pt>
                <c:pt idx="51">
                  <c:v>37.146827336133626</c:v>
                </c:pt>
                <c:pt idx="52">
                  <c:v>85.611979599490851</c:v>
                </c:pt>
                <c:pt idx="53">
                  <c:v>17.032255870428756</c:v>
                </c:pt>
                <c:pt idx="54">
                  <c:v>1.1255954764141864</c:v>
                </c:pt>
                <c:pt idx="55">
                  <c:v>28.615511992636044</c:v>
                </c:pt>
                <c:pt idx="56">
                  <c:v>8.9840231099355226</c:v>
                </c:pt>
                <c:pt idx="57">
                  <c:v>7.6729052360087966</c:v>
                </c:pt>
                <c:pt idx="58">
                  <c:v>16.096076766491716</c:v>
                </c:pt>
                <c:pt idx="59">
                  <c:v>27.780944636559877</c:v>
                </c:pt>
                <c:pt idx="60">
                  <c:v>6.6947886040328966</c:v>
                </c:pt>
                <c:pt idx="61">
                  <c:v>37.669405123966655</c:v>
                </c:pt>
                <c:pt idx="62">
                  <c:v>59.872075475166731</c:v>
                </c:pt>
                <c:pt idx="63">
                  <c:v>93.202146707330016</c:v>
                </c:pt>
                <c:pt idx="64">
                  <c:v>89.109589806226197</c:v>
                </c:pt>
                <c:pt idx="65">
                  <c:v>66.334604839500173</c:v>
                </c:pt>
                <c:pt idx="66">
                  <c:v>82.791771628047115</c:v>
                </c:pt>
                <c:pt idx="67">
                  <c:v>70.313752690398942</c:v>
                </c:pt>
                <c:pt idx="68">
                  <c:v>80.51636063656656</c:v>
                </c:pt>
                <c:pt idx="69">
                  <c:v>62.164317125847219</c:v>
                </c:pt>
                <c:pt idx="70">
                  <c:v>15.30540565550732</c:v>
                </c:pt>
                <c:pt idx="71">
                  <c:v>34.203601021972126</c:v>
                </c:pt>
                <c:pt idx="72">
                  <c:v>91.065361862949871</c:v>
                </c:pt>
                <c:pt idx="73">
                  <c:v>93.454876472136746</c:v>
                </c:pt>
                <c:pt idx="74">
                  <c:v>34.140874000303292</c:v>
                </c:pt>
                <c:pt idx="75">
                  <c:v>10.484715271365008</c:v>
                </c:pt>
                <c:pt idx="76">
                  <c:v>33.448766599554176</c:v>
                </c:pt>
                <c:pt idx="77">
                  <c:v>71.139874081934877</c:v>
                </c:pt>
                <c:pt idx="78">
                  <c:v>42.732371357743659</c:v>
                </c:pt>
                <c:pt idx="79">
                  <c:v>20.279936688131126</c:v>
                </c:pt>
                <c:pt idx="80">
                  <c:v>97.972571045818313</c:v>
                </c:pt>
                <c:pt idx="81">
                  <c:v>97.641469082755108</c:v>
                </c:pt>
                <c:pt idx="82">
                  <c:v>57.577513257414779</c:v>
                </c:pt>
                <c:pt idx="83">
                  <c:v>97.890270256879418</c:v>
                </c:pt>
                <c:pt idx="84">
                  <c:v>52.854268181962595</c:v>
                </c:pt>
                <c:pt idx="85">
                  <c:v>70.754997573606815</c:v>
                </c:pt>
                <c:pt idx="86">
                  <c:v>49.969468278320882</c:v>
                </c:pt>
                <c:pt idx="87">
                  <c:v>36.782194970896427</c:v>
                </c:pt>
                <c:pt idx="88">
                  <c:v>93.756515977526021</c:v>
                </c:pt>
                <c:pt idx="89">
                  <c:v>17.06760628658861</c:v>
                </c:pt>
                <c:pt idx="90">
                  <c:v>47.583745584704772</c:v>
                </c:pt>
                <c:pt idx="91">
                  <c:v>52.460061848522301</c:v>
                </c:pt>
                <c:pt idx="92">
                  <c:v>49.477277472722314</c:v>
                </c:pt>
                <c:pt idx="93">
                  <c:v>56.197405919029706</c:v>
                </c:pt>
                <c:pt idx="94">
                  <c:v>46.583902104698325</c:v>
                </c:pt>
                <c:pt idx="95">
                  <c:v>19.40128479824169</c:v>
                </c:pt>
                <c:pt idx="96">
                  <c:v>1.093112398939954</c:v>
                </c:pt>
                <c:pt idx="97">
                  <c:v>79.079641494924644</c:v>
                </c:pt>
                <c:pt idx="98">
                  <c:v>84.038747502632262</c:v>
                </c:pt>
                <c:pt idx="99">
                  <c:v>17.427926870147115</c:v>
                </c:pt>
              </c:numCache>
            </c:numRef>
          </c:xVal>
          <c:yVal>
            <c:numRef>
              <c:f>Sheet1!$D$1:$D$100</c:f>
              <c:numCache>
                <c:formatCode>General</c:formatCode>
                <c:ptCount val="100"/>
                <c:pt idx="0">
                  <c:v>1.4627901351515324E-2</c:v>
                </c:pt>
                <c:pt idx="1">
                  <c:v>2.3872419809431424E-2</c:v>
                </c:pt>
                <c:pt idx="2">
                  <c:v>5.9458375441646137E-2</c:v>
                </c:pt>
                <c:pt idx="3">
                  <c:v>1.7294676483499766E-2</c:v>
                </c:pt>
                <c:pt idx="4">
                  <c:v>0.17221371273739691</c:v>
                </c:pt>
                <c:pt idx="5">
                  <c:v>1.0778413580700462E-2</c:v>
                </c:pt>
                <c:pt idx="6">
                  <c:v>1.7374540580600197E-2</c:v>
                </c:pt>
                <c:pt idx="7">
                  <c:v>1.2271700697363708E-2</c:v>
                </c:pt>
                <c:pt idx="8">
                  <c:v>0.44624556502180268</c:v>
                </c:pt>
                <c:pt idx="9">
                  <c:v>1.1504287049249551E-2</c:v>
                </c:pt>
                <c:pt idx="10">
                  <c:v>5.47952194473183E-2</c:v>
                </c:pt>
                <c:pt idx="11">
                  <c:v>1.2504049471468125E-2</c:v>
                </c:pt>
                <c:pt idx="12">
                  <c:v>1.5505285841544935E-2</c:v>
                </c:pt>
                <c:pt idx="13">
                  <c:v>1.0981441698583535E-2</c:v>
                </c:pt>
                <c:pt idx="14">
                  <c:v>1.2332918997462066E-2</c:v>
                </c:pt>
                <c:pt idx="15">
                  <c:v>3.118543902461236E-2</c:v>
                </c:pt>
                <c:pt idx="16">
                  <c:v>0.16882102509943228</c:v>
                </c:pt>
                <c:pt idx="17">
                  <c:v>1.6132247712864013E-2</c:v>
                </c:pt>
                <c:pt idx="18">
                  <c:v>0.12764890084540248</c:v>
                </c:pt>
                <c:pt idx="19">
                  <c:v>7.5211331429954759E-2</c:v>
                </c:pt>
                <c:pt idx="20">
                  <c:v>0.12334243367885057</c:v>
                </c:pt>
                <c:pt idx="21">
                  <c:v>2.4714042759098848E-2</c:v>
                </c:pt>
                <c:pt idx="22">
                  <c:v>1.2724100405415353E-2</c:v>
                </c:pt>
                <c:pt idx="23">
                  <c:v>2.2834432748184561E-2</c:v>
                </c:pt>
                <c:pt idx="24">
                  <c:v>1.5511994164015242E-2</c:v>
                </c:pt>
                <c:pt idx="25">
                  <c:v>1.6804885844290438E-2</c:v>
                </c:pt>
                <c:pt idx="26">
                  <c:v>1.0173755132182037E-2</c:v>
                </c:pt>
                <c:pt idx="27">
                  <c:v>2.6239383457557421E-2</c:v>
                </c:pt>
                <c:pt idx="28">
                  <c:v>1.0258770272639887E-2</c:v>
                </c:pt>
                <c:pt idx="29">
                  <c:v>3.221614423279559E-2</c:v>
                </c:pt>
                <c:pt idx="30">
                  <c:v>1.0298465436159246E-2</c:v>
                </c:pt>
                <c:pt idx="31">
                  <c:v>3.4877634983582102E-2</c:v>
                </c:pt>
                <c:pt idx="32">
                  <c:v>0.20366080956040367</c:v>
                </c:pt>
                <c:pt idx="33">
                  <c:v>5.6566063561769832E-2</c:v>
                </c:pt>
                <c:pt idx="34">
                  <c:v>1.6723657119915431E-2</c:v>
                </c:pt>
                <c:pt idx="35">
                  <c:v>0.51182530438776463</c:v>
                </c:pt>
                <c:pt idx="36">
                  <c:v>0.18847323736554983</c:v>
                </c:pt>
                <c:pt idx="37">
                  <c:v>1.7179786823089266E-2</c:v>
                </c:pt>
                <c:pt idx="38">
                  <c:v>1.1223419841478805E-2</c:v>
                </c:pt>
                <c:pt idx="39">
                  <c:v>1.175223091582135E-2</c:v>
                </c:pt>
                <c:pt idx="40">
                  <c:v>0.45183853427141718</c:v>
                </c:pt>
                <c:pt idx="41">
                  <c:v>5.1001945687486651E-2</c:v>
                </c:pt>
                <c:pt idx="42">
                  <c:v>2.3826822785219939E-2</c:v>
                </c:pt>
                <c:pt idx="43">
                  <c:v>2.9900853985655972E-2</c:v>
                </c:pt>
                <c:pt idx="44">
                  <c:v>5.9198693480920397E-2</c:v>
                </c:pt>
                <c:pt idx="45">
                  <c:v>2.1395646870031898E-2</c:v>
                </c:pt>
                <c:pt idx="46">
                  <c:v>1.0794783211721948E-2</c:v>
                </c:pt>
                <c:pt idx="47">
                  <c:v>4.2351828972403964E-2</c:v>
                </c:pt>
                <c:pt idx="48">
                  <c:v>1.4206557829122484E-2</c:v>
                </c:pt>
                <c:pt idx="49">
                  <c:v>2.2663261360085368E-2</c:v>
                </c:pt>
                <c:pt idx="50">
                  <c:v>1.5111185627455228E-2</c:v>
                </c:pt>
                <c:pt idx="51">
                  <c:v>2.6896075190659011E-2</c:v>
                </c:pt>
                <c:pt idx="52">
                  <c:v>1.164524990947852E-2</c:v>
                </c:pt>
                <c:pt idx="53">
                  <c:v>5.7838759264253928E-2</c:v>
                </c:pt>
                <c:pt idx="54">
                  <c:v>0.85807727335117256</c:v>
                </c:pt>
                <c:pt idx="55">
                  <c:v>3.4752687667266517E-2</c:v>
                </c:pt>
                <c:pt idx="56">
                  <c:v>0.10658820901642461</c:v>
                </c:pt>
                <c:pt idx="57">
                  <c:v>0.12616929492075568</c:v>
                </c:pt>
                <c:pt idx="58">
                  <c:v>6.109510041321238E-2</c:v>
                </c:pt>
                <c:pt idx="59">
                  <c:v>3.4848108433779973E-2</c:v>
                </c:pt>
                <c:pt idx="60">
                  <c:v>0.14378470551816988</c:v>
                </c:pt>
                <c:pt idx="61">
                  <c:v>2.6521872317504466E-2</c:v>
                </c:pt>
                <c:pt idx="62">
                  <c:v>1.64589543436038E-2</c:v>
                </c:pt>
                <c:pt idx="63">
                  <c:v>1.0647854565673402E-2</c:v>
                </c:pt>
                <c:pt idx="64">
                  <c:v>1.1140668806902683E-2</c:v>
                </c:pt>
                <c:pt idx="65">
                  <c:v>1.5006358192677746E-2</c:v>
                </c:pt>
                <c:pt idx="66">
                  <c:v>1.2076287611376631E-2</c:v>
                </c:pt>
                <c:pt idx="67">
                  <c:v>1.4142547258241609E-2</c:v>
                </c:pt>
                <c:pt idx="68">
                  <c:v>1.2267663381656684E-2</c:v>
                </c:pt>
                <c:pt idx="69">
                  <c:v>1.5968434460514363E-2</c:v>
                </c:pt>
                <c:pt idx="70">
                  <c:v>6.4885464593540637E-2</c:v>
                </c:pt>
                <c:pt idx="71">
                  <c:v>2.8698520288369465E-2</c:v>
                </c:pt>
                <c:pt idx="72">
                  <c:v>1.0900930200717052E-2</c:v>
                </c:pt>
                <c:pt idx="73">
                  <c:v>1.0667272633658447E-2</c:v>
                </c:pt>
                <c:pt idx="74">
                  <c:v>2.9229001051931932E-2</c:v>
                </c:pt>
                <c:pt idx="75">
                  <c:v>9.224225617517344E-2</c:v>
                </c:pt>
                <c:pt idx="76">
                  <c:v>2.927557315362209E-2</c:v>
                </c:pt>
                <c:pt idx="77">
                  <c:v>1.3942333657568905E-2</c:v>
                </c:pt>
                <c:pt idx="78">
                  <c:v>2.3312984863476827E-2</c:v>
                </c:pt>
                <c:pt idx="79">
                  <c:v>4.8172713324862365E-2</c:v>
                </c:pt>
                <c:pt idx="80">
                  <c:v>1.0184352301499354E-2</c:v>
                </c:pt>
                <c:pt idx="81">
                  <c:v>1.020170214099779E-2</c:v>
                </c:pt>
                <c:pt idx="82">
                  <c:v>1.7324625041373796E-2</c:v>
                </c:pt>
                <c:pt idx="83">
                  <c:v>1.0136523092100598E-2</c:v>
                </c:pt>
                <c:pt idx="84">
                  <c:v>1.8714011462444884E-2</c:v>
                </c:pt>
                <c:pt idx="85">
                  <c:v>1.3998299670006946E-2</c:v>
                </c:pt>
                <c:pt idx="86">
                  <c:v>1.98480150021457E-2</c:v>
                </c:pt>
                <c:pt idx="87">
                  <c:v>2.6896479026769907E-2</c:v>
                </c:pt>
                <c:pt idx="88">
                  <c:v>1.0656083208782712E-2</c:v>
                </c:pt>
                <c:pt idx="89">
                  <c:v>5.7657597612154908E-2</c:v>
                </c:pt>
                <c:pt idx="90">
                  <c:v>2.0891896698103755E-2</c:v>
                </c:pt>
                <c:pt idx="91">
                  <c:v>1.8783326480113403E-2</c:v>
                </c:pt>
                <c:pt idx="92">
                  <c:v>2.0000866086889509E-2</c:v>
                </c:pt>
                <c:pt idx="93">
                  <c:v>1.7508090848305968E-2</c:v>
                </c:pt>
                <c:pt idx="94">
                  <c:v>2.1351914478776043E-2</c:v>
                </c:pt>
                <c:pt idx="95">
                  <c:v>4.9159972497170815E-2</c:v>
                </c:pt>
                <c:pt idx="96">
                  <c:v>0.59038977613068466</c:v>
                </c:pt>
                <c:pt idx="97">
                  <c:v>1.2594640496630567E-2</c:v>
                </c:pt>
                <c:pt idx="98">
                  <c:v>1.1889519014263829E-2</c:v>
                </c:pt>
                <c:pt idx="99">
                  <c:v>5.5548899398738499E-2</c:v>
                </c:pt>
              </c:numCache>
            </c:numRef>
          </c:yVal>
          <c:smooth val="0"/>
          <c:extLst>
            <c:ext xmlns:c16="http://schemas.microsoft.com/office/drawing/2014/chart" uri="{C3380CC4-5D6E-409C-BE32-E72D297353CC}">
              <c16:uniqueId val="{00000002-5853-46BE-8C31-D5084FAFA318}"/>
            </c:ext>
          </c:extLst>
        </c:ser>
        <c:dLbls>
          <c:showLegendKey val="0"/>
          <c:showVal val="0"/>
          <c:showCatName val="0"/>
          <c:showSerName val="0"/>
          <c:showPercent val="0"/>
          <c:showBubbleSize val="0"/>
        </c:dLbls>
        <c:axId val="48495232"/>
        <c:axId val="48177536"/>
      </c:scatterChart>
      <c:valAx>
        <c:axId val="48495232"/>
        <c:scaling>
          <c:logBase val="10"/>
          <c:orientation val="minMax"/>
          <c:max val="100"/>
        </c:scaling>
        <c:delete val="0"/>
        <c:axPos val="b"/>
        <c:numFmt formatCode="General" sourceLinked="1"/>
        <c:majorTickMark val="out"/>
        <c:minorTickMark val="none"/>
        <c:tickLblPos val="high"/>
        <c:crossAx val="48177536"/>
        <c:crosses val="autoZero"/>
        <c:crossBetween val="midCat"/>
      </c:valAx>
      <c:valAx>
        <c:axId val="48177536"/>
        <c:scaling>
          <c:logBase val="10"/>
          <c:orientation val="minMax"/>
        </c:scaling>
        <c:delete val="0"/>
        <c:axPos val="l"/>
        <c:majorGridlines/>
        <c:numFmt formatCode="General" sourceLinked="1"/>
        <c:majorTickMark val="out"/>
        <c:minorTickMark val="none"/>
        <c:tickLblPos val="nextTo"/>
        <c:crossAx val="48495232"/>
        <c:crosses val="autoZero"/>
        <c:crossBetween val="midCat"/>
      </c:valAx>
    </c:plotArea>
    <c:legend>
      <c:legendPos val="r"/>
      <c:overlay val="0"/>
    </c:legend>
    <c:plotVisOnly val="1"/>
    <c:dispBlanksAs val="gap"/>
    <c:showDLblsOverMax val="0"/>
  </c:chart>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en-US" sz="1800"/>
              <a:t>Average Income vs Refund</a:t>
            </a:r>
          </a:p>
        </c:rich>
      </c:tx>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cat>
            <c:strRef>
              <c:f>Sheet1!$F$34:$G$34</c:f>
              <c:strCache>
                <c:ptCount val="2"/>
                <c:pt idx="0">
                  <c:v>Yes</c:v>
                </c:pt>
                <c:pt idx="1">
                  <c:v>No</c:v>
                </c:pt>
              </c:strCache>
            </c:strRef>
          </c:cat>
          <c:val>
            <c:numRef>
              <c:f>Sheet1!$F$35:$G$35</c:f>
              <c:numCache>
                <c:formatCode>General</c:formatCode>
                <c:ptCount val="2"/>
                <c:pt idx="0">
                  <c:v>155</c:v>
                </c:pt>
                <c:pt idx="1">
                  <c:v>1499.2857142857142</c:v>
                </c:pt>
              </c:numCache>
            </c:numRef>
          </c:val>
          <c:extLst>
            <c:ext xmlns:c16="http://schemas.microsoft.com/office/drawing/2014/chart" uri="{C3380CC4-5D6E-409C-BE32-E72D297353CC}">
              <c16:uniqueId val="{00000000-5B62-4987-B3C0-11535EB74A50}"/>
            </c:ext>
          </c:extLst>
        </c:ser>
        <c:dLbls>
          <c:showLegendKey val="0"/>
          <c:showVal val="0"/>
          <c:showCatName val="0"/>
          <c:showSerName val="0"/>
          <c:showPercent val="0"/>
          <c:showBubbleSize val="0"/>
        </c:dLbls>
        <c:gapWidth val="219"/>
        <c:overlap val="-27"/>
        <c:axId val="578339008"/>
        <c:axId val="578339992"/>
      </c:barChart>
      <c:catAx>
        <c:axId val="578339008"/>
        <c:scaling>
          <c:orientation val="minMax"/>
        </c:scaling>
        <c:delete val="0"/>
        <c:axPos val="b"/>
        <c:title>
          <c:tx>
            <c:rich>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sz="1400"/>
                  <a:t>Refund</a:t>
                </a:r>
              </a:p>
            </c:rich>
          </c:tx>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578339992"/>
        <c:crosses val="autoZero"/>
        <c:auto val="1"/>
        <c:lblAlgn val="ctr"/>
        <c:lblOffset val="100"/>
        <c:noMultiLvlLbl val="0"/>
      </c:catAx>
      <c:valAx>
        <c:axId val="57833999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sz="1400"/>
                  <a:t>Average Income</a:t>
                </a:r>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5783390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en-US" sz="1800" dirty="0"/>
              <a:t>Average Income vs Refund</a:t>
            </a:r>
          </a:p>
        </c:rich>
      </c:tx>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cat>
            <c:strRef>
              <c:f>Sheet1!$F$37:$G$37</c:f>
              <c:strCache>
                <c:ptCount val="2"/>
                <c:pt idx="0">
                  <c:v>Yes</c:v>
                </c:pt>
                <c:pt idx="1">
                  <c:v>No</c:v>
                </c:pt>
              </c:strCache>
            </c:strRef>
          </c:cat>
          <c:val>
            <c:numRef>
              <c:f>Sheet1!$F$38:$G$38</c:f>
              <c:numCache>
                <c:formatCode>General</c:formatCode>
                <c:ptCount val="2"/>
                <c:pt idx="0">
                  <c:v>155</c:v>
                </c:pt>
                <c:pt idx="1">
                  <c:v>82.5</c:v>
                </c:pt>
              </c:numCache>
            </c:numRef>
          </c:val>
          <c:extLst>
            <c:ext xmlns:c16="http://schemas.microsoft.com/office/drawing/2014/chart" uri="{C3380CC4-5D6E-409C-BE32-E72D297353CC}">
              <c16:uniqueId val="{00000000-46C9-43E1-A73F-08E16F4276D0}"/>
            </c:ext>
          </c:extLst>
        </c:ser>
        <c:dLbls>
          <c:showLegendKey val="0"/>
          <c:showVal val="0"/>
          <c:showCatName val="0"/>
          <c:showSerName val="0"/>
          <c:showPercent val="0"/>
          <c:showBubbleSize val="0"/>
        </c:dLbls>
        <c:gapWidth val="219"/>
        <c:overlap val="-27"/>
        <c:axId val="339784568"/>
        <c:axId val="339784240"/>
      </c:barChart>
      <c:catAx>
        <c:axId val="339784568"/>
        <c:scaling>
          <c:orientation val="minMax"/>
        </c:scaling>
        <c:delete val="0"/>
        <c:axPos val="b"/>
        <c:title>
          <c:tx>
            <c:rich>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sz="1400" dirty="0"/>
                  <a:t>Refund</a:t>
                </a:r>
              </a:p>
            </c:rich>
          </c:tx>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339784240"/>
        <c:crosses val="autoZero"/>
        <c:auto val="1"/>
        <c:lblAlgn val="ctr"/>
        <c:lblOffset val="100"/>
        <c:noMultiLvlLbl val="0"/>
      </c:catAx>
      <c:valAx>
        <c:axId val="33978424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US" sz="1600" dirty="0"/>
                  <a:t>Average Income</a:t>
                </a:r>
              </a:p>
            </c:rich>
          </c:tx>
          <c:overlay val="0"/>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3397845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800" dirty="0"/>
              <a:t>Average Income vs Refund</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errBars>
            <c:errBarType val="both"/>
            <c:errValType val="stdErr"/>
            <c:noEndCap val="0"/>
            <c:spPr>
              <a:noFill/>
              <a:ln w="19050" cap="flat" cmpd="sng" algn="ctr">
                <a:solidFill>
                  <a:srgbClr val="FF0000"/>
                </a:solidFill>
                <a:round/>
              </a:ln>
              <a:effectLst/>
            </c:spPr>
          </c:errBars>
          <c:cat>
            <c:strRef>
              <c:f>Sheet1!$F$37:$G$37</c:f>
              <c:strCache>
                <c:ptCount val="2"/>
                <c:pt idx="0">
                  <c:v>Yes</c:v>
                </c:pt>
                <c:pt idx="1">
                  <c:v>No</c:v>
                </c:pt>
              </c:strCache>
            </c:strRef>
          </c:cat>
          <c:val>
            <c:numRef>
              <c:f>Sheet1!$F$38:$G$38</c:f>
              <c:numCache>
                <c:formatCode>General</c:formatCode>
                <c:ptCount val="2"/>
                <c:pt idx="0">
                  <c:v>155</c:v>
                </c:pt>
                <c:pt idx="1">
                  <c:v>82.5</c:v>
                </c:pt>
              </c:numCache>
            </c:numRef>
          </c:val>
          <c:extLst>
            <c:ext xmlns:c16="http://schemas.microsoft.com/office/drawing/2014/chart" uri="{C3380CC4-5D6E-409C-BE32-E72D297353CC}">
              <c16:uniqueId val="{00000000-6CB8-487F-A621-899195B754EC}"/>
            </c:ext>
          </c:extLst>
        </c:ser>
        <c:dLbls>
          <c:showLegendKey val="0"/>
          <c:showVal val="0"/>
          <c:showCatName val="0"/>
          <c:showSerName val="0"/>
          <c:showPercent val="0"/>
          <c:showBubbleSize val="0"/>
        </c:dLbls>
        <c:gapWidth val="219"/>
        <c:overlap val="-27"/>
        <c:axId val="339784568"/>
        <c:axId val="339784240"/>
      </c:barChart>
      <c:catAx>
        <c:axId val="339784568"/>
        <c:scaling>
          <c:orientation val="minMax"/>
        </c:scaling>
        <c:delete val="0"/>
        <c:axPos val="b"/>
        <c:title>
          <c:tx>
            <c:rich>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sz="1400"/>
                  <a:t>Refund</a:t>
                </a:r>
              </a:p>
            </c:rich>
          </c:tx>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339784240"/>
        <c:crosses val="autoZero"/>
        <c:auto val="1"/>
        <c:lblAlgn val="ctr"/>
        <c:lblOffset val="100"/>
        <c:noMultiLvlLbl val="0"/>
      </c:catAx>
      <c:valAx>
        <c:axId val="33978424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sz="1400"/>
                  <a:t>Average Incoe</a:t>
                </a:r>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3397845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800" dirty="0"/>
              <a:t>Income vs Years of study</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scatterChart>
        <c:scatterStyle val="lineMarker"/>
        <c:varyColors val="0"/>
        <c:ser>
          <c:idx val="0"/>
          <c:order val="0"/>
          <c:tx>
            <c:strRef>
              <c:f>Sheet1!$H$43</c:f>
              <c:strCache>
                <c:ptCount val="1"/>
                <c:pt idx="0">
                  <c:v>Income</c:v>
                </c:pt>
              </c:strCache>
            </c:strRef>
          </c:tx>
          <c:spPr>
            <a:ln w="19050" cap="rnd">
              <a:noFill/>
              <a:round/>
            </a:ln>
            <a:effectLst/>
          </c:spPr>
          <c:marker>
            <c:symbol val="circle"/>
            <c:size val="5"/>
            <c:spPr>
              <a:solidFill>
                <a:schemeClr val="accent1"/>
              </a:solidFill>
              <a:ln w="9525">
                <a:solidFill>
                  <a:schemeClr val="accent1"/>
                </a:solidFill>
              </a:ln>
              <a:effectLst/>
            </c:spPr>
          </c:marker>
          <c:xVal>
            <c:numRef>
              <c:f>Sheet1!$G$44:$G$53</c:f>
              <c:numCache>
                <c:formatCode>General</c:formatCode>
                <c:ptCount val="10"/>
                <c:pt idx="0">
                  <c:v>4</c:v>
                </c:pt>
                <c:pt idx="1">
                  <c:v>5</c:v>
                </c:pt>
                <c:pt idx="2">
                  <c:v>3</c:v>
                </c:pt>
                <c:pt idx="3">
                  <c:v>3</c:v>
                </c:pt>
                <c:pt idx="4">
                  <c:v>6</c:v>
                </c:pt>
                <c:pt idx="5">
                  <c:v>1</c:v>
                </c:pt>
                <c:pt idx="6">
                  <c:v>8</c:v>
                </c:pt>
                <c:pt idx="7">
                  <c:v>3</c:v>
                </c:pt>
                <c:pt idx="8">
                  <c:v>2</c:v>
                </c:pt>
                <c:pt idx="9">
                  <c:v>4</c:v>
                </c:pt>
              </c:numCache>
            </c:numRef>
          </c:xVal>
          <c:yVal>
            <c:numRef>
              <c:f>Sheet1!$H$44:$H$53</c:f>
              <c:numCache>
                <c:formatCode>General</c:formatCode>
                <c:ptCount val="10"/>
                <c:pt idx="0">
                  <c:v>125</c:v>
                </c:pt>
                <c:pt idx="1">
                  <c:v>100</c:v>
                </c:pt>
                <c:pt idx="2">
                  <c:v>70</c:v>
                </c:pt>
                <c:pt idx="3">
                  <c:v>120</c:v>
                </c:pt>
                <c:pt idx="4">
                  <c:v>10000</c:v>
                </c:pt>
                <c:pt idx="5">
                  <c:v>60</c:v>
                </c:pt>
                <c:pt idx="6">
                  <c:v>220</c:v>
                </c:pt>
                <c:pt idx="7">
                  <c:v>85</c:v>
                </c:pt>
                <c:pt idx="8">
                  <c:v>90</c:v>
                </c:pt>
                <c:pt idx="9">
                  <c:v>90</c:v>
                </c:pt>
              </c:numCache>
            </c:numRef>
          </c:yVal>
          <c:smooth val="0"/>
          <c:extLst>
            <c:ext xmlns:c16="http://schemas.microsoft.com/office/drawing/2014/chart" uri="{C3380CC4-5D6E-409C-BE32-E72D297353CC}">
              <c16:uniqueId val="{00000000-143A-48E3-B32A-3F78393F9AFA}"/>
            </c:ext>
          </c:extLst>
        </c:ser>
        <c:dLbls>
          <c:showLegendKey val="0"/>
          <c:showVal val="0"/>
          <c:showCatName val="0"/>
          <c:showSerName val="0"/>
          <c:showPercent val="0"/>
          <c:showBubbleSize val="0"/>
        </c:dLbls>
        <c:axId val="572444816"/>
        <c:axId val="572445144"/>
      </c:scatterChart>
      <c:valAx>
        <c:axId val="572444816"/>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US" sz="1600"/>
                  <a:t>Years of Study</a:t>
                </a:r>
              </a:p>
            </c:rich>
          </c:tx>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572445144"/>
        <c:crosses val="autoZero"/>
        <c:crossBetween val="midCat"/>
      </c:valAx>
      <c:valAx>
        <c:axId val="57244514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sz="1400"/>
                  <a:t>Income</a:t>
                </a:r>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572444816"/>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Refund</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cat>
            <c:strRef>
              <c:f>Sheet1!$K$1:$L$1</c:f>
              <c:strCache>
                <c:ptCount val="2"/>
                <c:pt idx="0">
                  <c:v>Yes</c:v>
                </c:pt>
                <c:pt idx="1">
                  <c:v>No</c:v>
                </c:pt>
              </c:strCache>
            </c:strRef>
          </c:cat>
          <c:val>
            <c:numRef>
              <c:f>Sheet1!$K$2:$L$2</c:f>
              <c:numCache>
                <c:formatCode>General</c:formatCode>
                <c:ptCount val="2"/>
                <c:pt idx="0">
                  <c:v>0.3</c:v>
                </c:pt>
                <c:pt idx="1">
                  <c:v>0.7</c:v>
                </c:pt>
              </c:numCache>
            </c:numRef>
          </c:val>
          <c:extLst>
            <c:ext xmlns:c16="http://schemas.microsoft.com/office/drawing/2014/chart" uri="{C3380CC4-5D6E-409C-BE32-E72D297353CC}">
              <c16:uniqueId val="{00000000-2681-4C4E-858A-795CF0159B17}"/>
            </c:ext>
          </c:extLst>
        </c:ser>
        <c:dLbls>
          <c:showLegendKey val="0"/>
          <c:showVal val="0"/>
          <c:showCatName val="0"/>
          <c:showSerName val="0"/>
          <c:showPercent val="0"/>
          <c:showBubbleSize val="0"/>
        </c:dLbls>
        <c:gapWidth val="219"/>
        <c:overlap val="-27"/>
        <c:axId val="343906696"/>
        <c:axId val="343908336"/>
      </c:barChart>
      <c:catAx>
        <c:axId val="3439066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43908336"/>
        <c:crosses val="autoZero"/>
        <c:auto val="1"/>
        <c:lblAlgn val="ctr"/>
        <c:lblOffset val="100"/>
        <c:noMultiLvlLbl val="0"/>
      </c:catAx>
      <c:valAx>
        <c:axId val="34390833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4390669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scatterChart>
        <c:scatterStyle val="lineMarker"/>
        <c:varyColors val="0"/>
        <c:ser>
          <c:idx val="0"/>
          <c:order val="0"/>
          <c:tx>
            <c:strRef>
              <c:f>Sheet1!$H$43</c:f>
              <c:strCache>
                <c:ptCount val="1"/>
                <c:pt idx="0">
                  <c:v>Income</c:v>
                </c:pt>
              </c:strCache>
            </c:strRef>
          </c:tx>
          <c:spPr>
            <a:ln w="19050" cap="rnd">
              <a:noFill/>
              <a:round/>
            </a:ln>
            <a:effectLst/>
          </c:spPr>
          <c:marker>
            <c:symbol val="circle"/>
            <c:size val="5"/>
            <c:spPr>
              <a:solidFill>
                <a:schemeClr val="accent1"/>
              </a:solidFill>
              <a:ln w="9525">
                <a:solidFill>
                  <a:schemeClr val="accent1"/>
                </a:solidFill>
              </a:ln>
              <a:effectLst/>
            </c:spPr>
          </c:marker>
          <c:xVal>
            <c:numRef>
              <c:f>Sheet1!$G$44:$G$53</c:f>
              <c:numCache>
                <c:formatCode>General</c:formatCode>
                <c:ptCount val="10"/>
                <c:pt idx="0">
                  <c:v>4</c:v>
                </c:pt>
                <c:pt idx="1">
                  <c:v>5</c:v>
                </c:pt>
                <c:pt idx="2">
                  <c:v>3</c:v>
                </c:pt>
                <c:pt idx="3">
                  <c:v>3</c:v>
                </c:pt>
                <c:pt idx="4">
                  <c:v>6</c:v>
                </c:pt>
                <c:pt idx="5">
                  <c:v>1</c:v>
                </c:pt>
                <c:pt idx="6">
                  <c:v>8</c:v>
                </c:pt>
                <c:pt idx="7">
                  <c:v>3</c:v>
                </c:pt>
                <c:pt idx="8">
                  <c:v>2</c:v>
                </c:pt>
                <c:pt idx="9">
                  <c:v>4</c:v>
                </c:pt>
              </c:numCache>
            </c:numRef>
          </c:xVal>
          <c:yVal>
            <c:numRef>
              <c:f>Sheet1!$H$44:$H$53</c:f>
              <c:numCache>
                <c:formatCode>General</c:formatCode>
                <c:ptCount val="10"/>
                <c:pt idx="0">
                  <c:v>125</c:v>
                </c:pt>
                <c:pt idx="1">
                  <c:v>100</c:v>
                </c:pt>
                <c:pt idx="2">
                  <c:v>70</c:v>
                </c:pt>
                <c:pt idx="3">
                  <c:v>120</c:v>
                </c:pt>
                <c:pt idx="4">
                  <c:v>10000</c:v>
                </c:pt>
                <c:pt idx="5">
                  <c:v>60</c:v>
                </c:pt>
                <c:pt idx="6">
                  <c:v>220</c:v>
                </c:pt>
                <c:pt idx="7">
                  <c:v>85</c:v>
                </c:pt>
                <c:pt idx="8">
                  <c:v>90</c:v>
                </c:pt>
                <c:pt idx="9">
                  <c:v>90</c:v>
                </c:pt>
              </c:numCache>
            </c:numRef>
          </c:yVal>
          <c:smooth val="0"/>
          <c:extLst>
            <c:ext xmlns:c16="http://schemas.microsoft.com/office/drawing/2014/chart" uri="{C3380CC4-5D6E-409C-BE32-E72D297353CC}">
              <c16:uniqueId val="{00000000-7906-4B9B-8C8B-A4171C38802C}"/>
            </c:ext>
          </c:extLst>
        </c:ser>
        <c:dLbls>
          <c:showLegendKey val="0"/>
          <c:showVal val="0"/>
          <c:showCatName val="0"/>
          <c:showSerName val="0"/>
          <c:showPercent val="0"/>
          <c:showBubbleSize val="0"/>
        </c:dLbls>
        <c:axId val="574845176"/>
        <c:axId val="574842936"/>
      </c:scatterChart>
      <c:valAx>
        <c:axId val="574845176"/>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74842936"/>
        <c:crosses val="autoZero"/>
        <c:crossBetween val="midCat"/>
      </c:valAx>
      <c:valAx>
        <c:axId val="574842936"/>
        <c:scaling>
          <c:logBase val="10"/>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74845176"/>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en-US" sz="1800"/>
              <a:t>Income vs</a:t>
            </a:r>
            <a:r>
              <a:rPr lang="en-US" sz="1800" baseline="0"/>
              <a:t> Years of Study</a:t>
            </a:r>
            <a:endParaRPr lang="en-US" sz="1800"/>
          </a:p>
        </c:rich>
      </c:tx>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scatterChart>
        <c:scatterStyle val="lineMarker"/>
        <c:varyColors val="0"/>
        <c:ser>
          <c:idx val="0"/>
          <c:order val="0"/>
          <c:tx>
            <c:strRef>
              <c:f>Sheet1!$K$43</c:f>
              <c:strCache>
                <c:ptCount val="1"/>
                <c:pt idx="0">
                  <c:v>Income</c:v>
                </c:pt>
              </c:strCache>
            </c:strRef>
          </c:tx>
          <c:spPr>
            <a:ln w="19050" cap="rnd">
              <a:noFill/>
              <a:round/>
            </a:ln>
            <a:effectLst/>
          </c:spPr>
          <c:marker>
            <c:symbol val="circle"/>
            <c:size val="5"/>
            <c:spPr>
              <a:solidFill>
                <a:schemeClr val="accent1"/>
              </a:solidFill>
              <a:ln w="9525">
                <a:solidFill>
                  <a:schemeClr val="accent1"/>
                </a:solidFill>
              </a:ln>
              <a:effectLst/>
            </c:spPr>
          </c:marker>
          <c:trendline>
            <c:spPr>
              <a:ln w="19050" cap="rnd">
                <a:solidFill>
                  <a:srgbClr val="FF0000"/>
                </a:solidFill>
                <a:prstDash val="sysDot"/>
              </a:ln>
              <a:effectLst/>
            </c:spPr>
            <c:trendlineType val="linear"/>
            <c:dispRSqr val="0"/>
            <c:dispEq val="0"/>
          </c:trendline>
          <c:xVal>
            <c:numRef>
              <c:f>Sheet1!$J$44:$J$52</c:f>
              <c:numCache>
                <c:formatCode>General</c:formatCode>
                <c:ptCount val="9"/>
                <c:pt idx="0">
                  <c:v>4</c:v>
                </c:pt>
                <c:pt idx="1">
                  <c:v>5</c:v>
                </c:pt>
                <c:pt idx="2">
                  <c:v>3</c:v>
                </c:pt>
                <c:pt idx="3">
                  <c:v>3</c:v>
                </c:pt>
                <c:pt idx="4">
                  <c:v>1</c:v>
                </c:pt>
                <c:pt idx="5">
                  <c:v>8</c:v>
                </c:pt>
                <c:pt idx="6">
                  <c:v>3</c:v>
                </c:pt>
                <c:pt idx="7">
                  <c:v>2</c:v>
                </c:pt>
                <c:pt idx="8">
                  <c:v>4</c:v>
                </c:pt>
              </c:numCache>
            </c:numRef>
          </c:xVal>
          <c:yVal>
            <c:numRef>
              <c:f>Sheet1!$K$44:$K$52</c:f>
              <c:numCache>
                <c:formatCode>General</c:formatCode>
                <c:ptCount val="9"/>
                <c:pt idx="0">
                  <c:v>125</c:v>
                </c:pt>
                <c:pt idx="1">
                  <c:v>100</c:v>
                </c:pt>
                <c:pt idx="2">
                  <c:v>70</c:v>
                </c:pt>
                <c:pt idx="3">
                  <c:v>120</c:v>
                </c:pt>
                <c:pt idx="4">
                  <c:v>60</c:v>
                </c:pt>
                <c:pt idx="5">
                  <c:v>220</c:v>
                </c:pt>
                <c:pt idx="6">
                  <c:v>85</c:v>
                </c:pt>
                <c:pt idx="7">
                  <c:v>90</c:v>
                </c:pt>
                <c:pt idx="8">
                  <c:v>90</c:v>
                </c:pt>
              </c:numCache>
            </c:numRef>
          </c:yVal>
          <c:smooth val="0"/>
          <c:extLst>
            <c:ext xmlns:c16="http://schemas.microsoft.com/office/drawing/2014/chart" uri="{C3380CC4-5D6E-409C-BE32-E72D297353CC}">
              <c16:uniqueId val="{00000000-1E27-4874-9CA4-26A62438C788}"/>
            </c:ext>
          </c:extLst>
        </c:ser>
        <c:dLbls>
          <c:showLegendKey val="0"/>
          <c:showVal val="0"/>
          <c:showCatName val="0"/>
          <c:showSerName val="0"/>
          <c:showPercent val="0"/>
          <c:showBubbleSize val="0"/>
        </c:dLbls>
        <c:axId val="570862688"/>
        <c:axId val="437475616"/>
      </c:scatterChart>
      <c:valAx>
        <c:axId val="570862688"/>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en-US" sz="1200" dirty="0"/>
                  <a:t>Years of Study</a:t>
                </a:r>
              </a:p>
            </c:rich>
          </c:tx>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437475616"/>
        <c:crosses val="autoZero"/>
        <c:crossBetween val="midCat"/>
      </c:valAx>
      <c:valAx>
        <c:axId val="43747561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sz="1400" dirty="0"/>
                  <a:t>Income</a:t>
                </a:r>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570862688"/>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Product</a:t>
            </a:r>
            <a:r>
              <a:rPr lang="en-US" baseline="0"/>
              <a:t> Sales</a:t>
            </a:r>
            <a:endParaRPr 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Sheet3!$B$1</c:f>
              <c:strCache>
                <c:ptCount val="1"/>
                <c:pt idx="0">
                  <c:v>Product 1 </c:v>
                </c:pt>
              </c:strCache>
            </c:strRef>
          </c:tx>
          <c:spPr>
            <a:solidFill>
              <a:schemeClr val="accent1"/>
            </a:solidFill>
            <a:ln>
              <a:noFill/>
            </a:ln>
            <a:effectLst/>
          </c:spPr>
          <c:invertIfNegative val="0"/>
          <c:cat>
            <c:strRef>
              <c:f>Sheet3!$A$2:$A$4</c:f>
              <c:strCache>
                <c:ptCount val="3"/>
                <c:pt idx="0">
                  <c:v>New York</c:v>
                </c:pt>
                <c:pt idx="1">
                  <c:v>Chicago</c:v>
                </c:pt>
                <c:pt idx="2">
                  <c:v>San Francisco</c:v>
                </c:pt>
              </c:strCache>
            </c:strRef>
          </c:cat>
          <c:val>
            <c:numRef>
              <c:f>Sheet3!$B$2:$B$4</c:f>
              <c:numCache>
                <c:formatCode>General</c:formatCode>
                <c:ptCount val="3"/>
                <c:pt idx="0">
                  <c:v>100</c:v>
                </c:pt>
                <c:pt idx="1">
                  <c:v>70</c:v>
                </c:pt>
                <c:pt idx="2">
                  <c:v>30</c:v>
                </c:pt>
              </c:numCache>
            </c:numRef>
          </c:val>
          <c:extLst>
            <c:ext xmlns:c16="http://schemas.microsoft.com/office/drawing/2014/chart" uri="{C3380CC4-5D6E-409C-BE32-E72D297353CC}">
              <c16:uniqueId val="{00000000-E047-46F2-829E-5E23CA887CFA}"/>
            </c:ext>
          </c:extLst>
        </c:ser>
        <c:ser>
          <c:idx val="1"/>
          <c:order val="1"/>
          <c:tx>
            <c:strRef>
              <c:f>Sheet3!$C$1</c:f>
              <c:strCache>
                <c:ptCount val="1"/>
                <c:pt idx="0">
                  <c:v>Product 2</c:v>
                </c:pt>
              </c:strCache>
            </c:strRef>
          </c:tx>
          <c:spPr>
            <a:solidFill>
              <a:schemeClr val="accent2"/>
            </a:solidFill>
            <a:ln>
              <a:noFill/>
            </a:ln>
            <a:effectLst/>
          </c:spPr>
          <c:invertIfNegative val="0"/>
          <c:cat>
            <c:strRef>
              <c:f>Sheet3!$A$2:$A$4</c:f>
              <c:strCache>
                <c:ptCount val="3"/>
                <c:pt idx="0">
                  <c:v>New York</c:v>
                </c:pt>
                <c:pt idx="1">
                  <c:v>Chicago</c:v>
                </c:pt>
                <c:pt idx="2">
                  <c:v>San Francisco</c:v>
                </c:pt>
              </c:strCache>
            </c:strRef>
          </c:cat>
          <c:val>
            <c:numRef>
              <c:f>Sheet3!$C$2:$C$4</c:f>
              <c:numCache>
                <c:formatCode>General</c:formatCode>
                <c:ptCount val="3"/>
                <c:pt idx="0">
                  <c:v>60</c:v>
                </c:pt>
                <c:pt idx="1">
                  <c:v>150</c:v>
                </c:pt>
                <c:pt idx="2">
                  <c:v>80</c:v>
                </c:pt>
              </c:numCache>
            </c:numRef>
          </c:val>
          <c:extLst>
            <c:ext xmlns:c16="http://schemas.microsoft.com/office/drawing/2014/chart" uri="{C3380CC4-5D6E-409C-BE32-E72D297353CC}">
              <c16:uniqueId val="{00000001-E047-46F2-829E-5E23CA887CFA}"/>
            </c:ext>
          </c:extLst>
        </c:ser>
        <c:dLbls>
          <c:showLegendKey val="0"/>
          <c:showVal val="0"/>
          <c:showCatName val="0"/>
          <c:showSerName val="0"/>
          <c:showPercent val="0"/>
          <c:showBubbleSize val="0"/>
        </c:dLbls>
        <c:gapWidth val="219"/>
        <c:overlap val="-27"/>
        <c:axId val="593934736"/>
        <c:axId val="594418576"/>
      </c:barChart>
      <c:catAx>
        <c:axId val="5939347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94418576"/>
        <c:crosses val="autoZero"/>
        <c:auto val="1"/>
        <c:lblAlgn val="ctr"/>
        <c:lblOffset val="100"/>
        <c:noMultiLvlLbl val="0"/>
      </c:catAx>
      <c:valAx>
        <c:axId val="5944185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9393473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Product Sales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scatterChart>
        <c:scatterStyle val="lineMarker"/>
        <c:varyColors val="0"/>
        <c:ser>
          <c:idx val="0"/>
          <c:order val="0"/>
          <c:tx>
            <c:strRef>
              <c:f>Sheet5!$B$1</c:f>
              <c:strCache>
                <c:ptCount val="1"/>
                <c:pt idx="0">
                  <c:v>Product 1</c:v>
                </c:pt>
              </c:strCache>
            </c:strRef>
          </c:tx>
          <c:spPr>
            <a:ln w="19050" cap="rnd">
              <a:solidFill>
                <a:schemeClr val="accent1"/>
              </a:solidFill>
              <a:round/>
            </a:ln>
            <a:effectLst/>
          </c:spPr>
          <c:marker>
            <c:symbol val="circle"/>
            <c:size val="5"/>
            <c:spPr>
              <a:solidFill>
                <a:schemeClr val="accent1"/>
              </a:solidFill>
              <a:ln w="9525">
                <a:solidFill>
                  <a:schemeClr val="accent1"/>
                </a:solidFill>
              </a:ln>
              <a:effectLst/>
            </c:spPr>
          </c:marker>
          <c:xVal>
            <c:numRef>
              <c:f>Sheet5!$A$2:$A$11</c:f>
              <c:numCache>
                <c:formatCode>General</c:formatCode>
                <c:ptCount val="10"/>
                <c:pt idx="0">
                  <c:v>2011</c:v>
                </c:pt>
                <c:pt idx="1">
                  <c:v>2012</c:v>
                </c:pt>
                <c:pt idx="2">
                  <c:v>2013</c:v>
                </c:pt>
                <c:pt idx="3">
                  <c:v>2014</c:v>
                </c:pt>
                <c:pt idx="4">
                  <c:v>2015</c:v>
                </c:pt>
                <c:pt idx="5">
                  <c:v>2016</c:v>
                </c:pt>
                <c:pt idx="6">
                  <c:v>2017</c:v>
                </c:pt>
                <c:pt idx="7">
                  <c:v>2018</c:v>
                </c:pt>
                <c:pt idx="8">
                  <c:v>2019</c:v>
                </c:pt>
                <c:pt idx="9">
                  <c:v>2020</c:v>
                </c:pt>
              </c:numCache>
            </c:numRef>
          </c:xVal>
          <c:yVal>
            <c:numRef>
              <c:f>Sheet5!$B$2:$B$11</c:f>
              <c:numCache>
                <c:formatCode>General</c:formatCode>
                <c:ptCount val="10"/>
                <c:pt idx="0">
                  <c:v>100</c:v>
                </c:pt>
                <c:pt idx="1">
                  <c:v>200</c:v>
                </c:pt>
                <c:pt idx="2">
                  <c:v>180</c:v>
                </c:pt>
                <c:pt idx="3">
                  <c:v>300</c:v>
                </c:pt>
                <c:pt idx="4">
                  <c:v>500</c:v>
                </c:pt>
                <c:pt idx="5">
                  <c:v>600</c:v>
                </c:pt>
                <c:pt idx="6">
                  <c:v>650</c:v>
                </c:pt>
                <c:pt idx="7">
                  <c:v>640</c:v>
                </c:pt>
                <c:pt idx="8">
                  <c:v>700</c:v>
                </c:pt>
                <c:pt idx="9">
                  <c:v>200</c:v>
                </c:pt>
              </c:numCache>
            </c:numRef>
          </c:yVal>
          <c:smooth val="0"/>
          <c:extLst>
            <c:ext xmlns:c16="http://schemas.microsoft.com/office/drawing/2014/chart" uri="{C3380CC4-5D6E-409C-BE32-E72D297353CC}">
              <c16:uniqueId val="{00000000-7329-49A7-B0B0-34EAABAAC100}"/>
            </c:ext>
          </c:extLst>
        </c:ser>
        <c:ser>
          <c:idx val="1"/>
          <c:order val="1"/>
          <c:tx>
            <c:strRef>
              <c:f>Sheet5!$C$1</c:f>
              <c:strCache>
                <c:ptCount val="1"/>
                <c:pt idx="0">
                  <c:v>Product 2</c:v>
                </c:pt>
              </c:strCache>
            </c:strRef>
          </c:tx>
          <c:spPr>
            <a:ln w="19050" cap="rnd">
              <a:solidFill>
                <a:schemeClr val="accent2"/>
              </a:solidFill>
              <a:round/>
            </a:ln>
            <a:effectLst/>
          </c:spPr>
          <c:marker>
            <c:symbol val="circle"/>
            <c:size val="5"/>
            <c:spPr>
              <a:solidFill>
                <a:schemeClr val="accent2"/>
              </a:solidFill>
              <a:ln w="9525">
                <a:solidFill>
                  <a:schemeClr val="accent2"/>
                </a:solidFill>
              </a:ln>
              <a:effectLst/>
            </c:spPr>
          </c:marker>
          <c:xVal>
            <c:numRef>
              <c:f>Sheet5!$A$2:$A$11</c:f>
              <c:numCache>
                <c:formatCode>General</c:formatCode>
                <c:ptCount val="10"/>
                <c:pt idx="0">
                  <c:v>2011</c:v>
                </c:pt>
                <c:pt idx="1">
                  <c:v>2012</c:v>
                </c:pt>
                <c:pt idx="2">
                  <c:v>2013</c:v>
                </c:pt>
                <c:pt idx="3">
                  <c:v>2014</c:v>
                </c:pt>
                <c:pt idx="4">
                  <c:v>2015</c:v>
                </c:pt>
                <c:pt idx="5">
                  <c:v>2016</c:v>
                </c:pt>
                <c:pt idx="6">
                  <c:v>2017</c:v>
                </c:pt>
                <c:pt idx="7">
                  <c:v>2018</c:v>
                </c:pt>
                <c:pt idx="8">
                  <c:v>2019</c:v>
                </c:pt>
                <c:pt idx="9">
                  <c:v>2020</c:v>
                </c:pt>
              </c:numCache>
            </c:numRef>
          </c:xVal>
          <c:yVal>
            <c:numRef>
              <c:f>Sheet5!$C$2:$C$11</c:f>
              <c:numCache>
                <c:formatCode>General</c:formatCode>
                <c:ptCount val="10"/>
                <c:pt idx="0">
                  <c:v>200</c:v>
                </c:pt>
                <c:pt idx="1">
                  <c:v>250</c:v>
                </c:pt>
                <c:pt idx="2">
                  <c:v>300</c:v>
                </c:pt>
                <c:pt idx="3">
                  <c:v>350</c:v>
                </c:pt>
                <c:pt idx="4">
                  <c:v>490</c:v>
                </c:pt>
                <c:pt idx="5">
                  <c:v>500</c:v>
                </c:pt>
                <c:pt idx="6">
                  <c:v>550</c:v>
                </c:pt>
                <c:pt idx="7">
                  <c:v>540</c:v>
                </c:pt>
                <c:pt idx="8">
                  <c:v>500</c:v>
                </c:pt>
                <c:pt idx="9">
                  <c:v>100</c:v>
                </c:pt>
              </c:numCache>
            </c:numRef>
          </c:yVal>
          <c:smooth val="0"/>
          <c:extLst>
            <c:ext xmlns:c16="http://schemas.microsoft.com/office/drawing/2014/chart" uri="{C3380CC4-5D6E-409C-BE32-E72D297353CC}">
              <c16:uniqueId val="{00000001-7329-49A7-B0B0-34EAABAAC100}"/>
            </c:ext>
          </c:extLst>
        </c:ser>
        <c:dLbls>
          <c:showLegendKey val="0"/>
          <c:showVal val="0"/>
          <c:showCatName val="0"/>
          <c:showSerName val="0"/>
          <c:showPercent val="0"/>
          <c:showBubbleSize val="0"/>
        </c:dLbls>
        <c:axId val="593913936"/>
        <c:axId val="593917136"/>
      </c:scatterChart>
      <c:valAx>
        <c:axId val="593913936"/>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93917136"/>
        <c:crosses val="autoZero"/>
        <c:crossBetween val="midCat"/>
      </c:valAx>
      <c:valAx>
        <c:axId val="59391713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93913936"/>
        <c:crosses val="autoZero"/>
        <c:crossBetween val="midCat"/>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Marital Status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2"/>
            </a:solidFill>
            <a:ln>
              <a:noFill/>
            </a:ln>
            <a:effectLst/>
          </c:spPr>
          <c:invertIfNegative val="0"/>
          <c:cat>
            <c:strRef>
              <c:f>Sheet1!$A$23:$C$23</c:f>
              <c:strCache>
                <c:ptCount val="3"/>
                <c:pt idx="0">
                  <c:v>Single </c:v>
                </c:pt>
                <c:pt idx="1">
                  <c:v>Married</c:v>
                </c:pt>
                <c:pt idx="2">
                  <c:v>Divorced</c:v>
                </c:pt>
              </c:strCache>
            </c:strRef>
          </c:cat>
          <c:val>
            <c:numRef>
              <c:f>Sheet1!$A$24:$C$24</c:f>
              <c:numCache>
                <c:formatCode>General</c:formatCode>
                <c:ptCount val="3"/>
                <c:pt idx="0">
                  <c:v>0.44444444444444442</c:v>
                </c:pt>
                <c:pt idx="1">
                  <c:v>0.33333333333333331</c:v>
                </c:pt>
                <c:pt idx="2">
                  <c:v>0.22222222222222221</c:v>
                </c:pt>
              </c:numCache>
            </c:numRef>
          </c:val>
          <c:extLst>
            <c:ext xmlns:c16="http://schemas.microsoft.com/office/drawing/2014/chart" uri="{C3380CC4-5D6E-409C-BE32-E72D297353CC}">
              <c16:uniqueId val="{00000000-8E98-4280-B167-9FCF71AFFB78}"/>
            </c:ext>
          </c:extLst>
        </c:ser>
        <c:dLbls>
          <c:showLegendKey val="0"/>
          <c:showVal val="0"/>
          <c:showCatName val="0"/>
          <c:showSerName val="0"/>
          <c:showPercent val="0"/>
          <c:showBubbleSize val="0"/>
        </c:dLbls>
        <c:gapWidth val="219"/>
        <c:overlap val="-27"/>
        <c:axId val="440803336"/>
        <c:axId val="573386936"/>
      </c:barChart>
      <c:catAx>
        <c:axId val="4408033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73386936"/>
        <c:crosses val="autoZero"/>
        <c:auto val="1"/>
        <c:lblAlgn val="ctr"/>
        <c:lblOffset val="100"/>
        <c:noMultiLvlLbl val="0"/>
      </c:catAx>
      <c:valAx>
        <c:axId val="57338693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4080333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Income</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rgbClr val="00B050"/>
            </a:solidFill>
            <a:ln>
              <a:noFill/>
            </a:ln>
            <a:effectLst/>
          </c:spPr>
          <c:invertIfNegative val="0"/>
          <c:cat>
            <c:strRef>
              <c:f>Sheet1!$A$27:$C$27</c:f>
              <c:strCache>
                <c:ptCount val="3"/>
                <c:pt idx="0">
                  <c:v>&lt;100K</c:v>
                </c:pt>
                <c:pt idx="1">
                  <c:v>[100K,200K]</c:v>
                </c:pt>
                <c:pt idx="2">
                  <c:v>&gt;200K</c:v>
                </c:pt>
              </c:strCache>
            </c:strRef>
          </c:cat>
          <c:val>
            <c:numRef>
              <c:f>Sheet1!$A$28:$C$28</c:f>
              <c:numCache>
                <c:formatCode>General</c:formatCode>
                <c:ptCount val="3"/>
                <c:pt idx="0">
                  <c:v>0.5</c:v>
                </c:pt>
                <c:pt idx="1">
                  <c:v>0.3</c:v>
                </c:pt>
                <c:pt idx="2">
                  <c:v>0.2</c:v>
                </c:pt>
              </c:numCache>
            </c:numRef>
          </c:val>
          <c:extLst>
            <c:ext xmlns:c16="http://schemas.microsoft.com/office/drawing/2014/chart" uri="{C3380CC4-5D6E-409C-BE32-E72D297353CC}">
              <c16:uniqueId val="{00000000-30C9-438E-83E1-9A817F7F0794}"/>
            </c:ext>
          </c:extLst>
        </c:ser>
        <c:dLbls>
          <c:showLegendKey val="0"/>
          <c:showVal val="0"/>
          <c:showCatName val="0"/>
          <c:showSerName val="0"/>
          <c:showPercent val="0"/>
          <c:showBubbleSize val="0"/>
        </c:dLbls>
        <c:gapWidth val="219"/>
        <c:overlap val="-27"/>
        <c:axId val="570589176"/>
        <c:axId val="440137768"/>
      </c:barChart>
      <c:catAx>
        <c:axId val="5705891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40137768"/>
        <c:crosses val="autoZero"/>
        <c:auto val="1"/>
        <c:lblAlgn val="ctr"/>
        <c:lblOffset val="100"/>
        <c:noMultiLvlLbl val="0"/>
      </c:catAx>
      <c:valAx>
        <c:axId val="44013776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7058917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cap="all" spc="50" baseline="0">
                <a:solidFill>
                  <a:schemeClr val="tx1">
                    <a:lumMod val="65000"/>
                    <a:lumOff val="35000"/>
                  </a:schemeClr>
                </a:solidFill>
                <a:latin typeface="+mn-lt"/>
                <a:ea typeface="+mn-ea"/>
                <a:cs typeface="+mn-cs"/>
              </a:defRPr>
            </a:pPr>
            <a:r>
              <a:rPr lang="en-US"/>
              <a:t>Income</a:t>
            </a:r>
          </a:p>
        </c:rich>
      </c:tx>
      <c:overlay val="0"/>
      <c:spPr>
        <a:noFill/>
        <a:ln>
          <a:noFill/>
        </a:ln>
        <a:effectLst/>
      </c:spPr>
      <c:txPr>
        <a:bodyPr rot="0" spcFirstLastPara="1" vertOverflow="ellipsis" vert="horz" wrap="square" anchor="ctr" anchorCtr="1"/>
        <a:lstStyle/>
        <a:p>
          <a:pPr>
            <a:defRPr sz="1400" b="1" i="0" u="none" strike="noStrike" kern="1200" cap="all" spc="50" baseline="0">
              <a:solidFill>
                <a:schemeClr val="tx1">
                  <a:lumMod val="65000"/>
                  <a:lumOff val="35000"/>
                </a:schemeClr>
              </a:solidFill>
              <a:latin typeface="+mn-lt"/>
              <a:ea typeface="+mn-ea"/>
              <a:cs typeface="+mn-cs"/>
            </a:defRPr>
          </a:pPr>
          <a:endParaRPr lang="en-US"/>
        </a:p>
      </c:txPr>
    </c:title>
    <c:autoTitleDeleted val="0"/>
    <c:plotArea>
      <c:layout/>
      <c:doughnutChart>
        <c:varyColors val="1"/>
        <c:ser>
          <c:idx val="0"/>
          <c:order val="0"/>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2294-4B9E-8985-F123140862C0}"/>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2294-4B9E-8985-F123140862C0}"/>
              </c:ext>
            </c:extLst>
          </c:dPt>
          <c:dPt>
            <c:idx val="2"/>
            <c:bubble3D val="0"/>
            <c:spPr>
              <a:solidFill>
                <a:schemeClr val="accent3"/>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2294-4B9E-8985-F123140862C0}"/>
              </c:ext>
            </c:extLst>
          </c:dPt>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Sheet1!$A$27:$C$27</c:f>
              <c:strCache>
                <c:ptCount val="3"/>
                <c:pt idx="0">
                  <c:v>&lt;100K</c:v>
                </c:pt>
                <c:pt idx="1">
                  <c:v>[100K,200K]</c:v>
                </c:pt>
                <c:pt idx="2">
                  <c:v>&gt;200K</c:v>
                </c:pt>
              </c:strCache>
            </c:strRef>
          </c:cat>
          <c:val>
            <c:numRef>
              <c:f>Sheet1!$A$28:$C$28</c:f>
              <c:numCache>
                <c:formatCode>General</c:formatCode>
                <c:ptCount val="3"/>
                <c:pt idx="0">
                  <c:v>0.5</c:v>
                </c:pt>
                <c:pt idx="1">
                  <c:v>0.3</c:v>
                </c:pt>
                <c:pt idx="2">
                  <c:v>0.2</c:v>
                </c:pt>
              </c:numCache>
            </c:numRef>
          </c:val>
          <c:extLst>
            <c:ext xmlns:c16="http://schemas.microsoft.com/office/drawing/2014/chart" uri="{C3380CC4-5D6E-409C-BE32-E72D297353CC}">
              <c16:uniqueId val="{00000006-2294-4B9E-8985-F123140862C0}"/>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65000"/>
                    <a:lumOff val="35000"/>
                  </a:schemeClr>
                </a:solidFill>
                <a:latin typeface="+mn-lt"/>
                <a:ea typeface="+mn-ea"/>
                <a:cs typeface="+mn-cs"/>
              </a:defRPr>
            </a:pPr>
            <a:r>
              <a:rPr lang="en-US"/>
              <a:t>Marital Status</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65000"/>
                  <a:lumOff val="35000"/>
                </a:schemeClr>
              </a:solidFill>
              <a:latin typeface="+mn-lt"/>
              <a:ea typeface="+mn-ea"/>
              <a:cs typeface="+mn-cs"/>
            </a:defRPr>
          </a:pPr>
          <a:endParaRPr lang="en-US"/>
        </a:p>
      </c:txPr>
    </c:title>
    <c:autoTitleDeleted val="0"/>
    <c:view3D>
      <c:rotX val="50"/>
      <c:rotY val="0"/>
      <c:depthPercent val="100"/>
      <c:rAngAx val="0"/>
      <c:perspective val="6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dPt>
            <c:idx val="0"/>
            <c:bubble3D val="0"/>
            <c:spPr>
              <a:solidFill>
                <a:schemeClr val="accent1"/>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01-37B6-4146-A27E-A164D0427FB7}"/>
              </c:ext>
            </c:extLst>
          </c:dPt>
          <c:dPt>
            <c:idx val="1"/>
            <c:bubble3D val="0"/>
            <c:spPr>
              <a:solidFill>
                <a:schemeClr val="accent2"/>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03-37B6-4146-A27E-A164D0427FB7}"/>
              </c:ext>
            </c:extLst>
          </c:dPt>
          <c:dPt>
            <c:idx val="2"/>
            <c:bubble3D val="0"/>
            <c:spPr>
              <a:solidFill>
                <a:schemeClr val="accent3"/>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05-37B6-4146-A27E-A164D0427FB7}"/>
              </c:ext>
            </c:extLst>
          </c:dPt>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inEnd"/>
            <c:showLegendKey val="0"/>
            <c:showVal val="0"/>
            <c:showCatName val="0"/>
            <c:showSerName val="0"/>
            <c:showPercent val="1"/>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extLst>
          </c:dLbls>
          <c:cat>
            <c:strRef>
              <c:f>Sheet1!$A$23:$C$23</c:f>
              <c:strCache>
                <c:ptCount val="3"/>
                <c:pt idx="0">
                  <c:v>Single </c:v>
                </c:pt>
                <c:pt idx="1">
                  <c:v>Married</c:v>
                </c:pt>
                <c:pt idx="2">
                  <c:v>Divorced</c:v>
                </c:pt>
              </c:strCache>
            </c:strRef>
          </c:cat>
          <c:val>
            <c:numRef>
              <c:f>Sheet1!$A$24:$C$24</c:f>
              <c:numCache>
                <c:formatCode>General</c:formatCode>
                <c:ptCount val="3"/>
                <c:pt idx="0">
                  <c:v>0.44444444444444442</c:v>
                </c:pt>
                <c:pt idx="1">
                  <c:v>0.33333333333333331</c:v>
                </c:pt>
                <c:pt idx="2">
                  <c:v>0.22222222222222221</c:v>
                </c:pt>
              </c:numCache>
            </c:numRef>
          </c:val>
          <c:extLst>
            <c:ext xmlns:c16="http://schemas.microsoft.com/office/drawing/2014/chart" uri="{C3380CC4-5D6E-409C-BE32-E72D297353CC}">
              <c16:uniqueId val="{00000006-37B6-4146-A27E-A164D0427FB7}"/>
            </c:ext>
          </c:extLst>
        </c:ser>
        <c:dLbls>
          <c:dLblPos val="inEnd"/>
          <c:showLegendKey val="0"/>
          <c:showVal val="0"/>
          <c:showCatName val="0"/>
          <c:showSerName val="0"/>
          <c:showPercent val="1"/>
          <c:showBubbleSize val="0"/>
          <c:showLeaderLines val="1"/>
        </c:dLbls>
      </c:pie3DChart>
      <c:spPr>
        <a:solidFill>
          <a:schemeClr val="bg1"/>
        </a:solidFill>
        <a:ln>
          <a:noFill/>
        </a:ln>
        <a:effectLst/>
      </c:spPr>
    </c:plotArea>
    <c:legend>
      <c:legendPos val="b"/>
      <c:overlay val="0"/>
      <c:spPr>
        <a:solidFill>
          <a:schemeClr val="lt1">
            <a:alpha val="78000"/>
          </a:schemeClr>
        </a:solidFill>
        <a:ln>
          <a:noFill/>
        </a:ln>
        <a:effectLst/>
      </c:spPr>
      <c:txPr>
        <a:bodyPr rot="0" spcFirstLastPara="1" vertOverflow="ellipsis" vert="horz" wrap="square" anchor="ctr" anchorCtr="1"/>
        <a:lstStyle/>
        <a:p>
          <a:pPr>
            <a:defRPr sz="900" b="0" i="0" u="none" strike="noStrike" kern="1200" baseline="0">
              <a:solidFill>
                <a:schemeClr val="dk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cap="all" baseline="0">
                <a:solidFill>
                  <a:schemeClr val="tx1">
                    <a:lumMod val="65000"/>
                    <a:lumOff val="35000"/>
                  </a:schemeClr>
                </a:solidFill>
                <a:latin typeface="+mn-lt"/>
                <a:ea typeface="+mn-ea"/>
                <a:cs typeface="+mn-cs"/>
              </a:defRPr>
            </a:pPr>
            <a:r>
              <a:rPr lang="en-US"/>
              <a:t>Refund</a:t>
            </a:r>
          </a:p>
        </c:rich>
      </c:tx>
      <c:overlay val="0"/>
      <c:spPr>
        <a:noFill/>
        <a:ln>
          <a:noFill/>
        </a:ln>
        <a:effectLst/>
      </c:spPr>
      <c:txPr>
        <a:bodyPr rot="0" spcFirstLastPara="1" vertOverflow="ellipsis" vert="horz" wrap="square" anchor="ctr" anchorCtr="1"/>
        <a:lstStyle/>
        <a:p>
          <a:pPr>
            <a:defRPr sz="1600" b="1" i="0" u="none" strike="noStrike" kern="1200" cap="all" baseline="0">
              <a:solidFill>
                <a:schemeClr val="tx1">
                  <a:lumMod val="65000"/>
                  <a:lumOff val="35000"/>
                </a:schemeClr>
              </a:solidFill>
              <a:latin typeface="+mn-lt"/>
              <a:ea typeface="+mn-ea"/>
              <a:cs typeface="+mn-cs"/>
            </a:defRPr>
          </a:pPr>
          <a:endParaRPr lang="en-US"/>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dPt>
            <c:idx val="0"/>
            <c:bubble3D val="0"/>
            <c:spPr>
              <a:solidFill>
                <a:schemeClr val="accent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1-38A0-4D26-875F-77B737EB2A25}"/>
              </c:ext>
            </c:extLst>
          </c:dPt>
          <c:dPt>
            <c:idx val="1"/>
            <c:bubble3D val="0"/>
            <c:spPr>
              <a:solidFill>
                <a:schemeClr val="accent2"/>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3-38A0-4D26-875F-77B737EB2A25}"/>
              </c:ext>
            </c:extLst>
          </c:dPt>
          <c:dLbls>
            <c:dLbl>
              <c:idx val="0"/>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1"/>
                      </a:solidFill>
                      <a:latin typeface="+mn-lt"/>
                      <a:ea typeface="+mn-ea"/>
                      <a:cs typeface="+mn-cs"/>
                    </a:defRPr>
                  </a:pPr>
                  <a:endParaRPr lang="en-US"/>
                </a:p>
              </c:txPr>
              <c:dLblPos val="outEnd"/>
              <c:showLegendKey val="0"/>
              <c:showVal val="0"/>
              <c:showCatName val="1"/>
              <c:showSerName val="0"/>
              <c:showPercent val="0"/>
              <c:showBubbleSize val="0"/>
              <c:extLst>
                <c:ext xmlns:c16="http://schemas.microsoft.com/office/drawing/2014/chart" uri="{C3380CC4-5D6E-409C-BE32-E72D297353CC}">
                  <c16:uniqueId val="{00000001-38A0-4D26-875F-77B737EB2A25}"/>
                </c:ext>
              </c:extLst>
            </c:dLbl>
            <c:dLbl>
              <c:idx val="1"/>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2"/>
                      </a:solidFill>
                      <a:latin typeface="+mn-lt"/>
                      <a:ea typeface="+mn-ea"/>
                      <a:cs typeface="+mn-cs"/>
                    </a:defRPr>
                  </a:pPr>
                  <a:endParaRPr lang="en-US"/>
                </a:p>
              </c:txPr>
              <c:dLblPos val="outEnd"/>
              <c:showLegendKey val="0"/>
              <c:showVal val="0"/>
              <c:showCatName val="1"/>
              <c:showSerName val="0"/>
              <c:showPercent val="0"/>
              <c:showBubbleSize val="0"/>
              <c:extLst>
                <c:ext xmlns:c16="http://schemas.microsoft.com/office/drawing/2014/chart" uri="{C3380CC4-5D6E-409C-BE32-E72D297353CC}">
                  <c16:uniqueId val="{00000003-38A0-4D26-875F-77B737EB2A25}"/>
                </c:ext>
              </c:extLst>
            </c:dLbl>
            <c:spPr>
              <a:noFill/>
              <a:ln>
                <a:noFill/>
              </a:ln>
              <a:effectLst/>
            </c:spPr>
            <c:dLblPos val="outEnd"/>
            <c:showLegendKey val="0"/>
            <c:showVal val="0"/>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Sheet1!$K$1:$L$1</c:f>
              <c:strCache>
                <c:ptCount val="2"/>
                <c:pt idx="0">
                  <c:v>Yes</c:v>
                </c:pt>
                <c:pt idx="1">
                  <c:v>No</c:v>
                </c:pt>
              </c:strCache>
            </c:strRef>
          </c:cat>
          <c:val>
            <c:numRef>
              <c:f>Sheet1!$K$2:$L$2</c:f>
              <c:numCache>
                <c:formatCode>General</c:formatCode>
                <c:ptCount val="2"/>
                <c:pt idx="0">
                  <c:v>0.3</c:v>
                </c:pt>
                <c:pt idx="1">
                  <c:v>0.7</c:v>
                </c:pt>
              </c:numCache>
            </c:numRef>
          </c:val>
          <c:extLst>
            <c:ext xmlns:c16="http://schemas.microsoft.com/office/drawing/2014/chart" uri="{C3380CC4-5D6E-409C-BE32-E72D297353CC}">
              <c16:uniqueId val="{00000004-38A0-4D26-875F-77B737EB2A25}"/>
            </c:ext>
          </c:extLst>
        </c:ser>
        <c:dLbls>
          <c:dLblPos val="outEnd"/>
          <c:showLegendKey val="0"/>
          <c:showVal val="0"/>
          <c:showCatName val="1"/>
          <c:showSerName val="0"/>
          <c:showPercent val="0"/>
          <c:showBubbleSize val="0"/>
          <c:showLeaderLines val="1"/>
        </c:dLbls>
      </c:pie3D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catterChart>
        <c:scatterStyle val="lineMarker"/>
        <c:varyColors val="0"/>
        <c:ser>
          <c:idx val="0"/>
          <c:order val="0"/>
          <c:spPr>
            <a:ln w="28575">
              <a:noFill/>
            </a:ln>
          </c:spPr>
          <c:xVal>
            <c:numRef>
              <c:f>Sheet2!$A$1:$A$477</c:f>
              <c:numCache>
                <c:formatCode>General</c:formatCode>
                <c:ptCount val="477"/>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91</c:v>
                </c:pt>
                <c:pt idx="90">
                  <c:v>92</c:v>
                </c:pt>
                <c:pt idx="91">
                  <c:v>93</c:v>
                </c:pt>
                <c:pt idx="92">
                  <c:v>94</c:v>
                </c:pt>
                <c:pt idx="93">
                  <c:v>95</c:v>
                </c:pt>
                <c:pt idx="94">
                  <c:v>96</c:v>
                </c:pt>
                <c:pt idx="95">
                  <c:v>97</c:v>
                </c:pt>
                <c:pt idx="96">
                  <c:v>98</c:v>
                </c:pt>
                <c:pt idx="97">
                  <c:v>99</c:v>
                </c:pt>
                <c:pt idx="98">
                  <c:v>100</c:v>
                </c:pt>
                <c:pt idx="99">
                  <c:v>102</c:v>
                </c:pt>
                <c:pt idx="100">
                  <c:v>103</c:v>
                </c:pt>
                <c:pt idx="101">
                  <c:v>104</c:v>
                </c:pt>
                <c:pt idx="102">
                  <c:v>105</c:v>
                </c:pt>
                <c:pt idx="103">
                  <c:v>106</c:v>
                </c:pt>
                <c:pt idx="104">
                  <c:v>107</c:v>
                </c:pt>
                <c:pt idx="105">
                  <c:v>108</c:v>
                </c:pt>
                <c:pt idx="106">
                  <c:v>109</c:v>
                </c:pt>
                <c:pt idx="107">
                  <c:v>110</c:v>
                </c:pt>
                <c:pt idx="108">
                  <c:v>111</c:v>
                </c:pt>
                <c:pt idx="109">
                  <c:v>112</c:v>
                </c:pt>
                <c:pt idx="110">
                  <c:v>113</c:v>
                </c:pt>
                <c:pt idx="111">
                  <c:v>114</c:v>
                </c:pt>
                <c:pt idx="112">
                  <c:v>115</c:v>
                </c:pt>
                <c:pt idx="113">
                  <c:v>116</c:v>
                </c:pt>
                <c:pt idx="114">
                  <c:v>117</c:v>
                </c:pt>
                <c:pt idx="115">
                  <c:v>118</c:v>
                </c:pt>
                <c:pt idx="116">
                  <c:v>119</c:v>
                </c:pt>
                <c:pt idx="117">
                  <c:v>120</c:v>
                </c:pt>
                <c:pt idx="118">
                  <c:v>121</c:v>
                </c:pt>
                <c:pt idx="119">
                  <c:v>122</c:v>
                </c:pt>
                <c:pt idx="120">
                  <c:v>123</c:v>
                </c:pt>
                <c:pt idx="121">
                  <c:v>124</c:v>
                </c:pt>
                <c:pt idx="122">
                  <c:v>125</c:v>
                </c:pt>
                <c:pt idx="123">
                  <c:v>126</c:v>
                </c:pt>
                <c:pt idx="124">
                  <c:v>127</c:v>
                </c:pt>
                <c:pt idx="125">
                  <c:v>128</c:v>
                </c:pt>
                <c:pt idx="126">
                  <c:v>129</c:v>
                </c:pt>
                <c:pt idx="127">
                  <c:v>130</c:v>
                </c:pt>
                <c:pt idx="128">
                  <c:v>131</c:v>
                </c:pt>
                <c:pt idx="129">
                  <c:v>132</c:v>
                </c:pt>
                <c:pt idx="130">
                  <c:v>133</c:v>
                </c:pt>
                <c:pt idx="131">
                  <c:v>134</c:v>
                </c:pt>
                <c:pt idx="132">
                  <c:v>135</c:v>
                </c:pt>
                <c:pt idx="133">
                  <c:v>136</c:v>
                </c:pt>
                <c:pt idx="134">
                  <c:v>137</c:v>
                </c:pt>
                <c:pt idx="135">
                  <c:v>138</c:v>
                </c:pt>
                <c:pt idx="136">
                  <c:v>139</c:v>
                </c:pt>
                <c:pt idx="137">
                  <c:v>140</c:v>
                </c:pt>
                <c:pt idx="138">
                  <c:v>142</c:v>
                </c:pt>
                <c:pt idx="139">
                  <c:v>143</c:v>
                </c:pt>
                <c:pt idx="140">
                  <c:v>144</c:v>
                </c:pt>
                <c:pt idx="141">
                  <c:v>145</c:v>
                </c:pt>
                <c:pt idx="142">
                  <c:v>146</c:v>
                </c:pt>
                <c:pt idx="143">
                  <c:v>147</c:v>
                </c:pt>
                <c:pt idx="144">
                  <c:v>148</c:v>
                </c:pt>
                <c:pt idx="145">
                  <c:v>149</c:v>
                </c:pt>
                <c:pt idx="146">
                  <c:v>151</c:v>
                </c:pt>
                <c:pt idx="147">
                  <c:v>152</c:v>
                </c:pt>
                <c:pt idx="148">
                  <c:v>153</c:v>
                </c:pt>
                <c:pt idx="149">
                  <c:v>155</c:v>
                </c:pt>
                <c:pt idx="150">
                  <c:v>156</c:v>
                </c:pt>
                <c:pt idx="151">
                  <c:v>158</c:v>
                </c:pt>
                <c:pt idx="152">
                  <c:v>159</c:v>
                </c:pt>
                <c:pt idx="153">
                  <c:v>160</c:v>
                </c:pt>
                <c:pt idx="154">
                  <c:v>161</c:v>
                </c:pt>
                <c:pt idx="155">
                  <c:v>162</c:v>
                </c:pt>
                <c:pt idx="156">
                  <c:v>163</c:v>
                </c:pt>
                <c:pt idx="157">
                  <c:v>164</c:v>
                </c:pt>
                <c:pt idx="158">
                  <c:v>165</c:v>
                </c:pt>
                <c:pt idx="159">
                  <c:v>166</c:v>
                </c:pt>
                <c:pt idx="160">
                  <c:v>167</c:v>
                </c:pt>
                <c:pt idx="161">
                  <c:v>168</c:v>
                </c:pt>
                <c:pt idx="162">
                  <c:v>169</c:v>
                </c:pt>
                <c:pt idx="163">
                  <c:v>170</c:v>
                </c:pt>
                <c:pt idx="164">
                  <c:v>171</c:v>
                </c:pt>
                <c:pt idx="165">
                  <c:v>172</c:v>
                </c:pt>
                <c:pt idx="166">
                  <c:v>173</c:v>
                </c:pt>
                <c:pt idx="167">
                  <c:v>175</c:v>
                </c:pt>
                <c:pt idx="168">
                  <c:v>176</c:v>
                </c:pt>
                <c:pt idx="169">
                  <c:v>178</c:v>
                </c:pt>
                <c:pt idx="170">
                  <c:v>179</c:v>
                </c:pt>
                <c:pt idx="171">
                  <c:v>180</c:v>
                </c:pt>
                <c:pt idx="172">
                  <c:v>181</c:v>
                </c:pt>
                <c:pt idx="173">
                  <c:v>182</c:v>
                </c:pt>
                <c:pt idx="174">
                  <c:v>183</c:v>
                </c:pt>
                <c:pt idx="175">
                  <c:v>184</c:v>
                </c:pt>
                <c:pt idx="176">
                  <c:v>186</c:v>
                </c:pt>
                <c:pt idx="177">
                  <c:v>187</c:v>
                </c:pt>
                <c:pt idx="178">
                  <c:v>190</c:v>
                </c:pt>
                <c:pt idx="179">
                  <c:v>193</c:v>
                </c:pt>
                <c:pt idx="180">
                  <c:v>195</c:v>
                </c:pt>
                <c:pt idx="181">
                  <c:v>197</c:v>
                </c:pt>
                <c:pt idx="182">
                  <c:v>198</c:v>
                </c:pt>
                <c:pt idx="183">
                  <c:v>199</c:v>
                </c:pt>
                <c:pt idx="184">
                  <c:v>200</c:v>
                </c:pt>
                <c:pt idx="185">
                  <c:v>203</c:v>
                </c:pt>
                <c:pt idx="186">
                  <c:v>204</c:v>
                </c:pt>
                <c:pt idx="187">
                  <c:v>205</c:v>
                </c:pt>
                <c:pt idx="188">
                  <c:v>206</c:v>
                </c:pt>
                <c:pt idx="189">
                  <c:v>207</c:v>
                </c:pt>
                <c:pt idx="190">
                  <c:v>208</c:v>
                </c:pt>
                <c:pt idx="191">
                  <c:v>210</c:v>
                </c:pt>
                <c:pt idx="192">
                  <c:v>211</c:v>
                </c:pt>
                <c:pt idx="193">
                  <c:v>212</c:v>
                </c:pt>
                <c:pt idx="194">
                  <c:v>214</c:v>
                </c:pt>
                <c:pt idx="195">
                  <c:v>215</c:v>
                </c:pt>
                <c:pt idx="196">
                  <c:v>216</c:v>
                </c:pt>
                <c:pt idx="197">
                  <c:v>217</c:v>
                </c:pt>
                <c:pt idx="198">
                  <c:v>218</c:v>
                </c:pt>
                <c:pt idx="199">
                  <c:v>219</c:v>
                </c:pt>
                <c:pt idx="200">
                  <c:v>221</c:v>
                </c:pt>
                <c:pt idx="201">
                  <c:v>222</c:v>
                </c:pt>
                <c:pt idx="202">
                  <c:v>224</c:v>
                </c:pt>
                <c:pt idx="203">
                  <c:v>225</c:v>
                </c:pt>
                <c:pt idx="204">
                  <c:v>226</c:v>
                </c:pt>
                <c:pt idx="205">
                  <c:v>227</c:v>
                </c:pt>
                <c:pt idx="206">
                  <c:v>229</c:v>
                </c:pt>
                <c:pt idx="207">
                  <c:v>230</c:v>
                </c:pt>
                <c:pt idx="208">
                  <c:v>231</c:v>
                </c:pt>
                <c:pt idx="209">
                  <c:v>232</c:v>
                </c:pt>
                <c:pt idx="210">
                  <c:v>233</c:v>
                </c:pt>
                <c:pt idx="211">
                  <c:v>235</c:v>
                </c:pt>
                <c:pt idx="212">
                  <c:v>236</c:v>
                </c:pt>
                <c:pt idx="213">
                  <c:v>237</c:v>
                </c:pt>
                <c:pt idx="214">
                  <c:v>238</c:v>
                </c:pt>
                <c:pt idx="215">
                  <c:v>239</c:v>
                </c:pt>
                <c:pt idx="216">
                  <c:v>240</c:v>
                </c:pt>
                <c:pt idx="217">
                  <c:v>242</c:v>
                </c:pt>
                <c:pt idx="218">
                  <c:v>245</c:v>
                </c:pt>
                <c:pt idx="219">
                  <c:v>246</c:v>
                </c:pt>
                <c:pt idx="220">
                  <c:v>249</c:v>
                </c:pt>
                <c:pt idx="221">
                  <c:v>250</c:v>
                </c:pt>
                <c:pt idx="222">
                  <c:v>252</c:v>
                </c:pt>
                <c:pt idx="223">
                  <c:v>255</c:v>
                </c:pt>
                <c:pt idx="224">
                  <c:v>257</c:v>
                </c:pt>
                <c:pt idx="225">
                  <c:v>259</c:v>
                </c:pt>
                <c:pt idx="226">
                  <c:v>260</c:v>
                </c:pt>
                <c:pt idx="227">
                  <c:v>264</c:v>
                </c:pt>
                <c:pt idx="228">
                  <c:v>265</c:v>
                </c:pt>
                <c:pt idx="229">
                  <c:v>266</c:v>
                </c:pt>
                <c:pt idx="230">
                  <c:v>267</c:v>
                </c:pt>
                <c:pt idx="231">
                  <c:v>268</c:v>
                </c:pt>
                <c:pt idx="232">
                  <c:v>269</c:v>
                </c:pt>
                <c:pt idx="233">
                  <c:v>272</c:v>
                </c:pt>
                <c:pt idx="234">
                  <c:v>273</c:v>
                </c:pt>
                <c:pt idx="235">
                  <c:v>275</c:v>
                </c:pt>
                <c:pt idx="236">
                  <c:v>277</c:v>
                </c:pt>
                <c:pt idx="237">
                  <c:v>278</c:v>
                </c:pt>
                <c:pt idx="238">
                  <c:v>279</c:v>
                </c:pt>
                <c:pt idx="239">
                  <c:v>280</c:v>
                </c:pt>
                <c:pt idx="240">
                  <c:v>283</c:v>
                </c:pt>
                <c:pt idx="241">
                  <c:v>284</c:v>
                </c:pt>
                <c:pt idx="242">
                  <c:v>285</c:v>
                </c:pt>
                <c:pt idx="243">
                  <c:v>286</c:v>
                </c:pt>
                <c:pt idx="244">
                  <c:v>287</c:v>
                </c:pt>
                <c:pt idx="245">
                  <c:v>288</c:v>
                </c:pt>
                <c:pt idx="246">
                  <c:v>289</c:v>
                </c:pt>
                <c:pt idx="247">
                  <c:v>291</c:v>
                </c:pt>
                <c:pt idx="248">
                  <c:v>292</c:v>
                </c:pt>
                <c:pt idx="249">
                  <c:v>293</c:v>
                </c:pt>
                <c:pt idx="250">
                  <c:v>296</c:v>
                </c:pt>
                <c:pt idx="251">
                  <c:v>301</c:v>
                </c:pt>
                <c:pt idx="252">
                  <c:v>302</c:v>
                </c:pt>
                <c:pt idx="253">
                  <c:v>303</c:v>
                </c:pt>
                <c:pt idx="254">
                  <c:v>305</c:v>
                </c:pt>
                <c:pt idx="255">
                  <c:v>306</c:v>
                </c:pt>
                <c:pt idx="256">
                  <c:v>307</c:v>
                </c:pt>
                <c:pt idx="257">
                  <c:v>308</c:v>
                </c:pt>
                <c:pt idx="258">
                  <c:v>314</c:v>
                </c:pt>
                <c:pt idx="259">
                  <c:v>315</c:v>
                </c:pt>
                <c:pt idx="260">
                  <c:v>320</c:v>
                </c:pt>
                <c:pt idx="261">
                  <c:v>321</c:v>
                </c:pt>
                <c:pt idx="262">
                  <c:v>323</c:v>
                </c:pt>
                <c:pt idx="263">
                  <c:v>326</c:v>
                </c:pt>
                <c:pt idx="264">
                  <c:v>329</c:v>
                </c:pt>
                <c:pt idx="265">
                  <c:v>334</c:v>
                </c:pt>
                <c:pt idx="266">
                  <c:v>337</c:v>
                </c:pt>
                <c:pt idx="267">
                  <c:v>338</c:v>
                </c:pt>
                <c:pt idx="268">
                  <c:v>339</c:v>
                </c:pt>
                <c:pt idx="269">
                  <c:v>340</c:v>
                </c:pt>
                <c:pt idx="270">
                  <c:v>341</c:v>
                </c:pt>
                <c:pt idx="271">
                  <c:v>348</c:v>
                </c:pt>
                <c:pt idx="272">
                  <c:v>350</c:v>
                </c:pt>
                <c:pt idx="273">
                  <c:v>352</c:v>
                </c:pt>
                <c:pt idx="274">
                  <c:v>353</c:v>
                </c:pt>
                <c:pt idx="275">
                  <c:v>356</c:v>
                </c:pt>
                <c:pt idx="276">
                  <c:v>357</c:v>
                </c:pt>
                <c:pt idx="277">
                  <c:v>358</c:v>
                </c:pt>
                <c:pt idx="278">
                  <c:v>362</c:v>
                </c:pt>
                <c:pt idx="279">
                  <c:v>363</c:v>
                </c:pt>
                <c:pt idx="280">
                  <c:v>369</c:v>
                </c:pt>
                <c:pt idx="281">
                  <c:v>370</c:v>
                </c:pt>
                <c:pt idx="282">
                  <c:v>372</c:v>
                </c:pt>
                <c:pt idx="283">
                  <c:v>373</c:v>
                </c:pt>
                <c:pt idx="284">
                  <c:v>376</c:v>
                </c:pt>
                <c:pt idx="285">
                  <c:v>377</c:v>
                </c:pt>
                <c:pt idx="286">
                  <c:v>380</c:v>
                </c:pt>
                <c:pt idx="287">
                  <c:v>383</c:v>
                </c:pt>
                <c:pt idx="288">
                  <c:v>384</c:v>
                </c:pt>
                <c:pt idx="289">
                  <c:v>387</c:v>
                </c:pt>
                <c:pt idx="290">
                  <c:v>388</c:v>
                </c:pt>
                <c:pt idx="291">
                  <c:v>394</c:v>
                </c:pt>
                <c:pt idx="292">
                  <c:v>397</c:v>
                </c:pt>
                <c:pt idx="293">
                  <c:v>398</c:v>
                </c:pt>
                <c:pt idx="294">
                  <c:v>400</c:v>
                </c:pt>
                <c:pt idx="295">
                  <c:v>401</c:v>
                </c:pt>
                <c:pt idx="296">
                  <c:v>404</c:v>
                </c:pt>
                <c:pt idx="297">
                  <c:v>408</c:v>
                </c:pt>
                <c:pt idx="298">
                  <c:v>411</c:v>
                </c:pt>
                <c:pt idx="299">
                  <c:v>416</c:v>
                </c:pt>
                <c:pt idx="300">
                  <c:v>419</c:v>
                </c:pt>
                <c:pt idx="301">
                  <c:v>425</c:v>
                </c:pt>
                <c:pt idx="302">
                  <c:v>426</c:v>
                </c:pt>
                <c:pt idx="303">
                  <c:v>427</c:v>
                </c:pt>
                <c:pt idx="304">
                  <c:v>428</c:v>
                </c:pt>
                <c:pt idx="305">
                  <c:v>429</c:v>
                </c:pt>
                <c:pt idx="306">
                  <c:v>432</c:v>
                </c:pt>
                <c:pt idx="307">
                  <c:v>435</c:v>
                </c:pt>
                <c:pt idx="308">
                  <c:v>437</c:v>
                </c:pt>
                <c:pt idx="309">
                  <c:v>442</c:v>
                </c:pt>
                <c:pt idx="310">
                  <c:v>444</c:v>
                </c:pt>
                <c:pt idx="311">
                  <c:v>450</c:v>
                </c:pt>
                <c:pt idx="312">
                  <c:v>455</c:v>
                </c:pt>
                <c:pt idx="313">
                  <c:v>458</c:v>
                </c:pt>
                <c:pt idx="314">
                  <c:v>459</c:v>
                </c:pt>
                <c:pt idx="315">
                  <c:v>462</c:v>
                </c:pt>
                <c:pt idx="316">
                  <c:v>463</c:v>
                </c:pt>
                <c:pt idx="317">
                  <c:v>466</c:v>
                </c:pt>
                <c:pt idx="318">
                  <c:v>467</c:v>
                </c:pt>
                <c:pt idx="319">
                  <c:v>481</c:v>
                </c:pt>
                <c:pt idx="320">
                  <c:v>484</c:v>
                </c:pt>
                <c:pt idx="321">
                  <c:v>485</c:v>
                </c:pt>
                <c:pt idx="322">
                  <c:v>487</c:v>
                </c:pt>
                <c:pt idx="323">
                  <c:v>488</c:v>
                </c:pt>
                <c:pt idx="324">
                  <c:v>493</c:v>
                </c:pt>
                <c:pt idx="325">
                  <c:v>501</c:v>
                </c:pt>
                <c:pt idx="326">
                  <c:v>503</c:v>
                </c:pt>
                <c:pt idx="327">
                  <c:v>506</c:v>
                </c:pt>
                <c:pt idx="328">
                  <c:v>509</c:v>
                </c:pt>
                <c:pt idx="329">
                  <c:v>514</c:v>
                </c:pt>
                <c:pt idx="330">
                  <c:v>515</c:v>
                </c:pt>
                <c:pt idx="331">
                  <c:v>519</c:v>
                </c:pt>
                <c:pt idx="332">
                  <c:v>523</c:v>
                </c:pt>
                <c:pt idx="333">
                  <c:v>525</c:v>
                </c:pt>
                <c:pt idx="334">
                  <c:v>531</c:v>
                </c:pt>
                <c:pt idx="335">
                  <c:v>532</c:v>
                </c:pt>
                <c:pt idx="336">
                  <c:v>534</c:v>
                </c:pt>
                <c:pt idx="337">
                  <c:v>540</c:v>
                </c:pt>
                <c:pt idx="338">
                  <c:v>545</c:v>
                </c:pt>
                <c:pt idx="339">
                  <c:v>546</c:v>
                </c:pt>
                <c:pt idx="340">
                  <c:v>554</c:v>
                </c:pt>
                <c:pt idx="341">
                  <c:v>562</c:v>
                </c:pt>
                <c:pt idx="342">
                  <c:v>563</c:v>
                </c:pt>
                <c:pt idx="343">
                  <c:v>564</c:v>
                </c:pt>
                <c:pt idx="344">
                  <c:v>566</c:v>
                </c:pt>
                <c:pt idx="345">
                  <c:v>568</c:v>
                </c:pt>
                <c:pt idx="346">
                  <c:v>571</c:v>
                </c:pt>
                <c:pt idx="347">
                  <c:v>588</c:v>
                </c:pt>
                <c:pt idx="348">
                  <c:v>605</c:v>
                </c:pt>
                <c:pt idx="349">
                  <c:v>606</c:v>
                </c:pt>
                <c:pt idx="350">
                  <c:v>610</c:v>
                </c:pt>
                <c:pt idx="351">
                  <c:v>613</c:v>
                </c:pt>
                <c:pt idx="352">
                  <c:v>616</c:v>
                </c:pt>
                <c:pt idx="353">
                  <c:v>621</c:v>
                </c:pt>
                <c:pt idx="354">
                  <c:v>626</c:v>
                </c:pt>
                <c:pt idx="355">
                  <c:v>633</c:v>
                </c:pt>
                <c:pt idx="356">
                  <c:v>636</c:v>
                </c:pt>
                <c:pt idx="357">
                  <c:v>638</c:v>
                </c:pt>
                <c:pt idx="358">
                  <c:v>641</c:v>
                </c:pt>
                <c:pt idx="359">
                  <c:v>650</c:v>
                </c:pt>
                <c:pt idx="360">
                  <c:v>663</c:v>
                </c:pt>
                <c:pt idx="361">
                  <c:v>677</c:v>
                </c:pt>
                <c:pt idx="362">
                  <c:v>695</c:v>
                </c:pt>
                <c:pt idx="363">
                  <c:v>698</c:v>
                </c:pt>
                <c:pt idx="364">
                  <c:v>699</c:v>
                </c:pt>
                <c:pt idx="365">
                  <c:v>703</c:v>
                </c:pt>
                <c:pt idx="366">
                  <c:v>709</c:v>
                </c:pt>
                <c:pt idx="367">
                  <c:v>714</c:v>
                </c:pt>
                <c:pt idx="368">
                  <c:v>723</c:v>
                </c:pt>
                <c:pt idx="369">
                  <c:v>726</c:v>
                </c:pt>
                <c:pt idx="370">
                  <c:v>728</c:v>
                </c:pt>
                <c:pt idx="371">
                  <c:v>731</c:v>
                </c:pt>
                <c:pt idx="372">
                  <c:v>737</c:v>
                </c:pt>
                <c:pt idx="373">
                  <c:v>739</c:v>
                </c:pt>
                <c:pt idx="374">
                  <c:v>746</c:v>
                </c:pt>
                <c:pt idx="375">
                  <c:v>761</c:v>
                </c:pt>
                <c:pt idx="376">
                  <c:v>769</c:v>
                </c:pt>
                <c:pt idx="377">
                  <c:v>775</c:v>
                </c:pt>
                <c:pt idx="378">
                  <c:v>813</c:v>
                </c:pt>
                <c:pt idx="379">
                  <c:v>820</c:v>
                </c:pt>
                <c:pt idx="380">
                  <c:v>821</c:v>
                </c:pt>
                <c:pt idx="381">
                  <c:v>826</c:v>
                </c:pt>
                <c:pt idx="382">
                  <c:v>842</c:v>
                </c:pt>
                <c:pt idx="383">
                  <c:v>844</c:v>
                </c:pt>
                <c:pt idx="384">
                  <c:v>853</c:v>
                </c:pt>
                <c:pt idx="385">
                  <c:v>876</c:v>
                </c:pt>
                <c:pt idx="386">
                  <c:v>881</c:v>
                </c:pt>
                <c:pt idx="387">
                  <c:v>887</c:v>
                </c:pt>
                <c:pt idx="388">
                  <c:v>898</c:v>
                </c:pt>
                <c:pt idx="389">
                  <c:v>901</c:v>
                </c:pt>
                <c:pt idx="390">
                  <c:v>913</c:v>
                </c:pt>
                <c:pt idx="391">
                  <c:v>928</c:v>
                </c:pt>
                <c:pt idx="392">
                  <c:v>936</c:v>
                </c:pt>
                <c:pt idx="393">
                  <c:v>953</c:v>
                </c:pt>
                <c:pt idx="394">
                  <c:v>954</c:v>
                </c:pt>
                <c:pt idx="395">
                  <c:v>966</c:v>
                </c:pt>
                <c:pt idx="396">
                  <c:v>990</c:v>
                </c:pt>
                <c:pt idx="397">
                  <c:v>993</c:v>
                </c:pt>
                <c:pt idx="398">
                  <c:v>1000</c:v>
                </c:pt>
                <c:pt idx="399">
                  <c:v>1015</c:v>
                </c:pt>
                <c:pt idx="400">
                  <c:v>1022</c:v>
                </c:pt>
                <c:pt idx="401">
                  <c:v>1030</c:v>
                </c:pt>
                <c:pt idx="402">
                  <c:v>1038</c:v>
                </c:pt>
                <c:pt idx="403">
                  <c:v>1056</c:v>
                </c:pt>
                <c:pt idx="404">
                  <c:v>1076</c:v>
                </c:pt>
                <c:pt idx="405">
                  <c:v>1084</c:v>
                </c:pt>
                <c:pt idx="406">
                  <c:v>1087</c:v>
                </c:pt>
                <c:pt idx="407">
                  <c:v>1099</c:v>
                </c:pt>
                <c:pt idx="408">
                  <c:v>1107</c:v>
                </c:pt>
                <c:pt idx="409">
                  <c:v>1120</c:v>
                </c:pt>
                <c:pt idx="410">
                  <c:v>1140</c:v>
                </c:pt>
                <c:pt idx="411">
                  <c:v>1167</c:v>
                </c:pt>
                <c:pt idx="412">
                  <c:v>1172</c:v>
                </c:pt>
                <c:pt idx="413">
                  <c:v>1173</c:v>
                </c:pt>
                <c:pt idx="414">
                  <c:v>1228</c:v>
                </c:pt>
                <c:pt idx="415">
                  <c:v>1242</c:v>
                </c:pt>
                <c:pt idx="416">
                  <c:v>1248</c:v>
                </c:pt>
                <c:pt idx="417">
                  <c:v>1256</c:v>
                </c:pt>
                <c:pt idx="418">
                  <c:v>1272</c:v>
                </c:pt>
                <c:pt idx="419">
                  <c:v>1296</c:v>
                </c:pt>
                <c:pt idx="420">
                  <c:v>1310</c:v>
                </c:pt>
                <c:pt idx="421">
                  <c:v>1316</c:v>
                </c:pt>
                <c:pt idx="422">
                  <c:v>1329</c:v>
                </c:pt>
                <c:pt idx="423">
                  <c:v>1366</c:v>
                </c:pt>
                <c:pt idx="424">
                  <c:v>1399</c:v>
                </c:pt>
                <c:pt idx="425">
                  <c:v>1431</c:v>
                </c:pt>
                <c:pt idx="426">
                  <c:v>1437</c:v>
                </c:pt>
                <c:pt idx="427">
                  <c:v>1463</c:v>
                </c:pt>
                <c:pt idx="428">
                  <c:v>1570</c:v>
                </c:pt>
                <c:pt idx="429">
                  <c:v>1606</c:v>
                </c:pt>
                <c:pt idx="430">
                  <c:v>1613</c:v>
                </c:pt>
                <c:pt idx="431">
                  <c:v>1619</c:v>
                </c:pt>
                <c:pt idx="432">
                  <c:v>1641</c:v>
                </c:pt>
                <c:pt idx="433">
                  <c:v>1739</c:v>
                </c:pt>
                <c:pt idx="434">
                  <c:v>1829</c:v>
                </c:pt>
                <c:pt idx="435">
                  <c:v>1872</c:v>
                </c:pt>
                <c:pt idx="436">
                  <c:v>1896</c:v>
                </c:pt>
                <c:pt idx="437">
                  <c:v>1902</c:v>
                </c:pt>
                <c:pt idx="438">
                  <c:v>1918</c:v>
                </c:pt>
                <c:pt idx="439">
                  <c:v>2042</c:v>
                </c:pt>
                <c:pt idx="440">
                  <c:v>2183</c:v>
                </c:pt>
                <c:pt idx="441">
                  <c:v>2251</c:v>
                </c:pt>
                <c:pt idx="442">
                  <c:v>2261</c:v>
                </c:pt>
                <c:pt idx="443">
                  <c:v>2280</c:v>
                </c:pt>
                <c:pt idx="444">
                  <c:v>2361</c:v>
                </c:pt>
                <c:pt idx="445">
                  <c:v>2437</c:v>
                </c:pt>
                <c:pt idx="446">
                  <c:v>2501</c:v>
                </c:pt>
                <c:pt idx="447">
                  <c:v>2506</c:v>
                </c:pt>
                <c:pt idx="448">
                  <c:v>2509</c:v>
                </c:pt>
                <c:pt idx="449">
                  <c:v>2603</c:v>
                </c:pt>
                <c:pt idx="450">
                  <c:v>2867</c:v>
                </c:pt>
                <c:pt idx="451">
                  <c:v>2898</c:v>
                </c:pt>
                <c:pt idx="452">
                  <c:v>2946</c:v>
                </c:pt>
                <c:pt idx="453">
                  <c:v>3006</c:v>
                </c:pt>
                <c:pt idx="454">
                  <c:v>3020</c:v>
                </c:pt>
                <c:pt idx="455">
                  <c:v>3092</c:v>
                </c:pt>
                <c:pt idx="456">
                  <c:v>3195</c:v>
                </c:pt>
                <c:pt idx="457">
                  <c:v>3261</c:v>
                </c:pt>
                <c:pt idx="458">
                  <c:v>3665</c:v>
                </c:pt>
                <c:pt idx="459">
                  <c:v>4024</c:v>
                </c:pt>
                <c:pt idx="460">
                  <c:v>4152</c:v>
                </c:pt>
                <c:pt idx="461">
                  <c:v>4207</c:v>
                </c:pt>
                <c:pt idx="462">
                  <c:v>4464</c:v>
                </c:pt>
                <c:pt idx="463">
                  <c:v>4578</c:v>
                </c:pt>
                <c:pt idx="464">
                  <c:v>5504</c:v>
                </c:pt>
                <c:pt idx="465">
                  <c:v>6221</c:v>
                </c:pt>
                <c:pt idx="466">
                  <c:v>6453</c:v>
                </c:pt>
                <c:pt idx="467">
                  <c:v>6857</c:v>
                </c:pt>
                <c:pt idx="468">
                  <c:v>7119</c:v>
                </c:pt>
                <c:pt idx="469">
                  <c:v>8289</c:v>
                </c:pt>
                <c:pt idx="470">
                  <c:v>8573</c:v>
                </c:pt>
                <c:pt idx="471">
                  <c:v>8718</c:v>
                </c:pt>
                <c:pt idx="472">
                  <c:v>10702</c:v>
                </c:pt>
                <c:pt idx="473">
                  <c:v>12235</c:v>
                </c:pt>
                <c:pt idx="474">
                  <c:v>14407</c:v>
                </c:pt>
                <c:pt idx="475">
                  <c:v>14689</c:v>
                </c:pt>
                <c:pt idx="476">
                  <c:v>28846</c:v>
                </c:pt>
              </c:numCache>
            </c:numRef>
          </c:xVal>
          <c:yVal>
            <c:numRef>
              <c:f>Sheet2!$B$1:$B$477</c:f>
              <c:numCache>
                <c:formatCode>General</c:formatCode>
                <c:ptCount val="477"/>
                <c:pt idx="0">
                  <c:v>7313</c:v>
                </c:pt>
                <c:pt idx="1">
                  <c:v>1999</c:v>
                </c:pt>
                <c:pt idx="2">
                  <c:v>984</c:v>
                </c:pt>
                <c:pt idx="3">
                  <c:v>650</c:v>
                </c:pt>
                <c:pt idx="4">
                  <c:v>426</c:v>
                </c:pt>
                <c:pt idx="5">
                  <c:v>343</c:v>
                </c:pt>
                <c:pt idx="6">
                  <c:v>277</c:v>
                </c:pt>
                <c:pt idx="7">
                  <c:v>192</c:v>
                </c:pt>
                <c:pt idx="8">
                  <c:v>180</c:v>
                </c:pt>
                <c:pt idx="9">
                  <c:v>139</c:v>
                </c:pt>
                <c:pt idx="10">
                  <c:v>122</c:v>
                </c:pt>
                <c:pt idx="11">
                  <c:v>124</c:v>
                </c:pt>
                <c:pt idx="12">
                  <c:v>82</c:v>
                </c:pt>
                <c:pt idx="13">
                  <c:v>84</c:v>
                </c:pt>
                <c:pt idx="14">
                  <c:v>89</c:v>
                </c:pt>
                <c:pt idx="15">
                  <c:v>70</c:v>
                </c:pt>
                <c:pt idx="16">
                  <c:v>65</c:v>
                </c:pt>
                <c:pt idx="17">
                  <c:v>61</c:v>
                </c:pt>
                <c:pt idx="18">
                  <c:v>45</c:v>
                </c:pt>
                <c:pt idx="19">
                  <c:v>55</c:v>
                </c:pt>
                <c:pt idx="20">
                  <c:v>49</c:v>
                </c:pt>
                <c:pt idx="21">
                  <c:v>51</c:v>
                </c:pt>
                <c:pt idx="22">
                  <c:v>34</c:v>
                </c:pt>
                <c:pt idx="23">
                  <c:v>48</c:v>
                </c:pt>
                <c:pt idx="24">
                  <c:v>39</c:v>
                </c:pt>
                <c:pt idx="25">
                  <c:v>31</c:v>
                </c:pt>
                <c:pt idx="26">
                  <c:v>35</c:v>
                </c:pt>
                <c:pt idx="27">
                  <c:v>28</c:v>
                </c:pt>
                <c:pt idx="28">
                  <c:v>27</c:v>
                </c:pt>
                <c:pt idx="29">
                  <c:v>38</c:v>
                </c:pt>
                <c:pt idx="30">
                  <c:v>31</c:v>
                </c:pt>
                <c:pt idx="31">
                  <c:v>15</c:v>
                </c:pt>
                <c:pt idx="32">
                  <c:v>24</c:v>
                </c:pt>
                <c:pt idx="33">
                  <c:v>33</c:v>
                </c:pt>
                <c:pt idx="34">
                  <c:v>20</c:v>
                </c:pt>
                <c:pt idx="35">
                  <c:v>18</c:v>
                </c:pt>
                <c:pt idx="36">
                  <c:v>25</c:v>
                </c:pt>
                <c:pt idx="37">
                  <c:v>25</c:v>
                </c:pt>
                <c:pt idx="38">
                  <c:v>16</c:v>
                </c:pt>
                <c:pt idx="39">
                  <c:v>16</c:v>
                </c:pt>
                <c:pt idx="40">
                  <c:v>12</c:v>
                </c:pt>
                <c:pt idx="41">
                  <c:v>17</c:v>
                </c:pt>
                <c:pt idx="42">
                  <c:v>18</c:v>
                </c:pt>
                <c:pt idx="43">
                  <c:v>12</c:v>
                </c:pt>
                <c:pt idx="44">
                  <c:v>14</c:v>
                </c:pt>
                <c:pt idx="45">
                  <c:v>13</c:v>
                </c:pt>
                <c:pt idx="46">
                  <c:v>15</c:v>
                </c:pt>
                <c:pt idx="47">
                  <c:v>11</c:v>
                </c:pt>
                <c:pt idx="48">
                  <c:v>20</c:v>
                </c:pt>
                <c:pt idx="49">
                  <c:v>12</c:v>
                </c:pt>
                <c:pt idx="50">
                  <c:v>17</c:v>
                </c:pt>
                <c:pt idx="51">
                  <c:v>11</c:v>
                </c:pt>
                <c:pt idx="52">
                  <c:v>9</c:v>
                </c:pt>
                <c:pt idx="53">
                  <c:v>10</c:v>
                </c:pt>
                <c:pt idx="54">
                  <c:v>9</c:v>
                </c:pt>
                <c:pt idx="55">
                  <c:v>14</c:v>
                </c:pt>
                <c:pt idx="56">
                  <c:v>7</c:v>
                </c:pt>
                <c:pt idx="57">
                  <c:v>9</c:v>
                </c:pt>
                <c:pt idx="58">
                  <c:v>8</c:v>
                </c:pt>
                <c:pt idx="59">
                  <c:v>11</c:v>
                </c:pt>
                <c:pt idx="60">
                  <c:v>8</c:v>
                </c:pt>
                <c:pt idx="61">
                  <c:v>12</c:v>
                </c:pt>
                <c:pt idx="62">
                  <c:v>13</c:v>
                </c:pt>
                <c:pt idx="63">
                  <c:v>10</c:v>
                </c:pt>
                <c:pt idx="64">
                  <c:v>7</c:v>
                </c:pt>
                <c:pt idx="65">
                  <c:v>14</c:v>
                </c:pt>
                <c:pt idx="66">
                  <c:v>7</c:v>
                </c:pt>
                <c:pt idx="67">
                  <c:v>10</c:v>
                </c:pt>
                <c:pt idx="68">
                  <c:v>6</c:v>
                </c:pt>
                <c:pt idx="69">
                  <c:v>10</c:v>
                </c:pt>
                <c:pt idx="70">
                  <c:v>7</c:v>
                </c:pt>
                <c:pt idx="71">
                  <c:v>15</c:v>
                </c:pt>
                <c:pt idx="72">
                  <c:v>8</c:v>
                </c:pt>
                <c:pt idx="73">
                  <c:v>6</c:v>
                </c:pt>
                <c:pt idx="74">
                  <c:v>3</c:v>
                </c:pt>
                <c:pt idx="75">
                  <c:v>6</c:v>
                </c:pt>
                <c:pt idx="76">
                  <c:v>3</c:v>
                </c:pt>
                <c:pt idx="77">
                  <c:v>7</c:v>
                </c:pt>
                <c:pt idx="78">
                  <c:v>6</c:v>
                </c:pt>
                <c:pt idx="79">
                  <c:v>8</c:v>
                </c:pt>
                <c:pt idx="80">
                  <c:v>10</c:v>
                </c:pt>
                <c:pt idx="81">
                  <c:v>10</c:v>
                </c:pt>
                <c:pt idx="82">
                  <c:v>3</c:v>
                </c:pt>
                <c:pt idx="83">
                  <c:v>3</c:v>
                </c:pt>
                <c:pt idx="84">
                  <c:v>5</c:v>
                </c:pt>
                <c:pt idx="85">
                  <c:v>6</c:v>
                </c:pt>
                <c:pt idx="86">
                  <c:v>4</c:v>
                </c:pt>
                <c:pt idx="87">
                  <c:v>5</c:v>
                </c:pt>
                <c:pt idx="88">
                  <c:v>5</c:v>
                </c:pt>
                <c:pt idx="89">
                  <c:v>6</c:v>
                </c:pt>
                <c:pt idx="90">
                  <c:v>5</c:v>
                </c:pt>
                <c:pt idx="91">
                  <c:v>9</c:v>
                </c:pt>
                <c:pt idx="92">
                  <c:v>4</c:v>
                </c:pt>
                <c:pt idx="93">
                  <c:v>7</c:v>
                </c:pt>
                <c:pt idx="94">
                  <c:v>4</c:v>
                </c:pt>
                <c:pt idx="95">
                  <c:v>5</c:v>
                </c:pt>
                <c:pt idx="96">
                  <c:v>2</c:v>
                </c:pt>
                <c:pt idx="97">
                  <c:v>8</c:v>
                </c:pt>
                <c:pt idx="98">
                  <c:v>3</c:v>
                </c:pt>
                <c:pt idx="99">
                  <c:v>3</c:v>
                </c:pt>
                <c:pt idx="100">
                  <c:v>3</c:v>
                </c:pt>
                <c:pt idx="101">
                  <c:v>6</c:v>
                </c:pt>
                <c:pt idx="102">
                  <c:v>2</c:v>
                </c:pt>
                <c:pt idx="103">
                  <c:v>2</c:v>
                </c:pt>
                <c:pt idx="104">
                  <c:v>6</c:v>
                </c:pt>
                <c:pt idx="105">
                  <c:v>3</c:v>
                </c:pt>
                <c:pt idx="106">
                  <c:v>3</c:v>
                </c:pt>
                <c:pt idx="107">
                  <c:v>3</c:v>
                </c:pt>
                <c:pt idx="108">
                  <c:v>2</c:v>
                </c:pt>
                <c:pt idx="109">
                  <c:v>2</c:v>
                </c:pt>
                <c:pt idx="110">
                  <c:v>1</c:v>
                </c:pt>
                <c:pt idx="111">
                  <c:v>3</c:v>
                </c:pt>
                <c:pt idx="112">
                  <c:v>2</c:v>
                </c:pt>
                <c:pt idx="113">
                  <c:v>5</c:v>
                </c:pt>
                <c:pt idx="114">
                  <c:v>4</c:v>
                </c:pt>
                <c:pt idx="115">
                  <c:v>3</c:v>
                </c:pt>
                <c:pt idx="116">
                  <c:v>3</c:v>
                </c:pt>
                <c:pt idx="117">
                  <c:v>2</c:v>
                </c:pt>
                <c:pt idx="118">
                  <c:v>4</c:v>
                </c:pt>
                <c:pt idx="119">
                  <c:v>1</c:v>
                </c:pt>
                <c:pt idx="120">
                  <c:v>2</c:v>
                </c:pt>
                <c:pt idx="121">
                  <c:v>3</c:v>
                </c:pt>
                <c:pt idx="122">
                  <c:v>4</c:v>
                </c:pt>
                <c:pt idx="123">
                  <c:v>4</c:v>
                </c:pt>
                <c:pt idx="124">
                  <c:v>4</c:v>
                </c:pt>
                <c:pt idx="125">
                  <c:v>3</c:v>
                </c:pt>
                <c:pt idx="126">
                  <c:v>4</c:v>
                </c:pt>
                <c:pt idx="127">
                  <c:v>5</c:v>
                </c:pt>
                <c:pt idx="128">
                  <c:v>1</c:v>
                </c:pt>
                <c:pt idx="129">
                  <c:v>3</c:v>
                </c:pt>
                <c:pt idx="130">
                  <c:v>3</c:v>
                </c:pt>
                <c:pt idx="131">
                  <c:v>10</c:v>
                </c:pt>
                <c:pt idx="132">
                  <c:v>5</c:v>
                </c:pt>
                <c:pt idx="133">
                  <c:v>1</c:v>
                </c:pt>
                <c:pt idx="134">
                  <c:v>4</c:v>
                </c:pt>
                <c:pt idx="135">
                  <c:v>2</c:v>
                </c:pt>
                <c:pt idx="136">
                  <c:v>1</c:v>
                </c:pt>
                <c:pt idx="137">
                  <c:v>2</c:v>
                </c:pt>
                <c:pt idx="138">
                  <c:v>5</c:v>
                </c:pt>
                <c:pt idx="139">
                  <c:v>2</c:v>
                </c:pt>
                <c:pt idx="140">
                  <c:v>6</c:v>
                </c:pt>
                <c:pt idx="141">
                  <c:v>4</c:v>
                </c:pt>
                <c:pt idx="142">
                  <c:v>5</c:v>
                </c:pt>
                <c:pt idx="143">
                  <c:v>2</c:v>
                </c:pt>
                <c:pt idx="144">
                  <c:v>6</c:v>
                </c:pt>
                <c:pt idx="145">
                  <c:v>1</c:v>
                </c:pt>
                <c:pt idx="146">
                  <c:v>2</c:v>
                </c:pt>
                <c:pt idx="147">
                  <c:v>3</c:v>
                </c:pt>
                <c:pt idx="148">
                  <c:v>2</c:v>
                </c:pt>
                <c:pt idx="149">
                  <c:v>3</c:v>
                </c:pt>
                <c:pt idx="150">
                  <c:v>2</c:v>
                </c:pt>
                <c:pt idx="151">
                  <c:v>3</c:v>
                </c:pt>
                <c:pt idx="152">
                  <c:v>1</c:v>
                </c:pt>
                <c:pt idx="153">
                  <c:v>5</c:v>
                </c:pt>
                <c:pt idx="154">
                  <c:v>1</c:v>
                </c:pt>
                <c:pt idx="155">
                  <c:v>1</c:v>
                </c:pt>
                <c:pt idx="156">
                  <c:v>2</c:v>
                </c:pt>
                <c:pt idx="157">
                  <c:v>1</c:v>
                </c:pt>
                <c:pt idx="158">
                  <c:v>1</c:v>
                </c:pt>
                <c:pt idx="159">
                  <c:v>3</c:v>
                </c:pt>
                <c:pt idx="160">
                  <c:v>4</c:v>
                </c:pt>
                <c:pt idx="161">
                  <c:v>1</c:v>
                </c:pt>
                <c:pt idx="162">
                  <c:v>1</c:v>
                </c:pt>
                <c:pt idx="163">
                  <c:v>3</c:v>
                </c:pt>
                <c:pt idx="164">
                  <c:v>3</c:v>
                </c:pt>
                <c:pt idx="165">
                  <c:v>3</c:v>
                </c:pt>
                <c:pt idx="166">
                  <c:v>1</c:v>
                </c:pt>
                <c:pt idx="167">
                  <c:v>2</c:v>
                </c:pt>
                <c:pt idx="168">
                  <c:v>6</c:v>
                </c:pt>
                <c:pt idx="169">
                  <c:v>3</c:v>
                </c:pt>
                <c:pt idx="170">
                  <c:v>2</c:v>
                </c:pt>
                <c:pt idx="171">
                  <c:v>1</c:v>
                </c:pt>
                <c:pt idx="172">
                  <c:v>3</c:v>
                </c:pt>
                <c:pt idx="173">
                  <c:v>2</c:v>
                </c:pt>
                <c:pt idx="174">
                  <c:v>5</c:v>
                </c:pt>
                <c:pt idx="175">
                  <c:v>1</c:v>
                </c:pt>
                <c:pt idx="176">
                  <c:v>2</c:v>
                </c:pt>
                <c:pt idx="177">
                  <c:v>2</c:v>
                </c:pt>
                <c:pt idx="178">
                  <c:v>4</c:v>
                </c:pt>
                <c:pt idx="179">
                  <c:v>4</c:v>
                </c:pt>
                <c:pt idx="180">
                  <c:v>3</c:v>
                </c:pt>
                <c:pt idx="181">
                  <c:v>1</c:v>
                </c:pt>
                <c:pt idx="182">
                  <c:v>1</c:v>
                </c:pt>
                <c:pt idx="183">
                  <c:v>1</c:v>
                </c:pt>
                <c:pt idx="184">
                  <c:v>2</c:v>
                </c:pt>
                <c:pt idx="185">
                  <c:v>1</c:v>
                </c:pt>
                <c:pt idx="186">
                  <c:v>2</c:v>
                </c:pt>
                <c:pt idx="187">
                  <c:v>1</c:v>
                </c:pt>
                <c:pt idx="188">
                  <c:v>1</c:v>
                </c:pt>
                <c:pt idx="189">
                  <c:v>2</c:v>
                </c:pt>
                <c:pt idx="190">
                  <c:v>1</c:v>
                </c:pt>
                <c:pt idx="191">
                  <c:v>1</c:v>
                </c:pt>
                <c:pt idx="192">
                  <c:v>2</c:v>
                </c:pt>
                <c:pt idx="193">
                  <c:v>1</c:v>
                </c:pt>
                <c:pt idx="194">
                  <c:v>1</c:v>
                </c:pt>
                <c:pt idx="195">
                  <c:v>2</c:v>
                </c:pt>
                <c:pt idx="196">
                  <c:v>2</c:v>
                </c:pt>
                <c:pt idx="197">
                  <c:v>2</c:v>
                </c:pt>
                <c:pt idx="198">
                  <c:v>3</c:v>
                </c:pt>
                <c:pt idx="199">
                  <c:v>2</c:v>
                </c:pt>
                <c:pt idx="200">
                  <c:v>1</c:v>
                </c:pt>
                <c:pt idx="201">
                  <c:v>1</c:v>
                </c:pt>
                <c:pt idx="202">
                  <c:v>2</c:v>
                </c:pt>
                <c:pt idx="203">
                  <c:v>1</c:v>
                </c:pt>
                <c:pt idx="204">
                  <c:v>2</c:v>
                </c:pt>
                <c:pt idx="205">
                  <c:v>1</c:v>
                </c:pt>
                <c:pt idx="206">
                  <c:v>1</c:v>
                </c:pt>
                <c:pt idx="207">
                  <c:v>2</c:v>
                </c:pt>
                <c:pt idx="208">
                  <c:v>1</c:v>
                </c:pt>
                <c:pt idx="209">
                  <c:v>1</c:v>
                </c:pt>
                <c:pt idx="210">
                  <c:v>4</c:v>
                </c:pt>
                <c:pt idx="211">
                  <c:v>2</c:v>
                </c:pt>
                <c:pt idx="212">
                  <c:v>1</c:v>
                </c:pt>
                <c:pt idx="213">
                  <c:v>1</c:v>
                </c:pt>
                <c:pt idx="214">
                  <c:v>2</c:v>
                </c:pt>
                <c:pt idx="215">
                  <c:v>1</c:v>
                </c:pt>
                <c:pt idx="216">
                  <c:v>1</c:v>
                </c:pt>
                <c:pt idx="217">
                  <c:v>2</c:v>
                </c:pt>
                <c:pt idx="218">
                  <c:v>1</c:v>
                </c:pt>
                <c:pt idx="219">
                  <c:v>2</c:v>
                </c:pt>
                <c:pt idx="220">
                  <c:v>1</c:v>
                </c:pt>
                <c:pt idx="221">
                  <c:v>1</c:v>
                </c:pt>
                <c:pt idx="222">
                  <c:v>1</c:v>
                </c:pt>
                <c:pt idx="223">
                  <c:v>2</c:v>
                </c:pt>
                <c:pt idx="224">
                  <c:v>2</c:v>
                </c:pt>
                <c:pt idx="225">
                  <c:v>1</c:v>
                </c:pt>
                <c:pt idx="226">
                  <c:v>1</c:v>
                </c:pt>
                <c:pt idx="227">
                  <c:v>1</c:v>
                </c:pt>
                <c:pt idx="228">
                  <c:v>1</c:v>
                </c:pt>
                <c:pt idx="229">
                  <c:v>1</c:v>
                </c:pt>
                <c:pt idx="230">
                  <c:v>2</c:v>
                </c:pt>
                <c:pt idx="231">
                  <c:v>1</c:v>
                </c:pt>
                <c:pt idx="232">
                  <c:v>1</c:v>
                </c:pt>
                <c:pt idx="233">
                  <c:v>2</c:v>
                </c:pt>
                <c:pt idx="234">
                  <c:v>2</c:v>
                </c:pt>
                <c:pt idx="235">
                  <c:v>2</c:v>
                </c:pt>
                <c:pt idx="236">
                  <c:v>1</c:v>
                </c:pt>
                <c:pt idx="237">
                  <c:v>2</c:v>
                </c:pt>
                <c:pt idx="238">
                  <c:v>1</c:v>
                </c:pt>
                <c:pt idx="239">
                  <c:v>1</c:v>
                </c:pt>
                <c:pt idx="240">
                  <c:v>2</c:v>
                </c:pt>
                <c:pt idx="241">
                  <c:v>1</c:v>
                </c:pt>
                <c:pt idx="242">
                  <c:v>1</c:v>
                </c:pt>
                <c:pt idx="243">
                  <c:v>1</c:v>
                </c:pt>
                <c:pt idx="244">
                  <c:v>2</c:v>
                </c:pt>
                <c:pt idx="245">
                  <c:v>1</c:v>
                </c:pt>
                <c:pt idx="246">
                  <c:v>1</c:v>
                </c:pt>
                <c:pt idx="247">
                  <c:v>2</c:v>
                </c:pt>
                <c:pt idx="248">
                  <c:v>2</c:v>
                </c:pt>
                <c:pt idx="249">
                  <c:v>2</c:v>
                </c:pt>
                <c:pt idx="250">
                  <c:v>1</c:v>
                </c:pt>
                <c:pt idx="251">
                  <c:v>1</c:v>
                </c:pt>
                <c:pt idx="252">
                  <c:v>1</c:v>
                </c:pt>
                <c:pt idx="253">
                  <c:v>1</c:v>
                </c:pt>
                <c:pt idx="254">
                  <c:v>1</c:v>
                </c:pt>
                <c:pt idx="255">
                  <c:v>1</c:v>
                </c:pt>
                <c:pt idx="256">
                  <c:v>1</c:v>
                </c:pt>
                <c:pt idx="257">
                  <c:v>1</c:v>
                </c:pt>
                <c:pt idx="258">
                  <c:v>2</c:v>
                </c:pt>
                <c:pt idx="259">
                  <c:v>1</c:v>
                </c:pt>
                <c:pt idx="260">
                  <c:v>2</c:v>
                </c:pt>
                <c:pt idx="261">
                  <c:v>2</c:v>
                </c:pt>
                <c:pt idx="262">
                  <c:v>2</c:v>
                </c:pt>
                <c:pt idx="263">
                  <c:v>2</c:v>
                </c:pt>
                <c:pt idx="264">
                  <c:v>1</c:v>
                </c:pt>
                <c:pt idx="265">
                  <c:v>1</c:v>
                </c:pt>
                <c:pt idx="266">
                  <c:v>1</c:v>
                </c:pt>
                <c:pt idx="267">
                  <c:v>2</c:v>
                </c:pt>
                <c:pt idx="268">
                  <c:v>1</c:v>
                </c:pt>
                <c:pt idx="269">
                  <c:v>2</c:v>
                </c:pt>
                <c:pt idx="270">
                  <c:v>1</c:v>
                </c:pt>
                <c:pt idx="271">
                  <c:v>2</c:v>
                </c:pt>
                <c:pt idx="272">
                  <c:v>1</c:v>
                </c:pt>
                <c:pt idx="273">
                  <c:v>2</c:v>
                </c:pt>
                <c:pt idx="274">
                  <c:v>1</c:v>
                </c:pt>
                <c:pt idx="275">
                  <c:v>2</c:v>
                </c:pt>
                <c:pt idx="276">
                  <c:v>1</c:v>
                </c:pt>
                <c:pt idx="277">
                  <c:v>1</c:v>
                </c:pt>
                <c:pt idx="278">
                  <c:v>2</c:v>
                </c:pt>
                <c:pt idx="279">
                  <c:v>1</c:v>
                </c:pt>
                <c:pt idx="280">
                  <c:v>1</c:v>
                </c:pt>
                <c:pt idx="281">
                  <c:v>1</c:v>
                </c:pt>
                <c:pt idx="282">
                  <c:v>1</c:v>
                </c:pt>
                <c:pt idx="283">
                  <c:v>1</c:v>
                </c:pt>
                <c:pt idx="284">
                  <c:v>2</c:v>
                </c:pt>
                <c:pt idx="285">
                  <c:v>1</c:v>
                </c:pt>
                <c:pt idx="286">
                  <c:v>1</c:v>
                </c:pt>
                <c:pt idx="287">
                  <c:v>1</c:v>
                </c:pt>
                <c:pt idx="288">
                  <c:v>1</c:v>
                </c:pt>
                <c:pt idx="289">
                  <c:v>1</c:v>
                </c:pt>
                <c:pt idx="290">
                  <c:v>1</c:v>
                </c:pt>
                <c:pt idx="291">
                  <c:v>1</c:v>
                </c:pt>
                <c:pt idx="292">
                  <c:v>1</c:v>
                </c:pt>
                <c:pt idx="293">
                  <c:v>1</c:v>
                </c:pt>
                <c:pt idx="294">
                  <c:v>2</c:v>
                </c:pt>
                <c:pt idx="295">
                  <c:v>1</c:v>
                </c:pt>
                <c:pt idx="296">
                  <c:v>1</c:v>
                </c:pt>
                <c:pt idx="297">
                  <c:v>2</c:v>
                </c:pt>
                <c:pt idx="298">
                  <c:v>1</c:v>
                </c:pt>
                <c:pt idx="299">
                  <c:v>1</c:v>
                </c:pt>
                <c:pt idx="300">
                  <c:v>1</c:v>
                </c:pt>
                <c:pt idx="301">
                  <c:v>1</c:v>
                </c:pt>
                <c:pt idx="302">
                  <c:v>1</c:v>
                </c:pt>
                <c:pt idx="303">
                  <c:v>1</c:v>
                </c:pt>
                <c:pt idx="304">
                  <c:v>1</c:v>
                </c:pt>
                <c:pt idx="305">
                  <c:v>1</c:v>
                </c:pt>
                <c:pt idx="306">
                  <c:v>1</c:v>
                </c:pt>
                <c:pt idx="307">
                  <c:v>1</c:v>
                </c:pt>
                <c:pt idx="308">
                  <c:v>2</c:v>
                </c:pt>
                <c:pt idx="309">
                  <c:v>1</c:v>
                </c:pt>
                <c:pt idx="310">
                  <c:v>1</c:v>
                </c:pt>
                <c:pt idx="311">
                  <c:v>1</c:v>
                </c:pt>
                <c:pt idx="312">
                  <c:v>1</c:v>
                </c:pt>
                <c:pt idx="313">
                  <c:v>1</c:v>
                </c:pt>
                <c:pt idx="314">
                  <c:v>1</c:v>
                </c:pt>
                <c:pt idx="315">
                  <c:v>1</c:v>
                </c:pt>
                <c:pt idx="316">
                  <c:v>1</c:v>
                </c:pt>
                <c:pt idx="317">
                  <c:v>1</c:v>
                </c:pt>
                <c:pt idx="318">
                  <c:v>1</c:v>
                </c:pt>
                <c:pt idx="319">
                  <c:v>1</c:v>
                </c:pt>
                <c:pt idx="320">
                  <c:v>1</c:v>
                </c:pt>
                <c:pt idx="321">
                  <c:v>1</c:v>
                </c:pt>
                <c:pt idx="322">
                  <c:v>1</c:v>
                </c:pt>
                <c:pt idx="323">
                  <c:v>1</c:v>
                </c:pt>
                <c:pt idx="324">
                  <c:v>1</c:v>
                </c:pt>
                <c:pt idx="325">
                  <c:v>1</c:v>
                </c:pt>
                <c:pt idx="326">
                  <c:v>1</c:v>
                </c:pt>
                <c:pt idx="327">
                  <c:v>1</c:v>
                </c:pt>
                <c:pt idx="328">
                  <c:v>2</c:v>
                </c:pt>
                <c:pt idx="329">
                  <c:v>1</c:v>
                </c:pt>
                <c:pt idx="330">
                  <c:v>1</c:v>
                </c:pt>
                <c:pt idx="331">
                  <c:v>1</c:v>
                </c:pt>
                <c:pt idx="332">
                  <c:v>2</c:v>
                </c:pt>
                <c:pt idx="333">
                  <c:v>1</c:v>
                </c:pt>
                <c:pt idx="334">
                  <c:v>1</c:v>
                </c:pt>
                <c:pt idx="335">
                  <c:v>1</c:v>
                </c:pt>
                <c:pt idx="336">
                  <c:v>2</c:v>
                </c:pt>
                <c:pt idx="337">
                  <c:v>1</c:v>
                </c:pt>
                <c:pt idx="338">
                  <c:v>2</c:v>
                </c:pt>
                <c:pt idx="339">
                  <c:v>1</c:v>
                </c:pt>
                <c:pt idx="340">
                  <c:v>1</c:v>
                </c:pt>
                <c:pt idx="341">
                  <c:v>1</c:v>
                </c:pt>
                <c:pt idx="342">
                  <c:v>1</c:v>
                </c:pt>
                <c:pt idx="343">
                  <c:v>1</c:v>
                </c:pt>
                <c:pt idx="344">
                  <c:v>1</c:v>
                </c:pt>
                <c:pt idx="345">
                  <c:v>1</c:v>
                </c:pt>
                <c:pt idx="346">
                  <c:v>2</c:v>
                </c:pt>
                <c:pt idx="347">
                  <c:v>1</c:v>
                </c:pt>
                <c:pt idx="348">
                  <c:v>1</c:v>
                </c:pt>
                <c:pt idx="349">
                  <c:v>2</c:v>
                </c:pt>
                <c:pt idx="350">
                  <c:v>1</c:v>
                </c:pt>
                <c:pt idx="351">
                  <c:v>1</c:v>
                </c:pt>
                <c:pt idx="352">
                  <c:v>1</c:v>
                </c:pt>
                <c:pt idx="353">
                  <c:v>1</c:v>
                </c:pt>
                <c:pt idx="354">
                  <c:v>1</c:v>
                </c:pt>
                <c:pt idx="355">
                  <c:v>2</c:v>
                </c:pt>
                <c:pt idx="356">
                  <c:v>1</c:v>
                </c:pt>
                <c:pt idx="357">
                  <c:v>1</c:v>
                </c:pt>
                <c:pt idx="358">
                  <c:v>2</c:v>
                </c:pt>
                <c:pt idx="359">
                  <c:v>1</c:v>
                </c:pt>
                <c:pt idx="360">
                  <c:v>1</c:v>
                </c:pt>
                <c:pt idx="361">
                  <c:v>1</c:v>
                </c:pt>
                <c:pt idx="362">
                  <c:v>2</c:v>
                </c:pt>
                <c:pt idx="363">
                  <c:v>1</c:v>
                </c:pt>
                <c:pt idx="364">
                  <c:v>1</c:v>
                </c:pt>
                <c:pt idx="365">
                  <c:v>1</c:v>
                </c:pt>
                <c:pt idx="366">
                  <c:v>1</c:v>
                </c:pt>
                <c:pt idx="367">
                  <c:v>1</c:v>
                </c:pt>
                <c:pt idx="368">
                  <c:v>1</c:v>
                </c:pt>
                <c:pt idx="369">
                  <c:v>1</c:v>
                </c:pt>
                <c:pt idx="370">
                  <c:v>1</c:v>
                </c:pt>
                <c:pt idx="371">
                  <c:v>1</c:v>
                </c:pt>
                <c:pt idx="372">
                  <c:v>1</c:v>
                </c:pt>
                <c:pt idx="373">
                  <c:v>2</c:v>
                </c:pt>
                <c:pt idx="374">
                  <c:v>1</c:v>
                </c:pt>
                <c:pt idx="375">
                  <c:v>1</c:v>
                </c:pt>
                <c:pt idx="376">
                  <c:v>1</c:v>
                </c:pt>
                <c:pt idx="377">
                  <c:v>1</c:v>
                </c:pt>
                <c:pt idx="378">
                  <c:v>1</c:v>
                </c:pt>
                <c:pt idx="379">
                  <c:v>1</c:v>
                </c:pt>
                <c:pt idx="380">
                  <c:v>1</c:v>
                </c:pt>
                <c:pt idx="381">
                  <c:v>1</c:v>
                </c:pt>
                <c:pt idx="382">
                  <c:v>1</c:v>
                </c:pt>
                <c:pt idx="383">
                  <c:v>1</c:v>
                </c:pt>
                <c:pt idx="384">
                  <c:v>1</c:v>
                </c:pt>
                <c:pt idx="385">
                  <c:v>1</c:v>
                </c:pt>
                <c:pt idx="386">
                  <c:v>1</c:v>
                </c:pt>
                <c:pt idx="387">
                  <c:v>1</c:v>
                </c:pt>
                <c:pt idx="388">
                  <c:v>1</c:v>
                </c:pt>
                <c:pt idx="389">
                  <c:v>1</c:v>
                </c:pt>
                <c:pt idx="390">
                  <c:v>1</c:v>
                </c:pt>
                <c:pt idx="391">
                  <c:v>1</c:v>
                </c:pt>
                <c:pt idx="392">
                  <c:v>1</c:v>
                </c:pt>
                <c:pt idx="393">
                  <c:v>1</c:v>
                </c:pt>
                <c:pt idx="394">
                  <c:v>1</c:v>
                </c:pt>
                <c:pt idx="395">
                  <c:v>1</c:v>
                </c:pt>
                <c:pt idx="396">
                  <c:v>1</c:v>
                </c:pt>
                <c:pt idx="397">
                  <c:v>1</c:v>
                </c:pt>
                <c:pt idx="398">
                  <c:v>1</c:v>
                </c:pt>
                <c:pt idx="399">
                  <c:v>1</c:v>
                </c:pt>
                <c:pt idx="400">
                  <c:v>1</c:v>
                </c:pt>
                <c:pt idx="401">
                  <c:v>1</c:v>
                </c:pt>
                <c:pt idx="402">
                  <c:v>1</c:v>
                </c:pt>
                <c:pt idx="403">
                  <c:v>1</c:v>
                </c:pt>
                <c:pt idx="404">
                  <c:v>1</c:v>
                </c:pt>
                <c:pt idx="405">
                  <c:v>1</c:v>
                </c:pt>
                <c:pt idx="406">
                  <c:v>1</c:v>
                </c:pt>
                <c:pt idx="407">
                  <c:v>1</c:v>
                </c:pt>
                <c:pt idx="408">
                  <c:v>2</c:v>
                </c:pt>
                <c:pt idx="409">
                  <c:v>1</c:v>
                </c:pt>
                <c:pt idx="410">
                  <c:v>1</c:v>
                </c:pt>
                <c:pt idx="411">
                  <c:v>1</c:v>
                </c:pt>
                <c:pt idx="412">
                  <c:v>1</c:v>
                </c:pt>
                <c:pt idx="413">
                  <c:v>1</c:v>
                </c:pt>
                <c:pt idx="414">
                  <c:v>1</c:v>
                </c:pt>
                <c:pt idx="415">
                  <c:v>1</c:v>
                </c:pt>
                <c:pt idx="416">
                  <c:v>1</c:v>
                </c:pt>
                <c:pt idx="417">
                  <c:v>1</c:v>
                </c:pt>
                <c:pt idx="418">
                  <c:v>1</c:v>
                </c:pt>
                <c:pt idx="419">
                  <c:v>1</c:v>
                </c:pt>
                <c:pt idx="420">
                  <c:v>1</c:v>
                </c:pt>
                <c:pt idx="421">
                  <c:v>1</c:v>
                </c:pt>
                <c:pt idx="422">
                  <c:v>1</c:v>
                </c:pt>
                <c:pt idx="423">
                  <c:v>1</c:v>
                </c:pt>
                <c:pt idx="424">
                  <c:v>1</c:v>
                </c:pt>
                <c:pt idx="425">
                  <c:v>2</c:v>
                </c:pt>
                <c:pt idx="426">
                  <c:v>1</c:v>
                </c:pt>
                <c:pt idx="427">
                  <c:v>1</c:v>
                </c:pt>
                <c:pt idx="428">
                  <c:v>1</c:v>
                </c:pt>
                <c:pt idx="429">
                  <c:v>1</c:v>
                </c:pt>
                <c:pt idx="430">
                  <c:v>1</c:v>
                </c:pt>
                <c:pt idx="431">
                  <c:v>1</c:v>
                </c:pt>
                <c:pt idx="432">
                  <c:v>1</c:v>
                </c:pt>
                <c:pt idx="433">
                  <c:v>1</c:v>
                </c:pt>
                <c:pt idx="434">
                  <c:v>1</c:v>
                </c:pt>
                <c:pt idx="435">
                  <c:v>1</c:v>
                </c:pt>
                <c:pt idx="436">
                  <c:v>1</c:v>
                </c:pt>
                <c:pt idx="437">
                  <c:v>1</c:v>
                </c:pt>
                <c:pt idx="438">
                  <c:v>1</c:v>
                </c:pt>
                <c:pt idx="439">
                  <c:v>1</c:v>
                </c:pt>
                <c:pt idx="440">
                  <c:v>1</c:v>
                </c:pt>
                <c:pt idx="441">
                  <c:v>1</c:v>
                </c:pt>
                <c:pt idx="442">
                  <c:v>1</c:v>
                </c:pt>
                <c:pt idx="443">
                  <c:v>1</c:v>
                </c:pt>
                <c:pt idx="444">
                  <c:v>1</c:v>
                </c:pt>
                <c:pt idx="445">
                  <c:v>1</c:v>
                </c:pt>
                <c:pt idx="446">
                  <c:v>1</c:v>
                </c:pt>
                <c:pt idx="447">
                  <c:v>1</c:v>
                </c:pt>
                <c:pt idx="448">
                  <c:v>1</c:v>
                </c:pt>
                <c:pt idx="449">
                  <c:v>1</c:v>
                </c:pt>
                <c:pt idx="450">
                  <c:v>1</c:v>
                </c:pt>
                <c:pt idx="451">
                  <c:v>1</c:v>
                </c:pt>
                <c:pt idx="452">
                  <c:v>1</c:v>
                </c:pt>
                <c:pt idx="453">
                  <c:v>1</c:v>
                </c:pt>
                <c:pt idx="454">
                  <c:v>1</c:v>
                </c:pt>
                <c:pt idx="455">
                  <c:v>1</c:v>
                </c:pt>
                <c:pt idx="456">
                  <c:v>1</c:v>
                </c:pt>
                <c:pt idx="457">
                  <c:v>1</c:v>
                </c:pt>
                <c:pt idx="458">
                  <c:v>1</c:v>
                </c:pt>
                <c:pt idx="459">
                  <c:v>1</c:v>
                </c:pt>
                <c:pt idx="460">
                  <c:v>1</c:v>
                </c:pt>
                <c:pt idx="461">
                  <c:v>1</c:v>
                </c:pt>
                <c:pt idx="462">
                  <c:v>1</c:v>
                </c:pt>
                <c:pt idx="463">
                  <c:v>1</c:v>
                </c:pt>
                <c:pt idx="464">
                  <c:v>1</c:v>
                </c:pt>
                <c:pt idx="465">
                  <c:v>1</c:v>
                </c:pt>
                <c:pt idx="466">
                  <c:v>1</c:v>
                </c:pt>
                <c:pt idx="467">
                  <c:v>1</c:v>
                </c:pt>
                <c:pt idx="468">
                  <c:v>1</c:v>
                </c:pt>
                <c:pt idx="469">
                  <c:v>1</c:v>
                </c:pt>
                <c:pt idx="470">
                  <c:v>1</c:v>
                </c:pt>
                <c:pt idx="471">
                  <c:v>1</c:v>
                </c:pt>
                <c:pt idx="472">
                  <c:v>1</c:v>
                </c:pt>
                <c:pt idx="473">
                  <c:v>1</c:v>
                </c:pt>
                <c:pt idx="474">
                  <c:v>1</c:v>
                </c:pt>
                <c:pt idx="475">
                  <c:v>1</c:v>
                </c:pt>
                <c:pt idx="476">
                  <c:v>1</c:v>
                </c:pt>
              </c:numCache>
            </c:numRef>
          </c:yVal>
          <c:smooth val="0"/>
          <c:extLst>
            <c:ext xmlns:c16="http://schemas.microsoft.com/office/drawing/2014/chart" uri="{C3380CC4-5D6E-409C-BE32-E72D297353CC}">
              <c16:uniqueId val="{00000000-CA18-4C90-8A0D-B513891F1BC0}"/>
            </c:ext>
          </c:extLst>
        </c:ser>
        <c:dLbls>
          <c:showLegendKey val="0"/>
          <c:showVal val="0"/>
          <c:showCatName val="0"/>
          <c:showSerName val="0"/>
          <c:showPercent val="0"/>
          <c:showBubbleSize val="0"/>
        </c:dLbls>
        <c:axId val="41015936"/>
        <c:axId val="47452928"/>
      </c:scatterChart>
      <c:valAx>
        <c:axId val="41015936"/>
        <c:scaling>
          <c:orientation val="minMax"/>
        </c:scaling>
        <c:delete val="0"/>
        <c:axPos val="b"/>
        <c:numFmt formatCode="General" sourceLinked="1"/>
        <c:majorTickMark val="out"/>
        <c:minorTickMark val="none"/>
        <c:tickLblPos val="nextTo"/>
        <c:crossAx val="47452928"/>
        <c:crosses val="autoZero"/>
        <c:crossBetween val="midCat"/>
      </c:valAx>
      <c:valAx>
        <c:axId val="47452928"/>
        <c:scaling>
          <c:orientation val="minMax"/>
        </c:scaling>
        <c:delete val="0"/>
        <c:axPos val="l"/>
        <c:majorGridlines/>
        <c:numFmt formatCode="General" sourceLinked="1"/>
        <c:majorTickMark val="out"/>
        <c:minorTickMark val="none"/>
        <c:tickLblPos val="nextTo"/>
        <c:crossAx val="41015936"/>
        <c:crosses val="autoZero"/>
        <c:crossBetween val="midCat"/>
      </c:valAx>
    </c:plotArea>
    <c:plotVisOnly val="1"/>
    <c:dispBlanksAs val="gap"/>
    <c:showDLblsOverMax val="0"/>
  </c:chart>
  <c:spPr>
    <a:ln>
      <a:solidFill>
        <a:schemeClr val="tx2"/>
      </a:solidFill>
    </a:ln>
  </c:sp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catterChart>
        <c:scatterStyle val="lineMarker"/>
        <c:varyColors val="0"/>
        <c:ser>
          <c:idx val="0"/>
          <c:order val="0"/>
          <c:spPr>
            <a:ln w="28575">
              <a:noFill/>
            </a:ln>
          </c:spPr>
          <c:xVal>
            <c:numRef>
              <c:f>Sheet2!$A$1:$A$477</c:f>
              <c:numCache>
                <c:formatCode>General</c:formatCode>
                <c:ptCount val="477"/>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91</c:v>
                </c:pt>
                <c:pt idx="90">
                  <c:v>92</c:v>
                </c:pt>
                <c:pt idx="91">
                  <c:v>93</c:v>
                </c:pt>
                <c:pt idx="92">
                  <c:v>94</c:v>
                </c:pt>
                <c:pt idx="93">
                  <c:v>95</c:v>
                </c:pt>
                <c:pt idx="94">
                  <c:v>96</c:v>
                </c:pt>
                <c:pt idx="95">
                  <c:v>97</c:v>
                </c:pt>
                <c:pt idx="96">
                  <c:v>98</c:v>
                </c:pt>
                <c:pt idx="97">
                  <c:v>99</c:v>
                </c:pt>
                <c:pt idx="98">
                  <c:v>100</c:v>
                </c:pt>
                <c:pt idx="99">
                  <c:v>102</c:v>
                </c:pt>
                <c:pt idx="100">
                  <c:v>103</c:v>
                </c:pt>
                <c:pt idx="101">
                  <c:v>104</c:v>
                </c:pt>
                <c:pt idx="102">
                  <c:v>105</c:v>
                </c:pt>
                <c:pt idx="103">
                  <c:v>106</c:v>
                </c:pt>
                <c:pt idx="104">
                  <c:v>107</c:v>
                </c:pt>
                <c:pt idx="105">
                  <c:v>108</c:v>
                </c:pt>
                <c:pt idx="106">
                  <c:v>109</c:v>
                </c:pt>
                <c:pt idx="107">
                  <c:v>110</c:v>
                </c:pt>
                <c:pt idx="108">
                  <c:v>111</c:v>
                </c:pt>
                <c:pt idx="109">
                  <c:v>112</c:v>
                </c:pt>
                <c:pt idx="110">
                  <c:v>113</c:v>
                </c:pt>
                <c:pt idx="111">
                  <c:v>114</c:v>
                </c:pt>
                <c:pt idx="112">
                  <c:v>115</c:v>
                </c:pt>
                <c:pt idx="113">
                  <c:v>116</c:v>
                </c:pt>
                <c:pt idx="114">
                  <c:v>117</c:v>
                </c:pt>
                <c:pt idx="115">
                  <c:v>118</c:v>
                </c:pt>
                <c:pt idx="116">
                  <c:v>119</c:v>
                </c:pt>
                <c:pt idx="117">
                  <c:v>120</c:v>
                </c:pt>
                <c:pt idx="118">
                  <c:v>121</c:v>
                </c:pt>
                <c:pt idx="119">
                  <c:v>122</c:v>
                </c:pt>
                <c:pt idx="120">
                  <c:v>123</c:v>
                </c:pt>
                <c:pt idx="121">
                  <c:v>124</c:v>
                </c:pt>
                <c:pt idx="122">
                  <c:v>125</c:v>
                </c:pt>
                <c:pt idx="123">
                  <c:v>126</c:v>
                </c:pt>
                <c:pt idx="124">
                  <c:v>127</c:v>
                </c:pt>
                <c:pt idx="125">
                  <c:v>128</c:v>
                </c:pt>
                <c:pt idx="126">
                  <c:v>129</c:v>
                </c:pt>
                <c:pt idx="127">
                  <c:v>130</c:v>
                </c:pt>
                <c:pt idx="128">
                  <c:v>131</c:v>
                </c:pt>
                <c:pt idx="129">
                  <c:v>132</c:v>
                </c:pt>
                <c:pt idx="130">
                  <c:v>133</c:v>
                </c:pt>
                <c:pt idx="131">
                  <c:v>134</c:v>
                </c:pt>
                <c:pt idx="132">
                  <c:v>135</c:v>
                </c:pt>
                <c:pt idx="133">
                  <c:v>136</c:v>
                </c:pt>
                <c:pt idx="134">
                  <c:v>137</c:v>
                </c:pt>
                <c:pt idx="135">
                  <c:v>138</c:v>
                </c:pt>
                <c:pt idx="136">
                  <c:v>139</c:v>
                </c:pt>
                <c:pt idx="137">
                  <c:v>140</c:v>
                </c:pt>
                <c:pt idx="138">
                  <c:v>142</c:v>
                </c:pt>
                <c:pt idx="139">
                  <c:v>143</c:v>
                </c:pt>
                <c:pt idx="140">
                  <c:v>144</c:v>
                </c:pt>
                <c:pt idx="141">
                  <c:v>145</c:v>
                </c:pt>
                <c:pt idx="142">
                  <c:v>146</c:v>
                </c:pt>
                <c:pt idx="143">
                  <c:v>147</c:v>
                </c:pt>
                <c:pt idx="144">
                  <c:v>148</c:v>
                </c:pt>
                <c:pt idx="145">
                  <c:v>149</c:v>
                </c:pt>
                <c:pt idx="146">
                  <c:v>151</c:v>
                </c:pt>
                <c:pt idx="147">
                  <c:v>152</c:v>
                </c:pt>
                <c:pt idx="148">
                  <c:v>153</c:v>
                </c:pt>
                <c:pt idx="149">
                  <c:v>155</c:v>
                </c:pt>
                <c:pt idx="150">
                  <c:v>156</c:v>
                </c:pt>
                <c:pt idx="151">
                  <c:v>158</c:v>
                </c:pt>
                <c:pt idx="152">
                  <c:v>159</c:v>
                </c:pt>
                <c:pt idx="153">
                  <c:v>160</c:v>
                </c:pt>
                <c:pt idx="154">
                  <c:v>161</c:v>
                </c:pt>
                <c:pt idx="155">
                  <c:v>162</c:v>
                </c:pt>
                <c:pt idx="156">
                  <c:v>163</c:v>
                </c:pt>
                <c:pt idx="157">
                  <c:v>164</c:v>
                </c:pt>
                <c:pt idx="158">
                  <c:v>165</c:v>
                </c:pt>
                <c:pt idx="159">
                  <c:v>166</c:v>
                </c:pt>
                <c:pt idx="160">
                  <c:v>167</c:v>
                </c:pt>
                <c:pt idx="161">
                  <c:v>168</c:v>
                </c:pt>
                <c:pt idx="162">
                  <c:v>169</c:v>
                </c:pt>
                <c:pt idx="163">
                  <c:v>170</c:v>
                </c:pt>
                <c:pt idx="164">
                  <c:v>171</c:v>
                </c:pt>
                <c:pt idx="165">
                  <c:v>172</c:v>
                </c:pt>
                <c:pt idx="166">
                  <c:v>173</c:v>
                </c:pt>
                <c:pt idx="167">
                  <c:v>175</c:v>
                </c:pt>
                <c:pt idx="168">
                  <c:v>176</c:v>
                </c:pt>
                <c:pt idx="169">
                  <c:v>178</c:v>
                </c:pt>
                <c:pt idx="170">
                  <c:v>179</c:v>
                </c:pt>
                <c:pt idx="171">
                  <c:v>180</c:v>
                </c:pt>
                <c:pt idx="172">
                  <c:v>181</c:v>
                </c:pt>
                <c:pt idx="173">
                  <c:v>182</c:v>
                </c:pt>
                <c:pt idx="174">
                  <c:v>183</c:v>
                </c:pt>
                <c:pt idx="175">
                  <c:v>184</c:v>
                </c:pt>
                <c:pt idx="176">
                  <c:v>186</c:v>
                </c:pt>
                <c:pt idx="177">
                  <c:v>187</c:v>
                </c:pt>
                <c:pt idx="178">
                  <c:v>190</c:v>
                </c:pt>
                <c:pt idx="179">
                  <c:v>193</c:v>
                </c:pt>
                <c:pt idx="180">
                  <c:v>195</c:v>
                </c:pt>
                <c:pt idx="181">
                  <c:v>197</c:v>
                </c:pt>
                <c:pt idx="182">
                  <c:v>198</c:v>
                </c:pt>
                <c:pt idx="183">
                  <c:v>199</c:v>
                </c:pt>
                <c:pt idx="184">
                  <c:v>200</c:v>
                </c:pt>
                <c:pt idx="185">
                  <c:v>203</c:v>
                </c:pt>
                <c:pt idx="186">
                  <c:v>204</c:v>
                </c:pt>
                <c:pt idx="187">
                  <c:v>205</c:v>
                </c:pt>
                <c:pt idx="188">
                  <c:v>206</c:v>
                </c:pt>
                <c:pt idx="189">
                  <c:v>207</c:v>
                </c:pt>
                <c:pt idx="190">
                  <c:v>208</c:v>
                </c:pt>
                <c:pt idx="191">
                  <c:v>210</c:v>
                </c:pt>
                <c:pt idx="192">
                  <c:v>211</c:v>
                </c:pt>
                <c:pt idx="193">
                  <c:v>212</c:v>
                </c:pt>
                <c:pt idx="194">
                  <c:v>214</c:v>
                </c:pt>
                <c:pt idx="195">
                  <c:v>215</c:v>
                </c:pt>
                <c:pt idx="196">
                  <c:v>216</c:v>
                </c:pt>
                <c:pt idx="197">
                  <c:v>217</c:v>
                </c:pt>
                <c:pt idx="198">
                  <c:v>218</c:v>
                </c:pt>
                <c:pt idx="199">
                  <c:v>219</c:v>
                </c:pt>
                <c:pt idx="200">
                  <c:v>221</c:v>
                </c:pt>
                <c:pt idx="201">
                  <c:v>222</c:v>
                </c:pt>
                <c:pt idx="202">
                  <c:v>224</c:v>
                </c:pt>
                <c:pt idx="203">
                  <c:v>225</c:v>
                </c:pt>
                <c:pt idx="204">
                  <c:v>226</c:v>
                </c:pt>
                <c:pt idx="205">
                  <c:v>227</c:v>
                </c:pt>
                <c:pt idx="206">
                  <c:v>229</c:v>
                </c:pt>
                <c:pt idx="207">
                  <c:v>230</c:v>
                </c:pt>
                <c:pt idx="208">
                  <c:v>231</c:v>
                </c:pt>
                <c:pt idx="209">
                  <c:v>232</c:v>
                </c:pt>
                <c:pt idx="210">
                  <c:v>233</c:v>
                </c:pt>
                <c:pt idx="211">
                  <c:v>235</c:v>
                </c:pt>
                <c:pt idx="212">
                  <c:v>236</c:v>
                </c:pt>
                <c:pt idx="213">
                  <c:v>237</c:v>
                </c:pt>
                <c:pt idx="214">
                  <c:v>238</c:v>
                </c:pt>
                <c:pt idx="215">
                  <c:v>239</c:v>
                </c:pt>
                <c:pt idx="216">
                  <c:v>240</c:v>
                </c:pt>
                <c:pt idx="217">
                  <c:v>242</c:v>
                </c:pt>
                <c:pt idx="218">
                  <c:v>245</c:v>
                </c:pt>
                <c:pt idx="219">
                  <c:v>246</c:v>
                </c:pt>
                <c:pt idx="220">
                  <c:v>249</c:v>
                </c:pt>
                <c:pt idx="221">
                  <c:v>250</c:v>
                </c:pt>
                <c:pt idx="222">
                  <c:v>252</c:v>
                </c:pt>
                <c:pt idx="223">
                  <c:v>255</c:v>
                </c:pt>
                <c:pt idx="224">
                  <c:v>257</c:v>
                </c:pt>
                <c:pt idx="225">
                  <c:v>259</c:v>
                </c:pt>
                <c:pt idx="226">
                  <c:v>260</c:v>
                </c:pt>
                <c:pt idx="227">
                  <c:v>264</c:v>
                </c:pt>
                <c:pt idx="228">
                  <c:v>265</c:v>
                </c:pt>
                <c:pt idx="229">
                  <c:v>266</c:v>
                </c:pt>
                <c:pt idx="230">
                  <c:v>267</c:v>
                </c:pt>
                <c:pt idx="231">
                  <c:v>268</c:v>
                </c:pt>
                <c:pt idx="232">
                  <c:v>269</c:v>
                </c:pt>
                <c:pt idx="233">
                  <c:v>272</c:v>
                </c:pt>
                <c:pt idx="234">
                  <c:v>273</c:v>
                </c:pt>
                <c:pt idx="235">
                  <c:v>275</c:v>
                </c:pt>
                <c:pt idx="236">
                  <c:v>277</c:v>
                </c:pt>
                <c:pt idx="237">
                  <c:v>278</c:v>
                </c:pt>
                <c:pt idx="238">
                  <c:v>279</c:v>
                </c:pt>
                <c:pt idx="239">
                  <c:v>280</c:v>
                </c:pt>
                <c:pt idx="240">
                  <c:v>283</c:v>
                </c:pt>
                <c:pt idx="241">
                  <c:v>284</c:v>
                </c:pt>
                <c:pt idx="242">
                  <c:v>285</c:v>
                </c:pt>
                <c:pt idx="243">
                  <c:v>286</c:v>
                </c:pt>
                <c:pt idx="244">
                  <c:v>287</c:v>
                </c:pt>
                <c:pt idx="245">
                  <c:v>288</c:v>
                </c:pt>
                <c:pt idx="246">
                  <c:v>289</c:v>
                </c:pt>
                <c:pt idx="247">
                  <c:v>291</c:v>
                </c:pt>
                <c:pt idx="248">
                  <c:v>292</c:v>
                </c:pt>
                <c:pt idx="249">
                  <c:v>293</c:v>
                </c:pt>
                <c:pt idx="250">
                  <c:v>296</c:v>
                </c:pt>
                <c:pt idx="251">
                  <c:v>301</c:v>
                </c:pt>
                <c:pt idx="252">
                  <c:v>302</c:v>
                </c:pt>
                <c:pt idx="253">
                  <c:v>303</c:v>
                </c:pt>
                <c:pt idx="254">
                  <c:v>305</c:v>
                </c:pt>
                <c:pt idx="255">
                  <c:v>306</c:v>
                </c:pt>
                <c:pt idx="256">
                  <c:v>307</c:v>
                </c:pt>
                <c:pt idx="257">
                  <c:v>308</c:v>
                </c:pt>
                <c:pt idx="258">
                  <c:v>314</c:v>
                </c:pt>
                <c:pt idx="259">
                  <c:v>315</c:v>
                </c:pt>
                <c:pt idx="260">
                  <c:v>320</c:v>
                </c:pt>
                <c:pt idx="261">
                  <c:v>321</c:v>
                </c:pt>
                <c:pt idx="262">
                  <c:v>323</c:v>
                </c:pt>
                <c:pt idx="263">
                  <c:v>326</c:v>
                </c:pt>
                <c:pt idx="264">
                  <c:v>329</c:v>
                </c:pt>
                <c:pt idx="265">
                  <c:v>334</c:v>
                </c:pt>
                <c:pt idx="266">
                  <c:v>337</c:v>
                </c:pt>
                <c:pt idx="267">
                  <c:v>338</c:v>
                </c:pt>
                <c:pt idx="268">
                  <c:v>339</c:v>
                </c:pt>
                <c:pt idx="269">
                  <c:v>340</c:v>
                </c:pt>
                <c:pt idx="270">
                  <c:v>341</c:v>
                </c:pt>
                <c:pt idx="271">
                  <c:v>348</c:v>
                </c:pt>
                <c:pt idx="272">
                  <c:v>350</c:v>
                </c:pt>
                <c:pt idx="273">
                  <c:v>352</c:v>
                </c:pt>
                <c:pt idx="274">
                  <c:v>353</c:v>
                </c:pt>
                <c:pt idx="275">
                  <c:v>356</c:v>
                </c:pt>
                <c:pt idx="276">
                  <c:v>357</c:v>
                </c:pt>
                <c:pt idx="277">
                  <c:v>358</c:v>
                </c:pt>
                <c:pt idx="278">
                  <c:v>362</c:v>
                </c:pt>
                <c:pt idx="279">
                  <c:v>363</c:v>
                </c:pt>
                <c:pt idx="280">
                  <c:v>369</c:v>
                </c:pt>
                <c:pt idx="281">
                  <c:v>370</c:v>
                </c:pt>
                <c:pt idx="282">
                  <c:v>372</c:v>
                </c:pt>
                <c:pt idx="283">
                  <c:v>373</c:v>
                </c:pt>
                <c:pt idx="284">
                  <c:v>376</c:v>
                </c:pt>
                <c:pt idx="285">
                  <c:v>377</c:v>
                </c:pt>
                <c:pt idx="286">
                  <c:v>380</c:v>
                </c:pt>
                <c:pt idx="287">
                  <c:v>383</c:v>
                </c:pt>
                <c:pt idx="288">
                  <c:v>384</c:v>
                </c:pt>
                <c:pt idx="289">
                  <c:v>387</c:v>
                </c:pt>
                <c:pt idx="290">
                  <c:v>388</c:v>
                </c:pt>
                <c:pt idx="291">
                  <c:v>394</c:v>
                </c:pt>
                <c:pt idx="292">
                  <c:v>397</c:v>
                </c:pt>
                <c:pt idx="293">
                  <c:v>398</c:v>
                </c:pt>
                <c:pt idx="294">
                  <c:v>400</c:v>
                </c:pt>
                <c:pt idx="295">
                  <c:v>401</c:v>
                </c:pt>
                <c:pt idx="296">
                  <c:v>404</c:v>
                </c:pt>
                <c:pt idx="297">
                  <c:v>408</c:v>
                </c:pt>
                <c:pt idx="298">
                  <c:v>411</c:v>
                </c:pt>
                <c:pt idx="299">
                  <c:v>416</c:v>
                </c:pt>
                <c:pt idx="300">
                  <c:v>419</c:v>
                </c:pt>
                <c:pt idx="301">
                  <c:v>425</c:v>
                </c:pt>
                <c:pt idx="302">
                  <c:v>426</c:v>
                </c:pt>
                <c:pt idx="303">
                  <c:v>427</c:v>
                </c:pt>
                <c:pt idx="304">
                  <c:v>428</c:v>
                </c:pt>
                <c:pt idx="305">
                  <c:v>429</c:v>
                </c:pt>
                <c:pt idx="306">
                  <c:v>432</c:v>
                </c:pt>
                <c:pt idx="307">
                  <c:v>435</c:v>
                </c:pt>
                <c:pt idx="308">
                  <c:v>437</c:v>
                </c:pt>
                <c:pt idx="309">
                  <c:v>442</c:v>
                </c:pt>
                <c:pt idx="310">
                  <c:v>444</c:v>
                </c:pt>
                <c:pt idx="311">
                  <c:v>450</c:v>
                </c:pt>
                <c:pt idx="312">
                  <c:v>455</c:v>
                </c:pt>
                <c:pt idx="313">
                  <c:v>458</c:v>
                </c:pt>
                <c:pt idx="314">
                  <c:v>459</c:v>
                </c:pt>
                <c:pt idx="315">
                  <c:v>462</c:v>
                </c:pt>
                <c:pt idx="316">
                  <c:v>463</c:v>
                </c:pt>
                <c:pt idx="317">
                  <c:v>466</c:v>
                </c:pt>
                <c:pt idx="318">
                  <c:v>467</c:v>
                </c:pt>
                <c:pt idx="319">
                  <c:v>481</c:v>
                </c:pt>
                <c:pt idx="320">
                  <c:v>484</c:v>
                </c:pt>
                <c:pt idx="321">
                  <c:v>485</c:v>
                </c:pt>
                <c:pt idx="322">
                  <c:v>487</c:v>
                </c:pt>
                <c:pt idx="323">
                  <c:v>488</c:v>
                </c:pt>
                <c:pt idx="324">
                  <c:v>493</c:v>
                </c:pt>
                <c:pt idx="325">
                  <c:v>501</c:v>
                </c:pt>
                <c:pt idx="326">
                  <c:v>503</c:v>
                </c:pt>
                <c:pt idx="327">
                  <c:v>506</c:v>
                </c:pt>
                <c:pt idx="328">
                  <c:v>509</c:v>
                </c:pt>
                <c:pt idx="329">
                  <c:v>514</c:v>
                </c:pt>
                <c:pt idx="330">
                  <c:v>515</c:v>
                </c:pt>
                <c:pt idx="331">
                  <c:v>519</c:v>
                </c:pt>
                <c:pt idx="332">
                  <c:v>523</c:v>
                </c:pt>
                <c:pt idx="333">
                  <c:v>525</c:v>
                </c:pt>
                <c:pt idx="334">
                  <c:v>531</c:v>
                </c:pt>
                <c:pt idx="335">
                  <c:v>532</c:v>
                </c:pt>
                <c:pt idx="336">
                  <c:v>534</c:v>
                </c:pt>
                <c:pt idx="337">
                  <c:v>540</c:v>
                </c:pt>
                <c:pt idx="338">
                  <c:v>545</c:v>
                </c:pt>
                <c:pt idx="339">
                  <c:v>546</c:v>
                </c:pt>
                <c:pt idx="340">
                  <c:v>554</c:v>
                </c:pt>
                <c:pt idx="341">
                  <c:v>562</c:v>
                </c:pt>
                <c:pt idx="342">
                  <c:v>563</c:v>
                </c:pt>
                <c:pt idx="343">
                  <c:v>564</c:v>
                </c:pt>
                <c:pt idx="344">
                  <c:v>566</c:v>
                </c:pt>
                <c:pt idx="345">
                  <c:v>568</c:v>
                </c:pt>
                <c:pt idx="346">
                  <c:v>571</c:v>
                </c:pt>
                <c:pt idx="347">
                  <c:v>588</c:v>
                </c:pt>
                <c:pt idx="348">
                  <c:v>605</c:v>
                </c:pt>
                <c:pt idx="349">
                  <c:v>606</c:v>
                </c:pt>
                <c:pt idx="350">
                  <c:v>610</c:v>
                </c:pt>
                <c:pt idx="351">
                  <c:v>613</c:v>
                </c:pt>
                <c:pt idx="352">
                  <c:v>616</c:v>
                </c:pt>
                <c:pt idx="353">
                  <c:v>621</c:v>
                </c:pt>
                <c:pt idx="354">
                  <c:v>626</c:v>
                </c:pt>
                <c:pt idx="355">
                  <c:v>633</c:v>
                </c:pt>
                <c:pt idx="356">
                  <c:v>636</c:v>
                </c:pt>
                <c:pt idx="357">
                  <c:v>638</c:v>
                </c:pt>
                <c:pt idx="358">
                  <c:v>641</c:v>
                </c:pt>
                <c:pt idx="359">
                  <c:v>650</c:v>
                </c:pt>
                <c:pt idx="360">
                  <c:v>663</c:v>
                </c:pt>
                <c:pt idx="361">
                  <c:v>677</c:v>
                </c:pt>
                <c:pt idx="362">
                  <c:v>695</c:v>
                </c:pt>
                <c:pt idx="363">
                  <c:v>698</c:v>
                </c:pt>
                <c:pt idx="364">
                  <c:v>699</c:v>
                </c:pt>
                <c:pt idx="365">
                  <c:v>703</c:v>
                </c:pt>
                <c:pt idx="366">
                  <c:v>709</c:v>
                </c:pt>
                <c:pt idx="367">
                  <c:v>714</c:v>
                </c:pt>
                <c:pt idx="368">
                  <c:v>723</c:v>
                </c:pt>
                <c:pt idx="369">
                  <c:v>726</c:v>
                </c:pt>
                <c:pt idx="370">
                  <c:v>728</c:v>
                </c:pt>
                <c:pt idx="371">
                  <c:v>731</c:v>
                </c:pt>
                <c:pt idx="372">
                  <c:v>737</c:v>
                </c:pt>
                <c:pt idx="373">
                  <c:v>739</c:v>
                </c:pt>
                <c:pt idx="374">
                  <c:v>746</c:v>
                </c:pt>
                <c:pt idx="375">
                  <c:v>761</c:v>
                </c:pt>
                <c:pt idx="376">
                  <c:v>769</c:v>
                </c:pt>
                <c:pt idx="377">
                  <c:v>775</c:v>
                </c:pt>
                <c:pt idx="378">
                  <c:v>813</c:v>
                </c:pt>
                <c:pt idx="379">
                  <c:v>820</c:v>
                </c:pt>
                <c:pt idx="380">
                  <c:v>821</c:v>
                </c:pt>
                <c:pt idx="381">
                  <c:v>826</c:v>
                </c:pt>
                <c:pt idx="382">
                  <c:v>842</c:v>
                </c:pt>
                <c:pt idx="383">
                  <c:v>844</c:v>
                </c:pt>
                <c:pt idx="384">
                  <c:v>853</c:v>
                </c:pt>
                <c:pt idx="385">
                  <c:v>876</c:v>
                </c:pt>
                <c:pt idx="386">
                  <c:v>881</c:v>
                </c:pt>
                <c:pt idx="387">
                  <c:v>887</c:v>
                </c:pt>
                <c:pt idx="388">
                  <c:v>898</c:v>
                </c:pt>
                <c:pt idx="389">
                  <c:v>901</c:v>
                </c:pt>
                <c:pt idx="390">
                  <c:v>913</c:v>
                </c:pt>
                <c:pt idx="391">
                  <c:v>928</c:v>
                </c:pt>
                <c:pt idx="392">
                  <c:v>936</c:v>
                </c:pt>
                <c:pt idx="393">
                  <c:v>953</c:v>
                </c:pt>
                <c:pt idx="394">
                  <c:v>954</c:v>
                </c:pt>
                <c:pt idx="395">
                  <c:v>966</c:v>
                </c:pt>
                <c:pt idx="396">
                  <c:v>990</c:v>
                </c:pt>
                <c:pt idx="397">
                  <c:v>993</c:v>
                </c:pt>
                <c:pt idx="398">
                  <c:v>1000</c:v>
                </c:pt>
                <c:pt idx="399">
                  <c:v>1015</c:v>
                </c:pt>
                <c:pt idx="400">
                  <c:v>1022</c:v>
                </c:pt>
                <c:pt idx="401">
                  <c:v>1030</c:v>
                </c:pt>
                <c:pt idx="402">
                  <c:v>1038</c:v>
                </c:pt>
                <c:pt idx="403">
                  <c:v>1056</c:v>
                </c:pt>
                <c:pt idx="404">
                  <c:v>1076</c:v>
                </c:pt>
                <c:pt idx="405">
                  <c:v>1084</c:v>
                </c:pt>
                <c:pt idx="406">
                  <c:v>1087</c:v>
                </c:pt>
                <c:pt idx="407">
                  <c:v>1099</c:v>
                </c:pt>
                <c:pt idx="408">
                  <c:v>1107</c:v>
                </c:pt>
                <c:pt idx="409">
                  <c:v>1120</c:v>
                </c:pt>
                <c:pt idx="410">
                  <c:v>1140</c:v>
                </c:pt>
                <c:pt idx="411">
                  <c:v>1167</c:v>
                </c:pt>
                <c:pt idx="412">
                  <c:v>1172</c:v>
                </c:pt>
                <c:pt idx="413">
                  <c:v>1173</c:v>
                </c:pt>
                <c:pt idx="414">
                  <c:v>1228</c:v>
                </c:pt>
                <c:pt idx="415">
                  <c:v>1242</c:v>
                </c:pt>
                <c:pt idx="416">
                  <c:v>1248</c:v>
                </c:pt>
                <c:pt idx="417">
                  <c:v>1256</c:v>
                </c:pt>
                <c:pt idx="418">
                  <c:v>1272</c:v>
                </c:pt>
                <c:pt idx="419">
                  <c:v>1296</c:v>
                </c:pt>
                <c:pt idx="420">
                  <c:v>1310</c:v>
                </c:pt>
                <c:pt idx="421">
                  <c:v>1316</c:v>
                </c:pt>
                <c:pt idx="422">
                  <c:v>1329</c:v>
                </c:pt>
                <c:pt idx="423">
                  <c:v>1366</c:v>
                </c:pt>
                <c:pt idx="424">
                  <c:v>1399</c:v>
                </c:pt>
                <c:pt idx="425">
                  <c:v>1431</c:v>
                </c:pt>
                <c:pt idx="426">
                  <c:v>1437</c:v>
                </c:pt>
                <c:pt idx="427">
                  <c:v>1463</c:v>
                </c:pt>
                <c:pt idx="428">
                  <c:v>1570</c:v>
                </c:pt>
                <c:pt idx="429">
                  <c:v>1606</c:v>
                </c:pt>
                <c:pt idx="430">
                  <c:v>1613</c:v>
                </c:pt>
                <c:pt idx="431">
                  <c:v>1619</c:v>
                </c:pt>
                <c:pt idx="432">
                  <c:v>1641</c:v>
                </c:pt>
                <c:pt idx="433">
                  <c:v>1739</c:v>
                </c:pt>
                <c:pt idx="434">
                  <c:v>1829</c:v>
                </c:pt>
                <c:pt idx="435">
                  <c:v>1872</c:v>
                </c:pt>
                <c:pt idx="436">
                  <c:v>1896</c:v>
                </c:pt>
                <c:pt idx="437">
                  <c:v>1902</c:v>
                </c:pt>
                <c:pt idx="438">
                  <c:v>1918</c:v>
                </c:pt>
                <c:pt idx="439">
                  <c:v>2042</c:v>
                </c:pt>
                <c:pt idx="440">
                  <c:v>2183</c:v>
                </c:pt>
                <c:pt idx="441">
                  <c:v>2251</c:v>
                </c:pt>
                <c:pt idx="442">
                  <c:v>2261</c:v>
                </c:pt>
                <c:pt idx="443">
                  <c:v>2280</c:v>
                </c:pt>
                <c:pt idx="444">
                  <c:v>2361</c:v>
                </c:pt>
                <c:pt idx="445">
                  <c:v>2437</c:v>
                </c:pt>
                <c:pt idx="446">
                  <c:v>2501</c:v>
                </c:pt>
                <c:pt idx="447">
                  <c:v>2506</c:v>
                </c:pt>
                <c:pt idx="448">
                  <c:v>2509</c:v>
                </c:pt>
                <c:pt idx="449">
                  <c:v>2603</c:v>
                </c:pt>
                <c:pt idx="450">
                  <c:v>2867</c:v>
                </c:pt>
                <c:pt idx="451">
                  <c:v>2898</c:v>
                </c:pt>
                <c:pt idx="452">
                  <c:v>2946</c:v>
                </c:pt>
                <c:pt idx="453">
                  <c:v>3006</c:v>
                </c:pt>
                <c:pt idx="454">
                  <c:v>3020</c:v>
                </c:pt>
                <c:pt idx="455">
                  <c:v>3092</c:v>
                </c:pt>
                <c:pt idx="456">
                  <c:v>3195</c:v>
                </c:pt>
                <c:pt idx="457">
                  <c:v>3261</c:v>
                </c:pt>
                <c:pt idx="458">
                  <c:v>3665</c:v>
                </c:pt>
                <c:pt idx="459">
                  <c:v>4024</c:v>
                </c:pt>
                <c:pt idx="460">
                  <c:v>4152</c:v>
                </c:pt>
                <c:pt idx="461">
                  <c:v>4207</c:v>
                </c:pt>
                <c:pt idx="462">
                  <c:v>4464</c:v>
                </c:pt>
                <c:pt idx="463">
                  <c:v>4578</c:v>
                </c:pt>
                <c:pt idx="464">
                  <c:v>5504</c:v>
                </c:pt>
                <c:pt idx="465">
                  <c:v>6221</c:v>
                </c:pt>
                <c:pt idx="466">
                  <c:v>6453</c:v>
                </c:pt>
                <c:pt idx="467">
                  <c:v>6857</c:v>
                </c:pt>
                <c:pt idx="468">
                  <c:v>7119</c:v>
                </c:pt>
                <c:pt idx="469">
                  <c:v>8289</c:v>
                </c:pt>
                <c:pt idx="470">
                  <c:v>8573</c:v>
                </c:pt>
                <c:pt idx="471">
                  <c:v>8718</c:v>
                </c:pt>
                <c:pt idx="472">
                  <c:v>10702</c:v>
                </c:pt>
                <c:pt idx="473">
                  <c:v>12235</c:v>
                </c:pt>
                <c:pt idx="474">
                  <c:v>14407</c:v>
                </c:pt>
                <c:pt idx="475">
                  <c:v>14689</c:v>
                </c:pt>
                <c:pt idx="476">
                  <c:v>28846</c:v>
                </c:pt>
              </c:numCache>
            </c:numRef>
          </c:xVal>
          <c:yVal>
            <c:numRef>
              <c:f>Sheet2!$B$1:$B$477</c:f>
              <c:numCache>
                <c:formatCode>General</c:formatCode>
                <c:ptCount val="477"/>
                <c:pt idx="0">
                  <c:v>7313</c:v>
                </c:pt>
                <c:pt idx="1">
                  <c:v>1999</c:v>
                </c:pt>
                <c:pt idx="2">
                  <c:v>984</c:v>
                </c:pt>
                <c:pt idx="3">
                  <c:v>650</c:v>
                </c:pt>
                <c:pt idx="4">
                  <c:v>426</c:v>
                </c:pt>
                <c:pt idx="5">
                  <c:v>343</c:v>
                </c:pt>
                <c:pt idx="6">
                  <c:v>277</c:v>
                </c:pt>
                <c:pt idx="7">
                  <c:v>192</c:v>
                </c:pt>
                <c:pt idx="8">
                  <c:v>180</c:v>
                </c:pt>
                <c:pt idx="9">
                  <c:v>139</c:v>
                </c:pt>
                <c:pt idx="10">
                  <c:v>122</c:v>
                </c:pt>
                <c:pt idx="11">
                  <c:v>124</c:v>
                </c:pt>
                <c:pt idx="12">
                  <c:v>82</c:v>
                </c:pt>
                <c:pt idx="13">
                  <c:v>84</c:v>
                </c:pt>
                <c:pt idx="14">
                  <c:v>89</c:v>
                </c:pt>
                <c:pt idx="15">
                  <c:v>70</c:v>
                </c:pt>
                <c:pt idx="16">
                  <c:v>65</c:v>
                </c:pt>
                <c:pt idx="17">
                  <c:v>61</c:v>
                </c:pt>
                <c:pt idx="18">
                  <c:v>45</c:v>
                </c:pt>
                <c:pt idx="19">
                  <c:v>55</c:v>
                </c:pt>
                <c:pt idx="20">
                  <c:v>49</c:v>
                </c:pt>
                <c:pt idx="21">
                  <c:v>51</c:v>
                </c:pt>
                <c:pt idx="22">
                  <c:v>34</c:v>
                </c:pt>
                <c:pt idx="23">
                  <c:v>48</c:v>
                </c:pt>
                <c:pt idx="24">
                  <c:v>39</c:v>
                </c:pt>
                <c:pt idx="25">
                  <c:v>31</c:v>
                </c:pt>
                <c:pt idx="26">
                  <c:v>35</c:v>
                </c:pt>
                <c:pt idx="27">
                  <c:v>28</c:v>
                </c:pt>
                <c:pt idx="28">
                  <c:v>27</c:v>
                </c:pt>
                <c:pt idx="29">
                  <c:v>38</c:v>
                </c:pt>
                <c:pt idx="30">
                  <c:v>31</c:v>
                </c:pt>
                <c:pt idx="31">
                  <c:v>15</c:v>
                </c:pt>
                <c:pt idx="32">
                  <c:v>24</c:v>
                </c:pt>
                <c:pt idx="33">
                  <c:v>33</c:v>
                </c:pt>
                <c:pt idx="34">
                  <c:v>20</c:v>
                </c:pt>
                <c:pt idx="35">
                  <c:v>18</c:v>
                </c:pt>
                <c:pt idx="36">
                  <c:v>25</c:v>
                </c:pt>
                <c:pt idx="37">
                  <c:v>25</c:v>
                </c:pt>
                <c:pt idx="38">
                  <c:v>16</c:v>
                </c:pt>
                <c:pt idx="39">
                  <c:v>16</c:v>
                </c:pt>
                <c:pt idx="40">
                  <c:v>12</c:v>
                </c:pt>
                <c:pt idx="41">
                  <c:v>17</c:v>
                </c:pt>
                <c:pt idx="42">
                  <c:v>18</c:v>
                </c:pt>
                <c:pt idx="43">
                  <c:v>12</c:v>
                </c:pt>
                <c:pt idx="44">
                  <c:v>14</c:v>
                </c:pt>
                <c:pt idx="45">
                  <c:v>13</c:v>
                </c:pt>
                <c:pt idx="46">
                  <c:v>15</c:v>
                </c:pt>
                <c:pt idx="47">
                  <c:v>11</c:v>
                </c:pt>
                <c:pt idx="48">
                  <c:v>20</c:v>
                </c:pt>
                <c:pt idx="49">
                  <c:v>12</c:v>
                </c:pt>
                <c:pt idx="50">
                  <c:v>17</c:v>
                </c:pt>
                <c:pt idx="51">
                  <c:v>11</c:v>
                </c:pt>
                <c:pt idx="52">
                  <c:v>9</c:v>
                </c:pt>
                <c:pt idx="53">
                  <c:v>10</c:v>
                </c:pt>
                <c:pt idx="54">
                  <c:v>9</c:v>
                </c:pt>
                <c:pt idx="55">
                  <c:v>14</c:v>
                </c:pt>
                <c:pt idx="56">
                  <c:v>7</c:v>
                </c:pt>
                <c:pt idx="57">
                  <c:v>9</c:v>
                </c:pt>
                <c:pt idx="58">
                  <c:v>8</c:v>
                </c:pt>
                <c:pt idx="59">
                  <c:v>11</c:v>
                </c:pt>
                <c:pt idx="60">
                  <c:v>8</c:v>
                </c:pt>
                <c:pt idx="61">
                  <c:v>12</c:v>
                </c:pt>
                <c:pt idx="62">
                  <c:v>13</c:v>
                </c:pt>
                <c:pt idx="63">
                  <c:v>10</c:v>
                </c:pt>
                <c:pt idx="64">
                  <c:v>7</c:v>
                </c:pt>
                <c:pt idx="65">
                  <c:v>14</c:v>
                </c:pt>
                <c:pt idx="66">
                  <c:v>7</c:v>
                </c:pt>
                <c:pt idx="67">
                  <c:v>10</c:v>
                </c:pt>
                <c:pt idx="68">
                  <c:v>6</c:v>
                </c:pt>
                <c:pt idx="69">
                  <c:v>10</c:v>
                </c:pt>
                <c:pt idx="70">
                  <c:v>7</c:v>
                </c:pt>
                <c:pt idx="71">
                  <c:v>15</c:v>
                </c:pt>
                <c:pt idx="72">
                  <c:v>8</c:v>
                </c:pt>
                <c:pt idx="73">
                  <c:v>6</c:v>
                </c:pt>
                <c:pt idx="74">
                  <c:v>3</c:v>
                </c:pt>
                <c:pt idx="75">
                  <c:v>6</c:v>
                </c:pt>
                <c:pt idx="76">
                  <c:v>3</c:v>
                </c:pt>
                <c:pt idx="77">
                  <c:v>7</c:v>
                </c:pt>
                <c:pt idx="78">
                  <c:v>6</c:v>
                </c:pt>
                <c:pt idx="79">
                  <c:v>8</c:v>
                </c:pt>
                <c:pt idx="80">
                  <c:v>10</c:v>
                </c:pt>
                <c:pt idx="81">
                  <c:v>10</c:v>
                </c:pt>
                <c:pt idx="82">
                  <c:v>3</c:v>
                </c:pt>
                <c:pt idx="83">
                  <c:v>3</c:v>
                </c:pt>
                <c:pt idx="84">
                  <c:v>5</c:v>
                </c:pt>
                <c:pt idx="85">
                  <c:v>6</c:v>
                </c:pt>
                <c:pt idx="86">
                  <c:v>4</c:v>
                </c:pt>
                <c:pt idx="87">
                  <c:v>5</c:v>
                </c:pt>
                <c:pt idx="88">
                  <c:v>5</c:v>
                </c:pt>
                <c:pt idx="89">
                  <c:v>6</c:v>
                </c:pt>
                <c:pt idx="90">
                  <c:v>5</c:v>
                </c:pt>
                <c:pt idx="91">
                  <c:v>9</c:v>
                </c:pt>
                <c:pt idx="92">
                  <c:v>4</c:v>
                </c:pt>
                <c:pt idx="93">
                  <c:v>7</c:v>
                </c:pt>
                <c:pt idx="94">
                  <c:v>4</c:v>
                </c:pt>
                <c:pt idx="95">
                  <c:v>5</c:v>
                </c:pt>
                <c:pt idx="96">
                  <c:v>2</c:v>
                </c:pt>
                <c:pt idx="97">
                  <c:v>8</c:v>
                </c:pt>
                <c:pt idx="98">
                  <c:v>3</c:v>
                </c:pt>
                <c:pt idx="99">
                  <c:v>3</c:v>
                </c:pt>
                <c:pt idx="100">
                  <c:v>3</c:v>
                </c:pt>
                <c:pt idx="101">
                  <c:v>6</c:v>
                </c:pt>
                <c:pt idx="102">
                  <c:v>2</c:v>
                </c:pt>
                <c:pt idx="103">
                  <c:v>2</c:v>
                </c:pt>
                <c:pt idx="104">
                  <c:v>6</c:v>
                </c:pt>
                <c:pt idx="105">
                  <c:v>3</c:v>
                </c:pt>
                <c:pt idx="106">
                  <c:v>3</c:v>
                </c:pt>
                <c:pt idx="107">
                  <c:v>3</c:v>
                </c:pt>
                <c:pt idx="108">
                  <c:v>2</c:v>
                </c:pt>
                <c:pt idx="109">
                  <c:v>2</c:v>
                </c:pt>
                <c:pt idx="110">
                  <c:v>1</c:v>
                </c:pt>
                <c:pt idx="111">
                  <c:v>3</c:v>
                </c:pt>
                <c:pt idx="112">
                  <c:v>2</c:v>
                </c:pt>
                <c:pt idx="113">
                  <c:v>5</c:v>
                </c:pt>
                <c:pt idx="114">
                  <c:v>4</c:v>
                </c:pt>
                <c:pt idx="115">
                  <c:v>3</c:v>
                </c:pt>
                <c:pt idx="116">
                  <c:v>3</c:v>
                </c:pt>
                <c:pt idx="117">
                  <c:v>2</c:v>
                </c:pt>
                <c:pt idx="118">
                  <c:v>4</c:v>
                </c:pt>
                <c:pt idx="119">
                  <c:v>1</c:v>
                </c:pt>
                <c:pt idx="120">
                  <c:v>2</c:v>
                </c:pt>
                <c:pt idx="121">
                  <c:v>3</c:v>
                </c:pt>
                <c:pt idx="122">
                  <c:v>4</c:v>
                </c:pt>
                <c:pt idx="123">
                  <c:v>4</c:v>
                </c:pt>
                <c:pt idx="124">
                  <c:v>4</c:v>
                </c:pt>
                <c:pt idx="125">
                  <c:v>3</c:v>
                </c:pt>
                <c:pt idx="126">
                  <c:v>4</c:v>
                </c:pt>
                <c:pt idx="127">
                  <c:v>5</c:v>
                </c:pt>
                <c:pt idx="128">
                  <c:v>1</c:v>
                </c:pt>
                <c:pt idx="129">
                  <c:v>3</c:v>
                </c:pt>
                <c:pt idx="130">
                  <c:v>3</c:v>
                </c:pt>
                <c:pt idx="131">
                  <c:v>10</c:v>
                </c:pt>
                <c:pt idx="132">
                  <c:v>5</c:v>
                </c:pt>
                <c:pt idx="133">
                  <c:v>1</c:v>
                </c:pt>
                <c:pt idx="134">
                  <c:v>4</c:v>
                </c:pt>
                <c:pt idx="135">
                  <c:v>2</c:v>
                </c:pt>
                <c:pt idx="136">
                  <c:v>1</c:v>
                </c:pt>
                <c:pt idx="137">
                  <c:v>2</c:v>
                </c:pt>
                <c:pt idx="138">
                  <c:v>5</c:v>
                </c:pt>
                <c:pt idx="139">
                  <c:v>2</c:v>
                </c:pt>
                <c:pt idx="140">
                  <c:v>6</c:v>
                </c:pt>
                <c:pt idx="141">
                  <c:v>4</c:v>
                </c:pt>
                <c:pt idx="142">
                  <c:v>5</c:v>
                </c:pt>
                <c:pt idx="143">
                  <c:v>2</c:v>
                </c:pt>
                <c:pt idx="144">
                  <c:v>6</c:v>
                </c:pt>
                <c:pt idx="145">
                  <c:v>1</c:v>
                </c:pt>
                <c:pt idx="146">
                  <c:v>2</c:v>
                </c:pt>
                <c:pt idx="147">
                  <c:v>3</c:v>
                </c:pt>
                <c:pt idx="148">
                  <c:v>2</c:v>
                </c:pt>
                <c:pt idx="149">
                  <c:v>3</c:v>
                </c:pt>
                <c:pt idx="150">
                  <c:v>2</c:v>
                </c:pt>
                <c:pt idx="151">
                  <c:v>3</c:v>
                </c:pt>
                <c:pt idx="152">
                  <c:v>1</c:v>
                </c:pt>
                <c:pt idx="153">
                  <c:v>5</c:v>
                </c:pt>
                <c:pt idx="154">
                  <c:v>1</c:v>
                </c:pt>
                <c:pt idx="155">
                  <c:v>1</c:v>
                </c:pt>
                <c:pt idx="156">
                  <c:v>2</c:v>
                </c:pt>
                <c:pt idx="157">
                  <c:v>1</c:v>
                </c:pt>
                <c:pt idx="158">
                  <c:v>1</c:v>
                </c:pt>
                <c:pt idx="159">
                  <c:v>3</c:v>
                </c:pt>
                <c:pt idx="160">
                  <c:v>4</c:v>
                </c:pt>
                <c:pt idx="161">
                  <c:v>1</c:v>
                </c:pt>
                <c:pt idx="162">
                  <c:v>1</c:v>
                </c:pt>
                <c:pt idx="163">
                  <c:v>3</c:v>
                </c:pt>
                <c:pt idx="164">
                  <c:v>3</c:v>
                </c:pt>
                <c:pt idx="165">
                  <c:v>3</c:v>
                </c:pt>
                <c:pt idx="166">
                  <c:v>1</c:v>
                </c:pt>
                <c:pt idx="167">
                  <c:v>2</c:v>
                </c:pt>
                <c:pt idx="168">
                  <c:v>6</c:v>
                </c:pt>
                <c:pt idx="169">
                  <c:v>3</c:v>
                </c:pt>
                <c:pt idx="170">
                  <c:v>2</c:v>
                </c:pt>
                <c:pt idx="171">
                  <c:v>1</c:v>
                </c:pt>
                <c:pt idx="172">
                  <c:v>3</c:v>
                </c:pt>
                <c:pt idx="173">
                  <c:v>2</c:v>
                </c:pt>
                <c:pt idx="174">
                  <c:v>5</c:v>
                </c:pt>
                <c:pt idx="175">
                  <c:v>1</c:v>
                </c:pt>
                <c:pt idx="176">
                  <c:v>2</c:v>
                </c:pt>
                <c:pt idx="177">
                  <c:v>2</c:v>
                </c:pt>
                <c:pt idx="178">
                  <c:v>4</c:v>
                </c:pt>
                <c:pt idx="179">
                  <c:v>4</c:v>
                </c:pt>
                <c:pt idx="180">
                  <c:v>3</c:v>
                </c:pt>
                <c:pt idx="181">
                  <c:v>1</c:v>
                </c:pt>
                <c:pt idx="182">
                  <c:v>1</c:v>
                </c:pt>
                <c:pt idx="183">
                  <c:v>1</c:v>
                </c:pt>
                <c:pt idx="184">
                  <c:v>2</c:v>
                </c:pt>
                <c:pt idx="185">
                  <c:v>1</c:v>
                </c:pt>
                <c:pt idx="186">
                  <c:v>2</c:v>
                </c:pt>
                <c:pt idx="187">
                  <c:v>1</c:v>
                </c:pt>
                <c:pt idx="188">
                  <c:v>1</c:v>
                </c:pt>
                <c:pt idx="189">
                  <c:v>2</c:v>
                </c:pt>
                <c:pt idx="190">
                  <c:v>1</c:v>
                </c:pt>
                <c:pt idx="191">
                  <c:v>1</c:v>
                </c:pt>
                <c:pt idx="192">
                  <c:v>2</c:v>
                </c:pt>
                <c:pt idx="193">
                  <c:v>1</c:v>
                </c:pt>
                <c:pt idx="194">
                  <c:v>1</c:v>
                </c:pt>
                <c:pt idx="195">
                  <c:v>2</c:v>
                </c:pt>
                <c:pt idx="196">
                  <c:v>2</c:v>
                </c:pt>
                <c:pt idx="197">
                  <c:v>2</c:v>
                </c:pt>
                <c:pt idx="198">
                  <c:v>3</c:v>
                </c:pt>
                <c:pt idx="199">
                  <c:v>2</c:v>
                </c:pt>
                <c:pt idx="200">
                  <c:v>1</c:v>
                </c:pt>
                <c:pt idx="201">
                  <c:v>1</c:v>
                </c:pt>
                <c:pt idx="202">
                  <c:v>2</c:v>
                </c:pt>
                <c:pt idx="203">
                  <c:v>1</c:v>
                </c:pt>
                <c:pt idx="204">
                  <c:v>2</c:v>
                </c:pt>
                <c:pt idx="205">
                  <c:v>1</c:v>
                </c:pt>
                <c:pt idx="206">
                  <c:v>1</c:v>
                </c:pt>
                <c:pt idx="207">
                  <c:v>2</c:v>
                </c:pt>
                <c:pt idx="208">
                  <c:v>1</c:v>
                </c:pt>
                <c:pt idx="209">
                  <c:v>1</c:v>
                </c:pt>
                <c:pt idx="210">
                  <c:v>4</c:v>
                </c:pt>
                <c:pt idx="211">
                  <c:v>2</c:v>
                </c:pt>
                <c:pt idx="212">
                  <c:v>1</c:v>
                </c:pt>
                <c:pt idx="213">
                  <c:v>1</c:v>
                </c:pt>
                <c:pt idx="214">
                  <c:v>2</c:v>
                </c:pt>
                <c:pt idx="215">
                  <c:v>1</c:v>
                </c:pt>
                <c:pt idx="216">
                  <c:v>1</c:v>
                </c:pt>
                <c:pt idx="217">
                  <c:v>2</c:v>
                </c:pt>
                <c:pt idx="218">
                  <c:v>1</c:v>
                </c:pt>
                <c:pt idx="219">
                  <c:v>2</c:v>
                </c:pt>
                <c:pt idx="220">
                  <c:v>1</c:v>
                </c:pt>
                <c:pt idx="221">
                  <c:v>1</c:v>
                </c:pt>
                <c:pt idx="222">
                  <c:v>1</c:v>
                </c:pt>
                <c:pt idx="223">
                  <c:v>2</c:v>
                </c:pt>
                <c:pt idx="224">
                  <c:v>2</c:v>
                </c:pt>
                <c:pt idx="225">
                  <c:v>1</c:v>
                </c:pt>
                <c:pt idx="226">
                  <c:v>1</c:v>
                </c:pt>
                <c:pt idx="227">
                  <c:v>1</c:v>
                </c:pt>
                <c:pt idx="228">
                  <c:v>1</c:v>
                </c:pt>
                <c:pt idx="229">
                  <c:v>1</c:v>
                </c:pt>
                <c:pt idx="230">
                  <c:v>2</c:v>
                </c:pt>
                <c:pt idx="231">
                  <c:v>1</c:v>
                </c:pt>
                <c:pt idx="232">
                  <c:v>1</c:v>
                </c:pt>
                <c:pt idx="233">
                  <c:v>2</c:v>
                </c:pt>
                <c:pt idx="234">
                  <c:v>2</c:v>
                </c:pt>
                <c:pt idx="235">
                  <c:v>2</c:v>
                </c:pt>
                <c:pt idx="236">
                  <c:v>1</c:v>
                </c:pt>
                <c:pt idx="237">
                  <c:v>2</c:v>
                </c:pt>
                <c:pt idx="238">
                  <c:v>1</c:v>
                </c:pt>
                <c:pt idx="239">
                  <c:v>1</c:v>
                </c:pt>
                <c:pt idx="240">
                  <c:v>2</c:v>
                </c:pt>
                <c:pt idx="241">
                  <c:v>1</c:v>
                </c:pt>
                <c:pt idx="242">
                  <c:v>1</c:v>
                </c:pt>
                <c:pt idx="243">
                  <c:v>1</c:v>
                </c:pt>
                <c:pt idx="244">
                  <c:v>2</c:v>
                </c:pt>
                <c:pt idx="245">
                  <c:v>1</c:v>
                </c:pt>
                <c:pt idx="246">
                  <c:v>1</c:v>
                </c:pt>
                <c:pt idx="247">
                  <c:v>2</c:v>
                </c:pt>
                <c:pt idx="248">
                  <c:v>2</c:v>
                </c:pt>
                <c:pt idx="249">
                  <c:v>2</c:v>
                </c:pt>
                <c:pt idx="250">
                  <c:v>1</c:v>
                </c:pt>
                <c:pt idx="251">
                  <c:v>1</c:v>
                </c:pt>
                <c:pt idx="252">
                  <c:v>1</c:v>
                </c:pt>
                <c:pt idx="253">
                  <c:v>1</c:v>
                </c:pt>
                <c:pt idx="254">
                  <c:v>1</c:v>
                </c:pt>
                <c:pt idx="255">
                  <c:v>1</c:v>
                </c:pt>
                <c:pt idx="256">
                  <c:v>1</c:v>
                </c:pt>
                <c:pt idx="257">
                  <c:v>1</c:v>
                </c:pt>
                <c:pt idx="258">
                  <c:v>2</c:v>
                </c:pt>
                <c:pt idx="259">
                  <c:v>1</c:v>
                </c:pt>
                <c:pt idx="260">
                  <c:v>2</c:v>
                </c:pt>
                <c:pt idx="261">
                  <c:v>2</c:v>
                </c:pt>
                <c:pt idx="262">
                  <c:v>2</c:v>
                </c:pt>
                <c:pt idx="263">
                  <c:v>2</c:v>
                </c:pt>
                <c:pt idx="264">
                  <c:v>1</c:v>
                </c:pt>
                <c:pt idx="265">
                  <c:v>1</c:v>
                </c:pt>
                <c:pt idx="266">
                  <c:v>1</c:v>
                </c:pt>
                <c:pt idx="267">
                  <c:v>2</c:v>
                </c:pt>
                <c:pt idx="268">
                  <c:v>1</c:v>
                </c:pt>
                <c:pt idx="269">
                  <c:v>2</c:v>
                </c:pt>
                <c:pt idx="270">
                  <c:v>1</c:v>
                </c:pt>
                <c:pt idx="271">
                  <c:v>2</c:v>
                </c:pt>
                <c:pt idx="272">
                  <c:v>1</c:v>
                </c:pt>
                <c:pt idx="273">
                  <c:v>2</c:v>
                </c:pt>
                <c:pt idx="274">
                  <c:v>1</c:v>
                </c:pt>
                <c:pt idx="275">
                  <c:v>2</c:v>
                </c:pt>
                <c:pt idx="276">
                  <c:v>1</c:v>
                </c:pt>
                <c:pt idx="277">
                  <c:v>1</c:v>
                </c:pt>
                <c:pt idx="278">
                  <c:v>2</c:v>
                </c:pt>
                <c:pt idx="279">
                  <c:v>1</c:v>
                </c:pt>
                <c:pt idx="280">
                  <c:v>1</c:v>
                </c:pt>
                <c:pt idx="281">
                  <c:v>1</c:v>
                </c:pt>
                <c:pt idx="282">
                  <c:v>1</c:v>
                </c:pt>
                <c:pt idx="283">
                  <c:v>1</c:v>
                </c:pt>
                <c:pt idx="284">
                  <c:v>2</c:v>
                </c:pt>
                <c:pt idx="285">
                  <c:v>1</c:v>
                </c:pt>
                <c:pt idx="286">
                  <c:v>1</c:v>
                </c:pt>
                <c:pt idx="287">
                  <c:v>1</c:v>
                </c:pt>
                <c:pt idx="288">
                  <c:v>1</c:v>
                </c:pt>
                <c:pt idx="289">
                  <c:v>1</c:v>
                </c:pt>
                <c:pt idx="290">
                  <c:v>1</c:v>
                </c:pt>
                <c:pt idx="291">
                  <c:v>1</c:v>
                </c:pt>
                <c:pt idx="292">
                  <c:v>1</c:v>
                </c:pt>
                <c:pt idx="293">
                  <c:v>1</c:v>
                </c:pt>
                <c:pt idx="294">
                  <c:v>2</c:v>
                </c:pt>
                <c:pt idx="295">
                  <c:v>1</c:v>
                </c:pt>
                <c:pt idx="296">
                  <c:v>1</c:v>
                </c:pt>
                <c:pt idx="297">
                  <c:v>2</c:v>
                </c:pt>
                <c:pt idx="298">
                  <c:v>1</c:v>
                </c:pt>
                <c:pt idx="299">
                  <c:v>1</c:v>
                </c:pt>
                <c:pt idx="300">
                  <c:v>1</c:v>
                </c:pt>
                <c:pt idx="301">
                  <c:v>1</c:v>
                </c:pt>
                <c:pt idx="302">
                  <c:v>1</c:v>
                </c:pt>
                <c:pt idx="303">
                  <c:v>1</c:v>
                </c:pt>
                <c:pt idx="304">
                  <c:v>1</c:v>
                </c:pt>
                <c:pt idx="305">
                  <c:v>1</c:v>
                </c:pt>
                <c:pt idx="306">
                  <c:v>1</c:v>
                </c:pt>
                <c:pt idx="307">
                  <c:v>1</c:v>
                </c:pt>
                <c:pt idx="308">
                  <c:v>2</c:v>
                </c:pt>
                <c:pt idx="309">
                  <c:v>1</c:v>
                </c:pt>
                <c:pt idx="310">
                  <c:v>1</c:v>
                </c:pt>
                <c:pt idx="311">
                  <c:v>1</c:v>
                </c:pt>
                <c:pt idx="312">
                  <c:v>1</c:v>
                </c:pt>
                <c:pt idx="313">
                  <c:v>1</c:v>
                </c:pt>
                <c:pt idx="314">
                  <c:v>1</c:v>
                </c:pt>
                <c:pt idx="315">
                  <c:v>1</c:v>
                </c:pt>
                <c:pt idx="316">
                  <c:v>1</c:v>
                </c:pt>
                <c:pt idx="317">
                  <c:v>1</c:v>
                </c:pt>
                <c:pt idx="318">
                  <c:v>1</c:v>
                </c:pt>
                <c:pt idx="319">
                  <c:v>1</c:v>
                </c:pt>
                <c:pt idx="320">
                  <c:v>1</c:v>
                </c:pt>
                <c:pt idx="321">
                  <c:v>1</c:v>
                </c:pt>
                <c:pt idx="322">
                  <c:v>1</c:v>
                </c:pt>
                <c:pt idx="323">
                  <c:v>1</c:v>
                </c:pt>
                <c:pt idx="324">
                  <c:v>1</c:v>
                </c:pt>
                <c:pt idx="325">
                  <c:v>1</c:v>
                </c:pt>
                <c:pt idx="326">
                  <c:v>1</c:v>
                </c:pt>
                <c:pt idx="327">
                  <c:v>1</c:v>
                </c:pt>
                <c:pt idx="328">
                  <c:v>2</c:v>
                </c:pt>
                <c:pt idx="329">
                  <c:v>1</c:v>
                </c:pt>
                <c:pt idx="330">
                  <c:v>1</c:v>
                </c:pt>
                <c:pt idx="331">
                  <c:v>1</c:v>
                </c:pt>
                <c:pt idx="332">
                  <c:v>2</c:v>
                </c:pt>
                <c:pt idx="333">
                  <c:v>1</c:v>
                </c:pt>
                <c:pt idx="334">
                  <c:v>1</c:v>
                </c:pt>
                <c:pt idx="335">
                  <c:v>1</c:v>
                </c:pt>
                <c:pt idx="336">
                  <c:v>2</c:v>
                </c:pt>
                <c:pt idx="337">
                  <c:v>1</c:v>
                </c:pt>
                <c:pt idx="338">
                  <c:v>2</c:v>
                </c:pt>
                <c:pt idx="339">
                  <c:v>1</c:v>
                </c:pt>
                <c:pt idx="340">
                  <c:v>1</c:v>
                </c:pt>
                <c:pt idx="341">
                  <c:v>1</c:v>
                </c:pt>
                <c:pt idx="342">
                  <c:v>1</c:v>
                </c:pt>
                <c:pt idx="343">
                  <c:v>1</c:v>
                </c:pt>
                <c:pt idx="344">
                  <c:v>1</c:v>
                </c:pt>
                <c:pt idx="345">
                  <c:v>1</c:v>
                </c:pt>
                <c:pt idx="346">
                  <c:v>2</c:v>
                </c:pt>
                <c:pt idx="347">
                  <c:v>1</c:v>
                </c:pt>
                <c:pt idx="348">
                  <c:v>1</c:v>
                </c:pt>
                <c:pt idx="349">
                  <c:v>2</c:v>
                </c:pt>
                <c:pt idx="350">
                  <c:v>1</c:v>
                </c:pt>
                <c:pt idx="351">
                  <c:v>1</c:v>
                </c:pt>
                <c:pt idx="352">
                  <c:v>1</c:v>
                </c:pt>
                <c:pt idx="353">
                  <c:v>1</c:v>
                </c:pt>
                <c:pt idx="354">
                  <c:v>1</c:v>
                </c:pt>
                <c:pt idx="355">
                  <c:v>2</c:v>
                </c:pt>
                <c:pt idx="356">
                  <c:v>1</c:v>
                </c:pt>
                <c:pt idx="357">
                  <c:v>1</c:v>
                </c:pt>
                <c:pt idx="358">
                  <c:v>2</c:v>
                </c:pt>
                <c:pt idx="359">
                  <c:v>1</c:v>
                </c:pt>
                <c:pt idx="360">
                  <c:v>1</c:v>
                </c:pt>
                <c:pt idx="361">
                  <c:v>1</c:v>
                </c:pt>
                <c:pt idx="362">
                  <c:v>2</c:v>
                </c:pt>
                <c:pt idx="363">
                  <c:v>1</c:v>
                </c:pt>
                <c:pt idx="364">
                  <c:v>1</c:v>
                </c:pt>
                <c:pt idx="365">
                  <c:v>1</c:v>
                </c:pt>
                <c:pt idx="366">
                  <c:v>1</c:v>
                </c:pt>
                <c:pt idx="367">
                  <c:v>1</c:v>
                </c:pt>
                <c:pt idx="368">
                  <c:v>1</c:v>
                </c:pt>
                <c:pt idx="369">
                  <c:v>1</c:v>
                </c:pt>
                <c:pt idx="370">
                  <c:v>1</c:v>
                </c:pt>
                <c:pt idx="371">
                  <c:v>1</c:v>
                </c:pt>
                <c:pt idx="372">
                  <c:v>1</c:v>
                </c:pt>
                <c:pt idx="373">
                  <c:v>2</c:v>
                </c:pt>
                <c:pt idx="374">
                  <c:v>1</c:v>
                </c:pt>
                <c:pt idx="375">
                  <c:v>1</c:v>
                </c:pt>
                <c:pt idx="376">
                  <c:v>1</c:v>
                </c:pt>
                <c:pt idx="377">
                  <c:v>1</c:v>
                </c:pt>
                <c:pt idx="378">
                  <c:v>1</c:v>
                </c:pt>
                <c:pt idx="379">
                  <c:v>1</c:v>
                </c:pt>
                <c:pt idx="380">
                  <c:v>1</c:v>
                </c:pt>
                <c:pt idx="381">
                  <c:v>1</c:v>
                </c:pt>
                <c:pt idx="382">
                  <c:v>1</c:v>
                </c:pt>
                <c:pt idx="383">
                  <c:v>1</c:v>
                </c:pt>
                <c:pt idx="384">
                  <c:v>1</c:v>
                </c:pt>
                <c:pt idx="385">
                  <c:v>1</c:v>
                </c:pt>
                <c:pt idx="386">
                  <c:v>1</c:v>
                </c:pt>
                <c:pt idx="387">
                  <c:v>1</c:v>
                </c:pt>
                <c:pt idx="388">
                  <c:v>1</c:v>
                </c:pt>
                <c:pt idx="389">
                  <c:v>1</c:v>
                </c:pt>
                <c:pt idx="390">
                  <c:v>1</c:v>
                </c:pt>
                <c:pt idx="391">
                  <c:v>1</c:v>
                </c:pt>
                <c:pt idx="392">
                  <c:v>1</c:v>
                </c:pt>
                <c:pt idx="393">
                  <c:v>1</c:v>
                </c:pt>
                <c:pt idx="394">
                  <c:v>1</c:v>
                </c:pt>
                <c:pt idx="395">
                  <c:v>1</c:v>
                </c:pt>
                <c:pt idx="396">
                  <c:v>1</c:v>
                </c:pt>
                <c:pt idx="397">
                  <c:v>1</c:v>
                </c:pt>
                <c:pt idx="398">
                  <c:v>1</c:v>
                </c:pt>
                <c:pt idx="399">
                  <c:v>1</c:v>
                </c:pt>
                <c:pt idx="400">
                  <c:v>1</c:v>
                </c:pt>
                <c:pt idx="401">
                  <c:v>1</c:v>
                </c:pt>
                <c:pt idx="402">
                  <c:v>1</c:v>
                </c:pt>
                <c:pt idx="403">
                  <c:v>1</c:v>
                </c:pt>
                <c:pt idx="404">
                  <c:v>1</c:v>
                </c:pt>
                <c:pt idx="405">
                  <c:v>1</c:v>
                </c:pt>
                <c:pt idx="406">
                  <c:v>1</c:v>
                </c:pt>
                <c:pt idx="407">
                  <c:v>1</c:v>
                </c:pt>
                <c:pt idx="408">
                  <c:v>2</c:v>
                </c:pt>
                <c:pt idx="409">
                  <c:v>1</c:v>
                </c:pt>
                <c:pt idx="410">
                  <c:v>1</c:v>
                </c:pt>
                <c:pt idx="411">
                  <c:v>1</c:v>
                </c:pt>
                <c:pt idx="412">
                  <c:v>1</c:v>
                </c:pt>
                <c:pt idx="413">
                  <c:v>1</c:v>
                </c:pt>
                <c:pt idx="414">
                  <c:v>1</c:v>
                </c:pt>
                <c:pt idx="415">
                  <c:v>1</c:v>
                </c:pt>
                <c:pt idx="416">
                  <c:v>1</c:v>
                </c:pt>
                <c:pt idx="417">
                  <c:v>1</c:v>
                </c:pt>
                <c:pt idx="418">
                  <c:v>1</c:v>
                </c:pt>
                <c:pt idx="419">
                  <c:v>1</c:v>
                </c:pt>
                <c:pt idx="420">
                  <c:v>1</c:v>
                </c:pt>
                <c:pt idx="421">
                  <c:v>1</c:v>
                </c:pt>
                <c:pt idx="422">
                  <c:v>1</c:v>
                </c:pt>
                <c:pt idx="423">
                  <c:v>1</c:v>
                </c:pt>
                <c:pt idx="424">
                  <c:v>1</c:v>
                </c:pt>
                <c:pt idx="425">
                  <c:v>2</c:v>
                </c:pt>
                <c:pt idx="426">
                  <c:v>1</c:v>
                </c:pt>
                <c:pt idx="427">
                  <c:v>1</c:v>
                </c:pt>
                <c:pt idx="428">
                  <c:v>1</c:v>
                </c:pt>
                <c:pt idx="429">
                  <c:v>1</c:v>
                </c:pt>
                <c:pt idx="430">
                  <c:v>1</c:v>
                </c:pt>
                <c:pt idx="431">
                  <c:v>1</c:v>
                </c:pt>
                <c:pt idx="432">
                  <c:v>1</c:v>
                </c:pt>
                <c:pt idx="433">
                  <c:v>1</c:v>
                </c:pt>
                <c:pt idx="434">
                  <c:v>1</c:v>
                </c:pt>
                <c:pt idx="435">
                  <c:v>1</c:v>
                </c:pt>
                <c:pt idx="436">
                  <c:v>1</c:v>
                </c:pt>
                <c:pt idx="437">
                  <c:v>1</c:v>
                </c:pt>
                <c:pt idx="438">
                  <c:v>1</c:v>
                </c:pt>
                <c:pt idx="439">
                  <c:v>1</c:v>
                </c:pt>
                <c:pt idx="440">
                  <c:v>1</c:v>
                </c:pt>
                <c:pt idx="441">
                  <c:v>1</c:v>
                </c:pt>
                <c:pt idx="442">
                  <c:v>1</c:v>
                </c:pt>
                <c:pt idx="443">
                  <c:v>1</c:v>
                </c:pt>
                <c:pt idx="444">
                  <c:v>1</c:v>
                </c:pt>
                <c:pt idx="445">
                  <c:v>1</c:v>
                </c:pt>
                <c:pt idx="446">
                  <c:v>1</c:v>
                </c:pt>
                <c:pt idx="447">
                  <c:v>1</c:v>
                </c:pt>
                <c:pt idx="448">
                  <c:v>1</c:v>
                </c:pt>
                <c:pt idx="449">
                  <c:v>1</c:v>
                </c:pt>
                <c:pt idx="450">
                  <c:v>1</c:v>
                </c:pt>
                <c:pt idx="451">
                  <c:v>1</c:v>
                </c:pt>
                <c:pt idx="452">
                  <c:v>1</c:v>
                </c:pt>
                <c:pt idx="453">
                  <c:v>1</c:v>
                </c:pt>
                <c:pt idx="454">
                  <c:v>1</c:v>
                </c:pt>
                <c:pt idx="455">
                  <c:v>1</c:v>
                </c:pt>
                <c:pt idx="456">
                  <c:v>1</c:v>
                </c:pt>
                <c:pt idx="457">
                  <c:v>1</c:v>
                </c:pt>
                <c:pt idx="458">
                  <c:v>1</c:v>
                </c:pt>
                <c:pt idx="459">
                  <c:v>1</c:v>
                </c:pt>
                <c:pt idx="460">
                  <c:v>1</c:v>
                </c:pt>
                <c:pt idx="461">
                  <c:v>1</c:v>
                </c:pt>
                <c:pt idx="462">
                  <c:v>1</c:v>
                </c:pt>
                <c:pt idx="463">
                  <c:v>1</c:v>
                </c:pt>
                <c:pt idx="464">
                  <c:v>1</c:v>
                </c:pt>
                <c:pt idx="465">
                  <c:v>1</c:v>
                </c:pt>
                <c:pt idx="466">
                  <c:v>1</c:v>
                </c:pt>
                <c:pt idx="467">
                  <c:v>1</c:v>
                </c:pt>
                <c:pt idx="468">
                  <c:v>1</c:v>
                </c:pt>
                <c:pt idx="469">
                  <c:v>1</c:v>
                </c:pt>
                <c:pt idx="470">
                  <c:v>1</c:v>
                </c:pt>
                <c:pt idx="471">
                  <c:v>1</c:v>
                </c:pt>
                <c:pt idx="472">
                  <c:v>1</c:v>
                </c:pt>
                <c:pt idx="473">
                  <c:v>1</c:v>
                </c:pt>
                <c:pt idx="474">
                  <c:v>1</c:v>
                </c:pt>
                <c:pt idx="475">
                  <c:v>1</c:v>
                </c:pt>
                <c:pt idx="476">
                  <c:v>1</c:v>
                </c:pt>
              </c:numCache>
            </c:numRef>
          </c:yVal>
          <c:smooth val="0"/>
          <c:extLst>
            <c:ext xmlns:c16="http://schemas.microsoft.com/office/drawing/2014/chart" uri="{C3380CC4-5D6E-409C-BE32-E72D297353CC}">
              <c16:uniqueId val="{00000000-969D-4C76-A956-F5B31C9CDFCC}"/>
            </c:ext>
          </c:extLst>
        </c:ser>
        <c:dLbls>
          <c:showLegendKey val="0"/>
          <c:showVal val="0"/>
          <c:showCatName val="0"/>
          <c:showSerName val="0"/>
          <c:showPercent val="0"/>
          <c:showBubbleSize val="0"/>
        </c:dLbls>
        <c:axId val="47486848"/>
        <c:axId val="47488384"/>
      </c:scatterChart>
      <c:valAx>
        <c:axId val="47486848"/>
        <c:scaling>
          <c:logBase val="10"/>
          <c:orientation val="minMax"/>
        </c:scaling>
        <c:delete val="0"/>
        <c:axPos val="b"/>
        <c:numFmt formatCode="General" sourceLinked="1"/>
        <c:majorTickMark val="out"/>
        <c:minorTickMark val="none"/>
        <c:tickLblPos val="nextTo"/>
        <c:crossAx val="47488384"/>
        <c:crosses val="autoZero"/>
        <c:crossBetween val="midCat"/>
      </c:valAx>
      <c:valAx>
        <c:axId val="47488384"/>
        <c:scaling>
          <c:logBase val="10"/>
          <c:orientation val="minMax"/>
        </c:scaling>
        <c:delete val="0"/>
        <c:axPos val="l"/>
        <c:majorGridlines/>
        <c:numFmt formatCode="General" sourceLinked="1"/>
        <c:majorTickMark val="out"/>
        <c:minorTickMark val="none"/>
        <c:tickLblPos val="nextTo"/>
        <c:crossAx val="47486848"/>
        <c:crosses val="autoZero"/>
        <c:crossBetween val="midCat"/>
      </c:valAx>
    </c:plotArea>
    <c:plotVisOnly val="1"/>
    <c:dispBlanksAs val="gap"/>
    <c:showDLblsOverMax val="0"/>
  </c:chart>
  <c:spPr>
    <a:ln>
      <a:solidFill>
        <a:schemeClr val="tx2"/>
      </a:solidFill>
    </a:ln>
  </c:spPr>
  <c:externalData r:id="rId1">
    <c:autoUpdate val="0"/>
  </c:externalData>
  <c:userShapes r:id="rId2"/>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lt1"/>
    </cs:fontRef>
    <cs:defRPr sz="900"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61">
  <cs:axisTitle>
    <cs:lnRef idx="0"/>
    <cs:fillRef idx="0"/>
    <cs:effectRef idx="0"/>
    <cs:fontRef idx="minor">
      <a:schemeClr val="dk1">
        <a:lumMod val="65000"/>
        <a:lumOff val="35000"/>
      </a:schemeClr>
    </cs:fontRef>
    <cs:defRPr sz="900" kern="1200"/>
  </cs:axisTitle>
  <cs:categoryAxis>
    <cs:lnRef idx="0"/>
    <cs:fillRef idx="0"/>
    <cs:effectRef idx="0"/>
    <cs:fontRef idx="minor">
      <a:schemeClr val="dk1">
        <a:lumMod val="65000"/>
        <a:lumOff val="35000"/>
      </a:schemeClr>
    </cs:fontRef>
    <cs:defRPr sz="900" kern="1200"/>
  </cs:categoryAxis>
  <cs:chartArea>
    <cs:lnRef idx="0"/>
    <cs:fillRef idx="0"/>
    <cs:effectRef idx="0"/>
    <cs:fontRef idx="minor">
      <a:schemeClr val="dk1"/>
    </cs:fontRef>
    <cs:spPr>
      <a:pattFill prst="dkDnDiag">
        <a:fgClr>
          <a:schemeClr val="lt1">
            <a:lumMod val="95000"/>
          </a:schemeClr>
        </a:fgClr>
        <a:bgClr>
          <a:schemeClr val="lt1"/>
        </a:bgClr>
      </a:pattFill>
      <a:ln w="9525" cap="flat" cmpd="sng" algn="ctr">
        <a:solidFill>
          <a:schemeClr val="dk1">
            <a:lumMod val="15000"/>
            <a:lumOff val="8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317500" algn="ctr" rotWithShape="0">
          <a:prstClr val="black">
            <a:alpha val="25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20000"/>
          </a:prstClr>
        </a:outerShdw>
      </a:effectLst>
      <a:scene3d>
        <a:camera prst="orthographicFront"/>
        <a:lightRig rig="threePt" dir="t"/>
      </a:scene3d>
      <a:sp3d prstMaterial="matte"/>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noFill/>
      <a:ln w="9525" cap="flat" cmpd="sng" algn="ctr">
        <a:solidFill>
          <a:schemeClr val="dk1">
            <a:lumMod val="15000"/>
            <a:lumOff val="85000"/>
          </a:schemeClr>
        </a:solidFill>
        <a:round/>
      </a:ln>
    </cs:spPr>
    <cs:defRPr sz="900"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65000"/>
            <a:lumOff val="35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65000"/>
            <a:lumOff val="35000"/>
          </a:schemeClr>
        </a:solidFill>
        <a:round/>
      </a:ln>
    </cs:spPr>
  </cs:errorBar>
  <cs:floor>
    <cs:lnRef idx="0"/>
    <cs:fillRef idx="0"/>
    <cs:effectRef idx="0"/>
    <cs:fontRef idx="minor">
      <a:schemeClr val="dk1"/>
    </cs:fontRef>
    <cs:spPr>
      <a:noFill/>
      <a:ln>
        <a:noFill/>
      </a:ln>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50000"/>
            <a:lumOff val="50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78000"/>
        </a:schemeClr>
      </a:solidFill>
    </cs:spPr>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dk1">
        <a:lumMod val="65000"/>
        <a:lumOff val="35000"/>
      </a:schemeClr>
    </cs:fontRef>
    <cs:defRPr sz="900"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inor">
      <a:schemeClr val="dk1">
        <a:lumMod val="65000"/>
        <a:lumOff val="35000"/>
      </a:schemeClr>
    </cs:fontRef>
    <cs:defRPr sz="1800" b="1" kern="120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cap="flat" cmpd="sng" algn="ctr">
        <a:solidFill>
          <a:schemeClr val="dk1">
            <a:lumMod val="65000"/>
            <a:lumOff val="35000"/>
          </a:schemeClr>
        </a:solidFill>
        <a:round/>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charts/style7.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97.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98.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97.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03.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03.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03.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103.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103.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103.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97.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97.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97.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106.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106.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106.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71.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77.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97.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97.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97.emf"/></Relationships>
</file>

<file path=ppt/drawings/drawing1.xml><?xml version="1.0" encoding="utf-8"?>
<c:userShapes xmlns:c="http://schemas.openxmlformats.org/drawingml/2006/chart">
  <cdr:relSizeAnchor xmlns:cdr="http://schemas.openxmlformats.org/drawingml/2006/chartDrawing">
    <cdr:from>
      <cdr:x>0.10764</cdr:x>
      <cdr:y>0.07973</cdr:y>
    </cdr:from>
    <cdr:to>
      <cdr:x>0.5382</cdr:x>
      <cdr:y>0.90365</cdr:y>
    </cdr:to>
    <cdr:cxnSp macro="">
      <cdr:nvCxnSpPr>
        <cdr:cNvPr id="3" name="Straight Connector 2">
          <a:extLst xmlns:a="http://schemas.openxmlformats.org/drawingml/2006/main">
            <a:ext uri="{FF2B5EF4-FFF2-40B4-BE49-F238E27FC236}">
              <a16:creationId xmlns:a16="http://schemas.microsoft.com/office/drawing/2014/main" id="{1FE48ABD-D15E-455D-9ADB-3C3D9F178FB3}"/>
            </a:ext>
          </a:extLst>
        </cdr:cNvPr>
        <cdr:cNvCxnSpPr/>
      </cdr:nvCxnSpPr>
      <cdr:spPr>
        <a:xfrm xmlns:a="http://schemas.openxmlformats.org/drawingml/2006/main">
          <a:off x="533400" y="228600"/>
          <a:ext cx="2133600" cy="2362200"/>
        </a:xfrm>
        <a:prstGeom xmlns:a="http://schemas.openxmlformats.org/drawingml/2006/main" prst="line">
          <a:avLst/>
        </a:prstGeom>
        <a:ln xmlns:a="http://schemas.openxmlformats.org/drawingml/2006/main" w="38100"/>
      </cdr:spPr>
      <cdr:style>
        <a:lnRef xmlns:a="http://schemas.openxmlformats.org/drawingml/2006/main" idx="1">
          <a:schemeClr val="accent2"/>
        </a:lnRef>
        <a:fillRef xmlns:a="http://schemas.openxmlformats.org/drawingml/2006/main" idx="0">
          <a:schemeClr val="accent2"/>
        </a:fillRef>
        <a:effectRef xmlns:a="http://schemas.openxmlformats.org/drawingml/2006/main" idx="0">
          <a:schemeClr val="accent2"/>
        </a:effectRef>
        <a:fontRef xmlns:a="http://schemas.openxmlformats.org/drawingml/2006/main" idx="minor">
          <a:schemeClr val="tx1"/>
        </a:fontRef>
      </cdr:style>
    </cdr:cxnSp>
  </cdr:relSizeAnchor>
</c:userShape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10-14T23:14:41.528"/>
    </inkml:context>
    <inkml:brush xml:id="br0">
      <inkml:brushProperty name="width" value="0.1" units="cm"/>
      <inkml:brushProperty name="height" value="0.1" units="cm"/>
      <inkml:brushProperty name="color" value="#333333"/>
    </inkml:brush>
  </inkml:definitions>
  <inkml:trace contextRef="#ctx0" brushRef="#br0">162 23 664,'-1'-5'1266,"3"13"445,6 15-1255,4 19-456,-9-28 112,-1-1-1,-1 1 1,0 0 0,-1 2-112,-8 198 439,-11 17-439,9-122 3,-27 229-35,26-244 48,3 1-1,5 8-15,3-101-63,-1-6 117,-3-10 148,-49-148 595,43 129-700,3 0 0,0 0 0,2 0 0,2-1-1,0 0 1,3 0 0,2-23-97,17-92 20,0-16 4,-14-9 43,-4 67 197,-1 97-136,0 1 0,-1-1 0,0 0 0,0 1 0,-1-1 0,0 1 0,-1-2-128,1 5 274,2 6-182,-4 1 84,3 4-160,1 27-3,1-17-11,-1 2-2,1 1 0,1 0-1,0 0 1,3 7 0,33 154-45,12 100-18,-34-152 21,-6 11 42,-8-91-12,-1-27 5,0 0 1,0-1 0,2 0-1,1 1 1,1 4 6,0-14-22,-5-9 19,0-1 1,0 0 0,0 0-1,1 1 1,-1-1-1,0 0 1,0 0 0,0 1-1,1-1 1,-1 0-1,0 0 1,1 0 0,-1 0-1,0 0 1,0 1-1,1-1 1,-1 0 0,0 0-1,1 0 1,-1 0-1,0 0 1,0 0 0,1 0-1,-1 0 1,0 0-1,1 0 1,-1 0 2,0 0-2,0 0 0,1 0 0,-1 0 0,0 0-1,0 0 1,0-1 0,1 1 0,-1 0 0,0 0 0,0 0 0,0 0 0,0 0-1,0 0 1,1 0 0,-1-1 0,0 1 0,0 0 0,0 0 0,0 0 0,0 0-1,0-1 1,0 1 0,1 0 0,-1 0 0,0 0 0,0 0 0,0-1 0,0 1-1,0 0 1,0 0 0,0 0 0,0-1 2,1-7-23,0-1 0,0 1 0,-1-1 0,0 0 0,0 0 23,0-22-12,1-55 83,-4-1 0,-5-12-71,-11-163 102,1-22-38,9 158-20,7 54 11,1 39 271,0 0 0,-5-18-326,3 37 412,3 14-201,1 6-104,-1-6-103,0 0-1,0 0 1,0 1 0,1-1 0,-1 0 0,0 0 0,0 0 0,0 0-1,0 0 1,0 1 0,0-1 0,0 0 0,0 0 0,0 0-1,0 0 1,0 0 0,0 1 0,0-1 0,0 0 0,0 0-1,0 0 1,0 0 0,0 0 0,-1 1 0,1-1 0,0 0 0,0 0-1,0 0 1,0 0 0,0 0 0,0 0 0,0 1 0,0-1-1,0 0-3,-3 3 79,1 14-88,1 32-28,2 26 37,2-3-29,-5 27-69,-3-1 0,-6 13 98,-35 227-89,45-331 89,-4 31-27,2 13 27,3-39-9,0-1 0,1 0 0,0 1 0,1-1 0,1 0 0,2 8 9,-4-16-90,0-5 29,0-9-5,0 6 47,4-29 10,-1-1 1,-2 0-1,-1-13 9,-3-95 55,5-3-55,9-327 107,-12 443-73,-1 10 44,1-1 1,1 0-1,1 1 1,1-3-79,0 15 70,-3 8-68,0 0-1,0-1 1,0 1 0,1 0 0,-1 0 0,0 0 0,0 0 0,0 0 0,0 0 0,0 0 0,0 0 0,0 0 0,0 0 0,0 0 0,0 0 0,1 0 0,-1-1 0,0 1 0,0 0 0,0 0 0,0 0 0,0 0 0,0 0 0,0 0 0,1 0 0,-1 0-1,0 0 1,0 0 0,0 0 0,0 0 0,0 0 0,0 0 0,0 0 0,0 0 0,1 1-2,0-1 5,-1 1-1,1 0 0,0 0 1,0 0-1,0 0 1,-1 1-1,1-1 0,-1 0 1,1 0-1,-1 0 0,1 1-4,7 16-90,-1 1 0,-1 0 0,0 0 90,1 16-768,-1 0-1,-1 0 1,-2 11 768,0 54-843</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10-14T23:16:51.371"/>
    </inkml:context>
    <inkml:brush xml:id="br0">
      <inkml:brushProperty name="width" value="0.1" units="cm"/>
      <inkml:brushProperty name="height" value="0.1" units="cm"/>
      <inkml:brushProperty name="color" value="#333333"/>
    </inkml:brush>
  </inkml:definitions>
  <inkml:trace contextRef="#ctx0" brushRef="#br0">388 71 3561,'1'-1'19,"-1"0"0,1 0 0,0 0-1,0 1 1,-1-1 0,1 0 0,0 0 0,0 1 0,0-1 0,0 1 0,0-1 0,-1 1 0,1-1 0,0 1 0,1-1-19,1 0-47,39-25 498,-40 23 61,-2 3 183,-1 4-693,0 0 0,0 0 0,-1 0 0,1-1 0,-1 1 0,0 1-2,-20 27 4,8-14 4,0 0 0,-2-1 0,0-1 0,0-1 0,-2 0 0,-6 3-8,-105 76 324,102-73-211,-6 4 57,7-5 206,-1-1 0,-13 7-376,35-23 92,4-3-63,0 1 0,0-1 1,1 0-1,-1 1 0,0-1 0,1 0 0,-1 1 0,0-1 1,1 1-1,-1-1 0,1 1 0,-1 0 0,0-1 0,1 1 1,0 0-1,-1-1 0,1 1-29,1-2 78,0 0 1,0 0 0,1 0-1,-1 0 1,1 0-1,-1 0 1,1 0 0,-1 0-1,1 1 1,0-1-1,-1 1 1,2-1-79,31-12 131,8-4 24,0 2 0,30-5-155,30-3 56,1 4-1,20 4-55,-111 13-3,30-1 2,-37 3-8,-1 0-1,1 0 0,-1 1 0,0-1 1,0 1-1,1 0 0,-1 1 1,1-1 9,-5-1-2,0 0 0,0 0 0,1 0 1,-1 0-1,0 0 0,0 0 1,0 0-1,0 0 0,0 1 0,1-1 1,-1 0-1,0 0 0,0 0 0,0 0 1,0 0-1,0 0 0,0 0 1,1 0-1,-1 0 0,0 0 0,0 0 1,0 1-1,0-1 0,0 0 1,0 0-1,0 0 0,0 0 0,0 0 1,1 0-1,-1 1 0,0-1 1,0 0-1,0 0 0,0 0 2,-6 2-151,1-1-54,-42 12-335,35-10 417,7-2 40,-1 1 0,1-1-1,-1 0 1,1 0 0,-1-1-1,1 0 1,-1 0 0,0 0-1,1 0 1,-1-1 0,1 0-1,-1 0 1,-1-1 83,0-1-185,0 0-1,0 0 0,0-1 1,1 0-1,0 0 1,-1 0-1,1-1 1,1 0-1,-1 0 0,1-1 1,0 1-1,0-1 1,0 0-1,1 0 1,0-1-1,0 0 0,1 1 1,0-1-1,0 0 1,-1-5 185,-6-17 32,-3-10 1029,-7-34-1061,13 58 477,0-1 221,1-4 614,4 13-46,4 15-495,2 20-645,-1 0 0,0 21-126,-3-28 38,-3 19-38,0 6 11,5-8-12,2 1 1,7 27 0,-2-8-12,3 54-53,-7-50-162,-4-52-44,1 0 0,1 0 1,0 0-1,0 0 0,0-1 0,1 1 271,1-1-580</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10-14T23:16:51.927"/>
    </inkml:context>
    <inkml:brush xml:id="br0">
      <inkml:brushProperty name="width" value="0.1" units="cm"/>
      <inkml:brushProperty name="height" value="0.1" units="cm"/>
      <inkml:brushProperty name="color" value="#333333"/>
    </inkml:brush>
  </inkml:definitions>
  <inkml:trace contextRef="#ctx0" brushRef="#br0">69 221 3289,'35'-19'935,"2"-3"-935,-36 21 13,0 1 0,-1-1 0,1 1 0,0 0 0,-1-1 0,1 0 0,-1 1 0,1-1 0,-1 1 0,0-1 0,1 0 0,-1 1-13,0-1 2,0 1-1,0 0 1,0 0 0,0 0 0,0 0 0,0 0 0,0-1 0,0 1 0,0 0 0,0 0 0,0 0-1,0 0 1,0 0 0,0-1 0,0 1 0,0 0 0,0 0 0,0 0 0,0 0 0,0 0 0,0 0-1,0-1 1,0 1 0,-1 0 0,1 0 0,0 0 0,0 0 0,0 0 0,0 0 0,0 0 0,0 0-1,0 0 1,-1-1-2,-1 1 1,1-1 0,-1 1 0,0-1-1,0 1 1,0 0 0,0 0 0,0 0-1,-3-1 16,-3-1-2,-18-2 113,24 4-95,-1 0 0,1 0 0,0 1 0,0-1-1,0 0 1,0 1 0,0-1 0,0 1 0,0-1 0,0 1 0,-1 1-32,0 0 81,0 0-1,0 0 1,0 0 0,1 0 0,-1 0 0,1 1-1,0-1 1,-1 1 0,1-1 0,0 1 0,1 0-1,-1 0 1,0 0 0,1 0 0,0 0 0,0 1-1,0-1 1,0 0 0,0 0 0,0 1 0,1-1-1,0 3-80,-1 2 47,2 0-1,-1 0 0,1 1 0,0-1 0,1 0 0,0 0 0,0 0 0,1 0 0,0 0 0,0-1 0,1 1 0,0-1 1,0 0-1,1 0 0,0-1 0,0 1-46,0 0 54,1-1 1,0 0 0,0-1-1,0 1 1,1-1-1,-1 0 1,1-1 0,1 1-1,-1-1 1,0-1-1,1 1 1,0-1 0,0-1-1,0 0 1,0 0-1,1 0-54,-4-1 28,0-1 0,1 1 0,-1-1 0,0-1 0,0 1-1,1-1 1,-1 1 0,0-2 0,0 1 0,0 0-1,0-1 1,0 0 0,0 0 0,3-2-28,0-1 30,1 0-1,-1 0 1,0-1 0,-1 0-1,1 0 1,-1-1 0,2-2-30,1-2 20,-1-2 1,0 1-1,-1-1 0,2-4-20,5-8 122,-2-1-1,10-25-121,-8 2 312,-11 38-222,-1 4 16,-1 0 0,0 0 0,1-5-106,-3 9 29,0 0 1,1 0-1,-1 0 0,-1 1 1,1-1-1,0 0 0,-1 0 1,1 0-1,-1 0 0,0 0 1,0 1-30,-1-3 24,0 1 0,0 0 0,0 0 0,-1 1 0,0-1 1,1 1-1,-1-1 0,0 1 0,-1 0 0,1 0 0,-1 0 0,1 0 0,-1 1 0,0-1-24,-2 0 4,0-1-1,0 2 0,0-1 0,-1 1 1,1 0-1,-1 0 0,1 0 0,-1 1 1,-1 0-4,-1 1-6,0 0 0,0 0-1,0 1 1,0 0 0,0 0 0,0 1 0,0 0 0,0 1 0,-6 3 6,0 0-26,1 1 0,0 1 0,0 0 0,1 1 1,-2 2 25,-25 20-1271,1 2 0,0 3 1271,16-11-1006,1 1 1006,20-23-39</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10-14T23:16:53.487"/>
    </inkml:context>
    <inkml:brush xml:id="br0">
      <inkml:brushProperty name="width" value="0.1" units="cm"/>
      <inkml:brushProperty name="height" value="0.1" units="cm"/>
      <inkml:brushProperty name="color" value="#333333"/>
    </inkml:brush>
  </inkml:definitions>
  <inkml:trace contextRef="#ctx0" brushRef="#br0">363 37 1272,'27'-12'595,"-27"12"-582,0 0 0,0 0 1,0 0-1,0 0 0,0 0 0,1 0 0,-1 0 1,0 0-1,0 0 0,0 0 0,0 0 0,0 0 0,0 0 1,0-1-1,0 1 0,0 0 0,0 0 0,0 0 0,0 0 1,0 0-1,1 0 0,-1 0 0,0 0 0,0 0 1,0-1-1,0 1 0,0 0 0,0 0 0,0 0 0,0 0 1,0 0-1,0 0 0,0 0 0,0 0 0,0-1 1,0 1-1,0 0 0,0 0 0,0 0-13,-4-4 176,-9-2-58,7 4-108,0 0 50,0 0-1,0 0 0,-1 1 1,1 0-1,0 0 1,0 1-1,0 0 1,-1 0-1,1 0 1,0 1-1,-1 0-59,-2 0 32,2 0-7,-1 0 0,1 0 1,-1 1-1,1 0 1,0 0-1,0 1 1,0 0-1,0 1 0,0-1 1,0 1-26,-13 10 176,1 1 0,0 0 1,1 1-1,1 1 0,1 1 0,0 0-176,10-9 84,0-1 1,1 1-1,0 0 0,0 1 0,1-1 0,0 1 0,0 0 0,1 0 1,1 0-1,0 0 0,0 0 0,1 1 0,0-1 0,1 1 0,0-1 0,0 1 1,1-1-1,1 0 0,0 0 0,0 1 0,1-1 0,0 0 0,4 6-84,-5-11 30,1 0 0,-1-1-1,1 1 1,0-1 0,0 1-1,1-1 1,-1 0 0,1 0-1,0-1 1,0 1 0,0-1-1,0 0 1,2 1-30,3 1 28,0 0 0,1-1 0,0-1 0,0 1 0,0-2 0,3 2-28,-3-2 14,-3 0 4,1 0 0,0 0-1,0-1 1,0 0 0,0-1-1,0 0 1,0 0 0,0 0-1,1-1-17,0-1 17,0 0-1,0 0 0,0-1 1,-1 0-1,1 0 0,-1-1 1,0 0-1,0-1 0,0 0 1,-1 0-1,1-1 0,3-3-16,6-7 14,-4 5 11,-1-1 0,0-1 1,-1 0-1,8-10-25,-17 20 14,-1 0-1,1 0 1,-1 0 0,0 0-1,0 0 1,0 0 0,0 0 0,0 0-1,0 0 1,-1-1 0,0 1-1,1-1-13,-2-3 46,1 1 0,-1-1 0,0 0 0,-1 1-1,0-3-45,0 2 37,-5-14 132,6 19-161,0 1 0,0 0 0,1-1 0,-1 1 0,0 0 0,0 0 0,0 0 0,0-1 0,-1 1 0,1 0 0,0 0 0,0 1 0,-1-1-8,-3-2 6,-1 1 0,1 0 0,-1 0 0,1 1-1,-1 0 1,0 0 0,1 0 0,-5 0-6,-1 0 5,-1-1 6,0 1 0,0 0 0,0 1 0,-1 0 0,1 1 0,0 0 0,-2 1-11,1 2 31,1 0 0,-1 0 0,1 2-1,0-1 1,0 1 0,-4 4-31,-17 12 138,-14 14-138,43-34 3,-8 8 7,0 0 1,1 1 0,0 0 0,-3 5-11,9-10-32,1 0 1,0 0 0,0 1-1,0-1 1,0 1 0,1 0-1,1 0 1,-1 1 0,0 3 31,2-8-18,-1 13-712,2-15 663,0 0 0,0-1 0,0 1 0,0-1 1,0 1-1,0-1 0,0 1 0,1-1 0,-1 1 1,0 0-1,0-1 0,1 1 0,-1-1 1,0 1-1,1-1 0,-1 0 0,0 1 0,1-1 1,-1 1-1,1-1 0,-1 0 0,1 1 0,-1-1 67,1 1-82,0-1 0,1 0 0,-1 1 0,0-1-1,0 0 1,0 0 0,1 1 0,-1-1 0,0 0-1,0 0 1,0-1 82</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10-14T23:16:54.057"/>
    </inkml:context>
    <inkml:brush xml:id="br0">
      <inkml:brushProperty name="width" value="0.1" units="cm"/>
      <inkml:brushProperty name="height" value="0.1" units="cm"/>
      <inkml:brushProperty name="color" value="#333333"/>
    </inkml:brush>
  </inkml:definitions>
  <inkml:trace contextRef="#ctx0" brushRef="#br0">145 131 1816,'59'-16'630,"-58"15"-449,-5 0 50,-11-1 368,-19-1 1060,32 3-1598,-2 0 110,1-1-1,0 1 1,-1 0 0,1 1 0,-1-1-1,0 1-170,2-1 61,1 1-1,-1 0 0,1-1 0,-1 1 0,1 0 1,-1 0-1,1 0 0,0 0 0,-1 0 0,1 0 1,0 1-1,0-1 0,0 0 0,-1 1-60,-1 3 58,0-1 1,1 1-1,-1 0 0,1 0 0,0 0 1,0 0-1,1 0 0,-1 0 0,1 1 1,0-1-1,1 0 0,-1 1 0,1 4-58,0 1 19,1 1 0,0-1 0,1 0-1,1 0 1,-1 1 0,2-1-19,0 3 54,2 0 1,-1 0 0,2-1 0,2 5-55,-6-13 27,1 1 1,-1-1-1,1 0 1,0 0-1,0-1 1,1 1-1,-1-1 1,1 0-1,0 0 1,0-1-1,5 3-27,-3-2 28,1-1 1,0-1-1,-1 1 0,1-1 1,0 0-1,0-1 0,5 0-28,-7 0 14,-1-1 0,1 0-1,-1 0 1,1-1-1,-1 1 1,1-1 0,-1-1-1,0 1 1,1-1 0,-1 0-1,4-2-13,-2 1 15,-1-1 0,1-1 0,-1 1 0,0-1 0,-1 0 0,1 0 0,-1-1 0,0 0 0,4-5-15,8-21 35,-7 14-17,1-3 4,1-1 58,0 0 0,4-14-80,-16 35 0,6-14 81,-1-2 1,0 1-1,-1 0 0,0-1 1,-1-3-82,-3 15 31,0 0 0,0 0 0,0 0 0,-1 0 0,1 0 0,-1 0 0,0 0 0,-1 0 0,1-1-31,-1 3 13,1 0 0,-1 0 1,0 0-1,0 0 0,0 0 1,0 0-1,0 1 0,0-1 0,-1 0 1,1 1-1,-1 0 0,0 0 1,0 0-1,0-1-13,-2 1 1,1-1 0,-1 1-1,0 0 1,0 1 0,0-1 0,0 1 0,0 0 0,0 0 0,0 1 0,-1-1 0,1 1-1,0 0 1,-1 1-1,-8 0-13,1 1 1,0 1-1,0 0 0,-8 3 13,-6 4-108,0 1 0,0 1-1,-7 5 109,-73 47-871,105-63 853,-73 48-391</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10-14T23:16:55.392"/>
    </inkml:context>
    <inkml:brush xml:id="br0">
      <inkml:brushProperty name="width" value="0.1" units="cm"/>
      <inkml:brushProperty name="height" value="0.1" units="cm"/>
      <inkml:brushProperty name="color" value="#333333"/>
    </inkml:brush>
  </inkml:definitions>
  <inkml:trace contextRef="#ctx0" brushRef="#br0">285 98 808,'19'-4'297,"1"1"1,8 1-298,-12 1 209,-1-1 1,1 0 0,-1-1 0,4-2-210,-14 3 205,0 0 0,-1 0 0,1-1 0,-1 1 0,0-1 0,1-1-205,4-2 458,-7 5-328,2-2 179,-1 1-1,0 0 0,0 0 0,2-3-308,-4 4 103,0 0 0,0 0 0,0-1 0,-1 1 0,1-1 0,0 1 0,-1 0 0,1-1-1,-1 1 1,1-1 0,-1 1 0,0-2-103,1 3 25,-1-1 0,0 1-1,0-1 1,0 1 0,0 0 0,0-1-1,0 1 1,0-1 0,0 1-1,0-1 1,0 1 0,0-1 0,0 1-1,0-1 1,-1 1 0,1-1 0,0 1-1,0 0 1,0-1 0,-1 1 0,1-1-1,0 1 1,-1 0 0,1-1 0,0 1-1,-1 0 1,1-1 0,0 1 0,-1 0-1,1-1 1,0 1 0,-1 0-25,-1-1 15,0 1 0,0-1 0,0 1 0,0-1 0,0 1 0,0 0 0,0 0-15,-1 0 21,-37-2-25,1 2 0,-1 2 0,1 1 0,-12 4 4,32-3 33,0 0 1,1 1-1,-14 6-33,20-6 31,1 0 0,-1 1 0,1 0 0,0 1 0,0 0 0,0 1-31,6-4 10,1 0-1,0 0 1,1 0-1,-1 0 1,1 0-1,0 1 1,0-1-1,0 1 1,0 0-1,1 0 1,-1 3-10,2-6 17,0 1 0,1-1 0,-1 1 0,1-1 0,-1 1-1,1 0 1,0-1 0,0 1 0,0-1 0,0 1 0,0 0 0,1-1 0,-1 1 0,1-1 0,0 1 0,0-1 0,0 1 0,0-1-1,0 0 1,0 1 0,0-1 0,1 0 0,-1 0 0,2 1-17,1 1 45,0-1-1,1 0 1,-1 0-1,1 0 0,0 0 1,0-1-1,0 0 1,0 0-1,1 0 1,1 0-45,1 1 46,99 30 295,-46-15-278,29 14-63,-77-26 0,0-1 0,-1 2 0,5 3 0,-12-7 1,-1 0-1,-1 0 1,1 0 0,0 1-1,-1-1 1,1 1 0,-1 0-1,0 0 1,-1 0 0,3 4-1,-4-6-1,0 0 1,0 1 0,0-1 0,-1 1 0,1-1-1,-1 1 1,1-1 0,-1 1 0,0-1 0,0 1 0,0-1-1,-1 1 1,1-1 0,0 1 0,-1-1 0,0 1-1,0-1 1,1 1 0,-1-1 0,-1 0 0,1 0-1,0 1 1,0-1 0,-1 0 0,1 0 0,-1 0-1,0-1 1,0 1 0,0 0 0,0-1 0,0 1 0,0-1-1,0 1 1,0-1 0,-1 1 0,-7 3-2,-1-1 0,1 0 0,-1 0 1,0-1-1,0 0 0,0-1 0,0 0 0,-1-1 2,-28 1 0,11-1 18,1 2 0,-4 1-18,25-3 9,-18 4 64,0-2-1,0-1 1,-12 0-73,29-3 28,0 1-1,0-2 1,1 1 0,-1-1 0,1 0-1,-7-3-27,10 4 18,0-1 0,0 1-1,0-1 1,0 0 0,1-1-1,-1 1 1,1-1 0,-1 1-1,1-1 1,0 0 0,0 0-1,0-1 1,0 1-18,2 1 11,1 1 0,-1 0 0,1 0 0,-1-1 1,0 1-1,1-1 0,0 1 0,-1-1 0,1 1 0,0 0 0,0-1 0,0 1 0,0-1 0,0 0-11,1-2 37,0 0 0,0 1 0,0-1 0,1-3-37,1 1 37,-2 2-15,2-3 26,0 0 0,0 0 0,2-2-48,22-30 125,-11 13-52,-5 8 25,1 0-1,1 1 0,0 1-97,9-7 249,1 2 0,21-15-249,17-15 278,-33 24-127,16-20-151,-35 34-4,-8 12-4,0-1 0,1 0 0,-1 0 0,0 1 0,0-1 0,1 1 0,-1-1 0,1 1 1,-1-1-1,1 1 0,0 0 0,0 0 0,-1 0 0,1 0 0,0 0 0,0 0 0,0 1 0,0-1 0,0 1 0,1-1 8,-2 1-7,-1 0 0,0 0 0,0 0 0,0 0-1,0 0 1,0 0 0,1 0 0,-1 0 0,0 0-1,0 0 1,0 0 0,0 0 0,0 0 0,1 0 0,-1 0-1,0 0 1,0 0 0,0 0 0,0 0 0,0 0-1,0 0 1,1 0 0,-1 1 0,0-1 0,0 0-1,0 0 1,0 0 0,0 0 0,0 0 0,0 0-1,0 0 1,0 1 0,1-1 0,-1 0 0,0 0-1,0 0 1,0 0 0,0 1 7,-1 6-255,-9 12-322,9-16 456,-31 63-3602,15-28 2467</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10-14T23:16:55.988"/>
    </inkml:context>
    <inkml:brush xml:id="br0">
      <inkml:brushProperty name="width" value="0.1" units="cm"/>
      <inkml:brushProperty name="height" value="0.1" units="cm"/>
      <inkml:brushProperty name="color" value="#333333"/>
    </inkml:brush>
  </inkml:definitions>
  <inkml:trace contextRef="#ctx0" brushRef="#br0">261 247 2465,'-1'-3'133,"-1"1"0,0-1 0,1 1 0,0-1 0,0 0 0,-1 1 0,1-1 0,1 0 0,-1 0 0,0 0 0,1 0 0,0 0 0,-1-2-133,1 0 144,-1 0 0,1 0 0,-1 0-1,-1 0 1,1 0 0,-1 0 0,1 0-1,-1 0 1,-1 1 0,1-1 0,-1 1-1,0-1 1,0 1 0,0 0 0,0 0-1,-1 1 1,1-1 0,-1 1 0,0-1 0,-1 1-144,2 1 53,-19-12 495,21 13-513,-1 0 0,0 0 0,0 1 0,0-1 0,1 1-1,-1-1 1,0 1 0,0 0 0,0-1 0,0 1 0,0 0 0,-1 0-35,-1 1 7,1 0 0,-1 0-1,1 0 1,-1 0 0,1 0 0,-1 1 0,1-1 0,0 1 0,-1 0 0,1 0 0,0 0 0,0 1-1,1-1 1,-1 1 0,0 0 0,1-1 0,-2 4-7,-15 30 143,15-28-108,1 0 1,-1 0 0,2 0-1,-1 1 1,1-1 0,0 1-1,1 0 1,0-1-1,0 1 1,1 0-36,0 2 61,0-1 0,1 0 0,1 1-1,-1-1 1,1 0 0,1 0 0,0 0 0,1 2-61,-2-8 31,0 0 0,0 0 0,0-1 0,0 1 0,0-1 0,1 1 0,-1-1 0,1 0 0,0 0 0,0 0 0,0 0 0,1 0 0,-1-1 0,1 0 0,-1 1 0,1-1 0,0-1 0,0 1 0,0 0 0,0-1 0,0 0 0,0 0 0,4 1-31,-2-2 31,0-1 0,0 1 0,0-1 0,0 0 0,0 0 0,0-1 0,-1 1 0,1-2 0,0 1 0,-1 0 0,1-1 0,-1 0 0,0 0 0,0-1 0,2-1-31,9-9 105,1-1 0,-2-1 0,9-10-105,-20 21 24,8-10 107,0-1-1,-1-1 1,-1 0-1,-1 0 1,0-1-1,3-12-130,-9 21 113,0 1 0,0-1 0,-1 0 0,0 0 0,0-4-113,-2 7 58,0 0 0,0 0 1,0 1-1,0-1 0,-1 0 1,0 1-1,0-1 0,-1 0 1,0-1-59,1 4 9,0 1 1,-1-1-1,1 1 1,0-1-1,-1 1 1,1 0-1,-1 0 1,0 0-1,0 0 1,0 0-1,0 0 1,0 0 0,0 1-1,0-1-9,-4-1-13,0 0 1,-1 0-1,1 0 0,-6-1 13,2 1-71,1 1-1,-1 0 0,0 0 0,1 1 0,-7 0 72,-5 1-434,1 1 0,-6 1 434,-70 13-1692,-6 9 728,100-24 952</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10-14T23:16:30.439"/>
    </inkml:context>
    <inkml:brush xml:id="br0">
      <inkml:brushProperty name="width" value="0.1" units="cm"/>
      <inkml:brushProperty name="height" value="0.1" units="cm"/>
      <inkml:brushProperty name="color" value="#006BBC"/>
    </inkml:brush>
  </inkml:definitions>
  <inkml:trace contextRef="#ctx0" brushRef="#br0">29 165 1056,'-3'-4'197,"0"-1"0,1 0 0,-1-1 0,1-1-197,-6-12 408,7 16-144,-1 0 0,1 0 0,0 0 0,1 0-1,-1 0 1,0-1 0,1 1 0,0 0-1,0-3-263,10 46 1750,-8-32-1735,4 17 31,0 0 0,-2 0 0,1 13-46,2 48 18,13 176-38,-12-4-31,-10-176 43,1 50 8,15 55 47,-12-174-37,-1 0 1,-1 0 0,0 9-11,0-7 14,-2-10 2,0-7-16,-3-7 15,1-2 30,1 0 0,-1-7-45,0-4 34,-4-20 141,2 0 0,2-1-1,1-32-174,9-57 488,8-14-488,0 4 18,-8 60-11,1-24 10,5-22 212,-3-95-229,-9 187 125,1 21 188,-1 0 0,-2-12-313,0 21 342,1 6-337,1 1 1,0 0-1,-1-1 0,1 1 1,0-1-1,0 1 1,-1 0-1,1-1 0,0 1 1,0 0-1,0-1 0,0 1 1,0 0-1,0-1 1,0 1-1,0 0 0,0-1-5,-8 127 10,8-67-14,4 29 4,0 4-28,-6-4-58,-3-1 1,-6 17 85,-9 97-81,18-152 91,3-1-1,1 1 1,3 1-10,1 26 48,-5-75-46,-1 1 3,0-1 1,0 1-1,0 0 0,0 0 0,-1 1-5,1-4 2,0 0-1,0 1 1,0-1-1,0 0 1,0 1-1,0-1 1,0 0-1,0 1 1,-1-1-1,1 0 0,0 1 1,0-1-1,0 0 1,0 0-1,-1 1 1,1-1-1,0 0 1,0 0-1,-1 0 1,1 1-1,0-1 1,0 0-1,-1 0 1,1 0-1,0 0 0,-1 0 1,1 1-1,0-1 1,-1 0-1,1 0 1,0 0-1,-1 0 1,1 0-1,0 0 1,-1 0-1,1 0 1,0 0-1,0 0 1,-1 0-1,1 0 0,0-1 1,-1 1-1,1 0 1,0 0-1,-1 0 1,1 0-1,0-1-1,-1 1 4,1 0 0,-1-1-1,1 1 1,-1-1 0,1 1-1,-1-1 1,1 1 0,-1-1 0,1 1-1,0-1 1,0 1 0,-1-1-1,1 1 1,0-1 0,0 0-1,-1 1 1,1-1 0,0 0-4,-2-14 43,1-22 62,2-12-105,0 1 29,21-348 46,-6 257-75,3-27 19,-16 80 29,-3 50-11,1 29-27,-1 4-1,0 0-1,0 0 1,0 0 0,1 0-1,-1 0 1,1 0-1,0 1 1,0-2-9,6 51 150,18 203-164,-16 60-86,-9-284 93,-6 281 76,5-298-56,0-4 2,1 0 0,0 0 0,0 0 0,0 0 0,1 3-15,0-8 27,0-1-7,1-8 2,1-14 3,0-32 6,-3 0-1,-2-5-30,-13-114 18,10 114-16,-14-104 4,-6-86 45,22 207-21,1 28-26,2 12-16,0 5-14,6 99-140,-5 53-844,-1-95 533,0 73-75</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10-14T23:16:33.112"/>
    </inkml:context>
    <inkml:brush xml:id="br0">
      <inkml:brushProperty name="width" value="0.1" units="cm"/>
      <inkml:brushProperty name="height" value="0.1" units="cm"/>
      <inkml:brushProperty name="color" value="#006BBC"/>
    </inkml:brush>
  </inkml:definitions>
  <inkml:trace contextRef="#ctx0" brushRef="#br0">131 91 296,'-2'-10'148,"0"-1"0,1 1 1,0-1-149,-1-9 431,2 10-10,1 9-324,-1 1 0,0-1-1,0 0 1,0 1 0,0-1 0,0 0-1,0 1 1,0-1 0,0 0-1,0 1 1,0-1 0,0 0-1,0 1 1,0-1 0,-1 1-1,1-1 1,0 0 0,0 1 0,-1-1-1,1 1 1,0-1 0,-1 0-1,1 1 1,-1-1 0,1 1-1,-1-1 1,1 1 0,-1 0 0,1-1-1,-1 1-96,-1 0 243,0 7-94,1 2-52,0 1 0,1 7-97,0 3 43,0 29 154,-5 37-197,-2 23 12,3-32-27,-6 44-26,7 17-34,-6 21-55,3-51 45,5-99 80,-6 99-50,-8-16 37,7-17 47,5-53-15,1-11-1,1 1 0,0-1 0,1 1 0,0-1 0,1 3-13,0-8 8,-2-4-6,2 0 1,-1 0 0,0 0-1,0 0 1,1 0-1,-1 0 1,1 0-1,-1 0 1,1 0 0,0-1-1,0 1 1,-1 0-1,1 0 1,1-1-1,-1 1-2,-1-2 0,0 0 0,0 1 0,0-1 0,0 0-1,0 0 1,0 0 0,1 0 0,-1 0 0,0 0 0,0 0-1,0 0 1,0 0 0,0 0 0,0 0 0,0 1-1,0-1 1,0 0 0,1 0 0,-1 0 0,0 0 0,0 0-1,0 0 1,0 0 0,0 0 0,0 0 0,0 0-1,1 0 1,-1 0 0,0 0 0,0 0 0,0 0 0,0 0-1,0 0 1,0 0 0,0 0 0,1 0 0,-1-1-1,0 1 1,0 0 0,0 0 0,0 0 0,0 0 0,0 0-1,0 0 1,0 0 0,0 0 0,0 0 0,0 0-1,1 0 1,-1-1 0,0 1 0,0 0 0,1-7-31,-1 4 19,2-12-14,0 1 47,-1-1 0,0 0 0,-1 0 0,-2-10-21,-10-139 363,11 136-306,-2-30 60,-2-33 25,-12-66 487,5-90-629,14-58 1803,-2 303-1787,1-15 183,-1 16-184,0 1-1,0-1 1,1 0 0,-1 1 0,0-1-1,0 0 1,1 1 0,-1-1-1,0 1 1,1-1 0,-1 1 0,0-1-1,1 1 1,-1-1 0,1 1 0,-1-1-1,1 1 1,-1-1 0,1 1 0,0-1-15,-1 4 8,3 140-87,11 248-509,-1-155 301,-6-133 244,-4 56 43,-5-137 34,0 0 0,-1 0 0,-2 4-34,2-1 57,3-23-47,-1 9 44,1-11-53,0 0 0,1 0-1,-1 0 1,0 0 0,0 0 0,0 0-1,0 1 1,0-1 0,1 0 0,-1 0-1,0 0 1,0 0 0,0 0 0,0 0-1,1 0 1,-1 0 0,0 0-1,0 0 1,0 0 0,1 0 0,-1 0-1,0 0 1,0 0 0,0 0 0,1 0-1,-1 0 1,0 0 0,0 0 0,0 0-1,0 0 1,1 0 0,-1 0 0,0 0-1,0 0 1,0 0 0,0-1 0,1 1-1,-1 0 1,0 0 0,0 0 0,0 0-1,0 0 1,0-1-1,1 1 0,0-1 1,0 1-1,-1-1 1,1 1-1,0-1 1,-1 1-1,1-1 1,-1 0-1,1 0 1,-1 1-1,1-1 1,-1 0-1,1 0 0,-1 1 1,0-1-1,0 0 1,1 0-1,-1 0 0,3-21 10,-3 17-5,2-137 236,-2 39-45,1 80-157,0-129 185,-3 52-68,4 0 0,12-70-156,-11 142 40,0 8 31,-1 1 0,-1-1 0,0 0 0,-2-13-71,-8-19 269,6 14 34,-1 25-156,0-1 17,4 14-155,0 0 1,0-1 0,0 0 0,0 1 0,0-1-1,0 1 1,0-1 0,0 1 0,0-1 0,0 1 0,0-1-1,1 1 1,-1 0 0,0-1 0,0 1 0,0-1-1,1 1 1,-1-1 0,0 1 0,1-1-10,5-2 113,-5 3-69,-4 0-12,3 0-32,0 0 0,0 0 0,-1 0-1,1 1 1,0-1 0,0 0 0,0 0-1,0 0 1,-1 0 0,1 0 0,0 1 0,0-1-1,0 0 1,0 0 0,0 0 0,0 0-1,0 1 1,-1-1 0,1 0 0,0 0 0,0 0-1,0 1 1,0-1 0,0 0 0,-1 4-6,0 1 0,1-1 0,-1 0 0,1 0-1,0 1 1,0-1 0,0 0 0,1 1 0,0-1 0,-1 0 0,1 0 0,1 1 0,-1 0 6,5 17-17,-2 3-20,-1 1 0,-1 16 37,-2 55-118,-1-82 94,8 278-637,1-53 140,-8-229 510,0 35 26,-1-1 0,-3 1 0,-2 7-15,6-52 3,-1 0 1,1 0-1,0-1 1,0 1 0,0 0-1,0 0 1,0-1-1,0 1 1,0 0-1,0 0 1,0-1 0,1 1-1,-1 0 1,0 0-1,1 0-3,-1-1 2,0 0 0,0 0-1,0 1 1,0-1-1,1 0 1,-1 0-1,0 0 1,0 0 0,0 0-1,0 0 1,1 0-1,-1 1 1,0-1 0,0 0-1,1 0 1,-1 0-1,0 0 1,0 0-1,0 0 1,1 0 0,-1 0-1,0 0 1,0 0-1,0 0 1,1 0 0,-1 0-1,0-1 1,0 1-1,0 0 1,1 0-1,-1 0 1,0 0-2,1-1 3,0 1-1,0-1 1,0 0-1,0 0 1,0 1-1,0-1 1,0 0-1,-1 0 1,1 0-1,0 0 1,-1 0-1,1 0 1,-1 0-1,1 0 0,-1-1 1,1 1-1,-1 0 1,0 0-3,1-6 9,-1 0 0,0 0 0,0 0 0,-1 0 0,0 0 0,-1 0-9,-1-16 46,-1-20 152,3 1 0,1-1-1,4-32-197,0 43 94,1-20 162,-1-37-256,-12-83 125,2 80-91,4-50-34,8 69 13,0-1 16,-6 29 14,-1 29 26,1 1 0,1-1 0,1-6-69,-2 21 13,0 0-1,1 0 1,-1 0 0,0 0 0,1 0 0,-1 0 0,1 0 0,-1 0 0,1 0-13,0-1 15,-4 3-21,0-1-3,3 0 8,-1 0-1,1 0 1,0 0 0,0 0-1,0 0 1,0 0-1,-1 0 1,1 0 0,0 0-1,0 1 1,0-1 0,0 0-1,0 0 1,-1 0-1,1 0 1,0 0 0,0 0-1,0 0 1,0 0-1,0 0 1,0 1 0,0-1-1,-1 0 1,1 0 0,0 0-1,0 0 1,0 0-1,0 1 1,0-1 0,0 0-1,0 0 1,0 0-1,0 0 1,0 1 0,0-1-1,0 0 2,-4 14-30,1 1-1,0-1 0,1 1 1,0 9 30,-6 79-251,4 49 251,3 89-896,-1-128 589</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10-14T23:18:05.800"/>
    </inkml:context>
    <inkml:brush xml:id="br0">
      <inkml:brushProperty name="width" value="0.1" units="cm"/>
      <inkml:brushProperty name="height" value="0.1" units="cm"/>
      <inkml:brushProperty name="color" value="#333333"/>
    </inkml:brush>
  </inkml:definitions>
  <inkml:trace contextRef="#ctx0" brushRef="#br0">57 303 480,'-48'-7'459,"48"7"-440,-1 0 0,1 0 0,0 0-1,-1 0 1,1 0 0,-1 0 0,1 0 0,0-1 0,-1 1 0,1 0 0,0 0-1,-1 0 1,1 0 0,0-1 0,-1 1 0,1 0 0,0 0 0,-1 0 0,1-1-1,0 1 1,0 0 0,-1-1 0,1 1 0,0 0 0,0-1 0,-1 1-19,6-5 712,-2 3 2434,-3 1-3048,1 1 1,-1-1-1,0 1 1,0 0-1,1-1 1,-1 1-1,0 0 1,1-1-1,-1 1 1,1 0-1,-1-1 0,0 1 1,1 0-1,-1 0 1,1 0-1,-1-1 1,0 1-1,1 0 1,-1 0-1,1 0 1,-1 0-1,1 0 1,-1 0-1,1 0 1,-1 0-1,0 0 1,1 0-1,-1 0 0,1 0-98,21 0 493,-15 0-79,22 2 547,12 2-961,-32-3 74,-5-1 38,1 0 1,-1 1-1,0-2 1,1 1-1,3-1-112,-6 1 37,0-1-1,0 1 0,0 0 1,-1 0-1,1 0 1,0 0-1,0 0 1,0 1-1,0-1 1,1 1-37,6 1 137,1-1 0,-1 0 0,0 0 0,5-1-137,16 1 232,-8 1-124,6 1 180,21-1-288,17-8 122,0 1-45,5 2 11,22-1 89,7 1 85,-25-1-81,-39 2-124,-18 1-24,0 0-1,0 1 0,2 2-32,90 5 73,-86-7-28,23-4-45,3 1 39,51-1 61,-39 1-12,0 2 1,25 4-89,-86-2 1,63 5 96,1-3 0,17-2-97,-45-2 134,-1 2 1,0 1 0,10 4-135,-37-5 27,4 1 22,0-1 0,1 0 1,-1 0-1,5-2-49,72-3 382,44 5-382,-87 1 50,-24-3-26,0-1 0,1 0-24,3-1 35,4 1-35,-3 1 41,-1 2 0,5 1-41,-19 0 19,-7-1-3,1 0 0,-1 0 0,1-1 0,-1 0 1,1 0-1,0-1 0,-1 0 0,1 0-16,9-3 40,1 1 0,-1 1-1,1 0 1,0 1 0,8 1-40,-21 0 4,123 3 64,-88-4-51,-1-2-1,13-3-16,149-21 42,-144 19-27,-29 4-7,0 0-1,0 3 0,2 0-7,4 3 2,23 5-2,19 2 6,-8-6 35,1-3-1,34-5-40,-70 3 19,0 2 0,-1 2-1,1 1 1,5 2-19,48 4 50,-67-9-28,1 0 0,-1-1 0,13-3-22,156-19 144,-143 18-108,4-3-36,34-4 13,88 0 11,-59 1-16,-3 0-1,-38 8 4,60 6-11,24 3 32,-113-6-15,-1-1 1,19-5-18,-23 2 18,0 2-1,1 1 1,10 2-18,-24 1 10,6 1 19,1-2 1,19-1-30,-23-2 21,4-3-21,28-3 11,3 7-7,-23 1 2,-7 1 4,11 2-10,0 1 6,13-5 5,-17 0 4,24 2 29,73 2 100,-21-1 19,5-6-163,-74 3 13,6-1-4,63-3 9,-42-1 27,67 4-45,-39 6 4,112 1 8,-109-5-5,19-2 4,-118 2-11,63-3 25,65 5-25,-126-1 2,22 1 8,-1-1 1,9-1-11,84-5 38,40 5-38,-73 0 7,-47-2 2,30 4-9,-48 0 1,-3 0 1,0 0-1,0-2 0,1 0 1,-1-1-1,4-2-1,1 0 3,1 0 0,0 2-1,0 1 1,13 1-3,-30 0 0,15 0 5,14 0-5,-30-1 0,1-1 0,-1 0 1,1 0-1,-1-1 0,1 0 1,5-2-1,-2-1 0,-6 3 0,0 0 0,-1 0 0,1 0 0,0 1 0,0 0 0,0 0 0,0 0 0,0 1 0,1-1 0,0 1 0,29 2 0,24 4 0,-41-3 0,1-1 0,0-1 0,0-1 0,6-1 0,195-13 14,-159 11-12,-8-1-2,43-1-2,49 5-4,-121 0 5,22-5 1,6 1 2,131-5 5,-87 2-7,-30 2 0,2 2 0,5 4 0,82-2 1,-142 0 2,0-1-1,5-1-2,18-3 2,10 4 0,-1 2 1,19 3-3,-44-2 3,26 1 2,104 3 14,-123-6-16,143-6 27,-10-1 41,-125 8-58,181-2 38,-2-11-5,-142 7-27,28 3-19,-83 3 1,77-1 5,29-6-6,215-11 0,-227 18 0,-43 1 0,-6 1-1,30-1 3,339 0 37,-358 1-36,98 3 24,-38 0 12,-104-5-37,240 5 0,-122-3 5,-59-2-6,-32 1 2,38 1 1,3-1 1,11 6-5,23 0 4,-13-6 6,36 2-4,-85 3 0,-34-2-4,53 4 19,50-4-21,208-3 26,-147 12-27,-101-5 10,23-3 0,38 3-17,-122-5 8,1-1 0,-1-1 0,7-3 0,-13-1 2,0 2-1,1 2 1,-1 0 0,0 2-2,27 6 0,-26-4 0,27 1 0,129 2 0,-1 6-1,-51-3 3,107 4 11,-190-14-11,10-1-2,44 0 0,125 17 0,-188-15 0,33-2 0,-7-1 0,-49 1 0,399 17 0,-295-10 0,-39-3 1,-64-2 1,78 3 3,89-2-4,-32 4 6,-89-7-6,5-5-1,-8 0 5,68 10-3,-42-2-2,-2 0 1,-11-2 5,72-2-5,-41-1-1,6 5 0,-49-1 0,-30-1 0,10 1 0,12-3 0,72-8 0,-99 6 0,21-6 0,5 0 1,30 0 6,47 2-7,-2 10 5,4-1-4,-7-6-7,109-1 12,-89 0 4,97 11-10,-134 1 0,-13-1 0,0-4 0,33-8 0,70 1 0,-84-3-7,-3 11 6,-64-3 1,11-1-2,25-4 2,-42 2-5,-1 3 0,28 2 5,-37 0-3,8 0 2,40 1 1,64-9 0,-33 1 0,69 1 0,-1 9-9,-116-2 8,-36-1-1,-1-2-1,0-2 0,4-1 3,110-17-8,-116 18 5,-1 1 0,5 1 3,6 1 0,104-5-2,68 7-12,-86-5 5,-48-1 2,1 2-3,65-1-4,109 5-4,-169-3 12,-7-6-4,17 7-8,-39 0 7,48 2-5,34 0-3,134 5-20,-55 0 17,-50 2 21,-28-1-6,110-12-34,-149-1 18,126 10-1,-65 0 13,35-1-34,-21 2 12,-141-4 27,13 3 6,-20-2-1,1-1 0,19 0 1,113-3 0,-61 1 2,18-2 2,-60 1-2,12 2-2,16 0 0,-38-1-2,-16 0-3,19-2 5,-7-4-2,-20 3 3,15-1-1,246 5 6,-258-1-4,-2 1-2,0-2 0,0 0 0,0-1 0,22-5-4,-20 2-3,0 2 0,0 0 1,2 1 6,4 3-33,1 2 1,9 2 32,10 2-102,10 1-462,-56-9 290,0 0 0,0 0 0,0 1 0,0-1 0,0 1 0,0-1 0,0 1 0,0 0 0,-1 0 0,1 0 0,0 0 0,0 0 0,0 0 274,-11-14-820</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10-14T23:18:27.595"/>
    </inkml:context>
    <inkml:brush xml:id="br0">
      <inkml:brushProperty name="width" value="0.1" units="cm"/>
      <inkml:brushProperty name="height" value="0.1" units="cm"/>
      <inkml:brushProperty name="color" value="#006BBC"/>
    </inkml:brush>
  </inkml:definitions>
  <inkml:trace contextRef="#ctx0" brushRef="#br0">91 433 248,'-26'-2'192,"-25"-5"-192,50 7 6,0 0 0,0 0 1,0 0-1,1-1 0,-1 1 0,0 0 0,0-1 0,1 1 1,-1 0-1,0-1 0,0 1 0,1-1 0,-1 0 0,0 0-6,1 1 5,0-1 1,-1 1-1,1 0 0,0-1 0,0 1 0,0-1 0,0 1 0,0-1 0,0 1 0,0-1 0,0 1 0,0-1 0,0 1 1,0-1-1,0 1-5,0-2 12,0-6 36,0 6-40,0 0 0,0 0-1,0 0 1,0 0-1,1 0 1,-1 0 0,0 0-1,1-1 1,0 1 0,-1 1-1,1-1 1,0-1-8,2-2 7,0 1 3,-1 0-1,0 0 1,0-1-1,0 1 0,-1 0 1,1-1-1,-1 1 0,0-1 1,-1 1-1,1-5-9,-1-3 183,-2 1 0,0-7-183,0 11 127,1-1 1,0 1 0,0-1 0,1 1 0,0-1 0,1 1-1,0-5-127,5-13 308,-3 16-222,-1 0-1,0 0 1,0 0 0,-1-1 0,-1 0-86,0 0 47,0 7-20,0 1 0,0-1 1,0 0-1,0 0 1,0 1-1,1-1 0,-1 0 1,1 0-1,0 1 1,0-1-1,0 0 1,0 1-1,0-1 0,1 1-27,14-29 635,-16 30-615,0 0 0,0 0 0,1 1 0,-1-1 0,0 0 0,0 0 0,0 0 0,0 0 0,0 1 0,0-1 0,0 0 0,0 0 0,0 0 0,0 0 0,-1 1 0,1-1 0,0 0 0,-1 0 0,1 0 0,0 1 0,-1-1 0,1 0 0,-1 0-20,-11-16 120,9 15-66,3 1-44,0 1 0,-1 0 1,1-1-1,0 1 1,0-1-1,-1 1 0,1-1 1,0 1-1,0 0 1,-1-1-1,1 1 0,0-1 1,0 1-1,0-1 1,0 1-1,0-1-10,1-1 32,2 4-4,0 1 0,0 0 0,-1-1-1,1 1 1,-1 0 0,0 0 0,2 3-28,3 4 100,-5-8-86,-2-1-11,1-1-1,-1 1 1,1 0-1,-1-1 1,1 1-1,-1 0 1,1 0-1,-1 0 1,0-1-1,0 1 1,1 0-1,-1 0 1,0 0-1,0 0 1,0-1-1,0 1 1,0 0-1,0 0 1,0 0-1,0 0 1,0 0-1,0-1-2,-1 108 89,2-54-76,3 122-5,0-59-7,3 37-4,-2-52-2,-3 26-3,-2-97 6,1 54-4,-4 2 6,2-74 0,-1 10 0,2 13 0,6 18-1,-4-28-4,-2-21 2,0 1-1,0 0 0,1-1 1,0 1-1,1 1 4,-2-6-2,1 1 0,-1-1 0,0 0 0,1 0 0,-1 1-1,0-1 1,0 0 0,0 1 0,0-1 0,0 0 2,-1-1-14,0-7 1,0-17 46,-2 0 0,-1 0 0,0 0-1,-2 0 1,-4-9-33,7 23 25,0 0 0,1-1 0,0-4-25,1-16 41,2 15-28,-1 14-12,0-18-1,1 0 0,1 0 0,0 1-1,4-11 1,-3 19-3,6-30-15,-5-12-7,-2 32 6,0 1 0,-2-1-1,-2-17 20,-2 8 12,2 0-1,0 0 1,2 0-1,2 0 1,2-15-12,1 14 62,9-30-62,-10 46 19,1-13-19,1-3 12,1 7 8,-4 15 0,-1 0-1,1 0 0,-1-3-19,-1 4 53,0-1 0,1 0 0,0 0 0,2-2-53,0-6 193,-3 8-48,-1 8-34,2-8 156,-2 9-241,0 0 1,-1-1-1,1 1 1,0 0-1,0 0 1,0-1-1,0 1 1,-1 0-1,1 0 0,0-1 1,0 1-1,-1 0 1,1 0-1,0 0 1,0 0-1,-1 0 1,1-1-1,0 1 1,0 0-1,-1 0 0,1 0 1,0 0-1,-1 0 1,1 0-1,0 0 1,-1 0-1,1 0 1,0 0-1,0 0 0,-1 0 1,1 0-27,0 2 9,-3 25-7,2-4-2,-4 26-15,-7 29 15,-2 14-16,7-40 7,-6 31-6,10-42 7,3 18 8,-2 18-1,-1-47 1,0 16 1,4-20 3,2-1 0,1 4-4,2 18 7,-5-32-4,1 1 0,2 1-3,5 17 3,-8-30-2,-1-1 0,0 1 0,-1 0 0,1-1 0,-1 1-1,0 11 3,-1-10 3,2-5-5,0 0-1,0 0 0,0 0 1,0 0-1,0 0 0,0 0 1,0 0-1,0 0 1,0 1-1,0-1 0,0 0 1,0 0-1,0 0 1,0 0-1,0 0 0,-1 0 1,1 0-1,0 0 0,0 0 1,0 0-1,0 0 1,0 0-1,0 0 0,0 0 1,0 0-1,0 0 1,0 0-1,0 0 0,0 0 1,0 0-1,0 0 0,0 0 1,-1 0-1,1 0 1,0 0-1,0 0 0,0 0 1,0 0-1,0 0 1,0 0-1,0 0 0,0 0 1,0 0-1,0 0 0,0 0 1,0 0-1,0 0 1,0 0-1,0 0 0,0 0 1,0 0-1,-1 0 1,1 0-1,0 0 0,0 0 1,0-1-1,0 1 0,0 0 1,0 0-1,0 0 0,0-3 2,0-1 0,0 1 0,0-1-1,0 0 1,1-1-2,0-15-9,1-91-21,0 72 62,1 1 1,7-32-33,-6 47 29,-2 0 0,-1 0 1,0-6-30,-6-70 75,3 61-17,0 0-1,3 0 1,3-26-58,2 21 289,1-40-289,-8 48 146,1 14 394,1-16-540,-1 36 30,1-10 293,-1 11-312,0 0 0,0-1 0,0 1-1,0 0 1,0 0 0,0 0 0,0 0-1,-1-1 1,1 1 0,0 0 0,0 0 0,0 0-1,0 0 1,0-1 0,0 1 0,0 0 0,0 0-1,0 0 1,-1 0 0,1 0 0,0-1-1,0 1 1,0 0 0,0 0 0,-1 0 0,1 0-1,0 0 1,0 0 0,0 0 0,0 0-1,-1 0 1,1 0 0,0 0 0,0 0 0,0 0-1,-1 0-10,0 2 7,-1 7-17,1 0 0,1 7 10,-1 7-8,-11 219-40,9-177 40,-3 41-15,2-64 15,-21 199-38,14-159 44,6-8 9,-12 27 14,15-88-19,1 1-2,-1 0 1,2 0-1,0 0 0,1 3 0,-1-16 0,0-1 0,0 1-1,0 0 1,0 0 0,0 0 0,0 0 0,0 0-1,0 0 1,-1 0 0,1 0 0,0 0 0,-1 0-1,1-1 1,0 0-1,0 0 1,0 1-1,-1-1 1,1 0-1,0 0 0,0 0 1,-1 1-1,1-1 1,0 0-1,0 0 1,-1 0-1,1 0 1,0 0-1,-1 0 0,1 1 1,0-1-1,0 0 1,-1 0-1,1 0 1,0 0-1,-1 0 1,1 0-1,-1 0 1,1 0-2,0-1 1,-1 1-1,1 0 0,-1 0 0,1 0 1,0-1-1,-1 1 0,1 0 1,0 0-1,-1-1 0,1 1 1,0 0-1,-1-1 0,1 1 0,0 0 1,0-1-1,-1 1 0,1-1 1,0 1-1,0 0 0,0-1 0,0 1 1,-1-1-1,1 1 0,0-1 1,0 1-1,0-1 2,0 1-3,0-1-2,0-1 1,0 1-1,0-1 1,0 1 0,0 0-1,1-1 1,-1 1-1,0-1 1,1 1-1,-1 0 1,1-1 0,-1 1-1,1 0 1,0 0-1,0-1 5,5-12-37,0-22-33,9-124-48,-7 72 118,1-37 21,-6 48-6,5-72 2,0 93 10,10-34-27,-8 45 18,-6 23 53,-2-1-1,0-1 1,-1 1-1,-1 0 0,-3-11-70,0 15 104,2 16-93,1 1-1,-1-1 1,1 0 0,-1 1 0,1-1-1,0 0 1,0 0 0,0 1-1,1-1 1,-1 0 0,0 1-1,1-2-10,1 35 154,0 29-162,-6-12-6,6-1 6,0-25 3,-1 0 0,-2 8 5,-19 155-31,0-12 23,14-90 16,3 0 0,6 49-8,-2-126 0,-1 2 0,1-1 0,0 1 0,1 2 0,7 11 0,-8-17 0,1-1 0,-1 1-1,1 0 1,-1 0 0,0-1 0,0 4 0,-1-6-1,0 0 1,0 0-1,0 0 1,0 0-1,0 0 1,0 0-1,0 0 1,0 0 0,-1 0-1,1 0 1,0 1 0,0-2-1,-1 0 1,1 0-1,0 1 1,0-1 0,0 0-1,0 0 1,0 0-1,-1 1 1,1-1 0,0 0-1,0 0 1,0 0 0,0 0-1,-1 1 1,1-1-1,0 0 1,0 0 0,-1 0-1,1 0 1,0 0-1,0 0 1,0 0 0,-1 0-1,1 0 1,0 0-1,0 0 1,-1 0 0,1 0-1,0 0 1,-1 0-2,0 0 0,0-1 0,1 1 0,-1-1 0,0 1 0,1-1 0,-1 1 0,0-1 0,1 0 0,-1 1 0,1-1 0,-1 0-1,1 1 1,-1-1 0,1 0 0,0 0 0,-1 0 0,1 1 0,0-1 0,-1 0 0,1 0 0,0 0 0,0 0 0,0 0 0,0 0 2,0-2-9,0 0 1,0-1-1,0 1 1,0 0-1,1 0 1,-1-1-1,1 1 1,0 0-1,0 0 1,1-2 8,5-18-46,-7 16 29,1 0 0,-1 0 0,0-3 17,0-1-16,6-137-26,-4 119 42,0-7 4,3 1 1,1-1-1,4-9-4,-6 29 0,11-48-1,-5-20-5,-5 53 5,-2 10 1,0 1 0,-1-1 0,-1 1 0,-1-1 0,-2-7 0,-3-7 0,-1-10 1,5 30 2,2 0 0,0-10-3,0 13 2,2-23 8,-2 11 13,1 1 0,1 0 0,5-16-23,-7 34 26,0-1 1,0 1-1,0-1 1,0 1-1,-1-1 0,0 1 1,0-1-1,0 0 0,-1 0-26,1 5 4,0 1 0,0 0-1,0 0 1,0 0 0,0 0-1,-1-1 1,1 1-1,0 0 1,0 0 0,0 0-1,0 0 1,0 0 0,0-1-1,-1 1 1,1 0 0,0 0-1,0 0 1,0 0-1,0 0 1,-1 0 0,1 0-1,0 0 1,0 0 0,0 0-1,-1 0 1,1 0 0,0 0-1,0 0 1,0 0-1,0 0 1,-1 0 0,1 0-1,0 0 1,0 0 0,0 0-1,-1 0 1,1 0-1,0 0 1,0 0 0,0 0-1,0 0 1,-1 0 0,1 0-1,0 0 1,0 1 0,0-1-1,0 0 1,0 0-1,-1 0 1,1 0-4,-5 5 32,4-5-32,1 1 0,0-1 0,0 0 1,0 0-1,-1 0 0,1 1 0,0-1 0,0 0 1,0 0-1,0 1 0,-1-1 0,1 0 0,0 1 0,0-1 1,0 0-1,0 0 0,0 1 0,0-1 0,0 0 1,0 1-1,0-1 0,0 0 0,0 1 0,0-1 1,0 0-1,0 6-1,-2 30-7,2-1 0,2 1 0,1-1 0,2 6 8,10 91-39,-8-79 23,-3-1 0,-1 6 16,-5 0-11,2 46-2,0-36 7,1 17 5,3-42 5,-1-23 0,-2-1 0,0 1 0,-2 3-4,0-8 4,-1 0 0,-1 0 0,0 0 0,-1 0 0,-6 12-4,10-23-20,-1-4 17,0-7 37,0-1-22,0-1-1,0 1 0,0-1 1,1-2-12,0-13 9,-1-45 7,5-24-16,-1-59-13,2-4 20,0 95 4,0 7 16,-2 1-1,-4-52-26,-1 73 20,1 5 43,-2-4-63,-7-20 232,9 44-123,1 6-64,-1 0 0,1 0 0,0 0 0,0 0 0,0 0 0,0 0 0,0 0 0,0 0 0,0 0 0,0 0 0,0 0 0,0 0 0,0 0 0,1-1-45,-1 2 5,0 0 0,0 0 0,0 0 0,0 0 0,0 1 0,0-1 0,0 0 0,0 0 0,0 0 0,-1 0 0,1 0 0,0 0 0,0 0 0,0 0 0,0 0 0,0 0 0,0 0 0,0 0 0,0 0 0,0 0 0,0 0 0,0 0 0,0 0 0,0 0-1,-1 0 1,1 0 0,0 0 0,0 0 0,0 0 0,0 0 0,0 0 0,0 0 0,0 0 0,0 0 0,0 0 0,0 0 0,0 0 0,-1 0 0,1 0 0,0 0 0,0 0 0,0 0 0,0 0 0,0 0 0,0 0-5,3 62-40,-2 2 21,3 83-25,0-90 34,2 60-4,-3 6 4,1 110-4,-6-175 28,-10 54-14,5-63 2,7-46-1,-1 0-1,1-1 0,0 1 1,0 0-1,0 0 1,0 0-1,1 0 0,-1 0 1,1 0-1,0 0 0,-1 0 1,1-1-1,1 1 0,-1 0 1,1 2-1,-1-6-5,-1 1 0,0 0 0,1-1 1,-1 1-1,0-1 0,0 1 0,1-1 0,-1 1 1,0-1-1,0 0 0,0 1 0,0-1 0,0 1 0,0-1 1,0 0 4,2-17-60,-2-1 1,0 1-1,-2-10 60,-1-24-20,3 39 22,1-41 45,2-9-47,7-12 30,7-97-13,-9 100-21,17-116 4,13-30 176,-37 212-114,-1 6-61,1 0 0,-1 0 1,0 0-1,0 0 0,0-1 1,0 1-1,0 0 1,0 0-1,0 0 0,0 0 1,0 0-1,0 0 0,0 0 1,0 0-1,0 0 0,0 0 1,0 0-1,0-1 0,0 1 1,0 0-1,0 0 0,0 0 1,0 0-1,0 0 0,0 0 1,0 0-1,0 0 0,0 0 1,0-1-1,0 1 1,0 0-1,0 0 0,0 0 1,0 0-1,0 0 0,0 0 1,0 0-1,0 0 0,0 0 1,0 0-1,0 0 0,0-1 1,0 1-1,-1 0 0,1 0 1,0 0-1,0 0 0,0 0 1,0 0-1,0 0 0,0 0 1,0 0-1,0 0 1,0 0-1,-1 0 0,1 0 1,0 0-1,0 0 0,0 0 1,0 0-1,0 0 0,0 0 1,0 0-1,0 0 0,0 0 1,0 0-1,-1 0 0,1 0 1,0 0-2,0 0 0,0 0 0,0 0 1,0 0-1,0 0 0,0 0 1,0 0-1,0 0 0,0 0 0,0 0 1,0 0-1,0 0 0,-1 0 1,1 0-1,0 0 0,0 0 0,0 0 1,0 0-1,0 1 0,0-1 1,0 0-1,0 0 0,0 0 0,0 0 1,0 0-1,0 0 0,0 0 1,0 0-1,0 0 0,0 0 1,0 0-1,0 0 0,0 0 0,0 0 1,0 0-1,0 0 0,0 0 1,0 1-1,0-1 0,0 0 0,0 0 1,0 0-1,0 0 0,0 0 1,0 0-1,0 0 0,0 0 1,0 0-1,0 0 0,0 0 0,0 0 0,0 6-4,0-1-1,1 1 0,0 4 5,3 18-14,-1 42-98,-6 63 112,1-100-17,-16 193-62,17-225 79,-43 344-56,38-285 21,3-16-7,-4 7-23,7-51 63,0 1 1,-1-1-1,1 1 1,0-1-1,0 1 1,0-1-1,0 1 1,0-1-1,-1 1 1,1-1-1,0 1 1,0-1-1,-1 0 1,1 1-1,0-1 1,-1 1-1,1-1 1,0 0-1,-1 1 0,1-1 1,-1 0-1,1 1 2,-1-1-6,1 0 0,-1 0 0,1 0 0,0 0 0,-1 0 0,1 0-1,-1 0 1,1 0 0,-1 0 0,1 0 0,0 0 0,-1-1 0,1 1 0,-1 0-1,1 0 1,-1 0 0,1 0 0,0-1 0,-1 1 0,1 0 6,-2-2-23,1 1 1,-1 0 0,1 0-1,0-1 1,0 1 0,0-1-1,-1 1 1,1-1 0,0 1 0,1-1-1,-2-1 23,-2-24-176,4 27 174,-3-26-102,1-1-1,0-5 105,-2-96-8,4 54 32,-3 21-10,0 6 7,2-8-21,-10-385 248,8 402-129,3 38-116,0 0 0,0-1-1,0 1 1,0 0 0,0 0 0,0-1 0,0 1-1,0 0 1,0-1 0,0 1 0,0 0 0,0-1-1,0 1 1,0 0 0,0 0 0,0-1 0,1 1 0,-1 0-1,0-1 1,0 1 0,0 0 0,0 0 0,1-1-1,-1 1 1,0 0 0,1 0-3,1 3-233,-1 9-923,2 38-253,6 57 590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10-14T23:14:43.069"/>
    </inkml:context>
    <inkml:brush xml:id="br0">
      <inkml:brushProperty name="width" value="0.1" units="cm"/>
      <inkml:brushProperty name="height" value="0.1" units="cm"/>
      <inkml:brushProperty name="color" value="#333333"/>
    </inkml:brush>
  </inkml:definitions>
  <inkml:trace contextRef="#ctx0" brushRef="#br0">0 166 920,'22'-57'774,"-20"52"-622,-1 1 0,0-1 0,0 1 0,0-1-1,-1 1 1,0-1 0,0 1 0,0-1 0,0 1 0,-1-1 0,1 1 0,-1-1-152,-1-6 432,-1 0-16,0-9 1004,-1 13-283,2 6-934,0 7 59,-2 50-143,0-17-53,2 17-66,6 56 12,0-1-9,0 6 26,-4-108-8,-1-11-127,1-19-13,9-74 194,-9 94-74,1-27 51,-2-16-52,1 0 20,0-4-9,0 15 10,1-1-1,4-19-20,-3 36 253,-1 0 0,0-7-253,-1 25 150,1 3-51,13 56-255,9 54-709,-9-30-1680,-7-46 1721</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10-14T23:18:33.164"/>
    </inkml:context>
    <inkml:brush xml:id="br0">
      <inkml:brushProperty name="width" value="0.1" units="cm"/>
      <inkml:brushProperty name="height" value="0.1" units="cm"/>
      <inkml:brushProperty name="color" value="#006BBC"/>
    </inkml:brush>
  </inkml:definitions>
  <inkml:trace contextRef="#ctx0" brushRef="#br0">72 119 3937,'0'-2'150,"0"0"-42,0-1-1,0 0 1,0 1-1,0-1 1,1 1-1,-1-1 1,1 0-108,-1 3-23,0-1 1,1 1-1,-1-1 1,0 0-1,1 1 0,-1 0 1,0-1-1,1 1 1,-1-1-1,1 1 0,-1-1 1,1 1-1,-1 0 1,1-1-1,-1 1 0,1 0 1,-1 0-1,1-1 1,-1 1-1,1 0 0,0 0 1,-1 0-1,1-1 1,-1 1-1,1 0 0,0 0 1,-1 0-1,1 0 1,-1 0-1,1 0 0,0 1 1,-1-1 22,5 0-63,-5 0 72,0 1 0,0-1 0,0 0 0,1 0 0,-1 0 0,0 0 0,0 0 0,1 0 0,-1 0 0,0 0 1,0 0-1,1 0 0,-1 0 0,0 0 0,0 0 0,1 0 0,-1 0 0,0 0 0,0 0 0,1 0 0,-1 0 1,0 0-1,0 0 0,1 0 0,-1-1 0,0 1 0,0 0 0,0 0 0,1 0 0,-1 0 0,0-1 1,0 1-1,0 0 0,1 0 0,-1 0 0,0-1 0,0 1 0,0 0 0,0 0 0,0 0 0,0-1 0,0 1 1,1 0-1,-1 0 0,0-1 0,0 1 0,0 0 0,0 0 0,0-1 0,0 1 0,0 0 0,0-1 1,0 1-1,0 0 0,-1 0 0,1-1 0,0 1 0,0 0-9,0 0 419,0 0-37,0 12-127,-3 114-450,-17 149-711,20-271 900,-34 268-287,-2 22 581,30-221 97,3 0-1,5 30-384,-2-99 10,0-1-8,0 0 1,0 1-1,1-1 1,-1 0-1,1 0 1,-1 0-1,1 0 1,1 0-3,-2-3 0,0 0 0,0 0 0,0 0 1,0 0-1,0 0 0,0 0 0,0 0 0,0 0 0,0 0 1,0 0-1,0 0 0,0 1 0,0-1 0,1 0 0,-1 0 1,0 0-1,0 0 0,0 0 0,0 0 0,0 0 0,0 0 1,0 0-1,0 0 0,0 0 0,0 0 0,1-1 1,-1 1-1,0 0 0,0 0 0,0 0 0,0 0 0,0 0 1,0 0-1,0 0 0,0 0 0,0 0 0,0 0 0,0 0 1,0 0-1,0 0 0,0 0 0,1 0 0,-1 0 0,0 0 1,0 0-1,0-1 0,0 1 0,0 0 0,0 0 1,0 0-1,0 0 0,0 0 0,0 0 0,0 0 0,0 0 1,0 0-1,0 0 0,0-1 0,0 1 0,0 0 0,0 0 0,3-16-14,6-51-342,10-31 356,-5 30-112,2-45 112,-11 20-135,-6-45 135,3-61-17,9 63 65,0 23 125,-8 61 75,6-112 2027,-9 163-2224,0-1 0,0 1 0,0 0 0,0 0 0,0 0 0,-1 0 0,1 0 0,0-1 0,0 1 0,-1 0 0,1 0 0,-1 0 0,1 0-51,0 1 10,-1-1 106,1 3-70,1 6 3,2 33-56,-1 0 0,-2 7 7,0 0-19,-4 192-118,-3 37-106,7-43 210,0-197 43,-1-1 1,-3 10-11,3-44-7,1 0 1,0 0-1,0 0 0,-1 0 1,1 0-1,-1 0 0,0 0 1,0 0-1,1 0 0,-2 1 7,2-3-2,0 0 0,0 0 0,0 0 0,0 0 0,0 0 0,0 0 0,0 0 0,0 0 0,0 1 0,0-1-1,0 0 1,0 0 0,0 0 0,0 0 0,0 0 0,0 0 0,0 0 0,0 0 0,0 0 0,-1 0 0,1 0 0,0 0 0,0 0 0,0 0-1,0 0 1,0 0 0,0 0 0,0 0 0,0 0 0,0 0 0,0 0 0,0 0 0,0 0 0,0 0 0,0 0 0,0 0 0,0 0-1,0 0 1,0 0 0,0 0 0,0 0 0,0 0 0,0 0 0,0 0 0,0 0 0,-1 0 0,1 0 0,0 0 0,0 0 0,0 0-1,0 0 1,0 0 0,0 0 0,0 0 0,0 0 0,0 0 0,0 0 0,0 0 0,0 0 0,0 0 0,0-1 0,0 1 0,0 0-1,0 0 1,0 0 2,0-6-137,0-2-32,-2-80 222,1 54-33,-2-34 12,1-81-42,16-72-45,-6 109 14,4-29 135,9-17-94,-16 122 431,1-21-431,1-10 867,-6 63-626,2 6-92,0 6 44,-5-2-96,-1 28-77,3-28-19,-7 153-15,7-143-5,1 634-1420,1-519 267,-2-17 482</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10-14T23:18:34.775"/>
    </inkml:context>
    <inkml:brush xml:id="br0">
      <inkml:brushProperty name="width" value="0.1" units="cm"/>
      <inkml:brushProperty name="height" value="0.1" units="cm"/>
      <inkml:brushProperty name="color" value="#333333"/>
    </inkml:brush>
  </inkml:definitions>
  <inkml:trace contextRef="#ctx0" brushRef="#br0">61 281 1208,'-10'-49'180,"-2"-29"-180,12 76-12,0-1-1,0 0 0,0 0 0,0 0 1,1 1-1,-1-1 0,1 0 0,-1 0 1,2 0 12,-2 2-23,1-1 1,0 1-1,-1 0 1,1 0-1,0 0 0,0 0 1,0 0-1,0 0 1,0 0-1,1-1 23,5-4 70,1 0 0,0 0 0,1 1 1,-1 0-1,1 1 0,0 0 0,0 0 0,0 0 0,7 0-70,-10 2 424,-6 1-343,1 1-1,0 0 1,-1 0-1,1-1 1,0 1-1,-1 0 1,1 0-1,0 0 1,-1 0-1,1 0 0,0 0 1,-1 0-1,1 0 1,0 0-1,-1 0 1,1 0-1,0 0-80,-1 0 214,0 0-142,4 38-48,-2-9-48,-1-1 1,-2 1-1,-2 13 24,-27 175-148,11-78 124,-17 73 119,20-141-2,-18 84 421,28-119-483,1 0-1,2 1 1,1 2-31,3-51-129,0 1 0,1-1 0,0 1 0,1-3 129,5-25 10,-6 11 164,0-28-174,-1 26 60,0-45 41,3-56-74,12-171 241,-12 145 326,-2 57 1610,8-50-2204,-9 137 157,-1 10-112,0 0 0,0 0 0,1 0 0,-1 0 1,1-1-1,0 1 0,0 0-45,-1 3 2,0 0 1,0 0-1,0 0 1,0 0-1,0 0 0,0-1 1,0 1-1,0 0 1,0 0-1,0 0 0,0 0 1,0 0-1,0 0 1,0 0-1,0-1 0,0 1 1,0 0-1,0 0 1,0 0-1,0 0 0,1 0 1,-1 0-1,0 0 1,0 0-1,0 0 1,0-1-1,0 1 0,0 0 1,0 0-1,1 0 1,-1 0-1,0 0 0,0 0 1,0 0-1,0 0 1,0 0-1,0 0 0,0 0 1,1 0-1,-1 0 1,0 0-1,0 0 0,0 0 1,0 0-1,0 0 1,0 0-1,1 0 0,-1 0 1,0 0-1,0 1 1,0-1-1,0 0-2,5 8 75,0 13 6,-4-10-66,0 1 1,-1-1-1,-1 0 0,0 0 0,-1 3-15,-1 11 0,-10 134-96,-17 164-54,16-221 148,-10 91 61,21-172-54,1-5 14,0 12-19,2-23-6,0-1 1,0 1 0,1-1 0,0 1-1,0-1 1,0 1 0,0-1-1,1 2 6,-2-6-9,0 1 0,0-1 0,0 1 0,1-1-1,-1 1 1,0-1 0,0 1 0,1-1-1,-1 1 1,0-1 0,1 0 0,-1 1 0,0-1-1,1 1 1,-1-1 0,1 0 0,-1 0 0,0 1-1,1-1 1,-1 0 0,1 1 9,0-2-14,-1 1 0,0 0 0,1 0 0,-1-1 0,0 1-1,0 0 1,1-1 0,-1 1 0,0 0 0,0-1 0,1 1 0,-1-1 0,0 1 0,0 0 0,0-1-1,1 1 1,-1-1 0,0 1 0,0-1 0,0 1 0,0 0 0,0-1 0,0 1 0,0-1 0,0 1-1,0-1 1,0 1 0,0-1 14,3-34-342,6-22 342,-2 13-2,0 4-28,4-32-76,-4 9 9,9-82-17,-6-35 115,6-56 294,-19 273-239,-3 30-377,-5 42 142</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10-14T23:14:13.950"/>
    </inkml:context>
    <inkml:brush xml:id="br0">
      <inkml:brushProperty name="width" value="0.1" units="cm"/>
      <inkml:brushProperty name="height" value="0.1" units="cm"/>
      <inkml:brushProperty name="color" value="#333333"/>
    </inkml:brush>
  </inkml:definitions>
  <inkml:trace contextRef="#ctx0" brushRef="#br0">115 271 640,'40'17'572,"-40"-17"-559,1 0 1,-1 0-1,0 1 0,0-1 0,0 0 0,1 0 0,-1 0 1,0 0-1,0 0 0,0 0 0,0 0 0,1 0 0,-1 0 1,0 0-1,0 0 0,0 0 0,1 0 0,-1 0 0,0 0 1,0 0-1,0 0 0,1 0 0,-1 0 0,0 0 0,0 0 1,0 0-1,1 0 0,-1-1 0,0 1 0,0 0 0,0 0 1,0 0-1,1 0 0,-1 0 0,0 0 0,0-1 0,0 1 1,0 0-1,0 0 0,0 0 0,1 0 0,-1-1 0,0 1 1,0 0-1,0 0 0,0 0 0,0-1 0,0 1 0,0 0 1,0 0-1,0 0 0,0-1 0,0 1 0,0 0 0,0 0 1,0 0-14,-4-11 510,4 10-379,-8-31 1688,6 22-1196,-1 0-1,0 0 0,0 0 0,-2-2-622,1 1 308,0-1 1,0 1 0,1-4-309,-6-20 794,5 23-572,1-1 340,-1 0 1,0 1-563,3 11 42,1 0-1,-1-1 1,1 1-1,-1 0 1,0 0-1,1 0 1,-1 0-1,0 1 0,0-1 1,0 0-1,0 0 1,0 0-1,0 1 1,0-1-1,0 0 1,0 1-1,0-1 1,0 1-1,-1-1-41,-1 4 50,-1 8-20,-1 1 1,2-1-1,-1 1 1,1 4-31,2-14 3,-9 41 33,3 0 1,1 0-1,1 4-36,-10 232 36,12-226-36,-6 401 7,15-338 2,-3-85 8,1 1 0,6 19-17,-9-47 9,1 1-4,-1 0 0,1 0-1,-1 0 1,2 0-5,-3-4 6,0 0 0,0-1 1,1 1-1,-1 0 0,1 0 0,-1-1 0,1 1 0,-1-1 1,1 1-1,-1 0 0,1-1 0,-1 1 0,1-1 1,0 1-1,-1-1 0,1 1 0,0-1 0,-1 0 0,1 1 1,0-1-1,0 0 0,-1 1 0,1-1 0,0 0 1,0 0-1,0 0 0,-1 0 0,1 0-6,0 0 5,-1 0 0,1 0 0,-1 0 0,0 0 0,1 0 0,-1 0 0,0 0 0,1-1 0,-1 1 0,0 0 1,1 0-1,-1 0 0,0 0 0,0-1 0,1 1 0,-1 0 0,0 0 0,0-1 0,1 1 0,-1 0 0,0-1 0,0 1 0,0 0 0,1-1 0,-1 1 0,0 0-5,1-12 78,0 6-31,2-47 107,-1 0-1,-3-1 0,-3 1 1,-6-30-154,3 39 24,-6-60 57,-3-156 371,12-29-452,5 244 13,2 0-1,9-44-12,-8 54 11,1-14-11,-2 7 7,-3 39-8,0 2 1,0 1 0,0-1-1,0 1 1,0-1 0,0 1 0,0-1-1,0 1 1,0-1 0,0 1-1,0-1 1,0 1 0,0-1-1,1 1 1,-1-1 0,0 1 0,0 0-1,0-1 1,1 1 0,-1-1-1,0 1 1,1 0 0,-1-1 0,0 1-1,1 0 1,-1-1 0,1 1 0,-1-2-13,0 2 10,0 0-1,-1 1 0,1-1 0,0 0 0,0 0 1,0 0-1,0 0 0,0 0 0,0 0 1,0 1-1,0-1 0,-1 0 0,1 0 0,0 0 1,0 0-1,0 1 0,0-1 0,0 0 1,0 0-1,0 0 0,0 0 0,0 1 0,0-1 1,0 0-1,0 0 0,0 0 0,0 0 0,0 1 1,0-1-1,0 0 0,0 0 0,0 0 4,-12 249-3279,4-161 2155</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10-14T23:14:15.420"/>
    </inkml:context>
    <inkml:brush xml:id="br0">
      <inkml:brushProperty name="width" value="0.1" units="cm"/>
      <inkml:brushProperty name="height" value="0.1" units="cm"/>
      <inkml:brushProperty name="color" value="#333333"/>
    </inkml:brush>
  </inkml:definitions>
  <inkml:trace contextRef="#ctx0" brushRef="#br0">204 125 304,'16'1'213,"1"1"1,7-2-214,-24 0 22,1 0 0,-1 0 0,1 0 0,-1 0 0,1 0 0,-1-1 0,1 1 0,-1 0 0,1 0-1,-1 0 1,1-1 0,-1 1 0,1 0 0,-1-1 0,1 1 0,-1 0 0,1-1 0,-1 1 0,0 0 0,1-1 0,-1 1 0,0-1 0,1 1 0,-1-1 0,0 1 0,0-1 0,0 1 0,1-1 0,-1 1 0,0-1 0,0 1 0,0-1 0,0 1 0,0-1 0,0 0 0,0 1 0,0-1 0,0 1-1,0-1 1,0 0-22,-1-2 172,1 1-1,-1-1 0,0 0 0,0 0 0,0 0 0,0 0-171,0 1 197,-1-2 3,0 0 0,0 0 0,-1 0 0,1 0 0,-1 0 1,0 0-1,0 1 0,0 0 0,0-1 0,-1 1 0,1 0 0,-1 0 1,0 1-1,0-1 0,0 1 0,0 0 0,0 0 0,-1 0 0,1 1 1,-1-1-1,1 1 0,-1 0 0,1 1 0,-1-1 0,-3 1-200,-26-2 925,32 2-911,1 0 1,-1 0 0,1 1 0,-1-1-1,1 0 1,-1 1 0,1-1 0,-1 1 0,1-1-1,-1 1 1,1 0 0,0-1 0,-1 1 0,1 0-1,0 0 1,0 0 0,0 0 0,0 0-1,0 1 1,0-1 0,0 0 0,0 0 0,0 1-1,0-1 1,0 0 0,1 1-15,-2 2 4,0 0 0,0 0 0,1 0 0,0 0 0,0 0 0,0 0 0,1 0 0,-1 0 0,1 3-4,0 5 32,0 0 1,1-1 0,0 1 0,1 0-1,0 0 1,1-1 0,4 11-33,6 8 45,2-1 0,1-1 0,2 0-45,-13-20 0,1 0-1,0 0 1,0-1 0,1 0 0,0 0 0,-4-4 2,-1-1 1,1 0-1,0 0 1,0 0-1,0 0 1,0-1-1,0 1 1,0-1-1,0 0 0,0 0 1,0 0-1,1 0 1,-1 0-1,0-1 1,3 1-3,0-1 20,0 0 0,0-1 0,0 0 0,0 0 0,0 0-20,-3 0 25,0 0-1,0 0 0,0 0 1,0-1-1,-1 1 1,1-1-1,0 1 1,-1-1-1,1 0 1,-1 0-1,1-1-24,1-1 47,0-1 0,-1 1 0,0-1 0,0 0 0,0 0 0,0 0 0,-1 0 0,0 0 0,0 0 0,1-6-47,1-8 132,0-1 0,0-9-132,2-14 64,-4 33-24,0-1 0,-1 0-1,0-5-39,-1 11 12,-1 1-1,1 0 0,-1 0 0,1 0 0,-1 0 1,0 0-1,-1 1 0,1-1 0,-1 0 0,1 0 0,-1 1-11,-2-4 14,-1 1 0,1 0 1,-1 0-1,0 0 0,-1 1 0,1 0 0,-1 0 0,0 0 0,0 0 0,-1 1 0,1 0 0,-1 1 0,0 0 0,-3-2-14,4 3-1,0 0 0,0 0 0,0 1 0,0 0 0,0 0 1,-1 0-1,1 1 0,0 0 0,0 0 0,-1 1 0,1-1 0,0 1 0,0 1 0,0-1 0,0 1 0,0 0 0,0 0 0,-1 2 1,-2 1-9,1 0 1,0 1-1,0 0 0,0 1 0,1 0 0,0 0 0,0 1 0,-4 5 9,0 2-56,0 1 0,1 1 0,1 0-1,-1 2 57,2 1-355,0-1-1,1 2 0,1-1 0,-1 9 356,5-15-252,1 0-1,0 6 253</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10-14T23:18:38.248"/>
    </inkml:context>
    <inkml:brush xml:id="br0">
      <inkml:brushProperty name="width" value="0.1" units="cm"/>
      <inkml:brushProperty name="height" value="0.1" units="cm"/>
      <inkml:brushProperty name="color" value="#333333"/>
    </inkml:brush>
  </inkml:definitions>
  <inkml:trace contextRef="#ctx0" brushRef="#br0">12 247 56,'41'-50'25,"-39"47"-18,1 1-1,-1-1 1,0 0-1,0 0 0,0 0 1,-1 0-1,1 0 1,-1 0-1,1-1 0,-1 1 1,0 0-1,0-2-6,1-3 30,1-10 95,-3 16-37,0-1 0,0 0 0,1 0 0,0 1 1,-1-1-1,1 1 0,0-1 0,0 1 1,1-1-1,0-1-88,-1 2 167,0 1-1,0-1 1,0 0-1,0 0 1,0 0-1,-1 0 1,1 0 0,0-1-167,3-9 1533,-2 9-927,0 8-230,0 2-433,8 28 137,-10-34-79,4 15 21,-1 0 0,0 0 0,-1 0 0,-1 1-1,-1-1 1,0 1 0,-1 3-22,-26 139 64,12-79-58,-4 75-6,16-96 16,2 0 0,3 0-1,9 49-15,-9-94 4,1 0-1,1 1 0,0-1 1,0-1-1,1 1 1,1-1-1,4 8-3,-9-21 1,-1 1 0,1 0 0,-1-1 0,0 1 0,1-1 0,-1 1-1,1-1 1,-1 1 0,1-1 0,0 1 0,-1-1 0,1 1 0,-1-1 0,1 1 0,0-1 0,-1 0 0,1 1-1,0-1 1,-1 0 0,1 0 0,0 0 0,0 0 0,-1 1 0,1-1 0,0 0 0,0 0 0,-1 0 0,1 0-1,0-1 1,0 1 0,-1 0 0,1 0 0,0 0 0,0-1 0,-1 1 0,1 0 0,0-1 0,-1 1 0,1 0-1,0-1 0,0 0 1,0 0 0,1 0-1,-1 0 1,0 0 0,0 0-1,0 0 1,0-1 0,0 1-1,0 0 1,0-1 0,0 1-1,0-1 1,-1 1 0,1-1-1,-1 1 1,1-1 0,-1 1-1,1-1 0,-1-4 2,0 1 0,-1-1 0,1 1-1,-1-1 1,0 1 0,-1-2-2,-2-13 14,-3-46 24,3 38-32,-4-39-3,-8-195-1,8 75 33,3 47 119,4 137-145,0-16 144,0 1 0,-2 0 0,-1-4-153,0 2 173,1 8-23,1 0 0,-2 0 0,0 0 0,-2-4-150,6 15 1,-1 1-1,1 0 0,0 0 0,0-1 0,0 1 0,-1 0 0,1 0 0,0-1 0,0 1 0,-1 0 0,1 0 1,0 0-1,0 0 0,-1 0 0,1-1 0,0 1 0,-1 0 0,1 0 0,0 0 0,-1 0 0,1 0 0,0 0 1,-1 0-1,1 0 0,0 0 0,-2 0 143,4 33 6,-1-9-118,12 146 48,-6-80-84,-3 0 1,-5 1-1,-5 17 5,-8 18-14,0 3-1,-18 105 7,31-223 8,-14 133 25,12-91 71,3 35-96,0-72 47,0-16-44,0 0 1,0 0-1,1 0 0,-1 0 1,0 0-1,0 0 1,0 0-1,0 0 0,0 0 1,0 0-1,0 0 0,0 0 1,0 0-1,0 0 1,0 0-4,0-11 42,3-75 33,3-254 362,-8 185-173,3-338-32,1 308 235,-5 159 811,11 100-1279,-5-54-2,23 205-33,-23-179 28,16 218-63,-10 3 24,-3-152 49,-4-81 3,-1-28-5,0-9 0,2-16 0,0-18 2,1-28 16,-2-33-18,-13-153 103,0-9-50,11 253-51,-4-133 11,2 103 36,-3 0 1,-6-24-50,-5-7 252,16 66-238,-1 0 18,1 0 0,0-1 0,-1 1 0,1 0-1,-1-1 1,0 1 0,0 0 0,0 0 0,0 0 0,0 0 0,0 0 0,-1 0 0,1 0 0,-1-1-32,1 3 2,1 0 0,0-1 0,0 1 0,0 0 1,0 0-1,0 0 0,-1 0 0,1 0 0,0 0 0,0-1 0,0 1 0,-1 0 0,1 0 0,0 0 1,0 0-1,0 0 0,-1 0 0,1 0 0,0 0 0,0 0 0,0 0 0,-1 0 0,1 0 0,0 0 1,0 0-1,-1 0 0,1 0 0,0 0 0,0 0 0,0 0 0,-1 1 0,1-1 0,0 0 0,0 0 1,0 0-1,0 0 0,-1 0 0,1 0 0,0 1 0,0-1 0,0 0 0,0 0 0,0 0 0,-1 0 1,1 1-1,0-1 0,0 0 0,0 0-2,-1 2-1,1 0 0,-1 0 0,1 0 0,-1 0 0,1 0 0,0 0 0,-1 0 0,1 0 1,-4 122-14,4-102 11,15 581-116,-5-377 82,-9-204 34,3 16 3,-2-19-1,-2-15-12,1-3-30,-2-4 9,1-2 32,-3-28 18,-10-191 52,17 77-59,1 40-7,-13-276 38,3 247 0,2 85-6,0-19 58,3 60-72,1 8-16,0 4-3,1 10-16,-2 64 13,17 227-31,14 287-145,-22-402 183,-8-142 4,1 18 3,-1-56-12,0-1 0,0 0 0,2 7 0,-2-12-1,-1-1 0,1 0-1,-1 1 1,1-1-1,-1 0 1,1 1-1,0-1 1,-1 0-1,1 0 1,0 0-1,0 0 1,0 0-1,0 0 1,0 0-1,0 0 1,0 0-1,1 0 1,-1 0-1,0-1 1,0 1-1,1 0 1,-1-1 1,0 0-1,-1 1 0,1-1-1,-1 0 1,1 0 0,-1 0 0,1 0 0,0 0 0,-1 0-1,1 0 1,-1 0 0,1 0 0,0 0 0,-1 0 0,1 0-1,-1-1 1,1 1 0,-1 0 0,1 0 0,0 0-1,-1-1 1,1 1 0,-1 0 0,0-1 0,1 1 0,-1 0-1,1-1 1,-1 1 0,1-1 1,0-1-2,0 0 1,0 0-1,0 0 0,0 0 0,0-1 1,-1 1-1,1 0 0,-1 0 2,3-14-4,-1 1 0,-1-1 0,0 1 0,-2-9 4,1 8 0,-5-318 24,0 35-17,4 213-14,-6-18 7,-2 20 0,4 13 3,-2 27 6,4 27 6,0 0 0,0-11-15,3 14 54,-1 1 1,-2-14-55,3 26 1,0 1 0,0 0-1,0 0 1,0 0 0,0-1 0,0 1 0,0 0-1,0 0 1,0 0 0,0 0 0,0-1 0,0 1-1,0 0 1,0 0 0,-1 0 0,1 0 0,0-1-1,0 1 1,0 0 0,0 0 0,0 0 0,0 0-1,0 0 1,0 0 0,-1-1 0,1 1-1,0 0 1,0 0 0,0 0 0,0 0 0,-1 0-1,1 0 1,0 0 0,0 0 0,0 0 0,0 0-1,-1 0 1,1 0 0,0 0 0,0 0 0,0 0-1,0 0 1,-1 0 0,1 0 0,0 0 0,0 0-1,0 0 1,-1 0 0,1 0-1,-3 0 0,3 0-1,0 0 0,0 0 1,0 0-1,0 0 1,0 0-1,0 0 0,-1 0 1,1 0-1,0 0 0,0 1 1,0-1-1,0 0 1,0 0-1,0 0 0,0 0 1,0 0-1,-1 0 0,1 0 1,0 0-1,0 1 0,0-1 1,0 0-1,0 0 1,0 0-1,0 0 0,0 0 1,0 0-1,0 1 0,0-1 1,0 0-1,0 0 1,-1 9-6,1-6 4,-2 38-20,5 38 22,-2-51-5,14 395-178,-15-8-83,-4-349 261,2-33-21,2 31 26,1-57-51,-1-7 49,0 0 1,0 0-1,0 0 1,1 1-1,-1-1 1,0 0-1,0 0 1,0 0-1,0 0 0,0 0 1,0 0-1,0 0 1,0 0-1,0 0 1,1 0-1,-1 0 1,0 0-1,0 0 1,0 0-1,0 0 1,0 0-1,0 0 1,0 0-1,0 0 1,1 0-1,-1 0 0,0 0 1,0 0-1,0 0 1,0 0-1,0 0 1,0 0-1,0-1 1,0 1-1,0 0 1,1 0-1,-1 0 1,0 0-1,0 0 1,0 0-1,0 0 1,0 0-1,0 0 0,0 0 1,0 0-1,0-1 1,0 1-1,0 0 1,0 0-1,0 0 1,0 0-1,0 0 1,0 0-1,0 0 1,0 0-1,0-1 1,0 1-1,0 0 1,0 0 1,2-5-16,0-1 0,0 1 0,-1 0 0,0-1 0,0 0 0,-1 1 0,1-6 16,0-42 47,-3-39-47,-11-58 73,8 94-60,-3-27-1,-11-162-21,16 176-23,4-1 0,6-33 32,-7 102-3,3-27-38,-3 27 32,0 0 0,1-1 0,-1 1 0,0-1-1,0 1 1,1 0 0,-1-1 0,1 1 0,-1 0 0,1 0 0,1-2 9,1 6-92,1 6-59,0 0 7,-1-1 1,0 0-1,1 4 144,2 17-232,-1 1 232</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10-14T23:19:06.612"/>
    </inkml:context>
    <inkml:brush xml:id="br0">
      <inkml:brushProperty name="width" value="0.1" units="cm"/>
      <inkml:brushProperty name="height" value="0.1" units="cm"/>
      <inkml:brushProperty name="color" value="#333333"/>
    </inkml:brush>
  </inkml:definitions>
  <inkml:trace contextRef="#ctx0" brushRef="#br0">1 130 2457,'2'-14'832,"1"-4"-800,1 4-40,25-36 0,-22 39 8,4 8-8,-3-2-8,-4-1-40,6 1-88,-1 2 96</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10-14T23:20:03.178"/>
    </inkml:context>
    <inkml:brush xml:id="br0">
      <inkml:brushProperty name="width" value="0.1" units="cm"/>
      <inkml:brushProperty name="height" value="0.1" units="cm"/>
      <inkml:brushProperty name="color" value="#006BBC"/>
    </inkml:brush>
  </inkml:definitions>
  <inkml:trace contextRef="#ctx0" brushRef="#br0">32 358 808,'11'-16'124,"-2"-1"0,4-9-124,-13 24 25,1-1 0,0 1 0,-1-1-1,1 1 1,-1-1 0,0 1 0,0-1-1,0 1 1,0-1 0,-1 1 0,1-1-1,-1 1 1,1-1 0,-1 1 0,0 0-1,0-1 1,0 1 0,-1-2-25,-2-7 218,3 6 5,0-1-1,0 0 0,0 1 0,1-1 0,0 0 0,0 0 1,1-2-223,-1-11 753,0 18-708,0 0-31,0 1-1,0 0 1,0-1 0,0 1-1,0 0 1,0-1-1,0 1 1,0 0-1,0-1 1,0 1-1,0-1 1,1 1 0,-1 0-1,0-1 1,0 1-1,0 0 1,0-1-1,1 1 1,-1 0-1,0-1 1,0 1 0,0 0-1,1 0 1,-1-1-14,1 1 62,-1-2-47,6 10 61,10 27 17,-10-24-73,6 12 92,8 23-112,-16-34 35,-1 0 0,0 0 0,-1 0 0,-1 1 0,0 4-35,6 201 380,-6-138-289,-1 43 3,5 125 419,-3-228-302,0 0 0,1 0 0,2 6-211,-4-24 30,-1 0-1,1 0 0,-1-1 1,1 1-1,0 0 1,0 0-1,-1 0 1,1-1-1,0 1 0,1-1 1,-1 1-1,0-1 1,0 1-1,1 0-29,-2-2 4,0 0-1,1 0 0,-1 0 1,0 0-1,0 0 1,0 0-1,0 0 0,1 0 1,-1 0-1,0 0 1,0 0-1,0 0 0,0 0 1,1 0-1,-1 0 1,0 0-1,0 0 0,0 0 1,1 0-1,-1 0 1,0 0-1,0 0 1,0 0-1,0 0 0,1 0 1,-1 0-1,0 0 1,0-1-1,0 1 0,0 0 1,0 0-1,1 0 1,-1 0-1,0 0 0,0-1 1,0 1-1,0 0 1,0 0-4,3-8 89,-2 0-65,7-29-14,-3 18-6,-2 0 0,0 0 0,-1 0 0,-1 0 1,-1 0-1,-1-1-4,-3-77 20,-1 9 161,5-39-181,15-35 194,-10 116-160,0 7-12,3-28 19,-1-46 608,-5 107-437,1 5-68,1 1-106,-4-1-33,0 5-32,-5 125 21,-9 20 6,6-67-12,-24 177-54,5-45 38,25-192 47,0 0 0,1 0-1,2 14-18,0-31 38,0-6 7,0-11 35,0 5-59,2-46 130,-2-1-1,-4-35-150,0 15 122,-14-278 345,13 313-310,-2 0 1,-2 0 0,-1 1-1,-2 0 1,-2 1-1,-13-27-157,23 57 21,3 6-14,-1-1-1,1 1 1,-1 0-1,1 0 0,-1 0 1,0 0-1,1-1 0,-1 1 1,0 0-7,1 1 0,0 0 1,-1 0-1,1 0 1,0 0 0,0 0-1,0-1 1,0 1-1,0 0 1,0 0 0,0 0-1,-1 0 1,1 0-1,0 0 1,0 0-1,0 0 1,0 0 0,0 0-1,0 0 1,-1 0-1,1 0 1,0 1 0,0-1-1,0 0 1,0 0-1,0 0 1,0 0-1,-1 0 1,1 0 0,0 0-1,0 0 1,0 0-1,0 0 1,0 0-1,-5 9 2,1 0-5,1 1-1,1 0 1,0-1-1,0 1 1,1 0 0,0 3 3,-1 5-4,-19 324-66,21-337 70,0 7-2,-2 69-11,3-1 13,1-55 3,0-1 0,2 0 0,0 0 0,2 0 0,5 12-3,-10-33 1,0 0 0,0 0 1,1 0-1,-1-1 0,1 1 1,0-1-1,0 1 0,0-1 1,1 2-2,-3-4 0,1 1 0,-1-1 1,1 0-1,-1 0 0,0 1 0,1-1 1,-1 0-1,1 0 0,-1 0 1,0 1-1,1-1 0,-1 0 0,1 0 1,-1 0-1,1 0 0,-1 0 1,1 0-1,-1 0 0,0 0 0,1 0 1,-1 0-1,1 0 0,-1 0 1,1 0-1,-1 0 0,1-1 0,0 0 1,0 1-1,-1-1 0,1 0 1,0 1-1,-1-1 0,1 0 1,0 0-1,-1 0 0,1 1 1,-1-1-1,0 0 1,1 0-1,-1 0 0,0 0 1,1 0-1,-1-1 0,2-7 9,0-1-1,-1 0 1,1-8-9,-1 5 7,6-153 149,2-22 43,-6 155-170,19-263 63,-20 232-71,1-105 492,-3 162-333,0 5-71,0 2-61,1 7-46,12 63-26,-3 7 24,-3 35-41,-6 90 41,-2-100-14,1-52 10,1 91 15,9 49-11,-8-166 9,-1 7-9,0-24 16,-3-17 37,-21-99-6,10 44-11,-11-86 193,0-70-229,4-59 131,19 255-56,-2-1-1,-3-11-74,3 29 139,-4 7 97,7 1-228,-2 6 1,2 37-7,0-37-2,-3 298-19,-3-129-24,-3 110-6,8-255 55,2 0 0,1 0 1,1 0-1,1-1 0,3 5-6,-5-31 11,0-4-10,0-9-27,5-24 24,-6 33 2,7-42 12,-2 0 1,1-33-13,-10-95 85,0 60-44,-2-44-8,2-112 31,3 248-57,-1 15-10,1 6-2,0 10-39,2 187 33,-9 9-2,1-58-6,7 64-3,2-155 22,3-1-1,9 37 1,-12-82 2,-3-10 1,1 1 0,-1-1 0,1 1-1,0-1 1,0 0 0,1 1-1,-1-1 1,2 1-3,-2-3 22,0-5-13,-1-7-3,0 10-4,17-181 9,-7 89-6,-3-20-5,-6-2 45,-4 0 1,-10-32-46,-24-126 330,36 266-316,0 0 5,0 0 0,0 0 0,-1 0 0,0 0-1,-1-2-18,-1 1 6,4 8-6,0 0 0,0 0 0,0 0-1,0 0 1,0 0 0,0 0 0,0 0 0,0 0 0,0 0 0,0-1 0,0 1 0,-1 0 0,1 0 0,0 0 0,0 0 0,0 0-1,0 0 1,0 0 0,0 0 0,0 0 0,0 0 0,0 0 0,0 0 0,0 0 0,0 0 0,0 0 0,0 0 0,0 0-1,0 0 1,0 0 0,-1 0 0,1 0 0,0 0 0,0 0 0,0 0 0,0 0 0,0 0 0,0 0 0,0 0 0,0 0-1,0 0 1,0 0 0,0 0 0,0 1 0,0-1 0,0 0 0,0 0 0,0 0 0,0 0 0,0 0 0,0 0 0,0 0-1,0 0 1,0 0 0,0 0 0,0 0 0,0 0 0,0 0 0,0 0 0,0 0 0,-1 0 0,-1 22-33,1-10 17,-16 223-84,1-2-471,11 18 571,5-246-25,-1 19-279,2 0 1,1 0 0,0-1 0,2 1 0,2 1 303,-5-19-292,1 0 0,0-1 0,0 0 0,1 1 0,1 3 292,-3-8-75,0 0 1,0 1 0,1-1-1,-1 0 1,0 0 0,0 0-1,1 0 1,-1 0 0,0 0-1,1 0 1,0 0 74</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10-14T23:20:04.819"/>
    </inkml:context>
    <inkml:brush xml:id="br0">
      <inkml:brushProperty name="width" value="0.1" units="cm"/>
      <inkml:brushProperty name="height" value="0.1" units="cm"/>
      <inkml:brushProperty name="color" value="#006BBC"/>
    </inkml:brush>
  </inkml:definitions>
  <inkml:trace contextRef="#ctx0" brushRef="#br0">0 294 1584,'7'-7'54,"-2"2"-14,1-1 0,-1 0 0,0 0 0,0-1 0,-1 1 0,0-1 0,0 0 0,2-7-40,2-1-57,-5 9 42,0 0 0,0 0 1,-1 0-1,1-4 15,0 0-6,0 0 0,0 1 0,1-1 0,2-3 6,6-10 30,-9 8 72,-3 13-46,0 0-1,1-1 1,-1 1 0,1 0-1,-1 0 1,1 0 0,0-1-1,1-1-55,-1 3 51,-1 0-1,1 0 1,0 0 0,-1 0-1,0 0 1,1 0-1,-1 0 1,0 0 0,1-1-1,-1 1 1,0 0-1,0 0 1,0 0 0,0-1-1,0 1 1,0 0-1,-1 0 1,1 0 0,0-1-51,-2-11 697,2 13-676,0-1-1,0 1 1,0 0-1,0 0 0,0 0 1,0-1-1,0 1 1,0 0-1,0 0 1,0-1-1,0 1 0,0 0 1,0 0-1,0 0 1,0-1-1,0 1 1,0 0-1,0 0 1,0 0-1,0-1 0,0 1 1,0 0-1,1 0 1,-1 0-1,0-1 1,0 1-1,0 0 1,0 0-1,0 0 0,1 0 1,-1 0-1,0-1 1,0 1-1,0 0 1,0 0-1,1 0 0,-1 0 1,0 0-1,0 0 1,0 0-1,1 0 1,-1 0-1,0 0 1,0 0-1,1 0 0,-1 0 1,0 0-1,0 0 1,0 0-21,1 4 137,6 30 40,-5-29-160,4 26 145,1 9-162,-6-22 53,0 1-1,-2 2-52,1-8 18,-9 279 78,-6 65-85,17-140 15,0-157 6,-2-49-14,-1-8-4,1 0-1,0-1 1,0 1 0,1-1-1,-1 1 1,0 0-1,1-1 1,0 3-14,-1-5 2,0 0 1,0 0-1,1 1 1,-1-1-1,0 0 1,0 0-1,0 0 0,0 0 1,0 0-1,0 1 1,0-1-1,0 0 1,1 0-1,-1 0 1,0 0-1,0 0 0,0 0 1,0 1-1,0-1 1,1 0-1,-1 0 1,0 0-1,0 0 0,0 0 1,1 0-1,-1 0 1,0 0-1,0 0 1,0 0-1,0 0 1,1 0-1,-1 0 0,0 0 1,0 0-1,0 0 1,1 0-1,-1 0 1,0 0-1,0 0 1,0 0-1,0 0 0,1-1 1,-1 1-1,0 0 1,0 0-1,0 0 1,0 0-1,0 0-2,9-9 65,-8 8-52,1-1-1,0-1 0,-1 1 1,1-1-1,-1 1 0,1-1 0,-1 0 1,0 0-1,0 0 0,0 0 1,-1 1-1,1-2-12,0-6 39,0 0 1,0-9-40,-1 14 8,-13-318 179,9 248-176,-2-9 3,-3-88 48,6 53 86,0 86 9,0-1 1,-6-14-158,-7-14 273,9 34-123,3 9 20,-1 0 1,-3-5-171,7 22 15,0 0 5,0 0-1,0 0 1,0 0 0,1 0 0,-1 0 0,1 0 0,-1 0 0,1 0 0,0 0 0,0-1-1,0 1 1,0 0 0,0 0 0,0-1-20,-1-4 69,0 6-35,2 2 27,0 0-51,-1 1 0,0-1 0,1 0 1,-1 0-1,0 1 0,0-1 0,0 0 0,0 1 0,0-1 0,0 0 0,-1 0 1,1 1-1,0-1 0,0 0 0,-1 0 0,1 1 0,-1-1 0,0 0 1,1 1-12,-5 14 61,4-1-9,0-1 0,2 10-51,-1 14 44,-2 44-20,-3 70-31,-4 59-9,-3 23 1,3-125 14,3 53 1,4-135 7,3 20-7,-1-45 0,0-1 0,0 0 0,1 0 0,-1 0 0,0 0 0,0 0 0,1 0 0,-1 0 1,1 1-1,-1-1 0,1 0 0,-1-1 0,0 0 0,0 0 0,0 1 0,1-1 0,-1 0 0,0 0 0,0 0 0,0 0 0,0 0 0,0 0 0,1 0 0,-1 0 0,0 1 0,0-1 0,0 0 0,1 0 0,-1 0 0,0 0 0,0 0 0,0 0 0,0 0 0,1 0 0,-1 0 0,0 0 0,0 0 0,0 0 0,1 0 0,-1 0 0,0 0 0,0-1 0,0 1 0,0 0 0,1 0 0,-1 0 0,0 0 0,1-1 0,0 0 0,1 0 0,-1-1 0,0 1-1,0 0 1,0-1 0,-1 1 0,1 0 0,0-1 0,0 1 0,-1-1 0,1 0 0,-1 1 0,4-13-2,-1 0 1,-1 0 0,0 0 0,-1 0 0,-1-3 1,1 7 0,3-218 281,-1 48 362,-2 66-44,-4-6-599,2 119 1,-1-33 92,2-1 0,1-16-93,2 28 47,-1 6 74,-1-12-121,-1 27 9,0 0 1,0 0 0,0-1-1,0 1 1,-1 0-1,1 0 1,-1 0-1,0 0 1,1 0 0,-1-1-1,0 1 1,-1 0-10,2 2 46,0 2-17,2 6-5,2 7-6,-1 13 1,-1-1 1,0 14-20,3 361-120,-5-366 55,2 136-623,-4-133 287,1-8-772,1 0 0,1 4 1173,0-29-228,0 1 0,0-1 0,1 0 0,0 2 228,-2-8-3</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10-14T23:21:18.487"/>
    </inkml:context>
    <inkml:brush xml:id="br0">
      <inkml:brushProperty name="width" value="0.1" units="cm"/>
      <inkml:brushProperty name="height" value="0.1" units="cm"/>
      <inkml:brushProperty name="color" value="#006BBC"/>
    </inkml:brush>
  </inkml:definitions>
  <inkml:trace contextRef="#ctx0" brushRef="#br0">0 1 328</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10-14T23:21:27.669"/>
    </inkml:context>
    <inkml:brush xml:id="br0">
      <inkml:brushProperty name="width" value="0.1" units="cm"/>
      <inkml:brushProperty name="height" value="0.1" units="cm"/>
      <inkml:brushProperty name="color" value="#333333"/>
    </inkml:brush>
  </inkml:definitions>
  <inkml:trace contextRef="#ctx0" brushRef="#br0">1 114 448,'2'-3'135,"1"1"1,-1-1-1,0 0 1,0 0-1,0 0 0,0 0 1,0 0-1,0-3-135,13-22 329,8-10-174,-15 27-33,-8 11-88,1 0 0,-1-1 0,0 1 0,0 0 0,0 0 0,1 0 0,-1-1 0,0 1 0,0 0 0,0 0 0,0-1 0,0 1 0,0 0 0,0-1 0,0 1 0,1 0 0,-1 0 0,0-1 0,0 1 0,0 0 0,0-1-34,0 0 544,-4 8-209,2 9-151,1-1-1,1 7-183,0-22 0,-1 32 130,3-1 0,2 20-130,0-15 41,8 49-16,-9-69-1,1-1 1,0 0-1,1 0 1,3 6-25,-7-20 6,-1 1-1,1-1 1,0 1-1,0-1 1,0 1 0,0-1-1,0 0 1,0 1 0,1 0-6,-2-2 1,1 0 1,-1 0 0,0 1 0,1-1-1,-1 0 1,1 0 0,-1 0 0,0 0-1,1 0 1,-1 0 0,1 0 0,-1 0-1,0 0 1,1 0 0,-1 0 0,1 0-1,-1 0 1,1 0 0,-1 0 0,0-1-1,1 1 1,-1 0 0,0 0 0,1 0-1,-1-1 1,1 1 0,-1 0 0,0 0-1,1-1 1,-1 1 0,0 0 0,0-1-1,1 1 1,-1 0 0,0-1-2,2-1 5,0-1-1,0 0 1,0 0-1,0 0 1,-1 0 0,1 0-1,-1 0 1,0 0-1,0 0 1,0 0 0,0-1-1,0-1-4,0-5 7,0-1 0,0 1 0,-1-8-7,-3-16 104,-1-1 1,-2 0-1,-2-2-104,1 4 134,5 19-94,0 0 0,1 1 1,1-1-1,1-11-40,0-6 15,-3 32 27,2-1-41,0 0 1,0-1-1,0 1 1,0 0 0,0 0-1,-1 0 1,1 0-1,0 0 1,0 0-1,0 0 1,0 0-1,0 0 1,0 0 0,0 0-1,-1 0 1,1 0-1,0 0 1,0 1-1,0-1 1,0 0 0,0 0-1,0 0 1,0 0-1,0 0 1,-1 0-1,1 0 1,0 0 0,0 0-1,0 0 1,0 0-1,0 0 1,0 1-1,0-1 1,0 0-1,0 0 1,0 0 0,0 0-1,0 0-1,-1 3 1,0-1 0,0 1 0,0 0 0,1-1 0,-1 1 0,1 0 0,0-1 0,0 2-1,-1 15-3,-1-3-2,-2 31-63,2 1 68,2 32-663,0-50 418</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10-14T23:14:44.068"/>
    </inkml:context>
    <inkml:brush xml:id="br0">
      <inkml:brushProperty name="width" value="0.1" units="cm"/>
      <inkml:brushProperty name="height" value="0.1" units="cm"/>
      <inkml:brushProperty name="color" value="#333333"/>
    </inkml:brush>
  </inkml:definitions>
  <inkml:trace contextRef="#ctx0" brushRef="#br0">108 129 760,'113'-41'311,"-94"33"-177,-19 8-132,0 0 0,0 0 0,1 0 0,-1 0 0,0-1 0,0 1 0,0 0 0,0 0 0,0 0-1,0 0 1,0 0 0,0 0 0,0 0 0,0 0 0,1 0 0,-1 0 0,0 0 0,0 0 0,0-1 0,0 1 0,0 0 0,0 0 0,0 0 0,0 0 0,0 0 0,0 0-1,0 0 1,0 0 0,0-1 0,0 1 0,0 0 0,0 0 0,0 0 0,0 0 0,0 0 0,0 0 0,0 0 0,0 0 0,0-1 0,0 1 0,0 0 0,0 0 0,-1 0-1,1 0 1,0 0 0,0 0 0,0 0-2,-2-3 12,0 1 0,0 0-1,-1 0 1,1 0 0,-1 0-1,1 0 1,-1 1 0,0-1-1,0 1 1,0-1 0,0 1-1,0 0 1,0 0-1,0 0 1,0 1 0,-1-1-12,-7 0 536,0 0-1,0 1 1,0 0 0,-3 1-536,11-1 140,0 0-1,0 1 0,0-1 1,1 1-1,-1-1 1,0 1-1,1 0 1,-1 1-1,0-1 1,1 0-1,-1 1-139,2-1 9,-1 0-1,1 0 0,0 0 1,0 0-1,-1 1 0,1-1 1,0 1-1,0-1 0,0 0 1,0 1-1,1 0 0,-1-1 1,0 1-1,1-1 0,-1 1 1,1 0-1,-1 0 0,1 0-8,-2 12-9,2-1 0,-1 0 0,2 1-1,1 12 10,11 51-7,-10-58 7,2 4 12,0 0-1,8 21-11,-10-38 2,-1 1-1,1-1 1,0 0-1,1 0 1,-1 0-1,1 0 1,1 0 0,-1-1-1,1 0 1,0 0-1,4 4-1,-7-8 4,-1 1-1,1-1 1,0 0-1,0 0 0,1 0 1,-1 0-1,0 0 0,0 0 1,0 0-1,1-1 0,-1 1 1,0-1-1,1 0 0,-1 1 1,1-1-1,-1 0 1,0 0-1,3-1-3,-2 0 11,0 0 0,0 0 1,0 0-1,0 0 0,-1-1 0,1 0 0,0 1 1,-1-1-1,1 0 0,-1 0 0,1 0 0,-1 0 1,0-1-1,1 0-11,18-22-8,-1 0 0,-1-2 0,-1 0 0,-2-1 0,0-1 0,3-11 8,-17 34-4,0-1 0,0 0 1,0 1-1,-1-1 0,0 0 1,0 0-1,-1 0 0,0 0 1,0 0-1,0 0 0,-1 0 1,0 0-1,-1 1 0,-1-5 4,2 5 11,-1 1-1,-1-1 1,1 1-1,-1 0 1,0 0-1,0 0 1,0 1-1,-1-1 1,0 1-1,0 0 1,0 0-1,0 0 1,0 0-1,-1 1 1,0 0-1,0 0 1,-5-3-11,0 2 89,-1 0 1,0 0 0,0 1 0,0 0 0,0 1 0,0 1-1,-1-1 1,1 2 0,0 0 0,-1 0 0,1 1 0,-9 1-90,11 0 56,-1 0 1,1 0 0,0 1 0,0 0 0,0 0 0,0 1 0,0 1 0,1-1-1,-1 1 1,1 1 0,1 0 0,-1 0 0,1 0 0,0 1 0,-1 1-57,4-2 13,0-1 0,1 1 0,-1 0 1,1 0-1,0 1 0,1-1 0,0 0 1,0 1-1,0 0 0,0-1 0,1 1 1,0 0-14,0 7-2,1 0-1,-1-1 1,2 1 0,0 0 0,2 4 2,-3-11-4,2-1 0,-1 1 1,1-1-1,0 1 0,0-1 1,1 0-1,-1 0 0,2 0 1,-1 0-1,0 0 0,1-1 1,0 0-1,1 1 0,-1-1 1,1-1-1,0 1 0,0-1 1,0 0-1,1 0 0,5 3 4,-4-3-7,1 0 0,0 0-1,-1-1 1,1 0-1,1 0 1,-1-1 0,0 0-1,1 0 1,-1-1-1,1 0 1,1-1 7,-9 0-1,8 1-13,0-1 0,-1-1 1,1 0-1,-1 0 0,1 0 0,-1-1 1,6-2 13,-3-1-32,0-1 1,0 0 0,-1 0-1,0-1 1,0 0 0,-1-1-1,4-3 32,2-4-47,-1-1 0,0 0 1,9-16 46,-20 29 10,-1-1 1,0 1-1,0-1 1,0 0 0,-1 0-1,1 1 1,-1-1 0,0-1-1,0 1 1,0 0-1,-1 0 1,1 0 0,-1 0-1,0 0 1,0-1 0,-1 1-1,1 0 1,-1 0-1,0 0 1,0 0 0,0 0-1,-1 0 1,1 0 0,-1 0-1,0 0 1,0 1-1,0-1 1,-1 1 0,1-1-1,-1 1-10,-5-7 58,0 0 97,0 0 0,-1 0 0,-1 0 0,-9-7-155,9 10 168,-1 0 0,1 0 0,-1 1 1,-1 1-1,0 0-168,8 3 38,-1 0 1,0 1 0,0-1 0,-1 1-1,1 1 1,0-1 0,0 1-1,0 0 1,0 0 0,-1 0 0,1 1-1,0 0 1,-1 0-39,2 0-16,0 0 1,1 1-1,-1-1 0,1 1 0,0 0 1,-1 0-1,1 0 0,0 1 0,0-1 1,0 1-1,1-1 0,-1 1 0,0 1 16,-4 5-439,0 1 0,1 0 0,-5 9 439,-15 31-630</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10-14T23:21:29.047"/>
    </inkml:context>
    <inkml:brush xml:id="br0">
      <inkml:brushProperty name="width" value="0.1" units="cm"/>
      <inkml:brushProperty name="height" value="0.1" units="cm"/>
      <inkml:brushProperty name="color" value="#333333"/>
    </inkml:brush>
  </inkml:definitions>
  <inkml:trace contextRef="#ctx0" brushRef="#br0">69 27 2248,'-21'2'647,"-9"0"-647,29-2 5,1 0-1,-1 0 0,0 0 0,1 0 1,-1-1-1,0 1 0,1 0 0,-1 0 1,1 0-1,-1-1 0,0 1 0,1 0 1,-1-1-1,1 1 0,-1 0 0,1-1 1,-1 1-1,1-1 0,-1 1 0,1-1 1,-1 1-1,1-1 0,0 1 0,-1-1 1,1 0-1,0 1 0,-1-1 0,1 1 1,0-1-1,0 0 0,0 1 0,-1-1 1,1 0-1,0 1 0,0-1 1,0 0-1,0 0-4,0 0 10,-1-2-7,1 1-7,3-5 21,-2 6 117,-1 1 126,0 0 122,17 6 574,-12-5-920,-1 1 0,1-1 0,-1 1 0,1 0-1,-1 0 1,3 2-36,41 25 60,-42-24-58,1 0-1,-1 0 0,0 1 1,0 0-1,-1 0 0,1 0 0,-1 1 1,-1-1-1,3 6-1,3 3-1,40 65 10,-46-74-5,-1 0-1,0 0 1,0 1-1,0 0-3,-3-6 3,1 1-1,-1-1 1,0 1-1,1-1 0,-1 1 1,0-1-1,0 1 1,0-1-1,0 1 1,0-1-1,0 1 1,0-1-1,-1 1 0,1-1 1,0 0-1,-1 1 1,1-1-1,-1 1 1,0-1-1,0 1-2,-2 2-98,3-4 100,0 0 0,0 0-1,0 0 1,0 0 0,0 0 0,0 0-1,0 0 1,0 0 0,0 0-1,0 0 1,0 0 0,0 0 0,0 0-1,0 0 1,0 0 0,-1 0-1,1 0 1,0-1 0,0 1 0,0 0-1,0 0 1,0 0 0,0 0 0,0 0-1,0 0 1,0 0 0,0 0-1,0 0 1,0 0 0,0 0 0,-1 0-1,1 0 1,0 0 0,0 0-1,0 0 1,0 0 0,0 0 0,0 0-1,0 0 1,0 1 0,0-1 0,0 0-1,0 0 1,0 0 0,0 0-1,0 0 1,-1 0 0,1 0 0,0 0-1,0 0 1,0 0 0,0 0 0,0 0-1,0 0 1,0 0 0,0 0-1,0 0 1,0 0 0,0 1 0,0-1-1,0 0 1,0 0 0,0 0-1,0 0 1,0 0 0,0 0-2,-5-6-1735,4 5 1150</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10-14T23:21:30.125"/>
    </inkml:context>
    <inkml:brush xml:id="br0">
      <inkml:brushProperty name="width" value="0.1" units="cm"/>
      <inkml:brushProperty name="height" value="0.1" units="cm"/>
      <inkml:brushProperty name="color" value="#333333"/>
    </inkml:brush>
  </inkml:definitions>
  <inkml:trace contextRef="#ctx0" brushRef="#br0">179 113 2345,'41'-81'754,"-34"67"-557,-4 12-103,-2 2-92,-1 0 0,1 0-1,0 1 1,-1-1 0,1 0 0,0 0 0,-1 0-1,1 1 1,-1-1 0,1 0 0,0 1 0,-1-1-1,1 1 1,-1-1 0,1 1 0,-1-1 0,0 1-1,1-1 1,-1 1 0,1-1 0,-1 1 0,0-1-1,1 1 1,-1 0 0,0-1 0,0 1 0,1-1-1,-1 1 1,0 0 0,0-1 0,0 1 0,0 0-1,0 0 1,0-1 0,0 1 0,0 0 0,0 0-2,-1 1-4,1 0 0,-1 0 0,1 0 0,-1 0 0,0 0 0,0 0 0,0 0 0,0 0 0,0 0 0,-1-1 0,0 3 4,-19 23 39,16-19 71,-1-1 1,0 0-1,0 0 0,-3 2-110,-20 16 893,0-2 0,-3 0-893,23-16 97,0 0 0,0 0 1,1 1-1,0 1 0,0-1 1,1 1-1,0 1 0,1-1 1,-1 3-98,-3 1-19,9-12-5,3-2-15,-2 0 33,3-1 5,-1 0-1,1 0 1,0 0 0,0 0 0,2-1 1,2-1 1,-1 0 0,0 0 0,0-1 0,3-3-1,19-19 0,-4 3 0,10-7 0,-9 11 3,-17 14-1,0 0 1,0-1 0,-1 0 0,0 0-1,7-9-2,7-13 10,-20 28-10,-1 1 1,0-1-1,1 1 0,-1 0 1,0-1-1,1 1 1,-1-1-1,1 1 0,-1 0 1,1 0-1,-1-1 0,0 1 1,1 0-1,-1 0 1,1 0-1,-1-1 0,1 1 1,0 0-1,-1 0 1,1 0-1,-1 0 0,1 0 1,-1 0-1,1 0 1,-1 0-1,1 0 0,-1 0 1,1 1-1,-1-1 1,1 0-1,-1 0 0,1 0 1,-1 1-1,1-1 1,-1 0-1,1 1 0,-1-1 1,1 1 0,0-1 0,-1 1 0,1 0 0,0-1 0,-1 1 0,1 0-1,-1 0 1,1-1 0,-1 1 0,0 0 0,1 0 0,-1 0 0,0 0 0,1-1 0,-1 1 0,0 0 0,0 0 0,0 0-1,0 0 1,0 0 0,0 0 0,0 0 0,-1-1 0,1 1 1,0 0-1,-1 0 0,1 0 0,0-1 0,-1 1 0,1 0 0,-1-1 1,1 1-1,-1 0 0,0-1 0,1 1-1,-12 9 18,11-10-17,-23 15 25,17-11-11,1 0 1,-1 1-1,1-1 1,-5 6-16,-12 11 102,8-8 62,1 1 1,-9 11-165,12-12 52,2 1 0,0-1 1,1 2-1,0-1 0,-3 10-52,9-19-1,-1 1 0,1 0 1,-1-1-1,-1 1 0,1-1 0,-3 3 1,5-8 0,1 1-1,0-1 1,0 0 0,0 0-1,0 0 1,0 0 0,0 0-1,0 0 1,0 0 0,0 0-1,0 0 1,0 0 0,-1 0-1,1 0 1,0 0 0,0 0-1,0 0 1,0 0 0,0 0-1,0 0 1,0 0 0,0 0-1,0 0 1,0 0 0,-1 0-1,1 0 1,0 0 0,0 0 0,0 0-1,0 0 1,0 0 0,0 0-1,0 0 1,0 0 0,0-1-1,0 1 1,0 0 0,0 0-1,0 0 1,-1 0 0,1 0-1,0 0 1,0 0 0,0 0-1,0 0 1,0 0 0,0 0-1,0 0 1,0-1 0,0 1-1,0 0 1,0 0 0,0 0-1,0 0 1,0 0 0,0 0-1,0 0 1,0 0 0,0 0-1,0 0 1,0-1 0,0 1 0,0 0-1,0 0 1,1-10-770,2-2 475,1 1 0,1 1 0,1-5 295,3-2-108,-4 8 60,-1 0-1,0-1 1,0 1 0,-1-1-1,0 0 1,0-3 48,0 0-20,-1 3 18,0-1 0,0 1 0,-1-1 0,-1-3 2,1 5-2,-2 0 1,1 0-1,-1 0 0,-1 0 1,-1-4 1,2 10 8,1 1 0,-1-1 0,0 1 0,0-1 0,0 1 0,-1-1 0,1 1 0,-1 0 1,1 0-1,-1 0 0,0 0 0,0 0 0,0 0 0,0 0 0,0 1 0,0-1 0,0 1 0,0-1 0,-1 1 0,-1-1-8,0 0 151,0 1 0,1 0 0,-1 0 0,0 0 0,0 0 0,1 1 0,-1-1-1,-4 1-150,7 0 36,2 3 352,5 5-368,0 1-1,0-1 0,1 1 0,1-2 0,-1 1 0,1-1 0,0 0 0,5 2-19,-3-1 12,86 70 6,-80-64-20,56 50 22,-61-52 49,-11-12-68,0 0 0,0 0 0,0 0 1,0 0-1,0 0 0,0 0 0,0 0 0,0 0 0,0 0 0,0 0 0,0 0 0,0 0 0,0 0 0,-1 0 1,1 0-1,0 0 0,0 0 0,0 0 0,0 0 0,0 0 0,0 0 0,0 0 0,0 0 0,0 0 0,0 0 0,0 0 1,0 0-1,0 0 0,0 0 0,0 0 0,0 0 0,0 0 0,0 0 0,0 0 0,0 0 0,0 0 0,0 0 1,0 0-3,-6-5-116,-5-5-33,0-1 132,-13-22-13,-22-27 12,34 43 10,1 0-1,1 0 0,1-1 0,0 0 0,1-1 10,-12-23-13,11 23-447,12 19-102,10 2 238</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10-14T23:21:30.491"/>
    </inkml:context>
    <inkml:brush xml:id="br0">
      <inkml:brushProperty name="width" value="0.1" units="cm"/>
      <inkml:brushProperty name="height" value="0.1" units="cm"/>
      <inkml:brushProperty name="color" value="#333333"/>
    </inkml:brush>
  </inkml:definitions>
  <inkml:trace contextRef="#ctx0" brushRef="#br0">147 1 5097,'47'38'1816,"-73"-26"-1519,3 6-257,2-1-48,4 14-40,-2-1-104,-6-6-17,6 8 33,2-6 24,1-2 112,9 4 0,4-17-1192,3-17 896</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10-14T23:21:32.602"/>
    </inkml:context>
    <inkml:brush xml:id="br0">
      <inkml:brushProperty name="width" value="0.1" units="cm"/>
      <inkml:brushProperty name="height" value="0.1" units="cm"/>
      <inkml:brushProperty name="color" value="#333333"/>
    </inkml:brush>
  </inkml:definitions>
  <inkml:trace contextRef="#ctx0" brushRef="#br0">99 96 608,'0'-1'145,"0"0"0,0 0 0,0 0 0,-1 0 0,1 0 0,0 0 0,0 1 0,-1-1 0,1 0 0,-1 0 0,1 0 0,0 0-1,-1 0 1,0 1 0,1-1 0,-1 0 0,0 0 0,1 1 0,-1-1 0,0 0-145,-7-9 818,35 53 1706,-14-23-2488,5 9 52,13 12-88,8 3 35,-36-41-32,1 1 1,0-1-1,0 0 0,0 0 0,0 0 0,3 1-3,1 1 9,1-3 93,-26-16-125,9 9-1,0 1 12,1-1 1,0 0-1,0 0 0,-6-7 12,-40-39-8,24 22 13,1-1-1,1-1 1,1-3-5,23 30 0,1 0 1,-1-1-1,1 1 1,-2-3-1,-8-18 6,20 38-4,2 0 1,0 0 0,0-1 0,5 4-3,15 18 5,-14-15-6,1 0 1,0-1 0,2-1-1,0-1 1,12 8 0,23 12-14,-49-32 9,1-1 0,-1 0 0,1 0 0,0 0 0,0-1 0,0 0 0,0 0 0,6 1 4,-1 0-284,-11-2-120,-6 0-306,-5 0-457,-4 3 465</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10-14T23:21:33.801"/>
    </inkml:context>
    <inkml:brush xml:id="br0">
      <inkml:brushProperty name="width" value="0.1" units="cm"/>
      <inkml:brushProperty name="height" value="0.1" units="cm"/>
      <inkml:brushProperty name="color" value="#333333"/>
    </inkml:brush>
  </inkml:definitions>
  <inkml:trace contextRef="#ctx0" brushRef="#br0">251 0 664,'-5'16'886,"-3"-3"-572,-5 10-42,-31 81 337,39-95-479,0 0 1,0 0 0,0-1 0,-1 0-1,-6 6-130,-10 11 777,-3 0-777,8-9 159,15-14-146,-1 1-1,1-1 0,0 1 0,0 0 1,0 0-1,0 0 0,1 0 1,-2 2-13,2-3 0,1 0 1,-1 0 0,1 0-1,-1 1 1,1-1 0,0 0 0,0 0-1,0 1 1,0-1 0,0 0-1,1 0 1,-1 1-1,2 2 0,1-6 0,4-12 0,-3 3-1,0 3-4,-1 1 0,1 0 0,1 0 0,-1 0 0,1 1 0,1-2 5,1 0-22,0-1 0,-1 1 0,0-1-1,-1 0 23,5-7-32,10-9-30,5-8-8,-11 12 10,17-17 60,-24 30 0,12-9 81,-19 16-67,-1 0 0,1 0 0,-1 1 0,1-1 0,0 0 0,-1 0 0,1 1 0,-1-1 0,1 0 0,0 0 0,-1 1 0,1-1 0,0 0 0,0 1 0,-1-1 0,1 1 0,0-1 1,0 0-1,0 1 0,-1-1 0,1 1 0,0-1-14,-2 4 79,-16 25 564,-18 22-643,-5 6 379,8-10 174,-31 31-553,58-71 19,0-1 99,6-7-117,0 1 0,0-1 0,-1 1 0,1-1 0,0 0 0,0 1-1,0-1 1,-1 1 0,1-1 0,0 1 0,0-1 0,0 0 0,0 1 0,0-1 0,0 1-1,0-1 1,1 0-1,-1 0-8,0-1 0,0 0 0,0 1 0,1-1 0,-1 1 0,1-1 0,-1 1 0,1 0 0,-1-1 0,1 1 0,0-1 0,0 1 0,0 0 0,0-1 8,-1 1-4,7-7-16,0-1 0,0 1 0,2-1 20,13-14-19,41-43-27,-49 51 40,0-1 4,0-1-1,3-6 3,-10 13 5,-5 8-2,-1 0 0,1 0-1,-1 0 1,0 0 0,0 0-1,1 0 1,-1 0 0,-1 0-1,1 0 1,0-1 0,-1 1 0,1 0-1,-1-2-2,1 4 1,-1 0-1,0-1 1,0 1 0,0 0-1,0 0 1,0 0-1,0 0 1,0 0-1,0 0 1,0 0 0,0 0-1,0 0 1,0 0-1,0 0 1,0-1-1,0 1 1,-1 0-1,1 0 1,0 0 0,0 0-1,0 0 1,0 0-1,0 0 1,0 0-1,0 0 1,0 0 0,0 0-1,0 0 1,0 0-1,0 0 1,0 0-1,0-1 1,0 1 0,0 0-1,0 0 1,-1 0-1,1 0 1,0 0-1,0 0 1,0 0 0,0 0-1,0 0 1,0 0-1,0 0 1,0 0-1,0 0 1,0 0-1,0 0 1,-1 0 0,1 0-1,0 0 1,0 0-1,0 0 1,0 0-1,0 0 1,0 0 0,0 1-1,0-1 1,0 0-1,0 0 1,0 0-1,0 0 1,0 0 0,-1 0-1,-9 8 85,-14 16-39,-60 70 28,34-43 18,10-18 112,20-4 5,16-26-160,5-7-39,6-10-36,-2 7 3,0 1-1,1 0 0,-1 1 0,6-4 24,9-10-53,-15 15 41,9-10-17,0-1 0,10-14 29,-16 18 2,0 1 0,1 1 0,4-4-2,7-6 8,-2 2-1,-12 13-6,-5 3-1,1 0 0,-1 1 0,0-1 0,0 0 0,0 0 0,0 0 0,0 0 0,0 0 0,0 0 0,0 0 0,-1 0 0,1 0 0,0-1 0,-1 1 0,1-1 0,-1 2 0,2-6 1,-5 6-2,-2 0-5,4 0 5,-1 1 6,-1 4 7,3-5-11,-2 5 2,0-1 0,-1 0 1,0-1-1,0 1 1,0 0-1,0 0-3,-27 26 11,-24 24 9,44-43-19,-3 3 3,0 1 0,-2 5-4,-36 49 1,41-58-7,7-9 1,5-5 0,-1 1 3,1 0-1,-1 1 0,1-1 0,-1 1 0,1-1 1,0 1-1,0 0 0,-1 0 0,1-1 0,1 1 3,5-4-5,18-14-10,53-39-9,-69 51 31,-1-1-1,0 1 1,0-1-1,-1-1 1,0 0-1,-1 0 1,7-10-7,12-18 38,-16 25-34,-7 7-3,-4 3 0,-3 4 7,-27 33 40,-20 12-12,43-39-26,0 0 1,0 1-1,-2 5-10,-2 1 9,6-8-9,-15 19-139,11-12-168,3-10 139</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10-14T23:21:35.183"/>
    </inkml:context>
    <inkml:brush xml:id="br0">
      <inkml:brushProperty name="width" value="0.1" units="cm"/>
      <inkml:brushProperty name="height" value="0.1" units="cm"/>
      <inkml:brushProperty name="color" value="#333333"/>
    </inkml:brush>
  </inkml:definitions>
  <inkml:trace contextRef="#ctx0" brushRef="#br0">22 35 640,'0'0'690,"-1"-1"-546,1 1 0,0 0 0,0 0 1,0 0-1,0 0 0,0 0 0,0-1 0,0 1 1,0 0-1,0 0 0,0 0 0,0 0 1,0-1-1,0 1 0,0 0 0,0 0 1,0 0-1,0 0 0,0 0 0,0-1 1,0 1-1,1 0 0,-1 0 0,0 0 0,0 0 1,0 0-1,0 0 0,0-1 0,0 1 1,0 0-1,0 0 0,0 0 0,1 0-144,-1 0 77,1 0-62,-1 0 0,0 0 0,0 0 0,1 0 1,-1 0-1,0 0 0,1 0 0,-1 0 0,0 1 1,0-1-1,1 0 0,-1 0 0,0 0 1,0 0-1,1 1 0,-1-1 0,0 0 0,0 0 1,0 0-1,1 1 0,-1-1 0,0 0 0,0 0 1,0 1-1,0-1 0,1 0 0,-1 1 0,0-1 1,0 0-1,0 0 0,0 1 0,0-1 1,0 0-1,0 1-15,2 3 23,-1-1 0,1 1 0,0 0 1,0-1-1,1 0 0,-1 1 0,1-1-23,44 53 82,-43-51-77,0 1 0,-1-1 0,1 1 0,-1 0 0,-1 0 1,2 1-6,5 14 9,-2-11-7,12 22-2,-17-29 1,0-1-1,0 1 0,0 0 1,0-1-1,1 0 0,-1 1 1,1-1-1,1 1 0,-5-6-56,0 1-1,-1 0 1,1 0-1,0 0 1,-1 0-1,-1-2 57,3 4-25,-1-1-1,1 0 0,-1 0 1,0 0-1,1 0 0,0 1 1,-1-1-1,1 0 0,-1 0 1,1 0-1,0 0 0,0 0 1,0-1 25,-2-4-61,-8-22-51,-4-3 112,6 12-6,2 8 8,1 0-1,-1 1 0,-1-1-1,-3-5 4,5 6 2,4 8-5,0 1-1,1-1 1,-1 1 0,0-1 0,0 1 0,0-1 0,0 1-1,-1 0 1,1 0 0,0-1 0,-1 1-1,-16-15 8,-3-1 11,-1 3 39,22 14-56,0 0-1,0 0 1,-1 0 0,1 0-1,0 0 1,0 0-1,0 0 1,-1 0 0,1 0-1,0 0 1,0 0-1,0 0 1,-1 0-1,1 0 1,0 0 0,0 0-1,0 0 1,-1 0-1,1 0 1,0 0 0,0 0-1,0 0 1,-1 0-1,1 1 1,0-1-1,0 0 1,0 0 0,0 0-1,-1 0-1,-4 3 346,6-1-288,40 92-1,-38-88-57,0-1 0,0 1 1,0-1-1,1 1 0,0-1 0,0 0 0,0-1 0,1 1 0,-1-1 0,2 1 0,1 1 0,1 0-1,0-1 0,5 3 1,15 10-7,18 20-14,-43-36-11,-3-3 8,-3-3-858,1 2-363,0 0 506</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10-14T23:21:35.845"/>
    </inkml:context>
    <inkml:brush xml:id="br0">
      <inkml:brushProperty name="width" value="0.1" units="cm"/>
      <inkml:brushProperty name="height" value="0.1" units="cm"/>
      <inkml:brushProperty name="color" value="#333333"/>
    </inkml:brush>
  </inkml:definitions>
  <inkml:trace contextRef="#ctx0" brushRef="#br0">253 195 928,'-25'-123'792,"20"103"-465,3 9 170,3 9 9,2-1-58,-3 3-421,0 0-1,1 0 1,-1-1-1,0 1 1,0 0-1,0 0 0,0-1 1,0 1-1,0 0 1,0 0-1,0-1 1,-1 1-1,1 0 1,0 0-1,0-1 1,0 1-1,0 0 1,0 0-1,0 0 1,0-1-1,0 1 1,-1 0-1,1 0 1,0 0-1,0-1 1,0 1-1,0 0 1,-1 0-1,1 0 1,0 0-1,0 0 1,0-1-1,-1 1 1,1 0-1,0 0 1,0 0-1,-1 0 1,1 0-1,0 0-26,0 0 36,-1 0-1,1-1 1,0 1 0,-1 0-1,1 0 1,0 0 0,0 0-1,-1 0 1,1 0 0,0-1-1,-1 1 1,1 0 0,0 0-1,-1 0 1,1 0-1,0 0 1,-1 0 0,1 1-1,0-1 1,-1 0 0,1 0-1,0 0 1,0 0 0,-1 0-1,1 0 1,0 0 0,-1 1-1,1-1 1,0 0 0,0 0-1,-1 0 1,1 1-36,-9 30 697,-43 105-138,43-108-517,1 3-42,2-7 41,-9 21-41,12-34 16,-3 6 29,6-17-44,0 0-1,0 0 1,-1 0 0,1 0-1,0 0 1,0 0-1,0 0 1,0 0-1,0 1 1,0-1 0,0 0-1,0 0 1,0 0-1,0 0 1,0 0 0,0 0-1,0 0 1,0 0-1,0 1 1,0-1 0,0 0-1,0 0 1,0 0-1,0 0 1,0 0-1,0 0 1,0 0 0,0 1-1,0-1 1,0 0-1,0 0 1,0 0 0,0 0-1,0 0 1,0 0-1,0 0 1,0 0 0,0 1-1,0-1 1,0 0-1,0 0 1,0 0-1,0 0 1,0 0 0,1 0-1,-1 0 1,0 0-1,0 0 1,0 0-1,7 0 10,-6 0-9,-1 0-1,0-1 1,0 1-1,1 0 0,-1 0 1,0 0-1,1 0 0,-1 0 0,0 0 1,0 0-1,1 0 0,-1-1 0,0 1 1,0 0-1,1 0 0,-1 0 0,0-1 1,0 1-1,0 0 0,1 0 1,-1-1-1,0 1 0,0 0 0,0 0 1,0-1-1,0 1 0,0 0 0,1 0 1,-1-1-1,0 1 0,0 0 0,22-80-21,-20 72 19,1 1-1,-1 0 1,1 0 0,3-5 2,18-25-7,-4-1 6,-13 28 1,1 0 0,2-1 0,-2 1 0,1 0 0,1-3 0,-1-2 2,0 0 1,0 0 0,5-15-3,-5 15 28,-11 17-16,0 0 1,0 0 0,0 0 0,0 0-1,-3 2-12,-10 8 94,4 0 99,1 1-1,-5 6-192,3-2 164,9-14-129,-4 6 141,0 0 0,-4 9-176,-3 10 227,7-13-62,-1 0-1,-1 0 0,-5 6-164,10-16 39,-11 15 164,0-1 1,-12 10-204,-2-4 110,15-12-75,0-1 1,-1 4-36,7-4 6,8-12-7,0 0 1,0 0-1,-1 0 1,1 0-1,0 1 1,0-1-1,0 0 1,0 0-1,0 0 1,0 0-1,0 0 1,0 1 0,0-1-1,0 0 1,-1 0-1,1 0 1,0 0-1,0 1 1,0-1-1,0 0 1,0 0-1,0 0 1,0 0-1,0 1 1,0-1 0,0 0-1,1 0 1,-1 0-1,0 0 1,0 1-1,0-1 1,0 0-1,0 0 1,0 0-1,0 0 1,0 1-1,0-1 1,0 0 0,1 0-1,-1 0 1,0 0-1,0 0 1,0 0-1,0 0 1,0 1-1,1-1 1,-1 0-1,0 0 1,0 0-1,0 0 1,0 0 0,1 0-1,-1 0 1,0 0-1,0 0 1,0 0-1,0 0 1,1 0-1,-1 0 1,0 0-1,0 0 1,2 0-4,-1-1-1,1 1 1,-1-1-1,1 1 1,-1-1-1,1 1 1,-1-1-1,1 0 1,-1 0-1,0 0 0,1 0 1,-1 0-1,1-1 5,15-17-28,-5 5 14,6-4-26,12-7 40,11-11-24,-37 32 23,0 0-1,-1-1 1,1 1 0,-1-1-1,0 0 1,-1 0 0,1 0-1,-1 0 1,0-1 0,0 1-1,-1-1 1,1-3 1,5-13 1,-6 19 0,1 0 0,-1-1-1,1 1 1,0 0 0,0 0-1,0 0 1,0 0 0,0 0-1,1 0 1,-1 1 0,3-2-1,0-1 3,1 1 0,0 0 1,0 1-1,0-1 0,3 0-3,-2-1 22,-7 7 36,-6 4 0,-10 23-1155,12-9 647</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10-14T23:21:37.171"/>
    </inkml:context>
    <inkml:brush xml:id="br0">
      <inkml:brushProperty name="width" value="0.1" units="cm"/>
      <inkml:brushProperty name="height" value="0.1" units="cm"/>
      <inkml:brushProperty name="color" value="#333333"/>
    </inkml:brush>
  </inkml:definitions>
  <inkml:trace contextRef="#ctx0" brushRef="#br0">77 138 984,'-2'-2'427,"0"-1"0,0 1-1,0-1 1,0 1 0,0-1-1,-1-2-426,-1-2 230,0 0 0,-1 1 0,0 0-230,-24-32 524,28 36-415,-1 0-1,0 0 0,1 0 1,0-1-1,-1 1 1,1-1-1,-1-1-108,0-3 384,30 37 989,-14-15-1321,77 76 173,-56-59-192,1-2 1,4 0-34,-27-20 8,11 12-8,-15-13 8,0-1 0,0 0 0,8 4-8,-12-8 7,2 0 4,-7-4-11,0 0 1,0 0-1,0 0 0,1 0 0,-1 0 1,0 0-1,0 0 0,0 0 1,0 0-1,0 0 0,1-1 0,-1 1 1,0 0-1,0 0 0,0 0 0,0 0 1,0 0-1,0 0 0,0 0 0,1 0 1,-1 0-1,0-1 0,0 1 0,0 0 1,0 0-1,0 0 0,0 0 0,0 0 1,0 0-1,0-1 0,0 1 0,0 0 1,0 0-1,0 0 0,0 0 0,0 0 1,0-1-1,0 1 0,0 0 1,0 0-1,0 0 0,0 0 0,0 0 1,0 0-1,0-1 0,0 1 0,0 0 0,0-1-2,0 0-1,0-1 1,-1 1-1,1 0 1,0 0 0,-1-1-1,1 1 1,-1 0-1,1 0 1,-1 0-1,0 0 1,1 0-1,-1 0 1,0 0 2,-15-15-80,0-1-39,11 11 79,-45-63-285,36 50 317,-1 0 0,-1 1 0,-1 1 0,-1 0 8,-15-11 6,-18-12-6,49 39 0,-12-9 6,-1 0-1,-1 1 0,-1 0-5,16 8 4,1 1-1,-1-1 1,0 1-1,0-1 1,0 1-1,0 0 1,0-1 0,0 1-1,0 0 1,0 0-1,0 0 1,-1 0-4,2 0 2,0 0 1,0 0 0,-1 0-1,1 0 1,0 0 0,0 0-1,0 0 1,0 0 0,0 1-1,0-1 1,0 0-1,0 0 1,0 0 0,-1 0-1,1 0 1,0 0 0,0 1-1,0-1 1,0 0 0,0 0-1,0 0 1,0 0-1,0 0 1,0 0 0,0 1-1,0-1 1,0 0 0,0 0-1,0 0 1,0 0 0,0 0-1,0 1-2,4 8 39,2 3-40,1 0 1,1-1-1,0 0 1,0 0-1,5 4 1,1 1-3,0 1-30,20 23 50,-28-34-130,1 0-1,-1-1 1,1 1 0,5 2 113,-11-7-79,1-1 0,-1 1 1,1 0-1,0-1 0,-1 1 1,1-1-1,-1 1 0,2-1 79,-2 0-32,-1 0-1,0 0 0,1 0 1,-1 0-1,0 0 0,1 0 1,-1 0-1,0 0 1,0 0-1,1 0 0,-1 0 1,0 0-1,1 0 0,-1 0 1,0 0-1,0 0 0,1 0 1,-1-1-1,0 1 1,0 0-1,1 0 0,-1 0 1,0-1-1,0 1 0,0 0 1,1 0-1,-1 0 1,0-1-1,0 1 0,0 0 1,0 0-1,0-1 0,1 1 1,-1 0-1,0-1 0,0 1 1,0 0-1,0 0 1,0-1-1,0 1 0,0 0 1,0-1-1,0 1 0,0 0 1,0 0-1,0-1 1,0 1-1,0 0 0,0-1 33,-2-2-469</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10-14T23:21:37.888"/>
    </inkml:context>
    <inkml:brush xml:id="br0">
      <inkml:brushProperty name="width" value="0.1" units="cm"/>
      <inkml:brushProperty name="height" value="0.1" units="cm"/>
      <inkml:brushProperty name="color" value="#333333"/>
    </inkml:brush>
  </inkml:definitions>
  <inkml:trace contextRef="#ctx0" brushRef="#br0">201 117 832,'4'-81'708,"0"61"-107,-1 14-38,-2 6-510,-1 0 1,0 0 0,0-1-1,1 1 1,-1 0 0,0 0-1,0-1 1,0 1 0,1 0-1,-1-1 1,0 1 0,0 0-1,0-1 1,0 1 0,0 0-1,0-1 1,0 1 0,0 0-1,0-1 1,0 1 0,0 0-1,0-1 1,0 1 0,0-1-54,0 1-59,0-1 931,-2 5 103,-4 18-879,2-8-67,0 0 0,-1 0 1,0-1-1,-1 1 1,-1-1-1,-6 9-29,-24 42 472,-18 45-472,55-108 9,-1 0 0,0 1 0,1-1 0,-1 0 0,0 1 0,0-1 0,0 0 0,0 0 0,0 0 0,-1 0 0,1 0-9,1-1 2,0 1 0,-1-1-1,1 0 1,0 0-1,0 0 1,0 0-1,0 0 1,0 1-1,0-1 1,-1 0-1,1 0 1,0 0-1,0 0 1,0 0 0,0 0-1,-1 0 1,1 0-1,0 0 1,0 0-1,0 0 1,0 0-1,-1 0 1,1 0-1,0 0 1,0 0 0,0 0-1,-1 0 1,1 0-1,0 0 1,0 0-1,0 0 1,0 0-1,-1 0 1,1 0-1,0 0 1,0 0 0,0 0-1,0 0 1,-1 0-1,1-1 1,0 1-2,0-1-1,1 0 0,-1 0 1,0 0-1,0 0 0,1 0 1,-1 0-1,1 0 0,-1 0 1,1 0-1,-1 0 0,1 0 1,0 1-1,-1-1 0,2-1 1,2-3-4,13-17 2,1 1-1,1 0 0,4-1 3,-12 11-1,62-56-13,-39 36 5,-26 23 7,0-1-1,-1 0 0,0-1 0,-1 1 1,0-2 2,3-2-3,10-13 3,-16 21 5,-5 3-1,-6 3 4,8-1-6,-4 1 7,1 0 0,0 0 0,-1 1-1,1-1 1,0 1 0,0-1 0,0 1 0,0 0-1,0 0 1,1 0 0,-1 1-9,-5 4 78,2 0 0,-1 1 0,0 2-78,-5 5 119,-28 30 619,-13 10-738,15-16 387,-28 36-387,22-15 236,42-58-223,0 2 11,5-5-17,3-2-12,-4 2 2,0-1 0,0 1 0,-1 0 0,1-1 0,0 1 0,-1-1 0,1 1 0,-1-1 0,0 0 0,1 0 0,-1 0 0,0 0 0,0 0 3,5-7-17,40-51-173,-43 56 181,5-6-40,0 0-1,4-3 50,13-9-71,-15 13 53,0 0 0,-1 0 0,1-2 18,18-24-5,14-24 5,-17 26 0,-18 25-4,-7 8 3,0 0 1,0 0 0,1 0 0,-1 0 0,0 0-1,0 0 1,0 0 0,0-1 0,0 1-1,0 0 1,0 0 0,1 0 0,-1 0 0,0 0-1,0 0 1,0 0 0,0 0 0,0 0 0,0 1-1,0-1 1,1 0 0,-1 0 0,0 0-1,0 0 1,0 0 0,0 0 0,0 0 0,0 0-1,0 0 1,0 0 0,1 0 0,-1 0 0,0 0-1,0 0 1,0 1 0,0-1 0,0 0-1,0 0 1,0 0 0,0 0 0,0 2-1,1-1 0,-1 1 0,0-1 1,0 1-1,0 0 0,0-1 0,0 1 0,0-1 0,0 1 0,0 0 1,-2 4 15,1 0 0,-1 0-1,0 0 1,-1 0-1,1-1 1,-1 1 0,0-1-1,-3 4-14,-8 10 181,-12 13-181,-12 9 94,19-22-130,-13 17 36,11-7-1253,-2 6 1253,8-14-1634,15-21 1570,-1 1 0,0-1 0,1 1 0,-1-1 0,1 1 0,-1-1 0,0 0 0,1 1 0,-1-1 0,0 0 0,0 1 0,1-1 0,-1 0 0,0 0 0,0 0 64</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10-14T23:21:39.527"/>
    </inkml:context>
    <inkml:brush xml:id="br0">
      <inkml:brushProperty name="width" value="0.1" units="cm"/>
      <inkml:brushProperty name="height" value="0.1" units="cm"/>
      <inkml:brushProperty name="color" value="#333333"/>
    </inkml:brush>
  </inkml:definitions>
  <inkml:trace contextRef="#ctx0" brushRef="#br0">178 88 816,'-2'-2'124,"1"-1"0,0 1 0,0-1 0,0 0 0,0 0 0,0 1 0,0-4-124,-4-10 375,-8-16 557,13 32-902,0-1-1,0 1 1,0 0-1,0-1 1,0 1 0,0 0-1,0 0 1,0-1-1,0 1 1,0 0-1,0-1 1,0 1-1,0 0 1,1 0-1,-1-1 1,0 1 0,0 0-1,0 0 1,0-1-1,1 1 1,-1 0-1,0-1-29,2-3 1077,-2 4-674,0 0-4,4 0-26,-2 1-344,-1-1 0,1 1 0,0 0 0,0 0 0,0-1 0,-1 1 0,1 0 0,-1 1 0,1-1 0,0 0 0,-1 0-29,25 28 153,-24-26-146,31 37 122,18 32-129,-37-51 16,0-2 0,1 0-1,17 17-15,-31-35 1,4 4 21,-3-5 13,-3-2 24,-1-1-140,1-1-1,0 1 0,0 0 0,0-1 1,0 1-1,1-1 0,-1 1 0,1-1 1,0-2 81,-2-13-65,-4-32 28,6 47 36,-1 0 0,0 0 0,0 0 0,0 0 1,-1 0-1,0 0 0,-1-2 1,-1-3 6,0 0 53,-1 0 1,1 0-1,-2 0 1,1 1-1,-1 0 1,0 0-1,-1 0 1,0 1-1,0 0 0,-1 1 1,0-1-1,-8-4-59,16 11 6,0 0 0,0 0 0,0-1 0,-1 1 0,1 0 0,0 0 0,0 0 0,0 0 0,-1 0 0,1-1 0,0 1 0,0 0-1,-1 0 1,1 0 0,0 0 0,0 0 0,-1 0 0,1 0 0,0 0 0,0 0 0,-1 0 0,1 0 0,0 0 0,0 0 0,-1 0-1,1 0 1,0 0-6,-1 9 134,1-7-145,-1 56 11,0-48-1,0 11-1,0 0 0,-2 0 0,-2 4 2,1-6 4,0-1-1,-6 15-3,9-32 0,1 0 0,-1 0 0,0 0 0,1 0 1,-1 0-1,0 0 0,1 0 0,-1-1 0,-1 2 0,0 0-2,2-2 0,0 0 1,0 0 0,0 0-1,0 0 1,0 0-1,0 0 1,0 0 0,0 0-1,0 0 1,0 0-1,0 0 1,0 0 0,-1 0-1,1 0 1,0 0-1,0 0 1,0 0 0,0 0-1,0 0 1,0 0 0,0 0-1,0 0 1,0-1-1,0 1 1,0 0 0,0 0-1,0 0 1,0 0-1,0 0 1,0 0 0,-1 0-1,1 0 1,0 0-1,0 0 1,0 0 0,0 0-1,0 0 1,0 0-1,0 0 1,0 0 0,0-1-1,0 1 1,0 0-1,0 0 1,0 0 0,0 0-1,0 0 1,0 0 0,0 0-1,0 0 1,0 0-1,0 0 1,0 0 0,0 0-1,0 0 1,0 0 1,0-6-78,1 2 77,0 1 1,0-1 0,0 0 0,1 0-1,-1 1 1,1-1 0,1 0 0,0-2 2,40-78 44,-31 62-25,-4 5-3,1 1-1,10-14-17,-14 25 69,6-9-94,-11 14 37,0 0 1,0 0 0,0 0 0,0 0 0,0 0-1,1 0 1,-1-1 0,0 1 0,0 0 0,0 0-1,0 0 1,0 0 0,0 0 0,0-1-1,0 1 1,0 0 0,0 0 0,0 0 0,0 0-1,0 0 1,0-1 0,0 1 0,0 0-1,-1 0 1,1 0 0,0 0 0,0 0 0,0-1-1,0 1 1,0 0 0,0 0-13,-1 0 66,1 0 0,-1 0 0,1-1 0,-1 1 0,1 0-1,-1 0 1,1 0 0,-1 0 0,1 0 0,-1 0 0,1 0 0,0 0 0,-1 0 0,1 0 0,-1 1-66,0-1 34,0 0 0,0 0-1,1 1 1,-1-1 0,0 0 0,0 1 0,1-1 0,-1 0 0,0 1 0,1-1 0,-1 1 0,0 0-34,-27 29 410,-61 78 205,47-61-192,-3-2 0,-1-2-423,39-36 48,-8 8 48,9-9-173,0-1 0,-1 1 0,-2 1 77,9-6-20,0-1 0,0 0 1,0 0-1,0 0 0,0 0 1,-1 0-1,1 0 0,0 0 0,0 0 1,0 0-1,0 0 0,0 0 0,0 0 1,0 0-1,0 0 0,0 0 1,0 0-1,0 0 0,0 0 0,0 0 1,0 0-1,0 0 0,0 0 1,0 0-1,0 0 0,-1 0 0,1 0 1,0 0-1,0 0 0,0 0 0,0 0 1,0 0-1,0 0 0,0 0 1,0 0-1,0 0 0,0 0 0,0-1 1,0 1-1,0 0 0,0 0 0,0 0 1,0 0-1,0 0 0,0 0 1,0 0-1,0 0 0,0 0 0,0 0 1,0 0-1,0 0 0,0 0 1,0 0-1,0 0 0,0 0 0,0 0 1,0 0-1,0 0 0,0-1 0,0 1 1,0 0-1,0 0 0,0 0 1,0 0-1,0 0 0,0 0 0,0 0 1,0 0-1,0 0 20,-1-5-586,-4-9-174</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10-14T23:14:51.126"/>
    </inkml:context>
    <inkml:brush xml:id="br0">
      <inkml:brushProperty name="width" value="0.1" units="cm"/>
      <inkml:brushProperty name="height" value="0.1" units="cm"/>
      <inkml:brushProperty name="color" value="#333333"/>
    </inkml:brush>
  </inkml:definitions>
  <inkml:trace contextRef="#ctx0" brushRef="#br0">271 154 952,'14'-9'600,"10"-9"-600,-24 17 28,0 1-1,1-1 0,-1 1 1,1 0-1,-1-1 1,0 1-1,1-1 0,-1 1 1,0-1-1,1 1 0,-1-1 1,0 0-1,0 1 0,0-1 1,1 1-1,-1-1 1,0 1-1,0-1 0,0 0 1,0 1-1,0-1 0,0 1 1,0-1-1,0 0 0,-1 0-27,1 0 70,-1 0 0,1-1 0,-1 1 0,0 0 0,0 0 0,1 0 0,-1 0 0,0-1-70,-2-1 247,0-2-149,-1 0-1,0 0 0,-1 0 1,1 1-1,-1 0 0,1 0 1,-1 0-1,-1 0-97,2 1 50,-1 1 1,1 0-1,-1 0 0,0 0 0,1 1 1,-1 0-1,0 0 0,0 0 0,0 0 0,0 1 1,0 0-1,0 0-50,-8-1 0,7 1 0,-1 0 0,1 0 0,-1 1 0,1 0 0,0 0 0,-1 0 0,1 1 0,0 0 0,-2 0 0,-26 8 23,24-7 1,0-1 1,0 2 0,0-1-1,1 1 1,-1 1 0,-3 2-25,11-6 23,1 0 0,0 0 0,0 0 0,-1 0 0,1 0 1,0 0-1,0 0 0,0 1 0,1-1 0,-1 0 0,0 1 0,0-1 1,1 1-1,-1-1 0,1 0 0,-1 1 0,1 0 0,-1-1 1,1 1-24,0 1 32,0 0 1,0-1 0,0 1-1,1 0 1,-1 0 0,1-1-1,-1 1 1,1 0 0,0-1 0,1 3-33,2 3 53,1 1 1,0-1-1,0 0 1,1 0-1,0 0 1,1-1-54,-3-2 19,3 4 25,1-1-1,0 0 1,1 0 0,-1-1-1,2 1-43,3 0 49,0 0 1,0 0-1,0-1 0,1 0 0,0-2 0,6 2-49,-13-4 26,1-1 1,-1-1-1,1 1 1,-1-1-1,1 0 0,0-1 1,-1 0-1,1 0 1,0-1-1,3 0-26,-3-2 48,1 1 0,0-1 0,-1-1-1,0 1 1,0-1 0,0-1 0,2-1-48,1-2 58,0 0 0,-1 0 0,0-1 0,7-8-58,-12 11 12,0-1-1,0 0 1,0 0 0,-1 0-1,0-1 1,0 1 0,-1-1-1,0 0 1,0 0 0,-1 0-1,0-1 1,-1 1 0,1-1-12,-2 5 2,0 1-1,-1-1 1,1 0-1,-1 1 1,1-1 0,-1 1-1,0-1 1,-1 1 0,1-1-1,0 1 1,-1 0 0,0 0-1,0 0 1,0 0 0,0 0-1,0 0 1,-1 0-1,1 1 1,-2-2-2,-1-1 14,-1 0-1,1 1 0,-1 0 1,0 0-1,-1 0 1,1 1-1,0-1 0,-1 2 1,-2-2-14,2 2 0,-1 1 1,0-1-1,0 1 1,1 1-1,-1-1 0,0 1 1,0 0-1,-7 2 0,-9 2-23,1 1-1,-6 3 24,6-2 8,0 2-1,1 1 1,0 1 0,0 0 0,-4 5-8,24-14-1,-1 1 0,1-1 1,-1 1-1,1 0 1,0 0-1,0 0 1,0 1-1,0-1 0,0 0 1,0 1-1,1-1 1,-1 1-1,1 0 1,-1-1 0,2 1-1,-1-1 1,0 0-1,1 0 1,-1 1-1,1-1 1,0 0-1,0 1 1,0-1-1,0 0 1,0 1-1,0-1 1,1 0-1,-1 1 1,1-1 0,-1 0-1,1 0 1,1 3 0,0 0-1,1 0 0,0-1 0,4 5 1,3 6-4,-1 1 3,1-2 1,0 0 0,5 6 0,-11-16 14,-1 0-1,1 0 1,0-1 0,0 1 0,1-1 0,-1 0 0,1 0 0,-1-1 0,1 1 0,0-1 0,0 0 0,0 0 0,0-1 0,1 0 0,-1 1 0,0-2-1,0 1 1,1-1 0,-1 1 0,1-2 0,-1 1 0,0 0 0,1-1 0,-1 0 0,0 0 0,0-1 0,0 0 0,0 0 0,5-2-14,0-2 19,-1-1 0,1 0 0,-1 0-1,-1-1 1,1-1 0,0 0-19,8-9 19,-11 13-3,-1-1 0,1 0 0,-1 0 0,-1 0 1,1 0-1,-1-1 0,0 0 0,-1 0 0,0 0 1,1-2-17,-3 5 12,0-1 0,0 1 0,0 0 1,0-1-1,-1 1 0,0 0 0,0-1 1,0 1-1,0 0 0,-1-1 1,0 1-1,0 0 0,0 0 0,0-1 1,0 1-1,-1 0 0,0 0 0,-2-3-12,1 2 6,-1 0 0,1 0-1,-1 1 1,-1-1-1,1 1 1,-1-1 0,1 2-1,-1-1 1,0 0 0,-1 1-1,1 0 1,-2-1-6,-1 1 3,1 0 0,-1 0 0,1 0 1,-1 1-1,0 1 0,0-1 0,0 1 0,0 0 0,-3 1-3,5 0 3,0 1-1,0 0 0,1 0 0,-1 0 0,0 1 0,1 0 0,-1 0 1,1 1-1,0-1 0,0 1 0,0 0 0,0 0 0,0 1 0,1 0 0,-2 1-2,4-3 0,0 0 0,0 0 0,1 1 0,-1-1-1,0 1 1,1 0 0,0-1 0,0 1-1,0 0 1,0 0 0,0 0 0,0 2 0,0 5-5,0 1 0,0-1-1,1 1 6,0 3-3,0-6 2,0 0 0,1 0 0,0-1 0,0 1 0,1 0 0,0-1 0,0 0 0,1 1 0,0-1 0,2 4 1,4 5-3,1 1 0,1-1 0,9 9 3,-16-20-1,0-1 0,0 0 0,0 0-1,1-1 1,-1 1 0,1-1 0,0 0-1,0-1 1,0 1 0,1-1 0,0 1 1,-1-2 0,0 1 0,0 0 0,0-1-1,0 0 1,1 0 0,-1-1 0,0 0 0,1 0 0,-1 0 0,0 0 0,0-1 0,2 0 0,-4 0 0,0 0 0,-1 0 0,1 0 0,0 0 0,-1 0 0,1-1 0,-1 0 1,0 1-1,1-1 0,-1 0 0,0 0 0,1-1 0,3-4 8,0-1 1,-1 1-1,1-2-8,-2 3 10,3-5 38,0-1 1,0-1-1,3-9-48,-7 14 12,0 1-1,-1-1 1,0 0 0,0 0-1,-1 0 1,0 0 0,-1-2-12,0 7-58,0-1 0,0 1 1,-1 0-1,1-1 0,-1 1 1,0-1-1,0 1 0,0 0 1,0 0-1,-1-1 0,1 1 1,-1 0-1,0 0 0,0 0 1,0 1-1,0-1 0,-2-2 58,-25-22-410</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10-14T23:21:41.059"/>
    </inkml:context>
    <inkml:brush xml:id="br0">
      <inkml:brushProperty name="width" value="0.1" units="cm"/>
      <inkml:brushProperty name="height" value="0.1" units="cm"/>
      <inkml:brushProperty name="color" value="#333333"/>
    </inkml:brush>
  </inkml:definitions>
  <inkml:trace contextRef="#ctx0" brushRef="#br0">143 90 512,'-4'6'61,"0"-1"-1,0 0 1,-1 1 0,-1 0-61,5-6 6,1 0-1,0 0 1,-1 1 0,1-1-1,0 0 1,-1 0 0,1 0-1,0 1 1,-1-1 0,1 0 0,-1 0-1,1 0 1,0 0 0,-1 0-1,1 0 1,-1 0 0,1 0 0,0 0-1,-1 0 1,1 0 0,-1 0-1,1 0 1,0 0 0,-1-1-1,1 1 1,0 0 0,-1 0 0,1 0-1,0 0 1,-1-1-6,-7-8 110,4 4-10,-13-10 683,15 12-529,0 1 1,0 0-1,0 0 0,0 0 0,0 1 0,0-2-254,0 3 105,2-1-46,0 1 1,0 0 0,0 0 0,-1 0-1,1 0 1,0 0 0,0-1 0,0 1-1,-1 0 1,1 0 0,0 0-1,0-1 1,0 1 0,0 0 0,0 0-1,-1 0 1,1-1 0,0 1-1,0 0 1,0 0 0,0-1 0,0 1-1,0 0 1,0-1-60,0 1 116,1 0 0,-1 0 0,1 0 0,-1 0 0,0 0 0,1 0 0,-1 1 0,1-1 0,-1 0 0,0 0 1,1 0-1,-1 0 0,1 0 0,-1 1 0,0-1 0,1 0 0,-1 0 0,0 1 0,1-1 0,-1 0 0,0 1-116,5 2 20,0 1-1,0 0 1,-1 0 0,2 2-20,75 83 54,-12-8 77,-62-72-91,-6-8-29,-1 0 0,1 0-1,0 0 1,-1 0 0,1 0-1,0 0 1,0 0-1,0 0 1,0 0-11,1-1 14,-2 0-16,0 0 1,0 0 0,0 0 0,0-1 0,0 1-1,0 0 1,0 0 0,0 0 0,0 0-1,0 0 1,0 0 0,0 0 0,0 0 0,0 0-1,0 0 1,0 0 0,0 0 0,0 0-1,0-1 1,0 1 0,0 0 0,0 0 0,0 0-1,0 0 1,0 0 0,0 0 0,0 0-1,0 0 1,0 0 0,0 0 0,0 0 0,0 0-1,0 0 1,0 0 0,0-1 0,0 1 0,0 0-1,0 0 1,0 0 0,0 0 0,1 0-1,-1 0 1,0 0 0,0 0 0,0 0 0,0 0-1,0 0 1,0 0 0,0 0 0,0 0-1,0 0 1,0 0 0,0 0 0,0 0 0,0 0-1,1 0 1,-1 0 0,0 0 1,-3-5-112,-13-33 36,-19-43 93,10 18 2,21 55-17,1 0 0,0 0 0,0-3-2,2 8 2,1 0 1,-1 1-1,1-1 1,-1 0-1,1 0 1,0 0-1,0 0 1,1 0-1,-1 0 0,1 0 1,0-2-3,1 0 8,2-4 113,-4 8-115,0 1 0,0 0 0,0 0 0,0 0 1,0-1-1,0 1 0,0 0 0,0 0 0,0-1 0,0 1 1,0 0-1,0 0 0,0 0 0,-1-1 0,1 1 1,0 0-1,0 0 0,0 0 0,0 0 0,-1-1 1,1 1-1,0 0 0,0 0 0,0 0 0,0 0 1,-1 0-1,1 0 0,0 0 0,0 0 0,-1 0 0,1-1 1,0 1-1,0 0 0,0 0 0,-1 0 0,1 0 1,0 0-1,0 0 0,-1 0 0,1 0 0,0 1 1,0-1-1,-1 0-6,0 0 26,0 0 1,-1 0 0,1 0-1,0 0 1,0 0 0,-1 1-1,1-1 1,0 0 0,0 1-1,-1-1 1,1 1 0,0-1-1,0 1 1,0 0 0,0 0-1,-1 0-26,0 1 48,0 1 0,0-1 0,0 1 0,0-1 0,1 1 0,-1 0-48,2-2 21,-5 7 68,0 1 0,1 0 0,1-1 0,-1 1 0,0 6-89,-20 69 221,22-73-209,-1-1-1,-1 1 0,1-1 1,-2 0-1,0-1 0,-2 5-11,-23 38 87,23-39-56,-3 2-2,10-15-30,0 1 1,-1-1-1,1 1 0,-1-1 1,1 1-1,-1-1 1,1 0-1,0 1 0,-1-1 1,0 1-1,1-1 0,-1 0 1,1 0-1,-1 1 1,1-1-1,-1 0 0,1 0 1,-1 0-1,0 1 1,1-2-9,0 0 0,0 1 1,1-1-1,-1 0 0,0 1 0,0-1 1,1 0-1,-1 1 0,0-1 0,1 1 0,-1-1 1,0 1-1,1-1 0,-1 1 0,1-1 0,-1 1 1,1-1 8,10-10-20,0-1 0,3-5 20,-12 14 0,15-17-2,41-48 8,-53 63-6,3-4 2,0 1 1,-1-1 0,0 0-1,0 0 1,-1-1 0,0 0-1,0-1-2,-3 2 4,-2 7-3,-1 0 0,1-1 0,0 1 1,0 0-1,0 0 0,0 0 1,0 0-1,1 1 0,-1-1 1,0 0-1,1 0 0,0 1 0,-1-1 1,1 1-2,4-1 5,-10 3 28,4-1-33,-1 1 1,1-1-1,-1 1 0,1-1 0,0 0 0,-1 1 0,1-1 0,-1 1 0,1 0 1,0-1-1,-1 1 0,1-1 0,0 1 0,0-1 0,0 1 0,-1 0 0,1 0 0,-2 3 0,-13 24-10,7-12-5,3-7-23,0 1-1,-1-1 1,0 0-1,-1 0 0,1 0 1,-6 4 38,-9 10-371,20-21 341,-1 0-1,1 1 1,0-1 0,0 1-1,0-1 1,0 1 0,0 0 30</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10-14T23:21:43.403"/>
    </inkml:context>
    <inkml:brush xml:id="br0">
      <inkml:brushProperty name="width" value="0.1" units="cm"/>
      <inkml:brushProperty name="height" value="0.1" units="cm"/>
      <inkml:brushProperty name="color" value="#333333"/>
    </inkml:brush>
  </inkml:definitions>
  <inkml:trace contextRef="#ctx0" brushRef="#br0">103 61 1304,'-67'-49'944,"53"39"-366,12 8 571,3 4 512,5 10-1561,-2-4-76,1 0 1,0 1-1,3 2-24,80 102 40,-75-95-24,2-2-1,0 0 0,0-1 1,2 0-1,0-2 0,1 1-15,-18-14 0,0 0 1,1 0-1,-1 1 0,0-1 0,0 0 0,0 0 0,1 0 0,-1 0 1,0 0-1,0 0 0,1 0 0,-1 0 0,0 0 0,0-1 1,0 1-1,1 0 0,-1 0 0,0 0 0,0 0 0,0 0 0,1 0 1,-1 0-1,0 0 0,0 0 0,0-1 0,0 1 0,1 0 1,-1 0-1,0 0 0,0 0 0,0-1 0,0 1 0,0 0 0,0 0 1,0 0-1,0-1 0,1 1 0,-1 0 0,0 0 0,0 0 1,0-1-1,0 1 0,0 0 0,0 0 0,0 0 0,0-1 0,0 1 0,0 0-9,0-1 0,0 0-1,0 1 1,0-1 0,0 1-1,1-1 1,-1 0 0,-1 1-1,1-1 1,0 1-1,0-1 1,0 0 0,0 1-1,0-1 1,0 1 0,-1-1-1,1 0 10,-47-40-116,-6-8 124,43 40-4,0 1-1,-8-5-3,6 4 1,-80-65 182,81 62 561,20 17-587,9 6-29,12 18-145,26 25-152,0 0-1124,-38-36 840</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10-14T23:21:43.908"/>
    </inkml:context>
    <inkml:brush xml:id="br0">
      <inkml:brushProperty name="width" value="0.1" units="cm"/>
      <inkml:brushProperty name="height" value="0.1" units="cm"/>
      <inkml:brushProperty name="color" value="#333333"/>
    </inkml:brush>
  </inkml:definitions>
  <inkml:trace contextRef="#ctx0" brushRef="#br0">131 97 3569,'-11'-59'935,"11"58"-967,0 0 1,0 0 0,0 0 0,-1 0-1,1 0 1,0 0 0,1 0-1,-1 0 1,0 0 0,0 0 0,0 0-1,1 0 1,-1 0 0,0 0-1,1 0 1,-1 0 0,1 1 0,-1-1-1,1 0 1,-1 0 31,1-1-642,-4 0 285,3 2 446,0 0-36,0 0 1,-1 0-1,1 0 0,0 0 1,0 0-1,0-1 0,-1 1 1,1 0-1,0 0 0,0 0 1,0 0-1,-1 0 1,1 0-1,0 0 0,0 1 1,0-1-1,-1 0 0,1 0 1,0 0-1,0 0 1,0 0-1,-1 0 0,1 0 1,0 0-1,0 0 0,0 0 1,0 1-1,-1-1 0,1 0 1,0 0-1,0 0 1,0 0-1,0 1 0,0-1 1,0 0-1,0 0 0,-1 0 1,1 0-1,0 1-53,-1 0 113,0 1 0,0 0 0,0 0 0,0-1-1,0 1 1,1 0 0,-1 1-113,-2 3 139,1 1 1,-1-1-1,0 0 0,-2 1-139,-10 15 138,9-15-106,1 1-1,0 0 1,0 0 0,0 1 0,1-1 0,0 1-1,1 0 1,0 0 0,0 2-32,-14 55 76,16-58-73,-3 6-1,-2-7-9,5-7 6,1 0 0,0 1 0,-1-1-1,1 0 1,0 0 0,-1 1 0,1-1 0,0 0 0,0 0 0,-1 1 0,1-1-1,0 0 1,0 1 0,-1-1 0,1 0 0,0 1 0,0-1 0,0 0 0,0 1-1,0-1 1,0 1 0,0-1 0,-1 0 0,1 1 0,0-1 0,0 0 0,0 1 0,1-1-1,-1 1 1,0-1 0,0 0 0,0 1 0,0-1 0,0 0 0,0 1 0,0-1-1,1 0 1,-1 1 0,0-1 0,0 0 0,0 1 0,1-1 1,-1 0-6,0 1 0,1-1 0,-1 0 0,0 0 0,0 0 0,1 0 0,-1 1 0,0-1 0,1 0 0,-1 0 1,0 0-1,1 0 0,-1 0 0,0 0 0,0 0 0,1 0 0,-1 0 0,0 0 0,1 0 0,-1 0 0,0 0 0,1 0 0,-1 0 0,0 0 0,1 0 1,-1 0-1,0-1 0,0 1 0,1 0 0,-1 0 0,0 0 0,0 0 0,1-1 6,0 1-27,0-1 0,0 0 0,0 1 0,-1-1 0,1 0 0,0 0 0,0 0 0,0 0 0,0 0 27,2-12-203,-2 6 91,3-5-10,1 1 0,-1 0 0,2-1 0,-1 2 0,7-9 122,-11 17 0,10-15-2,1 2 0,5-7 2,10-11 0,-19 22-5,-3 4-5,0 0-1,0 0 0,-1-1 1,1 1-1,-2-1 0,2-4 11,2-8-5,-11 18 202,4 2-172,0 1 1,-1-1-1,1 0 0,0 0 1,-1 0-1,1 0 0,0 0 1,-1 1-1,1-1 0,0 0 0,0 0 1,-1 1-1,1-1 0,0 0 1,0 0-1,-1 1 0,1-1 1,0 0-1,0 1 0,0-1 1,-1 0-1,1 0 0,0 1 0,0-1 1,0 1-1,0-1 0,0 0 1,0 1-1,0-1-25,-1 1 12,0 3 17,0 1-1,-1-1 1,0 0 0,0 0-1,0 0 1,-3 4-29,-45 59 55,17-15-249,0-7-222,22-28 180,-4 11 236</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10-14T23:21:45.871"/>
    </inkml:context>
    <inkml:brush xml:id="br0">
      <inkml:brushProperty name="width" value="0.1" units="cm"/>
      <inkml:brushProperty name="height" value="0.1" units="cm"/>
      <inkml:brushProperty name="color" value="#333333"/>
    </inkml:brush>
  </inkml:definitions>
  <inkml:trace contextRef="#ctx0" brushRef="#br0">172 51 3417,'-120'-22'961,"115"21"-916,1 0-1,0 0 0,-1 0 1,1-1-1,-1 0-44,5 2 0,0 0 0,0 0 0,0 0 0,0 0 0,0 0-1,0 0 1,0 0 0,0-1 0,0 1 0,0 0 0,0 0 0,0 0-1,0 0 1,0 0 0,0 0 0,0 0 0,0 0 0,0 0 0,0 0 0,0-1-1,0 1 1,0 0 0,0 0 0,0 0 0,0 0 0,0 0 0,0 0-1,0 0 1,0 0 0,0 0 0,0-1 0,0 1 0,0 0 0,0 0 0,0 0-1,0 0 1,0 0 0,0 0 0,0 0 0,1 0 0,-1 0 0,0 0-1,0 0 1,0 0 0,0 0 0,0 0 0,0-1 0,0 1 0,0 0 0,0 0-1,0 0 1,1 0 0,-1 0 0,0 0 0,0 0 0,0 0 0,0 0-1,0 0 1,0 0 0,0 0 0,0 0 0,1 0 0,-1 0-1,0 0 0,0 0 0,0 0 0,0 0 0,0 0 0,0 0 0,0 0 0,0 0 0,1 0 0,-1 0 0,0 0 0,0 0 0,0 0 0,0 0 0,0 0 0,0 0 0,0 0 0,0 0 0,0 0 0,0 0 0,1 0 0,-1 0 0,0 0 0,0 0 0,0-1 0,0 1 0,0 0 0,0 0 0,0 0 0,0 0 0,0 0 0,0 0 0,0 0 0,0 0 0,0 0 0,0-1 1,0 1-1,0 0 0,0 0 0,0 0 0,0 0 0,0 0 0,0 0 0,0 0 0,0-1 1,61 67 2061,15 14-2294,-55-60 202,-5-6 4,-2 1 0,0 0-1,0 1 1,8 13 27,-16-15 11,-5-12-11,-1 0 0,1-1 0,0 1 1,-1-1-1,1 1 0,0-1 0,0 1 1,0-1-1,0 0 0,0 1 1,0-1-1,0 0 0,0 0 0,1 0 1,-1 1-1,-6-9-1192,-7-5 619,9 10 569,1 0-1,0 0 0,0 0 1,0-1-1,0 1 1,1-1-1,-2-2 5,-9-14-4,-24-35 3,34 50 2,0 1 1,0-1 0,0 0-1,1 0 1,-1 0-1,1-1 1,0 1-1,0 0 1,1 0-1,-1-1 1,1 1-1,0-3-1,-2-15 25,-14-36 428,16 57-435,0 0 0,0 1-1,0-1 1,0 1 0,0-1-1,0 1 1,0-1 0,0 1 0,0-1-1,0 0 1,0 1 0,1-1 0,-1 1-1,0-1 1,0 1 0,1-1-18,1-8 1426,-2 8-1221,0 1 78,0 0 64,0-1 295,-5 6-479,-10 22-26,-2 5-67,-19 36 161,-40 55 401,63-100-546,12-24-103,-1-2-52,4-5-319,1 2 315,1-1 1,0 1-1,3-4 73,12-14-82,-6 9 22,-1-1 1,-1 0 0,9-16 59,-10 12-6,2 1-1,0 0 1,1 1 0,4-4 6,-12 17 0,0 0 0,0 0 0,0 1 0,1 0 0,0 0 0,-1 0 0,3 0 0,18-12 9,-23 13-6,6-4 12,-9 7-13,0 0 0,0 0 0,1-1-1,-1 1 1,0 0 0,0-1 0,0 1 0,0 0 0,0-1-1,0 1 1,0 0 0,1-1 0,-1 1 0,0 0 0,0-1-1,0 1 1,-1 0 0,1-1 0,0 1 0,0 0 0,0 0-1,0-1 1,0 1 0,0 0 0,0-1 0,0 1 0,-1 0-1,1-1-1,0 1 4,0 0-1,0 0 0,0 0 0,0 0 0,0 0 0,0 0 1,0-1-1,0 1 0,0 0 0,0 0 0,0 0 0,-1 0 1,1 0-1,0 0 0,0 0 0,0 0 0,0 0 0,0 0 1,0 0-1,0 0 0,0 0 0,-1 0 0,1-1 0,0 1 1,0 0-1,0 0 0,0 0 0,0 0 0,0 0 0,0 0 1,-1 0-1,1 0 0,0 0 0,0 0 0,0 0 0,0 0 1,0 1-1,0-1 0,0 0 0,0 0-3,-4 4 114,-2 9 132,5-9-168,-1 1 0,0-1 0,0 0 0,-1 0 0,1-1 0,-1 1 0,-2 2-78,-24 24 379,1-3-177,16-10-124,0-1 0,-4 8-78,-4 7 15,-20 24-2216,-9 6 2201,34-42-838</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10-14T23:21:52.486"/>
    </inkml:context>
    <inkml:brush xml:id="br0">
      <inkml:brushProperty name="width" value="0.1" units="cm"/>
      <inkml:brushProperty name="height" value="0.1" units="cm"/>
      <inkml:brushProperty name="color" value="#333333"/>
    </inkml:brush>
  </inkml:definitions>
  <inkml:trace contextRef="#ctx0" brushRef="#br0">122 21 1448,'-2'-1'298,"1"1"-1,0-1 0,0 0 0,0 0 1,-1 1-1,1-1 0,0 0 1,0 0-1,0 0 0,0 0 1,0-1-298,0 1 164,0-1 0,0 1 0,0 0 0,0 0 0,-1 0 0,1 0 0,0 0 0,-1 0-164,45 22 2037,-32-16-1997,-1 0-10,1 1 0,-1 0-1,0 0 1,-1 1-1,1 0 1,3 4-30,-3-1 14,-1 1 0,0 0 0,0 1 0,-1 0-14,29 51 28,-35-60-27,1 2 9,-1 1-1,1-1 1,-1 1 0,1 2-10,1 5 32,-4-13-28,1 1 0,-1-1-1,0 1 1,0 0 0,1-1 0,-1 1 0,0-1 0,1 1 0,-1-1 0,1 1-1,-1-1 1,1 0 0,-1 1 0,1-1 0,-1 1 0,1-1 0,-1 0 0,1 1-1,-1-1 1,1 0 0,0 0-4,1 0 19,-7-4-31,-8-4-36,10 5 46,-1-1 0,1 0 0,0 0 0,0 0 1,0 0-1,0 0 0,1-1 0,-2-4 2,2 3 2,1 0-1,-1-1 1,1 1 0,1 0-1,-1-1 1,1 1-1,0-1 1,1 0-2,-1-11 42,0 17-42,0 1 0,0 0 0,0 0 1,0 0-1,0-1 0,0 1 0,0 0 1,0 0-1,0 0 0,0-1 0,0 1 0,0 0 1,0 0-1,0 0 0,0 0 0,0 0 0,0-1 1,-1 1-1,1 0 0,0 0 0,0 0 1,0 0-1,0 0 0,0-1 0,0 1 0,-1 0 1,1 0-1,0 0 0,0 0 0,0 0 1,0 0-1,-1 0 0,1 0 0,0 0 0,0 0 1,0 0-1,-1 0 0,1 0 0,0 0 0,0 0 1,0 0-1,0 0 0,-1 0 0,1 0 1,0 0-1,-10 3 24,6-1-18,3-2-4,-3 1 1,1 0 0,-1 1 0,1 0 0,-1-1 1,1 1-1,0 0 0,-1 1-3,-53 43 24,0-1 16,47-35-33,8-8-3,0 0-1,0 0 0,0 0 0,0 0 0,-1 0 0,1 0 0,-1 0 0,1-1 0,-1 0 1,-1 1-4,1-1 4,2 0-1,-1-1-1,1 1 1,-1-1 0,1 1 0,-1-1 0,1 1 0,0 0-1,-1 0-2,1 0 3,1-1-1,-1 1 1,1 0-1,-1-1 1,1 1-1,0-1 0,-1 1 1,1 0-1,0 0 1,-1-1-1,1 1 1,0 0-1,0 0 1,0-1-1,0 1 1,0 0-1,0 0 0,0-1 1,0 2-3,2 4 25,-2-6-25,0 0-1,0 0 1,1 0 0,-1 0 0,0 0 0,0 0-1,0 0 1,0 0 0,1 0 0,-1 0 0,0 0-1,0 0 1,0 0 0,0 0 0,0 0-1,1 0 1,-1 0 0,0 0 0,0 0 0,0-1-1,0 1 1,0 0 0,0 0 0,1 0 0,-1 0-1,0 0 1,0 0 0,0 0 0,0 0 0,0-1-1,0 1 1,0 0 0,0 0 0,0 0-1,1 0 1,-1 0 0,0 0 0,0-1 0,0 1-1,0 0 1,0 0 0,0 0 0,0 0 0,0-1-1,0 1 1,0 0 0,0 0 0,0 0 0,0 0 0,10-25-36,-9 22 35,0 0 0,0 0 1,1 0 0,-1-1 0,1 1-1,-1 0 1,1 0 0,1-1 0,40-49-1,16-19-7,-52 64 6,0 1 0,0 0 0,5-4 2,-12 11 2,1 0 0,-1-1 1,1 1-1,-1 0 0,1-1 0,-1 1 0,1 0 0,-1 0 0,0 0 1,1 0-1,-1-1 0,1 1 0,-1 0 0,1 0 0,-1 0 0,1 0 1,0 0-3,-1 1 87,-7 0 61,7-1-138,-1 0 0,1 0 0,-1 0-1,1 1 1,-1-1 0,1 0 0,-1 1-1,1-1 1,0 0 0,-1 1 0,1-1-1,-1 1 1,1-1 0,0 0 0,0 1 0,-1-1-1,1 1 1,0-1 0,-1 1-10,0 1 32,1-1-20,-5 6 50,1 0 0,-2 0 0,1-1 0,-5 5-62,-36 40 86,38-42-66,0 0 0,1 1-1,0 0 1,0 0-1,0 3-19,-2 3 14,8-14-13,0 0 0,0 0 0,0 0 0,0 1-1,0-1 1,0 0 0,1 1 0,-1-1 0,1 0-1,0 1 1,-1-1 0,1 0 0,0 1 0,0-1-1,1 1 1,-1-1 0,0 0 0,1 1 0,0-1-1,-1 0 1,1 1 0,0-1 0,0 0 0,0 0-1,2 2 0,-3-4 1,0 1-1,0-1 0,1 0 1,-1 0-1,0 0 0,0 1 1,1-1-1,-1 0 0,0 0 1,0 0-1,1 1 0,-1-1 1,0 0-1,1 0 1,-1 0-1,0 0 0,0 0 1,1 0-1,-1 0 0,0 0 1,1 0-1,-1 0 0,0 0 1,1 0-1,-1 0 0,0 0 1,1 0-1,-1 0 0,0 0 1,1 0-1,-1 0 0,0 0 0,9-8 9,-5 4-7,17-15-16,2-5 14,-2 2-32,-15 16 24,-1 0 0,0 0 0,0-1 0,1-2 8,-3 5-2,-1 0 0,0 0 0,0 0 1,-1 0-1,1-1 0,-1 1 1,0 0-1,0-1 0,0 0 2,-1 4 1,0 0-1,0 0 0,0 0 0,0 0 0,-1-1 0,1 1 1,0 0-1,0 0 0,-1 0 0,1 0 0,-1 0 0,1 0 0,-1 0 1,1 0-1,-1 0 0,1 0-2,-1 1 1,1-1 0,-1 1-1,1-1 1,-1 1 0,1 0 0,-1-1-1,1 1 1,-1 0 0,1-1-1,-1 1 1,0 0 0,1 0-1,-1-1 1,1 1 0,-1 0-1,0 0 1,1 0 0,-1 0-1,0 0 1,1 0 0,-1 0-1,1 0 1,-1 0 0,0 0-1,1 0 1,-1 1 0,0-1-1,1 0 1,-1 0 0,1 1-1,-1-1 2,-9 3 7,7-3-5,0 1 0,0 0 0,0 0-1,0 0 1,0 0 0,1 1 0,-1-1-1,0 1 1,0 0-2,-47 37 16,46-35-13,-1-1 1,0 0-1,1 0 0,-1-1 1,-5 3-4,-7 4 6,-1 8-8,1-4-11,12-3 3,5-10 10,-1 1-1,1 0 0,0 0 0,-1 0 1,1-1-1,-1 1 0,1 0 0,-1-1 0,1 1 1,-1 0-1,0-1 0,1 1 0,-1-1 0,0 1 1,1-1-1,-1 1 0,0-1 0,0 1 1,1-1-1,-2 0 1,-7 4-91,9-8-29,0 4 111,0 0 0,0 0 0,0-1 0,0 1 0,0 0 0,0-1 0,0 1 0,0 0 0,0 0 0,0-1 0,0 1 0,0 0 0,0-1 0,0 1 0,0 0 0,1 0 0,-1-1-1,0 1 1,0 0 0,0 0 0,0-1 0,1 1 0,-1 0 0,0 0 0,0 0 0,0-1 0,1 1 0,-1 0 0,0 0 0,1 0 9,52-32-148,6-13 95,-47 36 44,0 0 0,-1-1 0,0 0 0,-1-1 0,5-5 9,3-5-31,-14 17-2695,-5 4 1947</inkml:trace>
</inkml:ink>
</file>

<file path=ppt/ink/ink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10-14T23:21:54.700"/>
    </inkml:context>
    <inkml:brush xml:id="br0">
      <inkml:brushProperty name="width" value="0.1" units="cm"/>
      <inkml:brushProperty name="height" value="0.1" units="cm"/>
      <inkml:brushProperty name="color" value="#333333"/>
    </inkml:brush>
  </inkml:definitions>
  <inkml:trace contextRef="#ctx0" brushRef="#br0">1 31 3545,'-1'-6'482,"1"0"0,0 0 1,1-3-483,-1 9 14,0 0 0,0 0 1,0 0-1,0 0 0,0-1 1,0 1-1,0 0 0,0 0 0,0 0 1,0 0-1,0 0 0,0 0 1,0 0-1,0-1 0,0 1 0,0 0 1,0 0-1,0 0 0,0 0 1,0 0-1,0 0 0,0 0 1,0 0-1,0-1 0,1 1 0,-1 0 1,0 0-1,0 0 0,0 0 1,0 0-1,0 0 0,0 0 1,0 0-1,0 0 0,1 0 0,-1 0 1,0 0-1,0 0 0,0 0 1,0 0-1,0 0 0,0 0 1,0 0-1,1 0 0,-1 0 0,0 0 1,0 0-1,0 0 0,0 0 1,0 0-1,0 0 0,0 0 0,1 0 1,-1 0-1,0 0 0,0 0 1,0 0-1,0 0 0,0 0 1,0 1-1,0-1 0,0 0 0,0 0 1,1 0-15,5 9 197,-3-4-253,7 9-104,-8-11 194,0 0 0,-1 0 0,1 0 0,1-1 0,-1 1-1,0-1 1,1 1 0,-1-1 0,3 2-34,-2-2 81,1 1 76,0-1 1,1 1-1,-1-1 1,1 1-1,-1-1 1,1-1-158,8 5 185,0 0 0,0 1-1,-1 0 1,1 1 0,1 2-185,3 2 28,58 41-12,-45-35-11,-4-2 3,2 3-8,-20-13 1,0 0-1,0 1 1,-1 0 0,0 0-1,2 4 0,24 35 48,-29-41 33,-3-4 191,-4-3-59,-21-13-1976,23 15 1717,0-1 1,0 1 0,0-1 0,0 0 0,0 0 0,0 1 0,0-1-1,0 0 1,0 0 0,1 0 0,-1 0 0,0 0 0,1 0 0,-1-1 45,-9-13-153,-23-28-8,31 41 156,1 0 0,0 0 0,-1 0 0,1 0 0,0 0 0,0 0 1,0 0-1,0 0 0,1 0 0,-1-1 0,0 1 0,1 0 0,0-1 0,-1 1 0,1-2 5,0-5-2,-4-15 16,1 1 51,0 0-1,1 0 1,2-10-65,1-26 1239,-1 59-1208,0 0-1,0 0 1,0 0 0,0 0 0,0-1-1,0 1 1,0 0 0,0 0 0,0 0-1,-1 0 1,1 0 0,0-1 0,0 1-1,0 0 1,0 0 0,0 0 0,0 0-1,-1 0 1,1 0 0,0 0-1,0 0 1,0 0 0,0 0 0,-1-1-1,1 1 1,0 0 0,0 0 0,0 0-1,0 0 1,-1 0 0,1 0 0,0 0-1,0 0 1,0 0-31,-8 2 198,5-1-184,0 0-1,0 0 1,0-1 0,0 1 0,-1-1-14,0 1 2,1-1 1,0 1 0,0 0 0,-1 0 0,1 0 0,0 0 0,0 0 0,0 1 0,0-1 0,1 1 0,-1 0-1,0 0 1,1 0 0,-1 0-3,-8 7 4,1 1 0,0 0 0,1 1 0,0 0-1,1 0 1,0 1 0,0 0 0,-3 9-4,-29 62 132,37-78-99,0 0 1,-1 0-1,0 0 1,0-1-1,0 1 0,0-1 1,-4 3-34,-12 11 135,20-17-129,-1-1-1,0 1 0,0 0 1,0 0-1,0 0 0,1 0 1,-1 0-1,1 0 0,-1 0 1,0 0-1,1 0 0,0 0 1,-1 0-1,1 1 0,0-1 1,-1 0-1,1 0 0,0 0 1,0 1-1,0 0-5,0-2 0,0 0 0,0 0 0,0 0 0,0 1 1,0-1-1,0 0 0,0 0 0,0 0 0,1 0 0,-1 0 0,0 0 0,0 0 0,0 1 1,0-1-1,0 0 0,0 0 0,0 0 0,0 0 0,1 0 0,-1 0 0,0 0 0,0 0 0,0 0 1,0 0-1,0 0 0,0 0 0,1 0 0,-1 0 0,0 0 0,0 0 0,0 0 0,0 0 1,0 0-1,1 0 0,-1 0 0,0 0 0,0 0 0,0 0 0,0 0 0,0 0 0,0 0 0,1 0 1,-1 0-1,0 0 0,0 0 0,0 0 0,0 0 0,0 0 0,0-1 0,0 1 0,0 0 1,1 0-1,-1 0-3,0 0 0,1-1 0,-1 1 0,0 0 0,1-1 1,-1 1-1,0 0 0,0-1 0,1 1 0,-1 0 0,0-1 1,0 1-1,0 0 0,0-1 0,1 1 0,-1-1 0,0 1 3,0-1-1,0 0 0,0 0-1,0 0 1,0 0-1,1 0 1,-1 0 0,0 0-1,0 0 1,1 1-1,-1-2 2,3-3-2,-3 3 2,1 0 0,-1 0 0,1 1 0,0-1 0,0 0 0,-1 1 0,1-1 0,1 0-1,-1 1 1,0-1 0,0 1 0,0 0 0,1-1 0,-1 1 0,1 0 0,0-1 0,14-13-1,1-3-1,-10 10 1,1 0 1,-1 1-1,2 0 0,-1 0 0,1 0 1,0 1-1,4-1 1,-7 3-1,0-1 1,0 1-1,0-1 1,0 0-1,-1-1 1,0 1-1,3-5 1,5-9 55,10-16-55,-12 17 72,-7 13-3,-1 2-7,-5 2 264,-1 4-179,-2 8-27,3-5-87,0 0-1,-1 0 1,0-1-1,0 1 1,-3 3-33,-78 103 193,79-105-173,-2 3 41,-1 0 0,-7 8-61,12-16 19,0 1-1,-1 0 1,1-1-1,0 1 1,-1-1-1,0 0 0,1 0 1,-1 0-1,0-1 1,-2 1-19,-26 10 125,32-12-129,0 0 0,0 0 0,0 1 0,-1-1 0,1 0 0,0 0 0,0 0 0,0 0 0,0 1 0,-1-1 0,1 0 0,0 0 0,0 1 0,0-1 0,0 0 0,0 0 0,0 1 1,0-1-1,0 0 0,0 0 0,0 1 0,0-1 0,0 0 0,0 0 0,0 1 0,0-1 0,0 0 0,0 0 0,0 1 0,0-1 0,0 0 0,0 0 0,0 1 0,0-1 0,1 0 0,-1 0 0,0 1 0,0-1 4,0 0-52,0 0 15,1 0 0,-1 0 0,0 1 1,0-1-1,0 0 0,0 0 0,0 0 0,1 0 0,-1 0 0,0 0 0,0 0 0,0 0 0,0 0 0,1 0 0,-1 0 0,0 0 0,0 0 0,0 0 0,0 0 0,1 0 0,-1 0 0,0 0 0,0 0 0,0 0 1,0-1-1,0 1 0,1 0 0,-1 0 0,0 0 0,0 0 0,0 0 0,0 0 0,0 0 0,0 0 0,1-1 0,-1 1 0,0 0 0,0 0 0,0 0 0,0 0 0,0-1 37,0 0-553</inkml:trace>
</inkml:ink>
</file>

<file path=ppt/ink/ink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10-14T23:22:18.767"/>
    </inkml:context>
    <inkml:brush xml:id="br0">
      <inkml:brushProperty name="width" value="0.1" units="cm"/>
      <inkml:brushProperty name="height" value="0.1" units="cm"/>
      <inkml:brushProperty name="color" value="#E71225"/>
    </inkml:brush>
  </inkml:definitions>
  <inkml:trace contextRef="#ctx0" brushRef="#br0">126 383 872,'3'-77'435,"-1"62"-142,-2 15-290,0-1 0,-1 1 0,1 0 0,0 0 0,0 0 0,0 0 0,1 0 0,-1 0 0,0 0 0,0 0 0,0 0 0,0 0 0,0 0 0,0-1 0,0 1 0,0 0 0,0 0 0,0 0 0,0 0 0,0 0 0,0 0-1,0 0 1,0 0 0,0 0 0,0 0 0,0 0 0,0 0 0,0 0 0,0 0 0,1 0 0,-1 0 0,0 0 0,0-1 0,0 1 0,0 0 0,0 0 0,0 0 0,0 0 0,0 0 0,0 0 0,0 0 0,0 0-1,1 0 1,-1 0 0,0 0 0,0 0 0,0 1 0,0-1 0,0 0 0,0 0 0,0 0 0,0 0 0,0 0 0,0 0-3,5 10 105,-5-9-78,1 0 7,0 4-8,-1 0 0,1-1 0,-1 1 1,0 0-1,0 0 0,0-1 0,-2 5-26,0 22 206,1-15-126,0 12 206,1-1 0,2 11-286,2 12 350,-5-19-65,-2 11-285,-1 28 149,3 247-13,2-76-138,-29 430-290,12-367 38,10-126 120,7-14 51,-6-19 11,0-61-236,-10 49 308,0-46-252,10-12 5,-1-7 62,6-46 99,2 11 86,0 11-17,-2-20 33,0-23-13,0 0 1,0-1-1,1 1 0,-1-1 0,0 1 1,0 0-1,0-1 0,0 1 1,-1-1-1,1 1 0,0 0 0,0-1 1,0 1-1,0-1 0,-1 1 1,1 0-4,0-1 5,-1 0 0,1 0 1,-1 0-1,1 1 0,0-1 0,-1 0 1,1 0-1,-1 0 0,1 0 1,-1 0-1,1 0 0,0 0 1,-1 0-1,1 0 0,-1-1 1,1 1-1,-1 0 0,1 0 1,0 0-1,-1 0 0,1-1-5,-3-7 278,-7-57 99,8 52-341,-3-14 76,2-1-1,1 0 1,0-14-112,9-74 153,-1 38 78,-4-15-231,-3 26 175,4 0 0,2-5-175,20-95 290,5-44 78,-23 75 317,-7-45-685,-1 67 341,10-237 802,-5 246-865,3-58 208,23-116-486,-15 185 21,24-185 12,-31 169 15,1-3 539,10-29-587,-14 113 393,-1-1 1,0-29-394,-2 51 52,-2 8-51,0 0 1,0 0-1,0 0 0,1 0 0,-1 0 0,0 0 1,0 0-1,0 0 0,0 0 0,0 0 1,0 0-1,0 0 0,0 0 0,0 1 1,1-1-1,-1 0 0,0 0 0,0 0 0,0 0 1,0 0-1,0 0 0,0 0 0,0 1 1,0-1-1,0 0 0,0 0 0,0 0 1,0 0-1,0 0 0,0 0 0,0 1 1,0-1-1,0 0 0,0 0 0,0 0 0,0 0 1,0 0-1,0 0 0,0 0 0,0 1 1,0-1-2,-4 13-7,-2 143-13,6-135 17,3 378-11,-2-342 11,2 96 9,4 297-151,-13-2-129,4-419 255,-10 336-61,16-3 102,-1-288-21,23 302-32,-24-354 8,0 11 23,-1-24-1,-1-8 6,-1-2 6,-1-1 3,0-4-4,-3-23-2,-11-159 0,10-178 60,7 207 3,-13-326 131,1 123-136,10-615 398,1 957-442,2-128 215,-3 91 344,-6-28-581,6 75 66,1 8-60,0 0 0,-1 0-1,1 0 1,0-1 0,-1 1 0,1 0-1,-1 0 1,1 0 0,-1 0-1,0 0 1,0 0 0,0 0-1,0 1 1,0-1 0,-1 0-6,2 2-14,-2 6-16,0 62 27,0 22-5,6 164-9,3 250-31,-21 28-76,9-431 76,-11 231-133,13 3 54,9-177 115,11 23 16,3 69-4,-18-102-30,-1-137 28,0-7-6,-1 1 0,0-1 0,0 1 0,0-1 0,-1 1 0,0 1 8,1-5-5,0-1-1,0 0 1,0 1 0,0-1 0,0 1 0,0-1-1,-1 0 1,1 1 0,0-1 0,0 0 0,0 1 0,-1-1-1,1 0 1,0 1 0,0-1 0,-1 0 0,1 0-1,0 1 1,0-1 0,-1 0 0,1 0 0,0 1 0,-1-1-1,1 0 1,0 0 0,-1 0 0,1 0 0,0 0-1,-1 0 1,1 1 0,-1-1 0,1 0 0,0 0 0,-1 0-1,1 0 1,-1 0 0,1 0 0,0 0 0,-1-1-1,1 1 1,0 0 0,-1 0 5,0 0-15,-1-1 0,1 0 0,0 1 0,0-1 0,0 0 0,-1 0 0,1 0 0,0 1 0,0-1 0,0 0 0,0 0 0,0-1 15,-3-5-20,0 1-1,1-1 1,0-1 0,0 1-1,0 0 1,0-5 20,-7-25 44,2-1 1,2 0-1,0-12-44,3 22 12,-7-81 34,4-64-46,4 105-1,-2-403-25,-3-93 154,-26 109 308,15 249-309,16 135-77,5-65-50,0 68 23,-1 22 96,2-2-119,-4 43 35,1 1 0,0 0 0,1 0 1,-1 0-1,2-4-35,-2 6 32,0 0 0,0 0-1,0 0 1,-1 0 0,1 0 0,-1-1 0,1 1-1,-1-1-31,1 10 44,0 1-1,0-1 1,0 1-1,3 3-43,1 12-3,-3-11 0,-1 0-1,0 0 1,-1 1 0,-1 9 3,-2 8-16,-3 7 16,-2 11-10,4-14 1,2-1 0,1 4 9,4 72-19,-3-99 18,9 144-17,6 20 2,-5 53-2,-9 9-1,-1-98 8,23 430-89,-10-412-273,-8 54 373,-5-157-66,-3 83 53,1-109 33,2-20-22,0-7-6,0 0 0,0 0 0,0 0 0,0 0 0,1 1 0,-1-1 0,0 0 0,0 0 0,0 0 0,0 0 0,0 1 1,0-1-1,0 0 0,0 0 0,0 0 0,0 1 0,0-1 0,0 0 0,0 0 0,0 0 0,0 0 0,0 1 0,-1-1 0,1 0 0,0 0 0,0 0 0,0 0 0,0 0 0,0 1 0,0-1 0,0 0 0,0 0 0,-1 0 0,1 0 0,0 0 0,0 0 0,0 1 1,0-1-1,0 0 0,-1 0 0,1 0 0,0 0 0,0 0 0,0 0 0,0 0 0,-1 0 0,1 0 0,0 0 0,0 0 0,0 0 0,0 0 0,-1 0 0,1 0 8,0 0-11,0 0-1,0 0 1,0 0 0,0 0-1,0 0 1,0 0 0,-1 0-1,1 0 1,0 0 0,0 0-1,0 0 1,0 0 0,0 0-1,0-1 1,0 1 0,0 0-1,0 0 1,0 0 0,0 0-1,0 0 1,0 0 0,0 0-1,0 0 1,-1 0 0,1 0-1,0 0 1,0-1 0,0 1-1,0 0 1,0 0 0,0 0-1,0 0 1,0 0 0,0 0-1,0 0 1,0 0 0,0 0-1,0 0 1,0-1 0,0 1-1,1 0 1,-1 0 0,0 0-1,0 0 1,0 0 0,0 0-1,0 0 1,0 0 0,0 0-1,0 0 12,0-18-341</inkml:trace>
</inkml:ink>
</file>

<file path=ppt/ink/ink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10-14T23:22:22.684"/>
    </inkml:context>
    <inkml:brush xml:id="br0">
      <inkml:brushProperty name="width" value="0.1" units="cm"/>
      <inkml:brushProperty name="height" value="0.1" units="cm"/>
      <inkml:brushProperty name="color" value="#E71225"/>
    </inkml:brush>
  </inkml:definitions>
  <inkml:trace contextRef="#ctx0" brushRef="#br0">117 77 56,'-40'-77'48,"40"88"-8,1 12-8,-2 1-24,-1 4-8,0 8 8,-1 4 0,-6 18 16,2 10-8,2 31 8,-7 16 40,5 28 96,1 19 8,-6 35-24,7 12-80,-2 26-72</inkml:trace>
</inkml:ink>
</file>

<file path=ppt/ink/ink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10-14T23:22:24.450"/>
    </inkml:context>
    <inkml:brush xml:id="br0">
      <inkml:brushProperty name="width" value="0.1" units="cm"/>
      <inkml:brushProperty name="height" value="0.1" units="cm"/>
      <inkml:brushProperty name="color" value="#E71225"/>
    </inkml:brush>
  </inkml:definitions>
  <inkml:trace contextRef="#ctx0" brushRef="#br0">0 3080 456,'35'-218'387,"-32"191"-186,-1-1 1,-2-17-202,0 43 14,8-767 2912,14 114-1129,12-213-181,-27 738-1521,6-73 138,-6 162-142,-5 32-3,0 0 0,-1 0 0,0 0 0,0-2-88,-5 41 145,-5 121-138,3 67-7,5-116-2,-1-5-2,1 465-8,38 43-65,15-43-87,-35-385 69,15 127 87,-32-297 0,1-1 0,1 1 0,-1-1 0,1 1 0,0 0 8,-2-7-2,0 0 0,0 0-1,0 0 1,0 0 0,0 0-1,0 0 1,0 0-1,0 0 1,0 0 0,0 0-1,0 0 1,0 0 0,0 1-1,0-1 1,0 0-1,0 0 1,-1 0 0,1 0-1,0 0 1,0 0 0,0 0-1,0 0 1,0 0-1,0 0 1,0 0 0,0 0-1,0 0 1,0 0 0,0 0-1,0 0 1,0 0-1,0 0 1,0 0 0,0 0-1,0 0 1,0 0 0,-1 0-1,1 0 1,0 0 0,0 0-1,0 0 1,0 0-1,0 0 1,0 0 0,0 0-1,0 0 1,0 0 0,0-1-1,0 1 1,0 0-1,0 0 1,0 0 0,0 0-1,0 0 1,0 0 0,0 0-1,0 0 1,0 0-1,0 0 1,0 0 0,0 0-1,0 0 1,0 0 0,0 0-1,0 0 3,-6-9-44,-14-60 61,-2-15 140,-9-73-157,13-4 127,5-61-127,7-276 20,11-1-16,-3 431 0,-7-601 470,4 612-332,-2-33 125,-4-3-76,2 44 54,3 62-222,1 4-16,-8 174 19,17 357-50,10 101-92,-13-461 52,1 49-24,14 175-7,-11-236 91,-8-163 5,17 282 21,-16-268-22,1-1-1,-2 10 1,-1-35-2,0 0 1,0 0 0,0-1-1,0 1 1,0 0 0,0-1-1,0 1 1,-1 0 0,1 0-1,0-1 1,0 1 0,-1 0-1,1-1 1,-1 1-1,1 0 2,-4-1-4,-1-5 47,3 0-30,-1 1 0,1-1 0,0-1-1,0 1 1,0 0 0,0-4-13,-3-11 15,-5-14-3,3 0-1,0-1 1,0-26-12,-13-408 34,16 350-23,5-708 8,-3 55 212,1 736-206,0-2 48,-1 0 1,-2 0-1,-7-25-73,4 41 119,4 16-53,1 5-10,1 11 6,0-5-69,-8 36-9,4-20 13,1-1 1,1 6 2,-1 40-17,4 0 1,5 36 16,-3-51-7,6 456-106,-7-223 40,0-193 49,-3 542-248,-1-557 243,-3 161-38,13-107 53,3-21-1,6-20-1,-6-40 17,0 28-1,-8-61 14,0-12-1,0-7-1,-2-12 19,-2-17-23,-2-23-7,-8-111 15,-1-7 41,7-14-57,8-175 20,-1 296-17,27-525 20,-3 106-7,-16-249 169,-17 591 5,4 98-110,4 40-76,0 13-30,0 3 10,-6 82-39,5-2 34,2 40-176,0 46-525,0 29 341</inkml:trace>
</inkml:ink>
</file>

<file path=ppt/ink/ink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10-14T23:22:30.649"/>
    </inkml:context>
    <inkml:brush xml:id="br0">
      <inkml:brushProperty name="width" value="0.1" units="cm"/>
      <inkml:brushProperty name="height" value="0.1" units="cm"/>
      <inkml:brushProperty name="color" value="#E71225"/>
    </inkml:brush>
  </inkml:definitions>
  <inkml:trace contextRef="#ctx0" brushRef="#br0">25 424 248,'71'-37'123,"-61"31"-64,-13 5 36,0 1-4,2 0 123,1-1 0,-1 1 0,1-1 0,0 1 0,-1-1 0,1 0-1,0 1 1,-1-1 0,1 0 0,0 1 0,0-1 0,0 0 0,0 1 0,0-1 0,-1 0 0,1 1 0,0-1-1,1 0-213,-1-19-303,0 12 801,0 4-451,1 3-1,-1 0 0,0 0-1,0 0 1,0 0-1,0 0 1,0 0 0,0 0-1,-1 0 1,1 1-1,0-1 1,0 0 0,-1 0-1,1 0 1,0 0-1,-1 0 1,1 1 0,-1-1-1,1 0-45,-2-3 9,2 3-8,0 1 1,0 0-1,0 0 1,0 0-1,0 0 1,0-1-1,0 1 0,0 0 1,0 0-1,0 0 1,0 0-1,0 0 0,0-1 1,0 1-1,0 0 1,-1 0-1,1 0 1,0 0-1,0 0 0,0-1 1,0 1-1,0 0 1,0 0-1,0 0 1,-1 0-1,1 0 0,0 0 1,0 0-1,0 0 1,0 0-1,0-1 1,-1 1-1,1 0 0,0 0 1,0 0-2,-1 3 39,3 45 67,3 12-106,-1-14 11,8 150 5,1 73-383,-11 0 0,-21 130 367,-4-99-169,16 2 177,7-268-5,0-6 1,1-1-1,1 0 1,2 0-1,1 1-3,-3-14 3,-1-9-3,0 0 1,0-1-1,1 1 1,-1-1 0,2 2-1,5 4-9,-3-8 6,-5-3 3,0 1 0,0 0 0,0 0 0,0 0 1,1 0-1,-1-1 0,0 1 0,0 0 0,0 0 0,0-1 1,0 1-1,0 0 0,1 0 0,-1-1 0,0 1 0,0 0 1,0 0-1,0-1 0,0 1 0,0 0 0,0 0 0,0-1 1,0 1-1,0 0 0,-1-7 24,1 1 0,-1 0 0,-1 0 0,1 0 1,-2-3-25,-4-20 164,2-16 500,1-20-664,1 5 182,-8-123-130,1 20-89,-5-53 119,6 105 465,5-81-547,15-58 477,0-16-153,-4 86-206,0 1-61,-5 130-51,-1 6 8,-3-28-14,-2 27 9,-2-35 25,8-17 283,-1 94-299,-1 1-1,0 0 1,-1 0-1,1 0 1,0-1 0,0 1-1,0 0 1,-1 0-1,1 0 1,-1 0 0,1 0-1,-1 0 1,1 0-1,-1 0 1,1 0 0,-1 0-1,0 0 1,0 0-1,0-1-17,-2-2 62,1 1-11,-2-3 18,3 7-30,2 5 9,3 30-45,-1-12-3,-1 0 0,-1 0 0,-2 8 0,3 54-24,5 23 24,1-6-14,0 219-31,-7-241 31,2 85-22,-2-151 33,2 345-152,-18 7-52,3-214 144,8 162 47,5-296 18,8 181 28,-9-176-22,1-115 203,-1 87-207,-2-154 143,0-319-50,3 402-92,19-374 49,-15 356-22,12-363 280,-18 235-168,1 195-131,-1 0 17,1-14-30,2 24 21,3-14-21,0 5 12,-3 3 20,0-23-32,-1-2 24,2 2 0,-4 32-15,0 9-6,1 0-1,0 0 1,0 0 0,0 0 0,0-1-3,1 4 2,-1-1 0,0 1-1,1 0 1,-1 0 0,1-1 0,-1 1-1,1 0 1,0 0 0,-1 0 0,1 0 0,0 0-1,0 0 1,0 0 0,0 0 0,0 0 0,0 0-1,1 0-1,0 0 15,0-1 0,0 1 0,0 0 0,1 0 0,-1 0 0,0 1 0,2-1-15,-3 0 21,0 1-1,1 0 1,-1 0 0,0 0-1,0-1 1,0 1-1,0 0 1,0 1 0,0-1-1,1 0 1,-1 0 0,0 0-1,0 1 1,0-1-1,0 1 1,1 0-21,-2-1 3,0 0 0,0 0 0,0 0 0,0 0 0,0 0 0,0 0-1,0 0 1,0 0 0,0 0 0,1 0 0,-1 0 0,0 0 0,0 0 0,0 0 0,0 0 0,0 0 0,0 0-1,0 0 1,0 0 0,0 0 0,0 0 0,0 1 0,0-1 0,0 0 0,0 0 0,0 0 0,0 0 0,0 0-1,0 0 1,0 0 0,0 0 0,0 0 0,0 0 0,0 0 0,0 0 0,0 0 0,0 1 0,0-1-1,0 0 1,0 0 0,0 0 0,0 0 0,0 0 0,0 0 0,0 0 0,0 0 0,0 0 0,0 0 0,0 0-1,0 0 1,0 0 0,-1 0 0,1 0 0,0 0 0,0 1 0,0-1 0,0 0 0,0 0 0,0 0 0,0 0-1,0 0-2,-1 0 9,1 0-1,-1 1 0,1-1 1,-1 1-1,1-1 0,0 1 1,-1-1-1,1 1 0,-1-1 1,1 1-1,0-1 0,0 1 1,-1 0-9,1 13 42,0-5-42,-1 1 1,-1 7-1,-1 10-2,-6 117-13,4-49 6,-10 157-14,3-102 15,-9 379-1,18-430 5,-1 124-15,4-87 3,-10 258 24,3-324 31,7-69-39,0 1 0,0-1 0,0 1 0,0-1 0,0 0 1,0 1-1,1-1 0,-1 1 0,0-1 0,1 1 0,0 0 0,-1-2 0,0 0 0,0 1 0,0-1 0,0 0 0,1 0 0,-1 0 0,0 1 0,0-1-1,0 0 1,0 0 0,0 0 0,0 1 0,0-1 0,0 0 0,0 0 0,0 0 0,0 1 0,0-1 0,0 0 0,0 0 0,0 0 0,0 1-1,0-1 1,0 0 0,0 0 0,0 0 0,-1 1 0,1-1 0,0 0 0,0 0 0,0 0 0,0 0 0,0 1 0,0-1 0,-1 0 0,1 0-1,0 0 1,0 0 0,0 0 0,0 1 0,-1-1 0,1 0 0,0 0 0,0 0 0,0 0 0,-1 0 0,1 0 0,0 0 0,0 0 0,0 0-1,-1 0 1,1 0 0,0 0 0,0 0 0,-1 0 0,1 0 4,-1 0-1,0 0 1,1-1 0,-1 1-1,0 0 1,0 0 0,1-1-1,-1 1 1,0 0 0,1-1-1,-1 1 1,1-1 0,-1 1-1,0-1 1,0 0-4,-2-3 11,1 0 0,-1 0 0,0 0 0,1-1 0,0 1 0,-2-5-11,3 6 3,-5-9 5,-1-3 3,0-1 1,1 0-1,1 0 1,1-1 0,-2-7-12,3 0 55,1-1 1,1-6-56,0 5 31,0-331 120,3 224-140,-2 43-2,2-99 14,5 74-5,1-47 10,-13-230 36,7 246-15,11-61-49,-11 181 6,8-60 7,-2 24-9,-8 57 1,0 1-1,1-1 1,0 1-1,0 0 1,0-1-1,0 1 1,1 0-1,2-4-4,-4 7 9,0 0 0,0 0 0,1 1 0,-1-1 0,0 0 0,0 0 0,0 0 0,0 0 0,0 0 0,0 0-1,0 0 1,0 0 0,-1 0-9,2 1 2,-1 0-1,0 0 0,0 0 1,0 0-1,0 0 0,0 0 1,0 1-1,0-1 0,0 0 0,0 0 1,0 0-1,0 0 0,0 0 1,0 0-1,0 1 0,0-1 1,0 0-1,0 0 0,0 0 1,0 0-1,0 0 0,0 0 0,0 1 1,0-1-1,0 0 0,0 0 1,0 0-1,0 0 0,0 0 1,0 0-1,0 1 0,0-1 1,0 0-1,0 0 0,0 0 1,0 0-1,0 0 0,0 0 0,-1 0 1,1 0-1,0 0 0,0 0 1,0 1-1,0-1 0,0 0 1,0 0-1,0 0 0,-1 0 1,1 0-2,-5 4 19,4-1-19,1 0 0,-1 0 0,0 0 0,1-1 0,-1 1 0,1 0 0,-3 17-10,-5 3 4,2 0 1,1 0-1,1 0 0,1 0 1,1 0-1,1 17 6,10 442-25,21 107-12,-22-428-7,5 76-114,2-59-95,-13-62 28,-1-79 142,2 92-264,-6-29-41,1-72 195,-1 15-271,4-32 78,0 1 0,3 10 386,-3-15-139,2 24-373</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10-14T23:16:21.004"/>
    </inkml:context>
    <inkml:brush xml:id="br0">
      <inkml:brushProperty name="width" value="0.1" units="cm"/>
      <inkml:brushProperty name="height" value="0.1" units="cm"/>
      <inkml:brushProperty name="color" value="#006BBC"/>
    </inkml:brush>
  </inkml:definitions>
  <inkml:trace contextRef="#ctx0" brushRef="#br0">10 130 704,'0'-17'973,"-2"1"0,-1-7-973,-2-15 1354,5 37-1303,0 0 1,0 0-1,0-1 1,0 1 0,0 0-1,1 0 1,-1-1 0,0 1-1,0 0 1,1 0 0,-1 0-1,1 0 1,-1 0 0,1 0-1,0-1 1,-1 1 0,1 0-1,0 0-51,2-3 120,-2-2 83,-1 3-86,0 5 323,6 32-413,-3-7-27,-1 0 1,-1 0-1,-1 0 0,-1 2 0,-3 74-10,3-36 3,-6 304-51,22 0 5,-3-263 95,19 69-42,-23-135 92,1 26-92,-7-58 34,-1-8 29,0-6 25,-1-1-84,0 0 0,1 1-1,0-1 1,0 0 0,0-1-4,4-14 16,-3 11-11,5-27 95,1-20-100,-7 41 51,-1 0 0,0 0 0,-1 0 0,-1-3-51,-12-60 301,0 6 76,-1-53 995,4-43-1372,11 110 173,2 0 1,5-20-174,22-116 118,-4 24 34,-20 132-104,4-40 231,-2-4-279,-7 73 15,1 3-3,-1 5 11,-1 3 22,-28 129-101,19-85 40,-29 130-23,28-114 24,-2 50 15,10-37 0,3 1-1,5 16 1,23 150 0,-2-32 52,-26-209-48,0-1-1,0 1 1,0-1-1,0 1 1,0-1-1,0 1 1,1-1 0,-1 1-1,0-1 1,0 1-1,0-1 1,0 1-1,1-1 1,-1 1 0,0-1-1,0 0 1,1 1-1,-1-1 1,1 1-4,-1-1 5,0 0 0,0 0 0,0 0 1,0-1-1,0 1 0,0 0 0,0 0 1,0 0-1,0 0 0,0 0 0,0 0 1,0 0-1,0 0 0,0-1 0,0 1 0,0 0 1,0 0-1,0 0 0,0 0 0,0 0 1,0 0-1,0 0 0,0-1 0,0 1 1,0 0-1,0 0 0,0 0 0,0 0 0,0 0 1,0 0-1,0 0 0,0-1 0,0 1 1,0 0-1,0 0 0,0 0 0,0 0 1,-1 0-1,1 0 0,0 0 0,0 0 0,0 0 1,0 0-1,0 0 0,0 0 0,0 0 1,0 0-1,-1 0 0,1 0-5,-2-7 88,-9-69 57,2 6-37,-4-20 85,4-12-193,7 47 48,2 1 1,5-33-49,27-150 49,-17 131-41,3-1 8,1-15 16,-18 115-27,1-3 3,-1 0 0,-1 0-1,0 0 1,0-3-8,0 6-16,1 9-105,2 19-76,2 35-56,4 61-455,-4-10 327</inkml:trace>
</inkml:ink>
</file>

<file path=ppt/ink/ink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10-14T23:22:34.963"/>
    </inkml:context>
    <inkml:brush xml:id="br0">
      <inkml:brushProperty name="width" value="0.1" units="cm"/>
      <inkml:brushProperty name="height" value="0.1" units="cm"/>
      <inkml:brushProperty name="color" value="#E71225"/>
    </inkml:brush>
  </inkml:definitions>
  <inkml:trace contextRef="#ctx0" brushRef="#br0">0 69 776,'4'-11'441,"-1"2"-16,1 0-1,0 0 1,1-2-425,-4 10 14,0-1-1,0 1 0,0 0 1,0-1-1,0 1 0,0 0 1,1 0-1,-1 0 0,0-1 1,1 1-1,-1 1 0,1-1 1,-1 0-1,1 0 1,-1 1-1,1-1 0,0 0 1,-1 1-14,1 0 0,-1 0 1,0 0 0,0 0-1,0 0 1,0 0 0,0 0-1,0 0 1,1 0 0,-1 0-1,0 1 1,0-1 0,0 0-1,0 1 1,0-1 0,0 1-1,0-1 1,0 1 0,0 0-1,0-1 1,-1 1 0,1 0 0,0 0-1,0-1 1,0 1 0,-1 0-1,1 0 1,0 1-1,1 3 15,1 0 0,-1 1-1,0-1 1,-1 0 0,1 1 0,-1 0 0,0-1-1,-1 1 1,1 1-15,0 1 14,6 79 204,-4 53-218,-3-80 28,2 72 18,-5 34-21,-5 23-17,-19 267-42,-28 584-95,51-884 147,3-101-5,0 42 106,9 73-119,-5-143 50,7 25-50,-8-40 8,2 0 0,0 0 0,0-1-1,1 1 1,1-1-8,-5-9 3,0 0 1,0 0-1,0-1 1,0 1-1,1-1 0,-1 1 1,0-1-1,1 1 0,0-1 1,-1 0-1,1 1 1,0-1-1,-1 0 0,2 0-3,0 1 10,-3-2 5,1 0-1,-1 1 0,1-1 1,0 0-1,-1 1 1,1-1-1,0 0 0,-1 0 1,1 0-1,0 0 0,-1 1 1,1-1-1,0 0 0,-1 0 1,1 0-1,0 0 1,-1-1-1,1 1 0,0 0 1,-1 0-1,1 0 0,0 0 1,-1-1-1,1 1 0,-1 0 1,1-1-1,0 1 1,-1 0-1,1-1 0,-1 1 1,1-1-1,-1 1 0,1-1 1,-1 1-1,1-1 0,-1 1 1,0-1-1,1 0 1,-1 1-1,0-1-14,2-3 90,-1 1 0,1 0 0,-1-1 0,0 1 0,0-1 0,-1 1 0,1-3-90,15-175 1314,-8-10-1314,-6-182 214,0 12 263,5 96-382,5-283 10,-15 312 74,6-245 947,5 388-950,4 0 0,4 0-176,-14 76 129,1 1 579,-5 19-691,1 0 0,0 1 0,0-1-1,0 0 1,1 1 0,-1-1 0,1 3-17,-13 149-31,6 117-20,6-196 35,-1 84-25,-2 730-120,22-417 159,-2-88-15,-15-380 17,6 142-89,-2-125 82,-9-40 42,-3-45 10,-5-54 70,6 40-4,-11-216 246,18-494-117,18 390-219,-8 197-9,-4 83-4,5-140 41,-13 213 65,-1 0-1,-4-13-113,4 43 90,1 10-18,0 4-13,-3 2 28,4-2-86,0 0-1,0 0 0,0 0 0,0 0 1,-1 0-1,1 0 0,0 0 1,0 0-1,0 0 0,0 0 1,0 0-1,-1 0 0,1 1 1,0-1-1,0 0 0,0 0 1,0 0-1,0 0 0,0 0 1,0 1-1,0-1 0,-1 0 0,1 0 1,0 0-1,0 0 0,0 1 1,0-1-1,0 0 0,-2 9-1,2-7 1,-10 57 0,3 10 0,6-62 0,-7 131-4,6-88-1,-2 22-3,-21 589-64,14-290 47,-1 158 13,16-343 23,-1-152-16,1-1 0,2 0 0,1 0 1,7 17 4,-12-43-16,-2-7 16,0 0 0,0 0 0,0 0 0,0 0 0,0 0 0,0 0 0,0 0 0,0 0 0,0 0 0,0 0 0,1 0 1,-1 0-1,0 0 0,0 0 0,0 0 0,0 0 0,0 0 0,0 0 0,0 0 0,0 0 0,0 0 0,0 0 0,0 0 0,0 0 1,0 0-1,0 0 0,0 0 0,0 0 0,0 0 0,0 0 0,0 0 0,0 0 0,0 0 0,0 0 0,0 0 0,0 0 1,0 0-1,0 0 0,0 0 0,0 0 0,-2-12 36,1 2-11,-15-83 41,-2-25-6,1-54 33,7-9-93,6-173 18,26-230 19,-6 286 14,-3 116-20,-6 107-45,-7 60-2,0 13 13,-1 1 0,1-1 0,0 0 0,1 1 0,-1-1 0,0 1 0,0-1 0,1 0 3,-3 13-16,0-1 0,1 1 0,0 0 0,1 8 16,4 154-28,-1-106 16,0 44-5,-1 30-4,-2 28 3,0-95 12,-6 460-29,-3-339 16,-12 129-198,17-277 68,-1 23-1142,3 2 1291,3-53-523,2 13 523</inkml:trace>
</inkml:ink>
</file>

<file path=ppt/ink/ink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10-14T23:23:22.293"/>
    </inkml:context>
    <inkml:brush xml:id="br0">
      <inkml:brushProperty name="width" value="0.1" units="cm"/>
      <inkml:brushProperty name="height" value="0.1" units="cm"/>
      <inkml:brushProperty name="color" value="#66CC00"/>
    </inkml:brush>
  </inkml:definitions>
  <inkml:trace contextRef="#ctx0" brushRef="#br0">76 117 56,'37'-94'40,"-30"75"-11,-7 17-18,-1 2-2,0 1-3,-3-4 233,4 3-71,1 8-67,-1 10 8,1 1 0,2 3-109,-2-8 12,0-1 0,0 1 0,-1 0 1,-1 6-13,-6 72 11,-7 78-20,9-118 5,-25 336 0,27-238 2,-2 66-25,-38 413-160,43-626 187,-9 105 40,5 57-40,4-147 13,2 1 0,0-1 0,1-1 0,1 1 0,2 3-13,-3-11 0,1 0-1,0-1 1,0 0-1,1 1 0,0-1 1,1-1-1,0 1 1,0-1-1,4 3 1,3 2-127,-2-6 58</inkml:trace>
</inkml:ink>
</file>

<file path=ppt/ink/ink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10-14T23:23:24.610"/>
    </inkml:context>
    <inkml:brush xml:id="br0">
      <inkml:brushProperty name="width" value="0.1" units="cm"/>
      <inkml:brushProperty name="height" value="0.1" units="cm"/>
      <inkml:brushProperty name="color" value="#66CC00"/>
    </inkml:brush>
  </inkml:definitions>
  <inkml:trace contextRef="#ctx0" brushRef="#br0">128 1981 688,'-8'-97'1111,"4"0"-1,5-2-1110,-1-8 256,-7-95 281,-1-44 87,20-63-121,0-51 565,-12 311-877,0-13 331,-3 0 0,-7-43-522,7 88 134,-1 1 1,-1-1-1,-4-9-134,-23-47 259,31 71-254,0 0 3,0 1-1,1 0 0,-1-1 0,1 1 1,0 0-1,-1-1 0,1 1 0,0 0 0,0-2-7,0 3 14,0 0-21,0 0-13,0 0 3,0 2 2,0 38-15,3 2 30,0-12-6,-3 0 1,0 10 5,-14 420-32,21 26 32,26 22 0,-17-367 0,6-1 0,25 78 0,-13-103-3,-17-55-4,13 42-14,-10-44 12,-16-42 6,-3-10 2,1 0-1,0 1 1,1 1 1,-1-4 0,0 0-1,1-1 1,-1 1 0,3 2 0,-3-3 1,1 0 0,-1 1 0,0-1 0,0 1 0,0-1 0,0 1 0,0 0 0,0 2-1,0 7 8,-2-13-8,0 0 0,0 0 0,0 0 1,0 0-1,0 0 0,0 1 0,0-1 1,0 0-1,0 0 0,0 0 0,0 0 1,0 0-1,0 0 0,0 0 1,0 1-1,0-1 0,0 0 0,0 0 1,0 0-1,0 0 0,0 0 0,0 0 1,-1 0-1,1 0 0,0 1 0,0-1 1,0 0-1,0 0 0,0 0 0,0 0 1,0 0-1,0 0 0,0 0 0,0 0 1,-1 0-1,1 0 0,0 0 0,0 0 1,0 0-1,0 0 0,0 0 0,0 1 1,0-1-1,0 0 0,-1 0 0,1 0 1,0 0-1,0 0 0,0 0 0,0-1 1,0 1-1,0 0 0,0 0 1,-1 0-1,1 0 0,0 0 0,0 0 0,-1 0 0,1 0 0,0-1 0,0 1 0,-1 0 1,1 0-1,0-1 0,0 1 0,0 0 0,-1 0 0,1-1 0,0 1 1,0 0-1,0 0 0,0-1 0,0 1 0,0 0 0,0-1 0,-1 1 1,1 0-1,0-1 0,0 1 0,0 0 0,-2-106 56,1 96-48,0 1 0,0 0 0,-1 0 0,-1 0 0,1 1 0,-1-1 1,-1-1-9,-3-8 18,-4-16 60,1-1-78,-3-16 51,13 51-50,-23-76 114,2-10-115,1-7 30,-20-119-7,17 27-36,5-39 13,0-290 31,19 2 201,6 389-16,7-12-216,-9 91 49,-3 131-62,0-41 9,3 104-12,-4-120 13,10 385-11,-28 50 0,-9 125 22,25-497 7,5 21-15,-2-87 2,2 0 0,0 0-1,2-1 1,0 1 0,2-1 0,1-1 0,1 1 0,12 19-2,-11-29 6,-9-15 14,-3-1 23,0-1-37,1 0 1,-1 0-1,0 1 1,1-1-1,-1 0 1,1 0 0,0 0-1,-1 0 1,1 0-1,-1 0 1,1 0-1,0 0 1,0 0-1,0 0 1,0 0-1,0 0 1,0 0-1,0 0-6,-1-7 16,-13-122 46,5 41-13,2-70-49,15-100 89,-4 167-23,26-370 205,0 6-242,-12 106-27,-13 268 12,0-66 52,-2 80 34,-4 62-85,1 6-14,0-1 1,0 1-1,0-1 0,0 0 0,-1 1 1,1-1-1,0 1 0,0-1 0,0 1 0,0-1 1,0 1-1,1-1 0,-1 1 0,0-1 1,0 1-1,0-1 0,0 0 0,1 1 1,-1-1-1,0 1 0,0 0 0,1-1 0,-1 1 1,0-1-1,1 1 0,-1-1 0,1 1-1,0 0-2,-2 1-5,1 2 0,-1 0 1,1 0-1,0 0 1,0 0-1,0 0 1,0 1 6,1 10-10,0 132-18,-2-25-6,-9 54 34,-21 124-6,9-105 8,14-115-1,-27 275 3,12 1-2,18-182-2,0-22 0,5 40 5,1-151-2,0 10 14,2 1 1,3-1-1,7 22-17,-11-55 100,-3-29-93,1 1 1,1-1-1,-1 0 0,2-4-7,1-16-4,1-49 62,-6-41-58,-2-344 133,6 209-126,-19-471 18,-2 225 75,18 469-72,-1 1 124,0 0 0,-5-14-152,6 42 46,1 5-32,-1 6-28,1-5-14,0 5 4,3 99-6,1-13 17,-15 299-15,5-270 25,-1 41 2,-3 442 1,15-405 0,10 0 1,9 9-1,-14-142 3,5 30 33,-1 43-36,-14-132 16,0-1 0,0 1 1,0 0-1,-1 0 0,0-1 0,-2 7-16,3-13 1,0 0 0,0 0 0,0 0 0,0 0 0,0 0 0,0 0 0,0 0 0,0 0 0,0 1 0,0-1 0,0 0 0,0 0 0,0 0-1,0 0 1,0 0 0,0 0 0,0 0 0,0 0 0,0 0 0,0 0 0,-1 0 0,1 0 0,0 0 0,0 0 0,0 0 0,0 0 0,0 0 0,0 0 0,0 0 0,0 0 0,0 0-1,0 0 1,0 0 0,0 0 0,0 0 0,0 0 0,-1 0 0,1 0 0,0 0 0,0 0 0,0 0 0,0 0 0,0 0 0,0 0 0,0 0 0,0 0 0,0 0 0,0 0-1,-4-4 15,-2-7-14,-1-13-24,5 16 11,-1 0 1,2 0-1,-2-6 12,0-9-4,0 4 7,-1-12-3,3-47 62,9-76-62,-3 85 11,0-6-8,12-272 13,-16-219 9,-2 196-17,3 65-14,5 109 11,-2 92 32,-4 89-27,0-5 54,-2-16-64,1 31 10,0 0 1,-1-1-1,0 1 1,-1 0-1,1 0 1,-1 0-1,0 0 1,-2-3-11,4 7 0,-1 0 0,1 0 1,-1 0-1,1 0 1,-1 1-1,1-1 0,-1 0 1,0 1-1,1-1 0,-1 0 1,0 1-1,0-1 1,1 1-1,-1-1 0,-1 0 0,2 1-1,0 0-1,-1 0 0,1 0 0,-1 0 0,1 0 0,-1 0 1,1 0-1,0 0 0,-1 0 0,1 0 0,-1 0 0,1 0 0,-1 1 1,1-1-1,0 0 0,-1 0 0,1 0 0,-1 0 0,1 1 1,0-1-1,-1 0 0,1 1 2,-2 1-13,0 0 0,0 1 0,0-1 0,0 1 0,1-1 1,-1 1-1,1 1 13,0-4-1,-4 12-15,1-1 0,0 1 0,0-1 0,1 1 0,-1 5 16,-1 21-18,0 4 18,4-30-3,-23 389-25,12-170 24,-2-25-5,-5 218-25,20 1 5,5-276-7,-2-57-44,1-16-928,-5 48 1008,-6-67-347</inkml:trace>
</inkml:ink>
</file>

<file path=ppt/ink/ink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10-14T23:23:28.588"/>
    </inkml:context>
    <inkml:brush xml:id="br0">
      <inkml:brushProperty name="width" value="0.1" units="cm"/>
      <inkml:brushProperty name="height" value="0.1" units="cm"/>
      <inkml:brushProperty name="color" value="#66CC00"/>
    </inkml:brush>
  </inkml:definitions>
  <inkml:trace contextRef="#ctx0" brushRef="#br0">23 312 336,'7'-68'2061,"9"-34"-2061,-16 99 146,0 1 0,1-1 1,0 0-1,-1 0 1,1 1-1,0-1 1,1 0-1,-1 1 1,0-1-1,1 1 1,-1 0-1,1-1 1,0 1-147,-2 2 7,0 0 0,0 0-1,0 0 1,-1 0 0,1 0 0,0 1 0,0-1 0,0 0 0,0 0-1,0 0 1,0 0 0,-1 0 0,1 0 0,0 0 0,0 0-1,0 0 1,0 0 0,0 0 0,0 0 0,-1 0 0,1 0 0,0 0-1,0 0 1,0 0 0,0 0 0,0 0 0,0 0 0,-1 0-1,1 0 1,0-1 0,0 1 0,0 0 0,0 0 0,0 0 0,0 0-1,0 0 1,-1 0 0,1 0 0,0 0 0,0 0 0,0-1 0,0 1-1,0 0 1,0 0 0,0 0 0,0 0 0,0 0 0,0 0-1,0-1 1,0 1 0,0 0 0,0 0-7,-3 13-1,0 1 1,0 12 0,3-24 0,-18 209-23,-10 516-34,29 73 49,18-552 9,-15-220-30,6 19 29,-9-41-18,-1-5 10,0 0 0,0-1 0,0 1 0,0 0 0,0 0 0,0 0 0,1 0 0,-1-1 0,0 1 0,0 0 0,1 0 0,-1-1 0,1 1 0,-1 0 0,1 0 0,-1-1 0,1 1 0,-1-1 0,1 1 0,0 0 0,-1-1 0,1 1 0,0-1 8,-1 1-5,1-1 0,-1 0 0,0 0 0,0 0 0,0 0 0,0 0 0,0 0 0,1 0-1,-1 0 1,0 0 0,0 0 0,0 0 0,0 0 0,0 0 0,1 0 0,-1 0 0,0 0 0,0 0 0,0 0-1,0 0 1,0 0 0,1 0 0,-1 0 0,0 0 0,0-1 0,0 1 0,0 0 0,0 0 0,0 0 0,0 0-1,1 0 1,-1 0 0,0 0 0,0 0 0,0-1 0,0 1 0,0 0 0,0 0 0,0 0 0,0 0 0,0 0-1,0 0 1,0-1 0,0 1 0,0 0 0,0 0 5,1-10-82,-1 5 28,-3-249-176,-1 103 185,4-179-511,-8-288 1479,0 377-207,12 0 0,13-42-716,-14 243 1145,-2-6-1145,2 72 339,-1-10-320,18 237-37,-14-144 4,7 177-1,-9-155 12,11 732 20,-14-821-16,3 329 45,-6-342-33,-1-17 12,3-12-24,0 1 1,0-1-1,1 0 1,-1 0-1,0 0 1,0 0-1,-1 0 1,1 0-1,0 1 0,0-1 1,0 0-1,0 0 1,0 0-1,0 0 1,0 0-1,0 0 1,0 1-1,0-1 1,0 0-1,0 0 1,0 0-1,0 0 1,0 0-1,-1 0 0,1 0 1,0 0-1,0 0 1,0 1-1,0-1 1,0 0-1,0 0 1,0 0-1,-1 0 1,1 0-1,0 0 1,0 0-1,0 0 1,0 0-1,0 0 1,0 0-2,-1-1 3,0 1 0,1-1 0,-1 1 0,1-1 0,-1 1 0,1-1 0,0 0 1,-1 1-1,1-1 0,0 0 0,-1 1 0,1-1 0,0 0 0,0 0 1,-1 1-1,1-1 0,0 0 0,0 0 0,0 0-3,-1-5 10,-9-61-25,2 0 0,3-16 15,0 16 2,-15-410-48,20-4-25,1-40 513,0 483-271,-2 1 0,-1-1-1,-7-30-170,6 60 95,3 8-93,0-1 0,-1 1-1,1 0 1,0 0 0,0 0 0,-1 0-1,1-1 1,0 1 0,-1 0 0,1 0-1,0 0 1,-1 0 0,1 0 0,0 0-1,-1 0 1,1 0 0,-1 0 0,1 0-1,0 0-1,-1 0 1,1 1-1,0-1 1,-1 0-1,1 1 0,0-1 1,-1 1-1,1-1 0,0 1 1,0-1-1,0 1 0,0-1 1,-1 1-1,1-1 1,0 1-1,0-1 0,0 1 1,0-1-1,0 1 0,0-1 1,0 1-1,0 0 0,0 1 2,-4 72 6,3-46-8,0 114 0,11 59 0,-6-120 0,21 775-2,-37-296 11,11-515 0,0 40 109,7 61-118,-13-209 127,-14-167 532,7-101-659,19-235-75,-2 401 95,-2 79-9,12-393-38,0 296 203,23-107-176,-35 283 46,2-10 173,-2 13-121,-1 6-57,0 0-47,0 5-16,3 92 1,-1-46 16,-7 320-21,3-311 22,-29 400-5,4-89 10,17-47 8,21-1-3,21-27 10,-29-275 0,-1-15 0,0-7-21,-2 0-2,-1-8-158,0 1 1,0-1-1,-3-5 165,3 7-117,-23-83-1801,15 49 1498</inkml:trace>
</inkml:ink>
</file>

<file path=ppt/ink/ink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10-14T23:23:31.855"/>
    </inkml:context>
    <inkml:brush xml:id="br0">
      <inkml:brushProperty name="width" value="0.1" units="cm"/>
      <inkml:brushProperty name="height" value="0.1" units="cm"/>
      <inkml:brushProperty name="color" value="#66CC00"/>
    </inkml:brush>
  </inkml:definitions>
  <inkml:trace contextRef="#ctx0" brushRef="#br0">50 288 1080,'-4'-18'429,"0"0"0,1 0 0,1 0 0,1 0 0,0-13-429,1 18 314,0 1 0,-1-1 1,-1-2-315,1 11 67,1 0 1,0 0 0,0 0 0,0 0 0,1 0 0,-1 0-1,1 0 1,0-2-68,-1 5 12,0 0 0,0 1 0,1-1 0,-1 1-1,0-1 1,0 0 0,0 1 0,1-1 0,-1 1-1,0-1 1,1 0 0,-1 1 0,0-1 0,1 1-1,-1-1 1,1 1 0,-1-1 0,1 1 0,-1 0-1,1-1 1,-1 1 0,1 0 0,-1-1 0,2 1-12,2-3 76,-3 3-71,-1 0-1,0 0 0,0 0 0,0 0 0,1 0 0,-1-1 0,0 1 0,0 0 1,0 0-1,0 0 0,1 0 0,-1 0 0,0-1 0,0 1 0,0 0 0,0 0 1,0 0-1,0-1 0,0 1 0,0 0 0,0 0 0,1 0 0,-1-1 0,0 1 1,0 0-1,0 0-4,-4-2 86,4 2-83,-1 0 1,1 0-1,0 0 0,-1 0 0,1 0 0,0 0 0,-1 0 1,1 0-1,0 0 0,-1 0 0,1 0 0,0 0 0,-1 0 1,1 0-1,0 0 0,-1 1 0,1-1 0,0 0 0,-1 0 1,1 0-1,0 1 0,0-1 0,-1 0 0,1 0 0,0 1 1,0-1-1,0 0 0,-1 1 0,1-1 0,0 0 0,0 1-3,0 0 8,0 1 0,0 0 0,0 0-1,0 0 1,0 0 0,1-1 0,-1 1-1,1 1-7,0-1 17,-1 0-1,1 1 0,-1-1 0,0 0 0,1 1 0,-1-1 0,0 0 0,0 1 0,-1-1 0,1 0 0,-1 2-16,-1 5 38,-1 0-1,1 0 1,1 1-1,0-1 1,0 0 0,1 8-38,0 1 6,1 1 1,2 5-7,2 4 1,3 27-2,-6-10-7,-2 14 8,-1-57 0,1 129-15,1-36 5,-1 142-14,-1-217 21,-1 353-106,37 162-644,-23-400 465,-9-37 124,1 14 51,-3-90 105,10 137 15,-10-153-14,-1 0 1,0 0 0,-1 0 0,1 0 0,-2 5 6,0-5-30,1-10 4,-4-6 1,1 2 38,-1 1 1,0 0 0,-3-3-14,2 2 57,0 0-1,0-1 0,-1-2-56,6 8 20,-1 0 0,1-1 0,-1 1-1,1 0 1,0-1 0,0 1 0,1-1-1,-1 1 1,1-1 0,0-1-20,0-5 54,1 0 0,0-1 0,1-1-54,-1 8 8,0-15-7,0 1 0,-1 0 0,-1 0-1,-3-18 0,1 5-11,-8-140-13,3 31 95,6 121-53,-7-159 316,10 65-44,-2-141 339,-9 6-121,6 145 24,5-34-532,1 106 78,3-73 535,-8-83-613,2 177 17,-5-96 150,6 86-116,1-1 1,1 1 0,4-19-52,1 8 59,-4 24-44,-1 0 1,-1 0 0,1 0 0,-1 0 0,-1 0 0,1-1-1,-1 1 1,0 0 0,-1 0-16,1 5 3,-1 1 0,1 0 1,0-1-1,-1 1 0,0 0 0,1 0 0,-1 0 0,1 0 1,-1-1-1,0 1 0,0 0 0,0 0 0,0 0 0,0 1 1,0-1-1,0 0-3,-4-5 22,7 11-24,-1-1-1,0 1 0,0 0 0,0-1 0,0 5 3,2 16-12,-1-1 0,-1 24 12,-2-6-5,-1 94-8,4-62 5,1 124-16,-10 350-56,0 134 35,9-529 42,-2-114 2,5 152-15,-2-146 6,8 99-112,-10-116 55,-1-18 13,0-10 49,0 0 1,0 0-1,0 1 0,0-1 1,0 0-1,0 0 1,0 0-1,0 1 0,0-1 1,0 0-1,0 0 1,0 0-1,1 1 1,-1-1-1,0 0 0,0 0 1,0 0-1,0 0 1,0 1-1,0-1 0,0 0 1,1 0-1,-1 0 1,0 0-1,0 1 1,0-1-1,0 0 5,0 0-8,1-1 0,-1 1 1,0 0-1,0 0 0,0 0 0,0 0 1,0-1-1,0 1 0,0 0 0,0 0 1,0 0-1,0 0 0,0-1 0,0 1 1,0 0-1,0 0 0,0 0 0,0-1 1,0 1-1,0 0 0,0 0 0,0 0 0,0 0 1,0-1-1,0 1 0,0 0 0,0 0 1,0 0-1,-1 0 0,1-1 0,0 1 1,0 0 7,-1-3-2,0 0 0,0-1 0,0 1 0,0-1 0,1 1 0,-1-3 2,-2-19 2,-5-19 18,2-1-1,2-13-19,3 41 7,-2-40 39,4-39-46,10-266 27,-15 212-22,7-102 1,-2 173-4,8-160 11,0 15 100,11-157 316,-6 274-299,-4 37-36,-6 38-34,-2 15-5,0-1 0,-1 0 0,0 0 0,-2 0 0,0-4-55,-1 14 37,2 6-22,-1 0 1,1-1-1,0 1 0,0 0 1,-1 0-1,1 0 0,1 0 0,-1 0 1,0 0-1,0-1 0,1-1-15,0 4 2,-1 0 0,0 0-1,0 0 1,0 0 0,0 0-1,0 0 1,0 0 0,0 0-1,0 0 1,0 0 0,0 0-1,1 0 1,-1 0-1,0 0 1,0 0 0,0 0-1,0 0 1,0-1 0,0 1-1,0 0 1,0 0 0,1 1-1,-1-1 1,0 0 0,0 0-1,0 0 1,0 0 0,0 0-1,0 0 1,0 0 0,0 0-1,1 0 1,-1 0 0,0 0-1,0 0 1,0 0 0,0 0-1,0 0 1,0 0 0,0 0-1,0 0 1,0 1 0,0-1-1,0 0 1,1 0 0,-1 0-1,0 0 1,0 0 0,0 0-1,0 0 1,0 0-1,0 1 1,0-1 0,0 0-1,0 0 1,0 0 0,0 0-1,0 0 1,0 0 0,0 0-2,0 0 1,0 1 1,0-1 0,0 0-1,0 0 1,0 0 0,0 0-1,0 1 1,0-1 0,0 0-1,0 0 1,0 0 0,0 0-1,0 0 1,0 1 0,0-1-1,0 0 1,0 0 0,0 0-1,0 0 1,0 1-1,0-1 1,0 0 0,0 0-1,0 0 1,0 0 0,0 0-1,0 1 1,0-1 0,0 0-1,0 0 1,-1 0 0,1 0-1,0 0 1,0 0 0,0 1-1,0-1 1,0 0 0,0 0-1,-1 0-1,-1 2 6,-1 15-5,-1 17-1,1 0 0,2 3 0,0 8 0,-2 16-1,2 0 1,4 14 0,9 51-7,-7-73 3,21 250-17,-14 3-10,-14-83-16,-16 85 47,4-168 2,7-29 10,1-24-3,5-66-7,0-2 3,0-1-1,-1 1 1,-5 16-5,2-16 4,2-12-1,1 1-1,0 0 1,1 0-3,1-7-1,0-1-1,0 1 1,0 0 0,0 0-1,0 0 1,0 0 0,0 0-1,0 0 1,0-1 0,0 1-1,1 0 1,-1 0 0,0 0-1,1-1 1,-1 1 0,1 0-1,-1 0 1,1-1 0,-1 1-1,1 0 1,-1-1 0,1 1-1,0-1 1,-1 1 0,1-1-1,0 1 2,-1-1-2,1 0 0,-1 0 0,0 1 0,1-1 0,-1 0 0,1 0 0,-1 0 0,1 0 0,-1 0 0,1 0 0,-1 0 0,0 0 0,1 0-1,-1 0 1,1 0 0,-1 0 0,1-1 0,-1 1 0,0 0 0,1 0 0,-1 0 0,1-1 0,-1 1 0,0 0 0,1 0 0,-1-1 0,0 1 0,1 0 0,-1-1 0,0 1-1,0 0 1,1-1 0,-1 1 0,0 0 0,0-1 0,1 1 0,-1-1 0,0 1 0,0 0 0,0-1 0,0 1 0,0-1 0,0 1 0,0-1 0,0 1 0,0-1 2,3-15-2,-1-1 0,-1 0-1,-1 0 1,0 0 0,-3-12 2,2 6 9,-10-121 41,-3-65-40,10-25-40,-4-78 22,0 186 38,-5-99 68,11 126 20,6-29-118,5 4 56,6-111 126,-9 105 39,-5 107-156,3-64 258,-3 82-294,-1 1 0,0-1 0,0 0 0,-1 1 1,0-1-30,1 3 10,0 0 0,-1 1 0,1-1 0,-1 1 0,0-1 0,1 1 0,-1-1 1,0 1-1,0-1 0,0 1 0,0 0 0,0 0 0,0-1 0,0 1 1,-2-1-11,3 2 0,0 0 0,0 0 0,0 0 0,0 0 0,0 0 1,0 0-1,0 0 0,0 0 0,0 0 0,0 0 0,0 0 1,-1 0-1,1 0 0,0 0 0,0 0 0,0 0 1,0 0-1,0 0 0,0 0 0,0 0 0,0 0 0,0 0 1,0 0-1,-1 0 0,1 0 0,0 0 0,0 0 0,0 0 1,0 0-1,0 0 0,0 0 0,0 0 0,0 0 0,0 0 1,0 0-1,0 0 0,0 0 0,-1 0 0,1 0 1,0 1-1,0-1 0,0 0 0,0 0 0,0 0 0,0 0 1,0 0-1,-1 1-2,1 1 0,-1-1 1,0 1-1,1-1 1,-1 1-1,1 0 0,0-1 1,-1 1-1,1-1 1,0 1-1,0 0 0,0-1 1,0 1-1,0 0 1,0-1-1,1 1 0,-1-1 1,1 2 1,0 10-10,2 107-43,-2-90 46,3 49-20,-3 13 27,-7 40-16,5 28 0,1 23 0,-18 435-37,8-432 50,14 158 19,1-204-38,-1-42-624,-3-84-473,-1-14 1094,-1 0 0,1 1 1,0-1-1,0 0 0,0 0 0,0 0 0,-1 0 1,1 0-1,0 1 0,0-1 0,0 0 0,-1 0 0,1 0 1,0 0-1,0 0 0,0 0 0,-1 0 0,1 0 0,0 0 1,0 0-1,-1 0 0,1 0 0,0 0 0,0 0 0,-1 0 1,1 0 24</inkml:trace>
</inkml:ink>
</file>

<file path=ppt/ink/ink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10-14T23:23:35.279"/>
    </inkml:context>
    <inkml:brush xml:id="br0">
      <inkml:brushProperty name="width" value="0.1" units="cm"/>
      <inkml:brushProperty name="height" value="0.1" units="cm"/>
      <inkml:brushProperty name="color" value="#66CC00"/>
    </inkml:brush>
  </inkml:definitions>
  <inkml:trace contextRef="#ctx0" brushRef="#br0">60 421 1192,'15'-63'1153,"-3"-1"-1,0-19-1152,6-38 1201,-16 110-1016,-1-1-1,0-7-184,0 6 249,0 1 0,1-2-249,0 6 390,0 13-54,-2-4-326,0-1-1,0 0 1,0 0 0,0 0 0,0 0 0,0 0 0,0 0 0,0 0 0,0 0 0,0 0 0,0 0 0,0 0-1,0 0 1,0 0 0,0 0 0,0 0 0,0 0 0,0 0 0,0 1 0,0-1 0,0 0 0,0 0 0,0 0-1,0 0 1,0 0 0,0 0 0,0 0 0,0 0 0,0 0 0,0 0 0,0 0 0,0 0 0,0 0-1,-1 0 1,1 0 0,0 0 0,0 0 0,0 0 0,0 0 0,0 0 0,0 0 0,0 0 0,0 0 0,0 0-1,0 0 1,0 0 0,0 0 0,0 0-10,-3 2 274,1 2-239,1 0 0,0 1 0,0-1 0,1 0 0,-1 1 0,1 1-35,-1 12 34,-10 245 58,7-127-93,0 29-14,28 825-318,-13-823 157,-9 93-138,-8-168 262,-5 11 52,5-55 28,2-19 27,-5 22-55,5-38 8,0 1 0,0-1 0,-1 0 0,-5 9-8,3-11-7,7-11 7,-1 0-1,0 1 1,1-1 0,-1 1-1,1-1 1,-1 0-1,1 0 1,-1 1 0,0-1-1,1 0 1,-1 0-1,1 0 1,-2 0 0,1 2 94,-2-1 282,1-10-59,3-16 32,2-13-349,-3 35 5,14-228 368,-15 147-309,2-79 30,6-2-94,9-212 226,-18-1 458,7 136-87,-1 126-323,1-150 313,-3 226-406,4-18-181,-4 25 42,-1 20-23,0 1-1,0-1 0,3-7-18,-4 19 2,0 1-1,0-1 1,0 1-1,0 0 0,0-1 1,0 1-1,1 0 1,-1-1-1,0 1 0,0 0 1,0-1-1,1 1 1,-1 0-1,0-1 0,0 1 1,1 0-1,-1-1 1,0 1-1,1 0 0,-1 0 1,0 0-2,1 0 0,-1 0 0,0 0 0,0 0 0,0 1 0,1-1 0,-1 0 0,0 0 0,0 1 0,0-1 0,1 0 0,-1 0 0,0 1 0,0-1 0,0 0 0,0 1 0,0-1 1,0 0-1,0 0 0,0 1 0,0-1 0,0 0 0,0 1 0,0-1 0,0 0 0,0 1 0,0-1 0,0 0 0,0 1 0,0-1 0,0 36-16,1-9 10,-3 260-65,-15 11 20,-1 37-4,-2 313-30,18-582 87,0 211 40,2-266-48,1 0 1,-1-1-1,2 1 0,0-1 0,0 0 1,1 1-1,2 3 6,-2-10-43,-1-5-10,0-13 22,-3-42 54,-2 4-22,-2-74-19,6-111-68,4-175 97,14 59 97,10-1 109,23-188 567,-51 533-736,0 7-36,-1-1 0,0 0 0,0 0 0,-1 1 0,1-1 0,0 0 0,-1 1-11,0 41-78,-8 175 32,4-95 20,1-21 9,-11 216-18,-13 22 26,-17 234 16,41-331 0,4-187-6,1-5 12,6 39-14,-7-84-7,0 0 0,0-1 0,1 0 0,-1 1 0,0-1 0,0 1 0,0-1 0,1 1 0,-1-1 0,1 0 0,-1 1 0,1-1 0,0 0 0,-1 0 0,1 1-1,0-1 1,0 0 7,-1-1-6,0 0 0,0 0 0,0 0 0,0 0-1,1 0 1,-1 0 0,0 0 0,0 0 0,0 0 0,0 0-1,0 0 1,0 0 0,0 0 0,0 0 0,0 0-1,0 0 1,1 0 0,-1 0 0,0 0 0,0 0-1,0 0 1,0 0 0,0 0 0,0 0 0,0 0-1,0 0 1,0 0 0,0 0 0,0 0 0,1 0 0,-1 0-1,0 0 1,0-1 0,0 1 0,0 0 0,0 0-1,0 0 1,0 0 0,0 0 0,0 0 0,0 0-1,0 0 1,0 0 0,0 0 0,0-1 0,0 1-1,0 0 1,0 0 0,0 0 0,0 0 0,0 0-1,0 0 1,0 0 0,0 0 0,0-1 6,-1-10-109,1 9 128,-10-185 182,-7-589-97,16 597-63,1-98 117,10 2 126,23-84-115,-32 350-170,1 0 0,0-1 0,0 1 0,0 0 0,1 0 0,3-5 1,-6 14-1,0-1 1,0 1 0,0 0-1,1 0 1,-1 0 0,0 0 0,0-1-1,0 1 1,0 0 0,0 0 0,0 0-1,0 0 1,0-1 0,0 1-1,0 0 1,0 0 0,0 0 0,0 0-1,0-1 1,0 1 0,-1 0 0,1 0-1,0 0 1,0 0 0,0-1-1,0 1 1,0 0 0,0 0 0,0 0 0,0 0-1,0 0 1,0 0 0,0 0 0,0 0-1,0 0 1,0 0 0,0 0-1,0 0 1,0 0 0,0-1 0,-1 1-1,1 0 1,0 0 0,0 0 0,0 0-1,0 0 1,0 0 0,0 0-1,0 0 1,0 0 0,0 0 0,0 0-1,0 0 1,0 0 0,0 0 0,0 0-1,0 0 1,0 0 0,0 0-1,0 0 1,0 0 0,0 0 0,0 0-1,0 0 1,0 0 0,-1 0 0,1 0-1,0 0 1,0 0 0,0 0-1,0 0 1,0 0 0,0 0 0,0 0-1,0 0 1,0 0 0,0 0 0,0 1-1,0-1 1,0 0 0,0 0-1,0 0 1,0 0 0,0 0 0,0 0-1,0 0 1,0 0 0,0 0 0,0 0-1,0 0 1,0 0 0,0 0 0,0 0-1,0 0 1,7 65-48,0 50-30,-4 33 78,-6-51-21,-11 357-56,10-375 68,-10 218-21,-1 133 7,13-3-124,2-393 119,0 23-171,-3-1 0,-5 30 199,8-81-11,-1 0 0,0-1 0,0 1-1,0 0 1,-1 0 0,0-1 0,0 1-1,0-1 1,-2 4 11,4-7-2,-1-1 0,1 0 0,0 0 0,0 1 0,0-1 0,-1 0 0,1 0 0,0 1 0,0-1 0,-1 0 0,1 0 0,0 0 0,0 0 0,-1 1 0,1-1 0,0 0 0,-1 0 0,1 0 0,0 0 0,-1 0 0,1 0 0,0 0 0,0 0 0,-1 0 0,1 0 0,0 0 0,-1 0 0,1 0 0,0 0 0,-1 0 0,1 0 0,0 0 0,-1 0 0,1 0 0,0-1 0,0 1 0,-1 0 2,-7-8-57,5 5 36,2 2 10,0 0 1,0 0-1,-1-1 1,1 1-1,0 0 0,0 0 1,0-1-1,0 1 1,0-1 10,-2-4-26,1 3-43,0-1 0,0 0 1,0 1-1,1-1 0,0 0 1,0 0-1,0 0 0,0 0 1,0 0-1,1 0 0,0 0 1,-1 0-1,2-2 69,-2-13-590,-5-23-463,1-12 455</inkml:trace>
</inkml:ink>
</file>

<file path=ppt/ink/ink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10-14T23:23:51.013"/>
    </inkml:context>
    <inkml:brush xml:id="br0">
      <inkml:brushProperty name="width" value="0.1" units="cm"/>
      <inkml:brushProperty name="height" value="0.1" units="cm"/>
      <inkml:brushProperty name="color" value="#006BBC"/>
    </inkml:brush>
  </inkml:definitions>
  <inkml:trace contextRef="#ctx0" brushRef="#br0">288 254 320,'-36'-71'260,"36"69"-239,-1 0-1,0 1 0,1-1 1,-1 0-1,0 0 1,1 1-1,0-1 1,-1 0-1,1 0 1,0 0-1,0 0 1,0 0-1,0 1 1,1-2-21,-1 2 17,1 0 0,-1 0 0,1-1 0,0 1 0,-1 0 0,1 0 0,0 0 0,0 0 1,0 0-1,0 0 0,0 0 0,0 0-17,5-6 36,-1 2 31,-1-1 0,0 0-1,0-1 1,-1 1 0,0-1-1,0 1 1,-1-1 0,1-3-67,-4 7 504,0 3 79,0 3-381,-2 40-2,2-24-137,-4 58 171,-3 44 123,7-62-261,-22 370 103,8-268-199,-13 498-6,30-568 10,3-1-1,8 29-3,-11-108 0,3 30 0,0 18 0,-2 9 0,-4-71 18,0 3-20,1 0 0,-1-1-1,1 1 1,-1-1 0,1 1 0,-1-1-1,1 1 1,0-1 0,-1 0 0,1 1-1,0-1 1,-1 1 0,1-1 0,0 0-1,0 1 1,0-1 0,0 0 2,-7-31-60,-9-82-44,7 42 53,-11-85 31,-3-31 19,13 122 1,-13-96 28,5-13 476,9-1-504,12-248 856,-2 396-808,2-36 342,-3-5-390,-1 43 147,1 4 85,-2 0 0,0-1-232,1 17 133,0 0-1,-1 1 0,1-1 0,-1 0 0,0 1 1,0-1-1,-1 1 0,0 0 0,-2-4-132,6 13 62,1-1 0,-1 0 0,0 1 1,-1-1-1,1 0 0,0 1 0,-1 2-62,5 22 1,6 27 6,25 127 4,26 211-35,-40-202-24,-8 17 48,-5 407-39,-11-364 112,1-236-34,0 1 0,-2 2-39,3-17 2,-1 4 60,-1-6 2,-1-14 148,-3-23-186,-37-207 41,1-51-35,30 192-26,-2-22 4,6-3 6,1-1 9,11-39 24,0 77-20,-4 85-27,9-221 79,-5 152-42,3-41 62,2 53 23,1-10 73,-5 32-45,-3 21 59,0-13-211,-2 26 55,0 0 0,-1 1 0,0-1 0,0 0 0,-1 1 0,0-3-55,1 8 11,1 1 1,-1 0 0,1 0 0,0 0 0,0-1 0,-1 1 0,1 0 0,0 0 0,0 0 0,0-1-12,0 2 0,0-1 1,1 1-1,-1 0 1,0-1-1,0 1 1,0 0-1,1 0 0,-1-1 1,0 1-1,0 0 1,1 0-1,-1-1 1,0 1-1,0 0 0,1 0 1,-1 0-1,0 0 1,1-1-1,-1 1 0,0 0 1,1 0-1,-1 0 1,0 0-1,1 0 1,-1 0-1,1 0 0,-1 0 1,0 0-1,1 0 1,-1 0-1,0 0 0,1 0 0,-1 5-6,-2 35 11,1 45 1,-2 112-5,3-74-8,-5 22-2,0 116-15,1 1 4,-3-93 17,4-19 7,-1-66 9,-1 42 18,5-98-17,2 1 0,1-1-1,2 10-13,-2-26 12,0 1-1,1 2-11,-3-12 8,1 1-1,-1-1 0,1 1 0,0-1 1,0 0-1,0 1 0,0-1 0,0 0 0,2 1-7,-3-4 3,-1 1-1,0-1 0,0 0 0,0 1 1,1-1-1,-1 0 0,0 0 0,0 1 0,1-1 1,-1 0-1,0 0 0,0 0 0,1 1 0,-1-1 0,0 0 1,1 0-1,-1 0 0,0 0 0,1 0 0,-1 0-2,6-7 43,-2-1-28,-1 1 0,0-1-1,0 0 1,0 0 0,-1 0-1,0 0 1,-1 0 0,0-1-1,0-6-14,0 13 2,7-173 50,-7 75-21,-1-75 42,1-378 68,10 365-132,4-136 15,-13 280-16,0-56 142,-7-73-150,1 134 105,4 38-81,-1 1-17,0 0-17,0 4-8,1 27 0,9 179-36,-2-50 8,-8 0 1,-20 145 45,3-135-21,-18 190 3,-8 91 49,31-350-14,7-67-10,3-23-5,1 1 1,0 0 0,1 0 0,0 0-1,1 0 1,0 0 0,2 9-3,7 13 9,-5-22-4,-1 1 3,-3-12-7,0 0 0,0 0-1,0 0 1,1 0 0,-1 0 0,0 0 0,0 0 0,1 0 0,-1 0 0,1-1-1,-1 1 1,0 0 0,1 0 0,0 0 0,-1 0 0,1-1 0,0 1-1,-1 0 1,1-1 0,0 1 0,0 0 0,0 0-1,-1-1 1,0 0-1,1 0 1,-1 0-1,0 0 1,0 0 0,0 0-1,1 0 1,-1 0 0,0 0-1,0 0 1,0 0 0,1 0-1,-1 0 1,0 0-1,0 0 1,0 0 0,1 0-1,-1 0 1,0 0 0,0 0-1,0 0 1,0 0-1,1 0 1,-1 0 0,0-1-1,0 1 1,0 0 0,0 0-1,1 0 1,-1 0 0,0 0-1,0 0 1,0-1-1,0 1 1,0 0 0,0 0-1,1 0 0,2-9 9,-2 4-2,10-16 11,-7 13-13,0 0 0,-1 0 0,1-1 0,-1-1-5,1-7 5,-1-1 1,0 1-1,-1-3-5,2-61 10,-3-142 11,1-13-29,26-117-15,-10 152 25,18-479 68,-26 460 28,-10 209-78,-1 0 1,-1-9-21,0 5 57,0 22-109,-3 33 20,-2 36 3,-10 94-31,-51 564-41,45-476 92,-8 170 16,29-320 1,4-38 11,11 56-19,-13-123 2,1 1 3,0 0 1,-1-1-1,1 1 0,-1 0 1,0 0-1,0 0 1,0 0-1,-1 0 0,0 0 1,1 0-1,-1 0 1,-1 0-6,2-4 0,0 0 0,0 0 0,0 0 0,0 0 0,0 0 0,0 1 0,0-1 0,0 0 0,-1 0 0,1 0 1,0 0-1,0 0 0,0 0 0,0 0 0,0 0 0,0 0 0,0 0 0,0 0 0,0 0 0,-1 0 0,1 0 0,0 0 0,0 0 1,0 0-1,0 0 0,0 0 0,0 0 0,0 0 0,0 0 0,0 0 0,-1 0 0,1 0 0,0 0 0,0 0 0,0 0 0,0 0 1,0 0-1,0-1 0,0 1 0,0 0 0,0 0 0,0 0 0,0 0 0,0 0 0,-1 0 0,1 0 0,0 0 0,0 0 0,0 0 1,0 0-1,0-1 0,0 1 0,0 0 0,0 0 0,0 0 0,0 0 0,0 0 0,0 0 0,0-1-13,-1 0 0,1 0 0,0 0 0,0 0 0,-1 0 0,1 0 0,0 0 0,0 0 0,0 0 0,0 0 0,0-1 13,2-30-45,-1 0 1,-2-6 44,-4-24-31,5-5 14,-7-23 7,8-10 2,-5-55-2,1 63 6,2 46 3,-14-330 10,4 238 4,-4-105 12,8 131 49,5-44-74,2 148 5,1-19 31,-1-1 0,-1 1 0,-1-1 0,-2 0-36,3 24 7,0 1 0,-1-1 1,1 0-1,-1 1 0,0-1 0,0 1 0,0-1 1,0 1-1,0 0 0,-1 0 0,1 0 0,-1 0 1,-2-1-8,-9-10 26,14 13-26,0 1 0,0 0 0,0 0 0,0 0-1,0 0 1,0 0 0,0 0 0,0 0 0,0 0 0,0 0 0,0 0 0,0 0 0,0-1 0,0 1-1,0 0 1,0 0 0,0 0 0,0 0 0,0 0 0,0 0 0,0 0 0,0 0 0,0 0-1,0-1 1,0 1 0,0 0 0,0 0 0,0 0 0,0 0 0,0 0 0,0 0 0,0 0 0,0 0-1,0 0 1,0 0 0,0 0 0,0 0 0,1 0 0,-1-1 0,0 1 0,0 0 0,0 0-1,0 0 1,0 0 0,0 0 0,0 0 0,0 0 0,0 0 0,0 0 0,1 0 0,-1 0-1,0 0 1,0 0 0,0 0 0,0 0 0,0 0 0,0 0 0,0 0 0,0 0 0,0 0 0,0 0-1,1 0 1,-1 0 0,0 0 0,0 0 0,0 0 0,0 0 0,0 1 0,0-1 0,0 0 0,7 1-18,-6-1 14,0 1 1,0-1-1,0 1 1,0-1-1,0 1 1,0-1 0,0 1-1,0 0 1,0 0-1,0-1 1,0 1-1,-1 0 1,1 0 0,0 0-1,-1 0 1,1 0-1,0 0 1,-1 0-1,1 0 1,-1 0-1,0 0 1,1 1 0,-1-1-1,0 0 4,1 3-6,-1 1 0,0-1-1,-1 0 1,1 0 0,-1 0 0,0 2 6,0 5-12,-2 19-14,1 1 0,2 9 26,4 48-38,7 29-3,-6 39-16,-7 33-114,-6 37-384,-6 22-337,0 4 368</inkml:trace>
</inkml:ink>
</file>

<file path=ppt/ink/ink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10-14T23:20:54.123"/>
    </inkml:context>
    <inkml:brush xml:id="br0">
      <inkml:brushProperty name="width" value="0.1" units="cm"/>
      <inkml:brushProperty name="height" value="0.1" units="cm"/>
      <inkml:brushProperty name="color" value="#006BBC"/>
    </inkml:brush>
  </inkml:definitions>
  <inkml:trace contextRef="#ctx0" brushRef="#br0">0 9 1384,'2'-3'496,"0"-2"-368,1 12 0,-3-7 16,0 0-7,0 0-73,0 0-24,0 0-24,0 0 0,0 0-40,0-2-433,0 0 337</inkml:trace>
</inkml:ink>
</file>

<file path=ppt/ink/ink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10-14T23:20:55.096"/>
    </inkml:context>
    <inkml:brush xml:id="br0">
      <inkml:brushProperty name="width" value="0.1" units="cm"/>
      <inkml:brushProperty name="height" value="0.1" units="cm"/>
      <inkml:brushProperty name="color" value="#006BBC"/>
    </inkml:brush>
  </inkml:definitions>
  <inkml:trace contextRef="#ctx0" brushRef="#br0">1 0 896,'42'122'432,"-49"-118"56,1-1-160,3-3 129,1-2 23,0 1-144,1-1-136,-1 2-184,2-2-24,0 2-32,-2-2-80,0 1-440,2-1-321,0 0 521</inkml:trace>
</inkml:ink>
</file>

<file path=ppt/ink/ink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10-14T23:20:55.436"/>
    </inkml:context>
    <inkml:brush xml:id="br0">
      <inkml:brushProperty name="width" value="0.1" units="cm"/>
      <inkml:brushProperty name="height" value="0.1" units="cm"/>
      <inkml:brushProperty name="color" value="#006BBC"/>
    </inkml:brush>
  </inkml:definitions>
  <inkml:trace contextRef="#ctx0" brushRef="#br0">56 1 2056,'-50'49'969,"45"-42"-121,5 0-848,7 8-16,1-9-176,1-5-416,5-2 408</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10-14T23:16:26.880"/>
    </inkml:context>
    <inkml:brush xml:id="br0">
      <inkml:brushProperty name="width" value="0.1" units="cm"/>
      <inkml:brushProperty name="height" value="0.1" units="cm"/>
      <inkml:brushProperty name="color" value="#006BBC"/>
    </inkml:brush>
  </inkml:definitions>
  <inkml:trace contextRef="#ctx0" brushRef="#br0">1 110 640,'42'-91'374,"-35"75"-192,-7 15-179,0 1-1,0 0 1,0 0 0,0 0 0,0 0 0,0 0-1,0 0 1,0 0 0,0 0 0,0 0-1,0 0 1,0 0 0,0 0 0,0 0 0,0 0-1,0 0 1,0 0 0,0 0 0,0 0-1,0 0 1,0 0 0,0-1 0,0 1 0,0 0-1,0 0 1,0 0 0,0 0 0,0 0-1,0 0 1,0 0 0,0 0 0,0 0-1,0 0 1,0 0 0,0 0 0,0 0 0,0 0-1,0 0 1,0 0 0,0 0 0,0 0-1,0 0 1,0-1 0,0 1 0,0 0 0,0 0-1,0 0 1,0 0 0,0 0 0,0 0-1,0 0 1,-1 0 0,1 0 0,0 0 0,0 0-1,0 0 1,0 0 0,0 0 0,0 0-1,0 0 1,0 0 0,0 0 0,0 0 0,0 0-1,0 0-2,-10 0 354,10 0-336,0 0 1,0 0-1,-1 0 1,1 0 0,0 0-1,0 0 1,-1 0-1,1 0 1,0 0-1,0 0 1,-1 0 0,1 0-1,0 0 1,0 0-1,0 1 1,-1-1-1,1 0 1,0 0 0,0 0-1,0 0 1,-1 0-1,1 0 1,0 1-1,0-1 1,0 0 0,0 0-1,0 0 1,-1 0-1,1 1 1,0-1-19,1 7 215,1 1 256,2 25-350,-2-15-98,1 1 0,-1 0 1,-1 1-1,-1-1 0,-2 16-23,1-21 6,-3 36 1,4-22-6,-1 25-3,-9 49-13,6 75-26,4-89 14,-1-33 13,3 169-20,3-154 33,1 70 57,-6-120-41,0 33 33,8 1 14,-6-24-22,-2-22-26,0 0 0,1 0-1,0 0 1,0 2-14,3 0 14,-4-8 7,1 1 0,0-1 0,-1 0 0,0 0-1,1 0 1,-1 0 0,0 2-21,0-3 90,-2-3 21,1 1-80,1 0 0,-1 0-1,0-1 1,0 1 0,1 0-1,-1-1 1,1 1 0,-1 0-1,1-1 1,-1 1 0,1-1-1,0 1 1,0-1 0,0 0-31,2-23 254,0 8-175,0-23 32,-1 27-98,0 0-9,0-1 0,-1 1 0,0 0-1,-1-1 1,-1-4-4,-7-32-20,3 0 0,1-20 20,6-25-70,6-20 70,-2 35-1,0-23 331,-8-91-330,0 149 692,3-16-692,1 41 243,0 1 0,2 0 0,0-1 0,4-7-243,-6 21 76,1-1-1,-1 0 1,0 0 0,0 0-1,-1 0 1,0 1 0,0-2-76,0 6 23,0 1 0,0-1 0,0 1 0,1-1 0,-1 1 1,0 0-1,0-1 0,1 0-23,-1 2 6,1 0-1,-1-1 1,0 1 0,0 0 0,0 0 0,0 0-1,0 0 1,0-1 0,0 1 0,0 0-1,1 0 1,-1-1 0,0 1 0,0 0-1,0 0 1,0 0 0,0-1 0,0 1 0,0 0-1,0 0 1,0 0 0,0-1 0,0 1-1,-1 0 1,1 0 0,0-1 0,0 1 0,0 0-1,0 0 1,0 0 0,0-1 0,0 1-1,0 0 1,-1 0-6,1 0 3,0 0 0,0 0 0,-1 0 0,1 0 0,0 0 0,0 0 0,-1 0 1,1 0-1,0 0 0,0 0 0,0 1 0,-1-1 0,1 0 0,0 0 0,0 0 0,0 0 0,0 0 0,-1 0 0,1 1 0,0-1 0,0 0 0,0 0 0,0 0 0,0 1-3,-1-1 10,1 5-24,4 30-10,-3-27 21,2 18-24,0 19 27,-3-32-13,-1 0 1,-3 10 12,2-4-11,-4 32-48,4 1-1,1 10 60,8 105-124,-6-148 111,5 75-27,5 0 0,11 41 40,-17-106 28,1 13-28,0 7 49,-5-46-37,0 0 0,0 0 0,0 0 0,0 0 1,0 0-1,1 1-12,4 3 49,-6-7-47,0 0 0,0 0-1,0 0 1,1 0-1,-1 0 1,0 0-1,0 0 1,1 0 0,-1 1-1,0-1 1,0 0-1,1 0 1,-1 0-1,0 0 1,0 0 0,1 0-1,-1 0 1,0-1-1,0 1 1,0 0 0,1 0-1,-1 0 1,0 0-1,0 0 1,1 0-1,-1 0 1,0 0 0,0-1-2,1 0 7,-1 0 0,0-1 0,1 1 0,-1-1 0,0 1 0,0-1 0,0 1 0,0-1 0,0 1 0,0-1 0,-1 1 0,1 0 0,-1-2-7,0-6 15,-3-12 3,-1-1-1,-3-7-17,-6-24 20,4 9 3,3 0 1,-1-31-24,3 10 6,-4-124 13,7 132 64,-9-49-83,8 85 108,1 0 0,1 0 0,1 0 0,1 0 0,0-1-108,0 20 77,-1-1 1,0 0-1,0 0 1,0 0 0,0 1-1,0-2-77,-3 2 32,4 12-57,3 5 19,0 1 0,1 0 0,1-1 1,3 7 5,-1-4-10,4 16 10,-8-17-7,0 0 1,-2 0-1,1 8 7,-2-12-3,32 269-100,-24-165 55,-5-49 32,-4-58-23,2-1-1,-1 1 1,1 0 0,1-1-1,0 0 1,1 3 39,-4-11-81,2 2-609,0-5-710,3-9 597</inkml:trace>
</inkml:ink>
</file>

<file path=ppt/ink/ink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10-14T23:23:53.800"/>
    </inkml:context>
    <inkml:brush xml:id="br0">
      <inkml:brushProperty name="width" value="0.1" units="cm"/>
      <inkml:brushProperty name="height" value="0.1" units="cm"/>
      <inkml:brushProperty name="color" value="#006BBC"/>
    </inkml:brush>
  </inkml:definitions>
  <inkml:trace contextRef="#ctx0" brushRef="#br0">147 172 368,'-9'-74'1253,"2"8"1627,6 59-2491,-2-17 606,4 27-760,-1 0 0,1 1 0,-1-1-1,1 0 1,1 1-235,0 7 115,6 25 39,-6-26-139,7 37 72,3 42-87,2 153 37,-13 112-37,-29 246-12,21-476 7,-4 37 1,-10 246 94,21-394-83,-2 35 18,2-14 41,-3 10-66,2-61 48,6-50-86,-4-47 38,-10-66-13,2 65 40,1-19-10,-8-208-2,22-343 64,-1 308 272,-10 236-37,3 136-275,0 0 0,-1 0 1,0 0-1,0-1-39,-1 11 71,-1 11-67,6 245 63,13 5-60,-5-82-18,10 334-36,-19 229 88,-3-720-8,-1 0 0,-3 16-33,3-31 37,2-12-36,0 0-1,0 0 1,0 0 0,-1 0 0,1 0-1,0-1 1,0 1 0,0 0 0,0 0-1,0 0 1,0 0 0,0 0 0,0 0-1,0 0 1,0 0 0,0 0 0,0 0-1,0 0 1,0 0 0,0 0 0,-1 0-1,1 0 1,0 0 0,0 0 0,0-1-1,0 1 1,0 0 0,0 0 0,0 0-1,0 0 1,0 0 0,0 0 0,-1 0-1,1 0 1,0 0 0,0 0 0,0 0-1,0 1 1,0-1 0,0 0 0,0 0-1,0 0 1,0 0 0,0 0 0,-1 0-1,1 0 1,0 0 0,0 0 0,0 0-1,0 0 1,0 0 0,0 0 0,0 0-1,0 0 1,0 0 0,0 0 0,0 1-1,0-1 1,0 0 0,0 0 0,0 0-1,0 0 1,0 0 0,0 0 0,0 0-1,0 0 1,0 0 0,0 0 0,0 1-1,0-1 0,-3-8 28,-6-27 17,2 0 0,1-1 0,2-7-45,2 26 18,-8-98 193,5-95-211,16-118 62,-4 177-57,6-635 143,-18 686 612,-6-26-760,5 102 201,2 16-99,4 7-101,0 1 0,0 0 0,0 0-1,0 0 1,0 0 0,0 0-1,0 0 1,0 0 0,0 0-1,0 0 1,0 0 0,0 0-1,-1-1 1,1 1 0,0 0-1,0 0 1,0 0 0,0 0 0,0 0-1,0 0 1,0 0 0,0 0-1,0 0 1,-1 0 0,1 0-1,0 0 1,0 0 0,0 0-1,0 0 1,0 0 0,0 0-1,0 0 1,0 0 0,-1 0 0,1 0-1,0 0 1,0 0 0,0 0-1,0 0 1,0 0 0,0 0-1,0 1 1,0-1 0,0 0-1,0 0 1,-1 0 0,1 0-1,0 0 1,0 0 0,0 0 0,0 0-1,0 0 1,0 0-1,-1 1-1,1 0 0,-1 1 0,1-1 0,-1 0 1,1 0-1,-1 0 0,1 0 0,0 0 0,-1 1 0,1-1 0,0 0 1,0 0-1,0 1 0,0 0 1,0 7-3,-10 145-14,2 146-26,5-148 31,-14 282-2,-3 202 46,22-526-18,10 113 57,-8-202 17,-4-20-60,0-2 0,-2-11 24,-7-33 160,2 0-1,-1-33-211,4-96 338,26-246-144,-12 277-205,17-797 130,-27 757 73,-1 150-98,-1 5-9,2 22-77,1 10-15,0 15-14,5 185-70,-1-107 52,-2-27 10,3 201-78,-17 82-43,-21 47 150,9-129 24,20-183-9,3 0-1,5 7-14,-2-61-8,2 0 0,1 3 8,-3-27-25,-3-16-6,1-7 3,5-52-23,8-128-28,2-142-20,2-145 48,-23 93 108,3 227 8,-3 1 75,1 95 122,-7-27-262,5 50 141,6 38-124,1 3-2,-1 0-17,0 0 1,0 0-1,0 0 1,0 0-1,0 0 1,0 0-1,0 0 1,0 0-1,0 0 0,0 0 1,0 0-1,0 0 1,1 0-1,-1 0 1,0 0-1,0 0 1,0 0-1,0 0 1,0 0-1,0 0 1,0 0-1,0 0 1,0 0-1,0 1 0,0-1 1,0 0-1,0 0 1,0 0-1,0 0 1,0 0-1,0 0 1,0 0-1,0 0 1,0 0-1,0 0 1,0 0-1,0 0 1,0 0-1,0 0 1,0 0-1,0 0 0,0 0 1,0 0-1,0 0 1,0 0-1,0 1 1,0-1-1,0 0 1,0 0-1,0 0 1,0 0-1,-1 0 1,1 0-1,0 0 1,0 0-1,0 0 0,0 0 1,0 0 1,-2 3-17,0 7 9,0 0 1,1 0 0,0 8 7,0-2-2,1-7 1,-3 38-24,2 39 25,27 237-61,-20-254 52,11 104-8,19 274-30,-26-117-13,-11-187 17,-10 44 43,5-124-7,-10 97-117,16-156-124,1-8-3293,-1-1 2442</inkml:trace>
</inkml:ink>
</file>

<file path=ppt/ink/ink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10-14T23:23:56.352"/>
    </inkml:context>
    <inkml:brush xml:id="br0">
      <inkml:brushProperty name="width" value="0.1" units="cm"/>
      <inkml:brushProperty name="height" value="0.1" units="cm"/>
      <inkml:brushProperty name="color" value="#006BBC"/>
    </inkml:brush>
  </inkml:definitions>
  <inkml:trace contextRef="#ctx0" brushRef="#br0">162 268 728,'-5'-38'895,"2"23"-346,2 0 0,-1-12-549,0-76 1795,-1 78-1394,2 17-177,1 1-1,-1 0 1,1-1 0,1-1-224,1 3 291,1 8-80,3 1 108,-6-3-248,-1 0 0,1 1-1,0-1 1,0 1 0,0-1-1,0 1 1,-1-1 0,1 1-1,0 0 1,0-1 0,0 1-1,0-1 1,0 1 0,0-1-1,0 1 1,1-1 0,-1 1-71,0 3 127,2 28 25,1-14-126,3 30 61,1 34-87,-4 13 5,1 30-14,2-5-9,3 84-25,-5 174-44,-9-219 52,-1 46-9,6 10 26,15 69 18,-8-219 18,1 16 2,-8-77-19,7 87-3,-6-88-4,-1-1-1,1 1 1,-1 0-1,0-1 1,0 1-1,0-1 1,0 1-1,-1 0 1,1-1-1,-1 1 1,1-1-1,-1 1 1,-1 1 6,1-2-116,0-3 27,1-8-21,3-14 17,0-9 112,-1 0-1,-2 1 1,0-1-19,-1-30 29,8-197 18,-4 172-58,-5-214 32,0 222 12,1 54-20,-11-246 206,-18-369 737,29 590-885,1-9 147,3-16-218,2 37 93,-3 29-47,-1-1 1,0-1-1,0 1 0,-1 0 1,-1 0-1,0-8-46,-11-22 197,12 37-160,-2-1-1,1 0 0,0 1 1,-1-1-1,0 1-36,1 1 20,0 1-1,0-1 1,0 1-1,-1 0 1,1-1 0,-1 1-1,1 0-19,-3-4 88,7 4-41,-1 2-23,-6-1-4,3 4-25,1 28 3,5 227-7,-12-117-11,1-28-1,4 61-22,0-19-8,-1-14-16,-11 270-215,2-252 172,-10 80 65,18-194 61,-14 117 87,18-160-102,0 0 1,0-1-1,-1 1 1,1-1 0,-1 1-1,0-1 1,0 1-1,0-1 1,0 1 0,0-1-1,-1 0 1,1 1-1,-1-1 1,1 0-1,-1 0 1,0 0-2,2-2-1,-1 1 0,1-1 0,0 0 0,-1 1 0,1-1 0,0 0 0,-1 0 0,1 1 1,0-1-1,-1 0 0,1 0 0,-1 0 0,1 0 0,0 1 0,-1-1 0,1 0 0,-1 0 0,1 0 0,0 0 0,-1 0 0,1 0 0,-1 0 0,1 0 0,-1 0 0,1 0 0,0-1 1,-1 1 0,0-1 0,1 1-1,-1-1 1,0 0 0,1 0-1,-1 1 1,1-1 0,-1 0 0,1 0-1,0 0 1,-1 0 0,1 1-1,0-1 1,-1 0 0,1 0-1,0 0 1,0 0 0,0 0-1,0 0 1,-30-216 364,19 65-184,7-32-180,10-150-99,-4 264 96,14-366 10,-3 215 42,1-73 234,-15 261 122,-2-16-405,1 24 437,1 23-277,-1 5-86,-1 17-44,3 27-30,3 30 0,-1-44-1,20 253-32,1 18 6,31 504 24,-43-664 3,-2 82 10,-8-196 3,-3 22-13,-6 12 11,2 26 21,5-49 13,-2-35-29,3-6-16,0 0 1,0 0-1,0 0 0,-1 0 0,1 0 0,0 0 1,0-1-1,0 1 0,-1 0 0,1 0 1,0 0-1,0 0 0,0 0 0,-1 0 0,1 0 1,0 0-1,0 0 0,0-1 0,0 1 0,-1 0 1,1 0-1,0 0 0,0 0 0,0-1 1,0 1-1,0 0 0,0 0 0,0 0 0,-1 0 1,1-1-1,0 1 0,-1-3-1,0 1 0,-1-1-1,1 0 1,0 0 0,1 0 0,-1 0 0,0 0 0,1 0 0,0 0 0,-1 0 0,1 0-1,1 0 2,-2-68 39,4-21-39,1-5 32,-4-58 0,1-45-21,1 156-9,8-185 11,-5 172-10,7-166 19,-12 170-15,-5-274 194,-2 241-82,-1-1 518,5-81-637,5 137 131,-1 21-65,0 0 0,-1 0 0,0 0 0,0 0 0,-2-3-66,2 13 5,0-1-1,0 1 1,0-1-1,0 1 0,0 0 1,0-1-1,0 1 0,-1-1 1,1 1-1,0-1 0,0 1 1,0 0-1,-1-1 0,1 1 1,0-1-1,-1 1 0,1 0 1,-1-1-5,1 1 0,0 0 0,0 0 0,0 0 1,0 0-1,0 0 0,0 0 1,0 0-1,0 0 0,0 0 0,-1 0 1,1 0-1,0 0 0,0 0 1,0 0-1,0 0 0,0 0 0,0 0 1,0 0-1,0 0 0,0 0 1,0 0-1,0 1 0,-1-1 0,1 0 1,0 0-1,0 0 0,0 0 1,0 0-1,0 0 0,0 0 0,0 0 1,0 0-1,0 0 0,0 0 1,0 0-1,0 1 0,0-1 0,0 0 1,0 0-1,0 0 0,0 0 1,0 0-1,0 0 0,0 0 0,0 0 1,0 0-1,0 1 0,0-1 1,0 0-1,0 7-8,0 0 0,1 0 0,0 0 0,2 4 8,1 12-7,0-4 2,11 76-17,-12-60-8,-2 15 30,-1-30-7,2 52-19,0 101-28,-3-26 14,9 194-31,2-167 47,-9 27 8,-2-83 15,3 26 1,-2-127 0,1 39 0,3 1 0,9 30 0,-8-64 0,6 45-2,-1 12 2,-10-77-2,0-1 0,0 1 1,0 0-1,0-1 0,0 1 0,0-1 0,-1 1 0,1-1 0,-1 1 0,1-1 0,-1 1 0,0-1 0,0 0 0,0 1 0,-1-1 0,1 0 0,0 0 0,-1 0 0,0 0 0,1 0 2,0-1-1,-5 5-52,6-6 51,0 0-1,0 0 1,0 0 0,0 0-1,0 0 1,-1 0 0,1 0-1,0 0 1,0 0 0,0 0-1,0 0 1,0 0 0,0 0-1,0 0 1,-1 0 0,1 0-1,0 0 1,0 0 0,0 0-1,0 0 1,0 0 0,0 0-1,0 0 1,-1 0-1,1 0 1,0 0 0,0 0-1,0 0 1,0 0 0,0 0-1,0 0 1,0 0 2,-1-1-7,1 0-1,0 1 1,0-1 0,0 0 0,0 1-1,-1-1 1,1 0 0,0 1-1,0-1 1,0 0 0,1 1-1,-1-1 1,0 0 0,0 1-1,0-1 1,1 0 7,0-4-11,0-1 0,0 1 0,-1 0 0,0 0 0,0-1 0,0 1 0,0 0 11,-7-39 8,2 22-12,0-8 4,-6-29 1,1-16-1,6-3 4,3 50-3,-4-223 2,-1-25 10,1 86-3,12-270 16,-2 93 81,-7 306-61,-7-131 189,7 151-156,0 18 34,-1-12-113,1 26 7,1 1 1,-2 0 0,1 0-1,-1 0 1,0 1 0,-1-2-8,-1 1-21,4 5-19,2 8-17,1-2 45,-1 0-1,0 1 0,0-1 0,0 1 1,0-1-1,-1 1 0,1 0 0,-1-1 13,2 15-31,14 107-93,-13-99 101,-2-17 15,10 113-132,-8-1-56,-2-66 91,3 147-434,-13 89-972,3-140 584,2 55 154</inkml:trace>
</inkml:ink>
</file>

<file path=ppt/ink/ink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10-14T23:23:58.876"/>
    </inkml:context>
    <inkml:brush xml:id="br0">
      <inkml:brushProperty name="width" value="0.1" units="cm"/>
      <inkml:brushProperty name="height" value="0.1" units="cm"/>
      <inkml:brushProperty name="color" value="#006BBC"/>
    </inkml:brush>
  </inkml:definitions>
  <inkml:trace contextRef="#ctx0" brushRef="#br0">57 375 280,'1'-10'-13,"-1"0"0,2 1 0,-1-1 0,1 1 0,1-1 0,-1 1 0,2 0 0,-1 0 0,5-8 13,-6 13 119,1-1 1,-2 1 0,1-1-1,-1 1 1,1-1-1,-1 1 1,0-1 0,-1 0-1,1 0 1,-1 1-1,0-1 1,0 0 0,-1-2-120,1 4 1536,1 5-912,2 7-690,0 0 275,9 29 104,-5-9-214,-2 0 1,0 0-1,0 28-99,-6 87 18,-1-97-24,-8 165-489,-31 155 495,3-72-359,28-166 254,4 40 105,22 223 136,-14-365-116,2-1 0,3 16-20,-7-38-2,1 0-1,1 0 1,-1 1 0,0-1 0,1 0-1,0 0 1,0 0 0,0 0 0,1-1 0,-1 1-1,1-1 1,1 3 2,1-3-1,-2-5 26,-2-12 23,0-34-7,-2-45 84,-6 3 98,0 3-24,6-573 509,2 605-587,0-283 999,-4 287-912,-12-386 1029,15 393-1079,1-59 399,-1 48-259,-1 27-120,2 27 99,1 4-196,1 5-24,-3-4-41,1 0-1,-1 1 1,0-1-1,-1 0 1,1 1 0,-1-1-1,0 1-15,-2 17 18,-2 34-6,-4 13-14,-6 119-154,9 98 156,16 54-109,-5-219 90,16 256-65,2 64-522,-21-289 359,0-126 230,-1-16 18,0-1 0,-1 1-1,0-1 1,-1 1-1,0 2 0,-4 16 70,4-30-66,0 1 1,1 0-1,-1-1 1,1 1-1,0-1 1,-1 1-1,1-1 1,0 0-1,0 1 1,0-1-1,0 0-4,6-155 116,4-209 134,-13 196-196,3-452 164,0 612-214,15-266 106,-8 196-65,23-330 357,-29 366-287,7-113 612,-7 131-573,0 14-60,0 0 0,0 0-1,1 0 1,1-3-94,-2 2 105,-1 12-105,0 1 0,0 0 0,0 0 0,-1-1 0,1 1 0,0 0 0,0 0 0,-1-1 0,1 1 0,0 0 0,0 0 0,-1 0 0,1 0 0,0 0 0,-1 0 0,1-1 0,0 1 0,-1 0 0,1 0 0,-4 3-11,1 6 2,-8 100-4,9-69 9,-6 58-12,-16 265-75,24-37-115,4-238 134,4 174-122,-9 190 121,-6-282 54,-21 108 19,21-219-86,3 0 0,2 28 86,2-87-5,0 1 0,1-1-1,-1 0 1,0 1 0,0-1-1,0 0 1,0 1 0,0-1-1,0 0 1,-1 1 0,1-1-1,0 0 1,0 1 0,0-1-1,0 0 1,0 1 0,0-1-1,-1 0 1,1 1 0,0-1 0,0 0 5,-4-4-79,-2-14 26,4 2 62,0-1-1,1-16-8,1 20 10,6-233 67,-1 156-106,22-477-99,-17 375 150,1-49 45,-3-105 264,1 215-49,-3 74-77,-3 0 0,-3 0-205,-4 25 70,4 31-69,0 1 1,0 0 0,0 0 0,0-1-1,0 1 1,0 0 0,0 0 0,0-1-1,0 1 1,0 0 0,0 0 0,0-1-1,0 1 1,0 0 0,0 0 0,0 0-1,-1-1 1,1 1 0,0 0-1,0 0 1,0 0 0,0-1 0,-1 1-1,1 0 1,0 0 0,0 0 0,0 0-1,-1-1 1,1 1 0,0 0 0,0 0-1,-1 0 1,1 0 0,0 0 0,0 0-1,-1 0-1,-4-3 38,4 3-24,1 3-19,0 66-27,-3 96-15,1-72 22,-23 306-292,-22 22 317,11-105-143,28-187-1093,5 60 1236,7-82-447</inkml:trace>
</inkml:ink>
</file>

<file path=ppt/ink/ink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10-14T23:30:11.342"/>
    </inkml:context>
    <inkml:brush xml:id="br0">
      <inkml:brushProperty name="width" value="0.1" units="cm"/>
      <inkml:brushProperty name="height" value="0.6" units="cm"/>
      <inkml:brushProperty name="ignorePressure" value="1"/>
      <inkml:brushProperty name="inkEffects" value="pencil"/>
    </inkml:brush>
  </inkml:definitions>
  <inkml:trace contextRef="#ctx0" brushRef="#br0">0 0,'0'0,"0"0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10-14T23:16:48.132"/>
    </inkml:context>
    <inkml:brush xml:id="br0">
      <inkml:brushProperty name="width" value="0.1" units="cm"/>
      <inkml:brushProperty name="height" value="0.1" units="cm"/>
      <inkml:brushProperty name="color" value="#333333"/>
    </inkml:brush>
  </inkml:definitions>
  <inkml:trace contextRef="#ctx0" brushRef="#br0">254 180 560,'2'17'290,"0"0"0,-1 16-290,-1-33 13,0 1 1,0-1-1,0 1 0,0-1 0,0 0 0,0 1 1,0-1-1,0 1 0,0-1 0,0 0 0,-1 1 1,1-1-1,0 0 0,0 1 0,0-1 0,-1 0 0,1 1 1,0-1-1,0 0 0,-1 0 0,1 1 0,0-1 1,-1 0-1,1 0 0,0 0 0,-1 1 0,1-1 1,0 0-1,-1 0-13,0 0 38,0 0 1,0 0-1,1 0 1,-1 0 0,0 0-1,0 0 1,0 0-1,0-1 1,0 1 0,1 0-1,-1-1 1,0 1-1,0 0-38,-3-3 210,0 1-1,0-1 1,0 1-1,-1-3-209,2 2 174,-1-1 0,1 0 1,0 0-1,1-1 0,-1 1 0,1-1 1,0 1-1,0-1 0,0 0 1,0 0-175,-9-20 692,-14-14 947,25 38-1597,-1 0-1,1 0 1,0 0-1,-1 0 1,1 0-1,0 0 1,0 0-1,-1 0 1,1 0 0,0-1-1,0 1 1,0 0-1,1 0 1,-1 0-1,0 0 1,0 0-1,0 0 1,1 0-1,-1 0 1,1-1-42,1-2 114,0-1 0,1 1 0,0-1 1,-1 1-115,0 2 26,2-4 52,0 1 1,0 0-1,0 0 1,0 0-1,1 1 0,0-1 1,0 1-1,0 0 1,0 1-1,1-1 1,5-2-79,3 0 119,-7 3-64,1 0 1,-1 1-1,0-1 1,1 1 0,0 0-1,-1 1 1,3 0-56,-4 1 19,4-1 4,1 1 0,0 0-1,0 1 1,2 1-23,-9-1-1,0 0-1,0 0 1,0 0 0,-1 1-1,1-1 1,0 1-1,-1 0 1,1 0-1,-1 1 1,1-1 0,-1 1-1,0-1 1,1 3 1,0-1-4,0 0 1,0 1-1,-1-1 0,0 1 1,0 0-1,0 0 0,-1 0 1,1 0-1,-1 0 1,0 1-1,-1-1 0,1 1 1,-1-1-1,0 1 1,-1-1-1,1 1 0,-1 4 4,-1-5-2,1 0 0,-1 0 0,0 0 0,0 0 0,0 0 0,-1 0 0,0 0 0,0 0 0,0-1 1,-1 2 1,-6 8-3,-1 0 1,-6 7 2,-3 4 2,6-8 8,-1 0 0,0-1 0,-1 0 0,-1-1 0,-1-1 0,0 0 0,-8 3-10,0-3 57,-23 10-57,22-11 22,22-11-18,-11 5 22,0 0 1,-12 3-27,23-9 5,-1 0 0,0 0 0,1 0 0,-1 0 1,0-1-1,0 0 0,0 0 0,1 0 0,-1 0 0,0-1 0,-3 0-5,-22-10 80,29 11-75,1 0-1,-1 0 1,0-1-1,1 1 0,-1 0 1,1 0-1,-1-1 1,1 1-1,-1 0 0,1-1 1,-1 1-1,1 0 1,-1-1-1,1 1 0,-1-1-4,1-5 58,1-1 73,2 3-81,-2 3-42,1 0 0,0 0 1,0 0-1,0 0 0,0 0 1,0 0-1,2-1-8,23-10 27,-8 1-18,22-10 6,-38 20-14,2-1 1,-1 1-1,0 0 0,0 1 0,0-1 1,0 1-1,1-1 0,-1 1 1,0 0-1,0 1 0,1-1 1,-1 1-1,0 0 0,0 0 1,0 0-1,0 0 0,0 1 1,0 0-2,-2-1 0,20 7 3,-1 2 0,6 4-3,-10-5 0,-1 0 0,2-2-1,-1 0 1,3 0 0,-13-5-19,0 0-1,0 1 1,0 0-1,0 0 1,3 2 19,-9-4-104,-1-1 0,1 1 0,0-1 0,0 1 0,0 0 0,0-1 1,-1 1-1,1 0 0,0 0 0,0-1 0,-1 1 0,1 0 0,-1 0 0,1 0 0,-1 0 0,1 0 1,-1 0-1,0 0 0,1 0 0,-1 0 0,0 0 0,0 0 104,1 1-343,-1-2 323,0 0-1,0 0 0,-1 0 0,1 0 0,0 0 1,0 0-1,0 0 0,0 0 0,0 0 1,0 0-1,0 0 0,0 0 0,0 0 0,0 0 1,0 0-1,0 0 0,0 0 0,0 0 1,0 0-1,0 0 0,0 0 0,0 0 0,0 0 1,0 0-1,0 0 0,0 0 0,0 0 1,0 0-1,0 0 0,0 0 0,0 0 1,0 0-1,0 0 0,0 0 0,0 0 0,0 0 1,0 0-1,0 0 0,0 0 0,0 0 1,0 0-1,0 0 0,0 0 0,0 0 0,0 0 21</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10-14T23:16:48.475"/>
    </inkml:context>
    <inkml:brush xml:id="br0">
      <inkml:brushProperty name="width" value="0.1" units="cm"/>
      <inkml:brushProperty name="height" value="0.1" units="cm"/>
      <inkml:brushProperty name="color" value="#333333"/>
    </inkml:brush>
  </inkml:definitions>
  <inkml:trace contextRef="#ctx0" brushRef="#br0">0 0 184,'131'2'48</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10-14T23:16:48.835"/>
    </inkml:context>
    <inkml:brush xml:id="br0">
      <inkml:brushProperty name="width" value="0.1" units="cm"/>
      <inkml:brushProperty name="height" value="0.1" units="cm"/>
      <inkml:brushProperty name="color" value="#333333"/>
    </inkml:brush>
  </inkml:definitions>
  <inkml:trace contextRef="#ctx0" brushRef="#br0">231 126 752,'-11'-8'3214,"7"6"-3049,0 1 1,0 0-1,0 0 1,-3 0-166,-8-2 446,-38-8-21,47 10-378,0 0 0,0 0 0,0 1 1,0 0-1,0 0 0,0 0 1,0 1-1,0 0 0,-4 1-47,6-1 9,-1 1 0,0 0 0,1 1 0,-1-1 0,1 1 0,0 0 0,0 0 1,0 0-1,0 0 0,0 1-9,3-2 20,-1 0 0,0 1 0,0-1 0,1 0 0,0 1 1,-1-1-1,1 1 0,0-1 0,0 1 0,0 0 0,0-1 1,1 1-1,-1 0 0,1 0 0,0-1 0,0 1 1,0 0-1,0 0 0,0 0 0,0-1 0,1 3-20,1 2 102,-1 0 1,1 0-1,1 0 0,-1-1 0,1 1 1,0-1-1,1 1 0,0 0-102,2 2 109,-1-1-1,2 1 1,-1-1 0,1-1-1,1 1 1,-1-1 0,1-1-1,0 1 1,7 3-109,-9-6 50,0-1 0,0 1 1,5 1-51,-8-4 18,0 0-1,1 0 1,-1 0 0,0-1 0,0 1 0,1-1 0,-1 0 0,0 0 0,3 0-18,-1 0 27,1-1 0,-1 0 0,1 0 0,-1 0 0,0 0 0,1-1 0,-1 0 0,0 0 0,0-1 1,2-1-28,5-4 74,-1-2-1,0 0-73,6-5 58,-10 9-36,-1 0 1,0-1-1,0 0 0,0 0 1,-1-1-1,0 0 0,0 1 0,-1-2 1,0 1-1,0 0 0,-1-1 1,0 0-1,-1 1 0,0-2-22,-1 4 44,0 1 0,0-1-1,-1 1 1,0-1-1,0 0 1,0 1-1,-1-1 1,1 1 0,-1-1-1,-1 1 1,1-1-1,-1 1 1,0 0 0,0-1-1,-1 1 1,1 0-1,-1 1 1,0-1 0,-1 0-1,1 1 1,-1 0-1,0 0 1,-1-1-44,-1-1 49,0 1 1,-1 1-1,0-1 0,0 1 0,0 0 1,0 1-1,-1-1 0,-6-1-49,9 4-2,1 0-1,-1 0 1,1 0-1,-1 0 1,1 1 0,-1 0-1,0 0 1,1 0-1,-1 0 1,1 1-1,-1 0 1,1 0-1,-1 0 1,1 1-1,0-1 1,-4 3 2,-2 2-123,1 0 0,0 1 1,0 0-1,0 0 0,1 1 0,1 0 1,-1 1 122,-26 35-319</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C8EA21D-F609-4883-9BF2-C2257D2F3E11}" type="datetimeFigureOut">
              <a:rPr lang="en-US" smtClean="0"/>
              <a:t>10/26/2020</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D2ABF5E-119C-40D0-9F75-E2458688F62F}" type="slidenum">
              <a:rPr lang="en-US" smtClean="0"/>
              <a:t>‹#›</a:t>
            </a:fld>
            <a:endParaRPr lang="en-US"/>
          </a:p>
        </p:txBody>
      </p:sp>
    </p:spTree>
    <p:extLst>
      <p:ext uri="{BB962C8B-B14F-4D97-AF65-F5344CB8AC3E}">
        <p14:creationId xmlns:p14="http://schemas.microsoft.com/office/powerpoint/2010/main" val="14433565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0242" name="Rectangle 2"/>
          <p:cNvSpPr>
            <a:spLocks noGrp="1" noRot="1" noChangeAspect="1" noChangeArrowheads="1"/>
          </p:cNvSpPr>
          <p:nvPr>
            <p:ph type="sldImg"/>
          </p:nvPr>
        </p:nvSpPr>
        <p:spPr bwMode="auto">
          <a:xfrm>
            <a:off x="384175" y="685800"/>
            <a:ext cx="6092825" cy="3427413"/>
          </a:xfrm>
          <a:prstGeom prst="rect">
            <a:avLst/>
          </a:prstGeom>
          <a:solidFill>
            <a:srgbClr val="FFFFFF"/>
          </a:solidFill>
          <a:ln>
            <a:solidFill>
              <a:srgbClr val="000000"/>
            </a:solidFill>
            <a:miter lim="800000"/>
            <a:headEnd/>
            <a:tailEnd/>
          </a:ln>
        </p:spPr>
      </p:sp>
      <p:sp>
        <p:nvSpPr>
          <p:cNvPr id="650243" name="Rectangle 3"/>
          <p:cNvSpPr>
            <a:spLocks noGrp="1" noChangeArrowheads="1"/>
          </p:cNvSpPr>
          <p:nvPr>
            <p:ph type="body" idx="1"/>
          </p:nvPr>
        </p:nvSpPr>
        <p:spPr bwMode="auto">
          <a:xfrm>
            <a:off x="913805" y="4342191"/>
            <a:ext cx="5030391" cy="4115405"/>
          </a:xfrm>
          <a:prstGeom prst="rect">
            <a:avLst/>
          </a:prstGeom>
          <a:solidFill>
            <a:srgbClr val="FFFFFF"/>
          </a:solidFill>
          <a:ln>
            <a:solidFill>
              <a:srgbClr val="000000"/>
            </a:solidFill>
            <a:miter lim="800000"/>
            <a:headEnd/>
            <a:tailEnd/>
          </a:ln>
        </p:spPr>
        <p:txBody>
          <a:bodyPr lIns="89893" tIns="44945" rIns="89893" bIns="44945"/>
          <a:lstStyle/>
          <a:p>
            <a:endParaRPr lang="en-US"/>
          </a:p>
        </p:txBody>
      </p:sp>
    </p:spTree>
    <p:extLst>
      <p:ext uri="{BB962C8B-B14F-4D97-AF65-F5344CB8AC3E}">
        <p14:creationId xmlns:p14="http://schemas.microsoft.com/office/powerpoint/2010/main" val="10497208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1554" name="Rectangle 2"/>
          <p:cNvSpPr>
            <a:spLocks noGrp="1" noRot="1" noChangeAspect="1" noChangeArrowheads="1" noTextEdit="1"/>
          </p:cNvSpPr>
          <p:nvPr>
            <p:ph type="sldImg"/>
          </p:nvPr>
        </p:nvSpPr>
        <p:spPr>
          <a:xfrm>
            <a:off x="384175" y="685800"/>
            <a:ext cx="6092825" cy="3427413"/>
          </a:xfrm>
          <a:ln/>
        </p:spPr>
      </p:sp>
      <p:sp>
        <p:nvSpPr>
          <p:cNvPr id="791555" name="Rectangle 3"/>
          <p:cNvSpPr>
            <a:spLocks noGrp="1" noChangeArrowheads="1"/>
          </p:cNvSpPr>
          <p:nvPr>
            <p:ph type="body" idx="1"/>
          </p:nvPr>
        </p:nvSpPr>
        <p:spPr>
          <a:xfrm>
            <a:off x="913805" y="4342191"/>
            <a:ext cx="5030391" cy="4115405"/>
          </a:xfrm>
        </p:spPr>
        <p:txBody>
          <a:bodyPr lIns="89893" tIns="44945" rIns="89893" bIns="44945"/>
          <a:lstStyle/>
          <a:p>
            <a:endParaRPr lang="en-US"/>
          </a:p>
        </p:txBody>
      </p:sp>
    </p:spTree>
    <p:extLst>
      <p:ext uri="{BB962C8B-B14F-4D97-AF65-F5344CB8AC3E}">
        <p14:creationId xmlns:p14="http://schemas.microsoft.com/office/powerpoint/2010/main" val="7361191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4386" name="Rectangle 2"/>
          <p:cNvSpPr>
            <a:spLocks noGrp="1" noRot="1" noChangeAspect="1" noChangeArrowheads="1" noTextEdit="1"/>
          </p:cNvSpPr>
          <p:nvPr>
            <p:ph type="sldImg"/>
          </p:nvPr>
        </p:nvSpPr>
        <p:spPr>
          <a:xfrm>
            <a:off x="384175" y="685800"/>
            <a:ext cx="6092825" cy="3427413"/>
          </a:xfrm>
          <a:ln/>
        </p:spPr>
      </p:sp>
      <p:sp>
        <p:nvSpPr>
          <p:cNvPr id="784387" name="Rectangle 3"/>
          <p:cNvSpPr>
            <a:spLocks noGrp="1" noChangeArrowheads="1"/>
          </p:cNvSpPr>
          <p:nvPr>
            <p:ph type="body" idx="1"/>
          </p:nvPr>
        </p:nvSpPr>
        <p:spPr>
          <a:xfrm>
            <a:off x="913805" y="4342191"/>
            <a:ext cx="5030391" cy="4115405"/>
          </a:xfrm>
        </p:spPr>
        <p:txBody>
          <a:bodyPr lIns="89893" tIns="44945" rIns="89893" bIns="44945"/>
          <a:lstStyle/>
          <a:p>
            <a:endParaRPr lang="en-US" dirty="0"/>
          </a:p>
        </p:txBody>
      </p:sp>
    </p:spTree>
    <p:extLst>
      <p:ext uri="{BB962C8B-B14F-4D97-AF65-F5344CB8AC3E}">
        <p14:creationId xmlns:p14="http://schemas.microsoft.com/office/powerpoint/2010/main" val="24203749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4386" name="Rectangle 2"/>
          <p:cNvSpPr>
            <a:spLocks noGrp="1" noRot="1" noChangeAspect="1" noChangeArrowheads="1" noTextEdit="1"/>
          </p:cNvSpPr>
          <p:nvPr>
            <p:ph type="sldImg"/>
          </p:nvPr>
        </p:nvSpPr>
        <p:spPr>
          <a:xfrm>
            <a:off x="384175" y="685800"/>
            <a:ext cx="6092825" cy="3427413"/>
          </a:xfrm>
          <a:ln/>
        </p:spPr>
      </p:sp>
      <p:sp>
        <p:nvSpPr>
          <p:cNvPr id="784387" name="Rectangle 3"/>
          <p:cNvSpPr>
            <a:spLocks noGrp="1" noChangeArrowheads="1"/>
          </p:cNvSpPr>
          <p:nvPr>
            <p:ph type="body" idx="1"/>
          </p:nvPr>
        </p:nvSpPr>
        <p:spPr>
          <a:xfrm>
            <a:off x="913805" y="4342191"/>
            <a:ext cx="5030391" cy="4115405"/>
          </a:xfrm>
        </p:spPr>
        <p:txBody>
          <a:bodyPr lIns="89893" tIns="44945" rIns="89893" bIns="44945"/>
          <a:lstStyle/>
          <a:p>
            <a:endParaRPr lang="en-US"/>
          </a:p>
        </p:txBody>
      </p:sp>
    </p:spTree>
    <p:extLst>
      <p:ext uri="{BB962C8B-B14F-4D97-AF65-F5344CB8AC3E}">
        <p14:creationId xmlns:p14="http://schemas.microsoft.com/office/powerpoint/2010/main" val="24203749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Getting everything</a:t>
            </a:r>
            <a:r>
              <a:rPr lang="en-US" baseline="0" dirty="0"/>
              <a:t> is too much. We need to narrow it down:</a:t>
            </a:r>
          </a:p>
          <a:p>
            <a:pPr marL="171450" indent="-171450">
              <a:buFontTx/>
              <a:buChar char="-"/>
            </a:pPr>
            <a:r>
              <a:rPr lang="en-US" baseline="0" dirty="0"/>
              <a:t>Filter by language, by location, by hashtags</a:t>
            </a:r>
          </a:p>
          <a:p>
            <a:pPr marL="171450" indent="-171450">
              <a:buFontTx/>
              <a:buChar char="-"/>
            </a:pPr>
            <a:r>
              <a:rPr lang="en-US" baseline="0" dirty="0"/>
              <a:t>Use API to get only part of the information that we care about.</a:t>
            </a:r>
          </a:p>
          <a:p>
            <a:pPr marL="171450" indent="-171450">
              <a:buFontTx/>
              <a:buChar char="-"/>
            </a:pPr>
            <a:r>
              <a:rPr lang="en-US" baseline="0" dirty="0"/>
              <a:t>Find the two candidates and their followers. Get the tweets of these users only. </a:t>
            </a:r>
          </a:p>
          <a:p>
            <a:pPr marL="171450" indent="-171450">
              <a:buFontTx/>
              <a:buChar char="-"/>
            </a:pPr>
            <a:r>
              <a:rPr lang="en-US" baseline="0" dirty="0"/>
              <a:t>Get the tweets of the candidates and see who retweets them.</a:t>
            </a:r>
            <a:endParaRPr lang="en-US" dirty="0"/>
          </a:p>
        </p:txBody>
      </p:sp>
      <p:sp>
        <p:nvSpPr>
          <p:cNvPr id="4" name="Slide Number Placeholder 3"/>
          <p:cNvSpPr>
            <a:spLocks noGrp="1"/>
          </p:cNvSpPr>
          <p:nvPr>
            <p:ph type="sldNum" sz="quarter" idx="10"/>
          </p:nvPr>
        </p:nvSpPr>
        <p:spPr/>
        <p:txBody>
          <a:bodyPr/>
          <a:lstStyle/>
          <a:p>
            <a:fld id="{CD2ABF5E-119C-40D0-9F75-E2458688F62F}" type="slidenum">
              <a:rPr lang="en-US" smtClean="0"/>
              <a:t>48</a:t>
            </a:fld>
            <a:endParaRPr lang="en-US"/>
          </a:p>
        </p:txBody>
      </p:sp>
    </p:spTree>
    <p:extLst>
      <p:ext uri="{BB962C8B-B14F-4D97-AF65-F5344CB8AC3E}">
        <p14:creationId xmlns:p14="http://schemas.microsoft.com/office/powerpoint/2010/main" val="3789848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1426" name="Rectangle 2"/>
          <p:cNvSpPr>
            <a:spLocks noGrp="1" noRot="1" noChangeAspect="1" noChangeArrowheads="1" noTextEdit="1"/>
          </p:cNvSpPr>
          <p:nvPr>
            <p:ph type="sldImg"/>
          </p:nvPr>
        </p:nvSpPr>
        <p:spPr>
          <a:xfrm>
            <a:off x="384175" y="685800"/>
            <a:ext cx="6092825" cy="3427413"/>
          </a:xfrm>
          <a:ln/>
        </p:spPr>
      </p:sp>
      <p:sp>
        <p:nvSpPr>
          <p:cNvPr id="871427" name="Rectangle 3"/>
          <p:cNvSpPr>
            <a:spLocks noGrp="1" noChangeArrowheads="1"/>
          </p:cNvSpPr>
          <p:nvPr>
            <p:ph type="body" idx="1"/>
          </p:nvPr>
        </p:nvSpPr>
        <p:spPr>
          <a:xfrm>
            <a:off x="913805" y="4342191"/>
            <a:ext cx="5030391" cy="4115405"/>
          </a:xfrm>
        </p:spPr>
        <p:txBody>
          <a:bodyPr lIns="89893" tIns="44945" rIns="89893" bIns="44945"/>
          <a:lstStyle/>
          <a:p>
            <a:endParaRPr lang="en-US"/>
          </a:p>
        </p:txBody>
      </p:sp>
    </p:spTree>
    <p:extLst>
      <p:ext uri="{BB962C8B-B14F-4D97-AF65-F5344CB8AC3E}">
        <p14:creationId xmlns:p14="http://schemas.microsoft.com/office/powerpoint/2010/main" val="32217321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6914" name="Rectangle 2"/>
          <p:cNvSpPr>
            <a:spLocks noGrp="1" noRot="1" noChangeAspect="1" noChangeArrowheads="1" noTextEdit="1"/>
          </p:cNvSpPr>
          <p:nvPr>
            <p:ph type="sldImg"/>
          </p:nvPr>
        </p:nvSpPr>
        <p:spPr>
          <a:xfrm>
            <a:off x="384175" y="685800"/>
            <a:ext cx="6092825" cy="3427413"/>
          </a:xfrm>
          <a:ln/>
        </p:spPr>
      </p:sp>
      <p:sp>
        <p:nvSpPr>
          <p:cNvPr id="806915" name="Rectangle 3"/>
          <p:cNvSpPr>
            <a:spLocks noGrp="1" noChangeArrowheads="1"/>
          </p:cNvSpPr>
          <p:nvPr>
            <p:ph type="body" idx="1"/>
          </p:nvPr>
        </p:nvSpPr>
        <p:spPr>
          <a:xfrm>
            <a:off x="913805" y="4342191"/>
            <a:ext cx="5030391" cy="4115405"/>
          </a:xfrm>
        </p:spPr>
        <p:txBody>
          <a:bodyPr lIns="89893" tIns="44945" rIns="89893" bIns="44945"/>
          <a:lstStyle/>
          <a:p>
            <a:endParaRPr lang="en-US"/>
          </a:p>
        </p:txBody>
      </p:sp>
    </p:spTree>
    <p:extLst>
      <p:ext uri="{BB962C8B-B14F-4D97-AF65-F5344CB8AC3E}">
        <p14:creationId xmlns:p14="http://schemas.microsoft.com/office/powerpoint/2010/main" val="7271190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62" name="Rectangle 2"/>
          <p:cNvSpPr>
            <a:spLocks noGrp="1" noRot="1" noChangeAspect="1" noChangeArrowheads="1" noTextEdit="1"/>
          </p:cNvSpPr>
          <p:nvPr>
            <p:ph type="sldImg"/>
          </p:nvPr>
        </p:nvSpPr>
        <p:spPr>
          <a:xfrm>
            <a:off x="384175" y="685800"/>
            <a:ext cx="6092825" cy="3427413"/>
          </a:xfrm>
          <a:ln/>
        </p:spPr>
      </p:sp>
      <p:sp>
        <p:nvSpPr>
          <p:cNvPr id="808963" name="Rectangle 3"/>
          <p:cNvSpPr>
            <a:spLocks noGrp="1" noChangeArrowheads="1"/>
          </p:cNvSpPr>
          <p:nvPr>
            <p:ph type="body" idx="1"/>
          </p:nvPr>
        </p:nvSpPr>
        <p:spPr>
          <a:xfrm>
            <a:off x="913805" y="4342191"/>
            <a:ext cx="5030391" cy="4115405"/>
          </a:xfrm>
        </p:spPr>
        <p:txBody>
          <a:bodyPr lIns="89893" tIns="44945" rIns="89893" bIns="44945"/>
          <a:lstStyle/>
          <a:p>
            <a:endParaRPr lang="en-US"/>
          </a:p>
        </p:txBody>
      </p:sp>
    </p:spTree>
    <p:extLst>
      <p:ext uri="{BB962C8B-B14F-4D97-AF65-F5344CB8AC3E}">
        <p14:creationId xmlns:p14="http://schemas.microsoft.com/office/powerpoint/2010/main" val="12325208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62" name="Rectangle 2"/>
          <p:cNvSpPr>
            <a:spLocks noGrp="1" noRot="1" noChangeAspect="1" noChangeArrowheads="1" noTextEdit="1"/>
          </p:cNvSpPr>
          <p:nvPr>
            <p:ph type="sldImg"/>
          </p:nvPr>
        </p:nvSpPr>
        <p:spPr>
          <a:xfrm>
            <a:off x="384175" y="685800"/>
            <a:ext cx="6092825" cy="3427413"/>
          </a:xfrm>
          <a:ln/>
        </p:spPr>
      </p:sp>
      <p:sp>
        <p:nvSpPr>
          <p:cNvPr id="808963" name="Rectangle 3"/>
          <p:cNvSpPr>
            <a:spLocks noGrp="1" noChangeArrowheads="1"/>
          </p:cNvSpPr>
          <p:nvPr>
            <p:ph type="body" idx="1"/>
          </p:nvPr>
        </p:nvSpPr>
        <p:spPr>
          <a:xfrm>
            <a:off x="913805" y="4342191"/>
            <a:ext cx="5030391" cy="4115405"/>
          </a:xfrm>
        </p:spPr>
        <p:txBody>
          <a:bodyPr lIns="89893" tIns="44945" rIns="89893" bIns="44945"/>
          <a:lstStyle/>
          <a:p>
            <a:endParaRPr lang="en-US"/>
          </a:p>
        </p:txBody>
      </p:sp>
    </p:spTree>
    <p:extLst>
      <p:ext uri="{BB962C8B-B14F-4D97-AF65-F5344CB8AC3E}">
        <p14:creationId xmlns:p14="http://schemas.microsoft.com/office/powerpoint/2010/main" val="18481202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1010" name="Rectangle 2"/>
          <p:cNvSpPr>
            <a:spLocks noGrp="1" noRot="1" noChangeAspect="1" noChangeArrowheads="1" noTextEdit="1"/>
          </p:cNvSpPr>
          <p:nvPr>
            <p:ph type="sldImg"/>
          </p:nvPr>
        </p:nvSpPr>
        <p:spPr>
          <a:xfrm>
            <a:off x="384175" y="685800"/>
            <a:ext cx="6092825" cy="3427413"/>
          </a:xfrm>
          <a:ln/>
        </p:spPr>
      </p:sp>
      <p:sp>
        <p:nvSpPr>
          <p:cNvPr id="811011" name="Rectangle 3"/>
          <p:cNvSpPr>
            <a:spLocks noGrp="1" noChangeArrowheads="1"/>
          </p:cNvSpPr>
          <p:nvPr>
            <p:ph type="body" idx="1"/>
          </p:nvPr>
        </p:nvSpPr>
        <p:spPr>
          <a:xfrm>
            <a:off x="913805" y="4342191"/>
            <a:ext cx="5030391" cy="4115405"/>
          </a:xfrm>
        </p:spPr>
        <p:txBody>
          <a:bodyPr lIns="89893" tIns="44945" rIns="89893" bIns="44945"/>
          <a:lstStyle/>
          <a:p>
            <a:endParaRPr lang="en-US"/>
          </a:p>
        </p:txBody>
      </p:sp>
    </p:spTree>
    <p:extLst>
      <p:ext uri="{BB962C8B-B14F-4D97-AF65-F5344CB8AC3E}">
        <p14:creationId xmlns:p14="http://schemas.microsoft.com/office/powerpoint/2010/main" val="29934105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3058" name="Rectangle 2"/>
          <p:cNvSpPr>
            <a:spLocks noGrp="1" noRot="1" noChangeAspect="1" noChangeArrowheads="1" noTextEdit="1"/>
          </p:cNvSpPr>
          <p:nvPr>
            <p:ph type="sldImg"/>
          </p:nvPr>
        </p:nvSpPr>
        <p:spPr>
          <a:xfrm>
            <a:off x="384175" y="685800"/>
            <a:ext cx="6092825" cy="3427413"/>
          </a:xfrm>
          <a:ln/>
        </p:spPr>
      </p:sp>
      <p:sp>
        <p:nvSpPr>
          <p:cNvPr id="813059" name="Rectangle 3"/>
          <p:cNvSpPr>
            <a:spLocks noGrp="1" noChangeArrowheads="1"/>
          </p:cNvSpPr>
          <p:nvPr>
            <p:ph type="body" idx="1"/>
          </p:nvPr>
        </p:nvSpPr>
        <p:spPr>
          <a:xfrm>
            <a:off x="913805" y="4342191"/>
            <a:ext cx="5030391" cy="4115405"/>
          </a:xfrm>
        </p:spPr>
        <p:txBody>
          <a:bodyPr lIns="89893" tIns="44945" rIns="89893" bIns="44945"/>
          <a:lstStyle/>
          <a:p>
            <a:endParaRPr lang="en-US"/>
          </a:p>
        </p:txBody>
      </p:sp>
    </p:spTree>
    <p:extLst>
      <p:ext uri="{BB962C8B-B14F-4D97-AF65-F5344CB8AC3E}">
        <p14:creationId xmlns:p14="http://schemas.microsoft.com/office/powerpoint/2010/main" val="13416028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2290" name="Rectangle 2"/>
          <p:cNvSpPr>
            <a:spLocks noGrp="1" noRot="1" noChangeAspect="1" noChangeArrowheads="1"/>
          </p:cNvSpPr>
          <p:nvPr>
            <p:ph type="sldImg"/>
          </p:nvPr>
        </p:nvSpPr>
        <p:spPr bwMode="auto">
          <a:xfrm>
            <a:off x="384175" y="685800"/>
            <a:ext cx="6092825" cy="3427413"/>
          </a:xfrm>
          <a:prstGeom prst="rect">
            <a:avLst/>
          </a:prstGeom>
          <a:solidFill>
            <a:srgbClr val="FFFFFF"/>
          </a:solidFill>
          <a:ln>
            <a:solidFill>
              <a:srgbClr val="000000"/>
            </a:solidFill>
            <a:miter lim="800000"/>
            <a:headEnd/>
            <a:tailEnd/>
          </a:ln>
        </p:spPr>
      </p:sp>
      <p:sp>
        <p:nvSpPr>
          <p:cNvPr id="652291" name="Rectangle 3"/>
          <p:cNvSpPr>
            <a:spLocks noGrp="1" noChangeArrowheads="1"/>
          </p:cNvSpPr>
          <p:nvPr>
            <p:ph type="body" idx="1"/>
          </p:nvPr>
        </p:nvSpPr>
        <p:spPr bwMode="auto">
          <a:xfrm>
            <a:off x="913805" y="4342191"/>
            <a:ext cx="5030391" cy="4115405"/>
          </a:xfrm>
          <a:prstGeom prst="rect">
            <a:avLst/>
          </a:prstGeom>
          <a:solidFill>
            <a:srgbClr val="FFFFFF"/>
          </a:solidFill>
          <a:ln>
            <a:solidFill>
              <a:srgbClr val="000000"/>
            </a:solidFill>
            <a:miter lim="800000"/>
            <a:headEnd/>
            <a:tailEnd/>
          </a:ln>
        </p:spPr>
        <p:txBody>
          <a:bodyPr lIns="89893" tIns="44945" rIns="89893" bIns="44945"/>
          <a:lstStyle/>
          <a:p>
            <a:endParaRPr lang="en-US"/>
          </a:p>
        </p:txBody>
      </p:sp>
    </p:spTree>
    <p:extLst>
      <p:ext uri="{BB962C8B-B14F-4D97-AF65-F5344CB8AC3E}">
        <p14:creationId xmlns:p14="http://schemas.microsoft.com/office/powerpoint/2010/main" val="188262303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3602" name="Rectangle 2"/>
          <p:cNvSpPr>
            <a:spLocks noGrp="1" noRot="1" noChangeAspect="1" noChangeArrowheads="1" noTextEdit="1"/>
          </p:cNvSpPr>
          <p:nvPr>
            <p:ph type="sldImg"/>
          </p:nvPr>
        </p:nvSpPr>
        <p:spPr>
          <a:xfrm>
            <a:off x="384175" y="685800"/>
            <a:ext cx="6092825" cy="3427413"/>
          </a:xfrm>
          <a:ln/>
        </p:spPr>
      </p:sp>
      <p:sp>
        <p:nvSpPr>
          <p:cNvPr id="793603" name="Rectangle 3"/>
          <p:cNvSpPr>
            <a:spLocks noGrp="1" noChangeArrowheads="1"/>
          </p:cNvSpPr>
          <p:nvPr>
            <p:ph type="body" idx="1"/>
          </p:nvPr>
        </p:nvSpPr>
        <p:spPr>
          <a:xfrm>
            <a:off x="913805" y="4342191"/>
            <a:ext cx="5030391" cy="4115405"/>
          </a:xfrm>
        </p:spPr>
        <p:txBody>
          <a:bodyPr lIns="89893" tIns="44945" rIns="89893" bIns="44945"/>
          <a:lstStyle/>
          <a:p>
            <a:endParaRPr lang="en-US" dirty="0"/>
          </a:p>
        </p:txBody>
      </p:sp>
    </p:spTree>
    <p:extLst>
      <p:ext uri="{BB962C8B-B14F-4D97-AF65-F5344CB8AC3E}">
        <p14:creationId xmlns:p14="http://schemas.microsoft.com/office/powerpoint/2010/main" val="890261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5218" name="Rectangle 2"/>
          <p:cNvSpPr>
            <a:spLocks noGrp="1" noRot="1" noChangeAspect="1" noChangeArrowheads="1"/>
          </p:cNvSpPr>
          <p:nvPr>
            <p:ph type="sldImg"/>
          </p:nvPr>
        </p:nvSpPr>
        <p:spPr bwMode="auto">
          <a:xfrm>
            <a:off x="395288" y="693738"/>
            <a:ext cx="6070600" cy="3414712"/>
          </a:xfrm>
          <a:prstGeom prst="rect">
            <a:avLst/>
          </a:prstGeom>
          <a:solidFill>
            <a:srgbClr val="FFFFFF"/>
          </a:solidFill>
          <a:ln>
            <a:solidFill>
              <a:srgbClr val="000000"/>
            </a:solidFill>
            <a:miter lim="800000"/>
            <a:headEnd/>
            <a:tailEnd/>
          </a:ln>
        </p:spPr>
      </p:sp>
      <p:sp>
        <p:nvSpPr>
          <p:cNvPr id="905219" name="Rectangle 3"/>
          <p:cNvSpPr>
            <a:spLocks noGrp="1" noChangeArrowheads="1"/>
          </p:cNvSpPr>
          <p:nvPr>
            <p:ph type="body" idx="1"/>
          </p:nvPr>
        </p:nvSpPr>
        <p:spPr bwMode="auto">
          <a:xfrm>
            <a:off x="912318" y="4343703"/>
            <a:ext cx="5031878" cy="4112381"/>
          </a:xfrm>
          <a:prstGeom prst="rect">
            <a:avLst/>
          </a:prstGeom>
          <a:solidFill>
            <a:srgbClr val="FFFFFF"/>
          </a:solidFill>
          <a:ln>
            <a:solidFill>
              <a:srgbClr val="000000"/>
            </a:solidFill>
            <a:miter lim="800000"/>
            <a:headEnd/>
            <a:tailEnd/>
          </a:ln>
        </p:spPr>
        <p:txBody>
          <a:bodyPr/>
          <a:lstStyle/>
          <a:p>
            <a:endParaRPr lang="en-US"/>
          </a:p>
        </p:txBody>
      </p:sp>
    </p:spTree>
    <p:extLst>
      <p:ext uri="{BB962C8B-B14F-4D97-AF65-F5344CB8AC3E}">
        <p14:creationId xmlns:p14="http://schemas.microsoft.com/office/powerpoint/2010/main" val="276771218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9314" name="Rectangle 2"/>
          <p:cNvSpPr>
            <a:spLocks noGrp="1" noRot="1" noChangeAspect="1" noChangeArrowheads="1"/>
          </p:cNvSpPr>
          <p:nvPr>
            <p:ph type="sldImg"/>
          </p:nvPr>
        </p:nvSpPr>
        <p:spPr bwMode="auto">
          <a:xfrm>
            <a:off x="395288" y="693738"/>
            <a:ext cx="6070600" cy="3414712"/>
          </a:xfrm>
          <a:prstGeom prst="rect">
            <a:avLst/>
          </a:prstGeom>
          <a:solidFill>
            <a:srgbClr val="FFFFFF"/>
          </a:solidFill>
          <a:ln>
            <a:solidFill>
              <a:srgbClr val="000000"/>
            </a:solidFill>
            <a:miter lim="800000"/>
            <a:headEnd/>
            <a:tailEnd/>
          </a:ln>
        </p:spPr>
      </p:sp>
      <p:sp>
        <p:nvSpPr>
          <p:cNvPr id="909315" name="Rectangle 3"/>
          <p:cNvSpPr>
            <a:spLocks noGrp="1" noChangeArrowheads="1"/>
          </p:cNvSpPr>
          <p:nvPr>
            <p:ph type="body" idx="1"/>
          </p:nvPr>
        </p:nvSpPr>
        <p:spPr bwMode="auto">
          <a:xfrm>
            <a:off x="912318" y="4343703"/>
            <a:ext cx="5031878" cy="4112381"/>
          </a:xfrm>
          <a:prstGeom prst="rect">
            <a:avLst/>
          </a:prstGeom>
          <a:solidFill>
            <a:srgbClr val="FFFFFF"/>
          </a:solidFill>
          <a:ln>
            <a:solidFill>
              <a:srgbClr val="000000"/>
            </a:solidFill>
            <a:miter lim="800000"/>
            <a:headEnd/>
            <a:tailEnd/>
          </a:ln>
        </p:spPr>
        <p:txBody>
          <a:bodyPr/>
          <a:lstStyle/>
          <a:p>
            <a:endParaRPr lang="en-US"/>
          </a:p>
        </p:txBody>
      </p:sp>
    </p:spTree>
    <p:extLst>
      <p:ext uri="{BB962C8B-B14F-4D97-AF65-F5344CB8AC3E}">
        <p14:creationId xmlns:p14="http://schemas.microsoft.com/office/powerpoint/2010/main" val="155112800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62" name="Rectangle 2"/>
          <p:cNvSpPr>
            <a:spLocks noGrp="1" noRot="1" noChangeAspect="1" noChangeArrowheads="1"/>
          </p:cNvSpPr>
          <p:nvPr>
            <p:ph type="sldImg"/>
          </p:nvPr>
        </p:nvSpPr>
        <p:spPr bwMode="auto">
          <a:xfrm>
            <a:off x="395288" y="693738"/>
            <a:ext cx="6070600" cy="3414712"/>
          </a:xfrm>
          <a:prstGeom prst="rect">
            <a:avLst/>
          </a:prstGeom>
          <a:solidFill>
            <a:srgbClr val="FFFFFF"/>
          </a:solidFill>
          <a:ln>
            <a:solidFill>
              <a:srgbClr val="000000"/>
            </a:solidFill>
            <a:miter lim="800000"/>
            <a:headEnd/>
            <a:tailEnd/>
          </a:ln>
        </p:spPr>
      </p:sp>
      <p:sp>
        <p:nvSpPr>
          <p:cNvPr id="911363" name="Rectangle 3"/>
          <p:cNvSpPr>
            <a:spLocks noGrp="1" noChangeArrowheads="1"/>
          </p:cNvSpPr>
          <p:nvPr>
            <p:ph type="body" idx="1"/>
          </p:nvPr>
        </p:nvSpPr>
        <p:spPr bwMode="auto">
          <a:xfrm>
            <a:off x="912318" y="4343703"/>
            <a:ext cx="5031878" cy="4112381"/>
          </a:xfrm>
          <a:prstGeom prst="rect">
            <a:avLst/>
          </a:prstGeom>
          <a:solidFill>
            <a:srgbClr val="FFFFFF"/>
          </a:solidFill>
          <a:ln>
            <a:solidFill>
              <a:srgbClr val="000000"/>
            </a:solidFill>
            <a:miter lim="800000"/>
            <a:headEnd/>
            <a:tailEnd/>
          </a:ln>
        </p:spPr>
        <p:txBody>
          <a:bodyPr/>
          <a:lstStyle/>
          <a:p>
            <a:endParaRPr lang="en-US"/>
          </a:p>
        </p:txBody>
      </p:sp>
    </p:spTree>
    <p:extLst>
      <p:ext uri="{BB962C8B-B14F-4D97-AF65-F5344CB8AC3E}">
        <p14:creationId xmlns:p14="http://schemas.microsoft.com/office/powerpoint/2010/main" val="141428294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3410" name="Rectangle 2"/>
          <p:cNvSpPr>
            <a:spLocks noGrp="1" noRot="1" noChangeAspect="1" noChangeArrowheads="1"/>
          </p:cNvSpPr>
          <p:nvPr>
            <p:ph type="sldImg"/>
          </p:nvPr>
        </p:nvSpPr>
        <p:spPr bwMode="auto">
          <a:xfrm>
            <a:off x="395288" y="693738"/>
            <a:ext cx="6070600" cy="3414712"/>
          </a:xfrm>
          <a:prstGeom prst="rect">
            <a:avLst/>
          </a:prstGeom>
          <a:solidFill>
            <a:srgbClr val="FFFFFF"/>
          </a:solidFill>
          <a:ln>
            <a:solidFill>
              <a:srgbClr val="000000"/>
            </a:solidFill>
            <a:miter lim="800000"/>
            <a:headEnd/>
            <a:tailEnd/>
          </a:ln>
        </p:spPr>
      </p:sp>
      <p:sp>
        <p:nvSpPr>
          <p:cNvPr id="913411" name="Rectangle 3"/>
          <p:cNvSpPr>
            <a:spLocks noGrp="1" noChangeArrowheads="1"/>
          </p:cNvSpPr>
          <p:nvPr>
            <p:ph type="body" idx="1"/>
          </p:nvPr>
        </p:nvSpPr>
        <p:spPr bwMode="auto">
          <a:xfrm>
            <a:off x="912318" y="4343703"/>
            <a:ext cx="5031878" cy="4112381"/>
          </a:xfrm>
          <a:prstGeom prst="rect">
            <a:avLst/>
          </a:prstGeom>
          <a:solidFill>
            <a:srgbClr val="FFFFFF"/>
          </a:solidFill>
          <a:ln>
            <a:solidFill>
              <a:srgbClr val="000000"/>
            </a:solidFill>
            <a:miter lim="800000"/>
            <a:headEnd/>
            <a:tailEnd/>
          </a:ln>
        </p:spPr>
        <p:txBody>
          <a:bodyPr/>
          <a:lstStyle/>
          <a:p>
            <a:endParaRPr lang="en-US"/>
          </a:p>
        </p:txBody>
      </p:sp>
    </p:spTree>
    <p:extLst>
      <p:ext uri="{BB962C8B-B14F-4D97-AF65-F5344CB8AC3E}">
        <p14:creationId xmlns:p14="http://schemas.microsoft.com/office/powerpoint/2010/main" val="292209990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D2ABF5E-119C-40D0-9F75-E2458688F62F}" type="slidenum">
              <a:rPr lang="en-US" smtClean="0"/>
              <a:t>143</a:t>
            </a:fld>
            <a:endParaRPr lang="en-US"/>
          </a:p>
        </p:txBody>
      </p:sp>
    </p:spTree>
    <p:extLst>
      <p:ext uri="{BB962C8B-B14F-4D97-AF65-F5344CB8AC3E}">
        <p14:creationId xmlns:p14="http://schemas.microsoft.com/office/powerpoint/2010/main" val="380781166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0514" name="Rectangle 2"/>
          <p:cNvSpPr>
            <a:spLocks noGrp="1" noRot="1" noChangeAspect="1" noChangeArrowheads="1" noTextEdit="1"/>
          </p:cNvSpPr>
          <p:nvPr>
            <p:ph type="sldImg"/>
          </p:nvPr>
        </p:nvSpPr>
        <p:spPr>
          <a:xfrm>
            <a:off x="395288" y="693738"/>
            <a:ext cx="6070600" cy="3414712"/>
          </a:xfrm>
          <a:ln/>
        </p:spPr>
      </p:sp>
      <p:sp>
        <p:nvSpPr>
          <p:cNvPr id="96051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6097734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0050" name="Rectangle 2"/>
          <p:cNvSpPr>
            <a:spLocks noGrp="1" noRot="1" noChangeAspect="1" noChangeArrowheads="1" noTextEdit="1"/>
          </p:cNvSpPr>
          <p:nvPr>
            <p:ph type="sldImg"/>
          </p:nvPr>
        </p:nvSpPr>
        <p:spPr>
          <a:xfrm>
            <a:off x="384175" y="685800"/>
            <a:ext cx="6092825" cy="3427413"/>
          </a:xfrm>
          <a:ln/>
        </p:spPr>
      </p:sp>
      <p:sp>
        <p:nvSpPr>
          <p:cNvPr id="770051" name="Rectangle 3"/>
          <p:cNvSpPr>
            <a:spLocks noGrp="1" noChangeArrowheads="1"/>
          </p:cNvSpPr>
          <p:nvPr>
            <p:ph type="body" idx="1"/>
          </p:nvPr>
        </p:nvSpPr>
        <p:spPr>
          <a:xfrm>
            <a:off x="913805" y="4342191"/>
            <a:ext cx="5030391" cy="4115405"/>
          </a:xfrm>
        </p:spPr>
        <p:txBody>
          <a:bodyPr lIns="89893" tIns="44945" rIns="89893" bIns="44945"/>
          <a:lstStyle/>
          <a:p>
            <a:endParaRPr lang="en-US"/>
          </a:p>
        </p:txBody>
      </p:sp>
    </p:spTree>
    <p:extLst>
      <p:ext uri="{BB962C8B-B14F-4D97-AF65-F5344CB8AC3E}">
        <p14:creationId xmlns:p14="http://schemas.microsoft.com/office/powerpoint/2010/main" val="2268646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2098" name="Rectangle 2"/>
          <p:cNvSpPr>
            <a:spLocks noGrp="1" noRot="1" noChangeAspect="1" noChangeArrowheads="1" noTextEdit="1"/>
          </p:cNvSpPr>
          <p:nvPr>
            <p:ph type="sldImg"/>
          </p:nvPr>
        </p:nvSpPr>
        <p:spPr>
          <a:xfrm>
            <a:off x="384175" y="685800"/>
            <a:ext cx="6092825" cy="3427413"/>
          </a:xfrm>
          <a:ln/>
        </p:spPr>
      </p:sp>
      <p:sp>
        <p:nvSpPr>
          <p:cNvPr id="772099" name="Rectangle 3"/>
          <p:cNvSpPr>
            <a:spLocks noGrp="1" noChangeArrowheads="1"/>
          </p:cNvSpPr>
          <p:nvPr>
            <p:ph type="body" idx="1"/>
          </p:nvPr>
        </p:nvSpPr>
        <p:spPr>
          <a:xfrm>
            <a:off x="913805" y="4342191"/>
            <a:ext cx="5030391" cy="4115405"/>
          </a:xfrm>
        </p:spPr>
        <p:txBody>
          <a:bodyPr lIns="89893" tIns="44945" rIns="89893" bIns="44945"/>
          <a:lstStyle/>
          <a:p>
            <a:endParaRPr lang="en-US"/>
          </a:p>
        </p:txBody>
      </p:sp>
    </p:spTree>
    <p:extLst>
      <p:ext uri="{BB962C8B-B14F-4D97-AF65-F5344CB8AC3E}">
        <p14:creationId xmlns:p14="http://schemas.microsoft.com/office/powerpoint/2010/main" val="25927205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2098" name="Rectangle 2"/>
          <p:cNvSpPr>
            <a:spLocks noGrp="1" noRot="1" noChangeAspect="1" noChangeArrowheads="1" noTextEdit="1"/>
          </p:cNvSpPr>
          <p:nvPr>
            <p:ph type="sldImg"/>
          </p:nvPr>
        </p:nvSpPr>
        <p:spPr>
          <a:xfrm>
            <a:off x="384175" y="685800"/>
            <a:ext cx="6092825" cy="3427413"/>
          </a:xfrm>
          <a:ln/>
        </p:spPr>
      </p:sp>
      <p:sp>
        <p:nvSpPr>
          <p:cNvPr id="772099" name="Rectangle 3"/>
          <p:cNvSpPr>
            <a:spLocks noGrp="1" noChangeArrowheads="1"/>
          </p:cNvSpPr>
          <p:nvPr>
            <p:ph type="body" idx="1"/>
          </p:nvPr>
        </p:nvSpPr>
        <p:spPr>
          <a:xfrm>
            <a:off x="913805" y="4342191"/>
            <a:ext cx="5030391" cy="4115405"/>
          </a:xfrm>
        </p:spPr>
        <p:txBody>
          <a:bodyPr lIns="89893" tIns="44945" rIns="89893" bIns="44945"/>
          <a:lstStyle/>
          <a:p>
            <a:endParaRPr lang="en-US"/>
          </a:p>
        </p:txBody>
      </p:sp>
    </p:spTree>
    <p:extLst>
      <p:ext uri="{BB962C8B-B14F-4D97-AF65-F5344CB8AC3E}">
        <p14:creationId xmlns:p14="http://schemas.microsoft.com/office/powerpoint/2010/main" val="5522678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2098" name="Rectangle 2"/>
          <p:cNvSpPr>
            <a:spLocks noGrp="1" noRot="1" noChangeAspect="1" noChangeArrowheads="1" noTextEdit="1"/>
          </p:cNvSpPr>
          <p:nvPr>
            <p:ph type="sldImg"/>
          </p:nvPr>
        </p:nvSpPr>
        <p:spPr>
          <a:xfrm>
            <a:off x="384175" y="685800"/>
            <a:ext cx="6092825" cy="3427413"/>
          </a:xfrm>
          <a:ln/>
        </p:spPr>
      </p:sp>
      <p:sp>
        <p:nvSpPr>
          <p:cNvPr id="772099" name="Rectangle 3"/>
          <p:cNvSpPr>
            <a:spLocks noGrp="1" noChangeArrowheads="1"/>
          </p:cNvSpPr>
          <p:nvPr>
            <p:ph type="body" idx="1"/>
          </p:nvPr>
        </p:nvSpPr>
        <p:spPr>
          <a:xfrm>
            <a:off x="913805" y="4342191"/>
            <a:ext cx="5030391" cy="4115405"/>
          </a:xfrm>
        </p:spPr>
        <p:txBody>
          <a:bodyPr lIns="89893" tIns="44945" rIns="89893" bIns="44945"/>
          <a:lstStyle/>
          <a:p>
            <a:endParaRPr lang="en-US"/>
          </a:p>
        </p:txBody>
      </p:sp>
    </p:spTree>
    <p:extLst>
      <p:ext uri="{BB962C8B-B14F-4D97-AF65-F5344CB8AC3E}">
        <p14:creationId xmlns:p14="http://schemas.microsoft.com/office/powerpoint/2010/main" val="35329471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2098" name="Rectangle 2"/>
          <p:cNvSpPr>
            <a:spLocks noGrp="1" noRot="1" noChangeAspect="1" noChangeArrowheads="1" noTextEdit="1"/>
          </p:cNvSpPr>
          <p:nvPr>
            <p:ph type="sldImg"/>
          </p:nvPr>
        </p:nvSpPr>
        <p:spPr>
          <a:xfrm>
            <a:off x="384175" y="685800"/>
            <a:ext cx="6092825" cy="3427413"/>
          </a:xfrm>
          <a:ln/>
        </p:spPr>
      </p:sp>
      <p:sp>
        <p:nvSpPr>
          <p:cNvPr id="772099" name="Rectangle 3"/>
          <p:cNvSpPr>
            <a:spLocks noGrp="1" noChangeArrowheads="1"/>
          </p:cNvSpPr>
          <p:nvPr>
            <p:ph type="body" idx="1"/>
          </p:nvPr>
        </p:nvSpPr>
        <p:spPr>
          <a:xfrm>
            <a:off x="913805" y="4342191"/>
            <a:ext cx="5030391" cy="4115405"/>
          </a:xfrm>
        </p:spPr>
        <p:txBody>
          <a:bodyPr lIns="89893" tIns="44945" rIns="89893" bIns="44945"/>
          <a:lstStyle/>
          <a:p>
            <a:endParaRPr lang="en-US" dirty="0"/>
          </a:p>
        </p:txBody>
      </p:sp>
    </p:spTree>
    <p:extLst>
      <p:ext uri="{BB962C8B-B14F-4D97-AF65-F5344CB8AC3E}">
        <p14:creationId xmlns:p14="http://schemas.microsoft.com/office/powerpoint/2010/main" val="3477251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2098" name="Rectangle 2"/>
          <p:cNvSpPr>
            <a:spLocks noGrp="1" noRot="1" noChangeAspect="1" noChangeArrowheads="1" noTextEdit="1"/>
          </p:cNvSpPr>
          <p:nvPr>
            <p:ph type="sldImg"/>
          </p:nvPr>
        </p:nvSpPr>
        <p:spPr>
          <a:xfrm>
            <a:off x="384175" y="685800"/>
            <a:ext cx="6092825" cy="3427413"/>
          </a:xfrm>
          <a:ln/>
        </p:spPr>
      </p:sp>
      <p:sp>
        <p:nvSpPr>
          <p:cNvPr id="772099" name="Rectangle 3"/>
          <p:cNvSpPr>
            <a:spLocks noGrp="1" noChangeArrowheads="1"/>
          </p:cNvSpPr>
          <p:nvPr>
            <p:ph type="body" idx="1"/>
          </p:nvPr>
        </p:nvSpPr>
        <p:spPr>
          <a:xfrm>
            <a:off x="913805" y="4342191"/>
            <a:ext cx="5030391" cy="4115405"/>
          </a:xfrm>
        </p:spPr>
        <p:txBody>
          <a:bodyPr lIns="89893" tIns="44945" rIns="89893" bIns="44945"/>
          <a:lstStyle/>
          <a:p>
            <a:endParaRPr lang="en-US" dirty="0"/>
          </a:p>
        </p:txBody>
      </p:sp>
    </p:spTree>
    <p:extLst>
      <p:ext uri="{BB962C8B-B14F-4D97-AF65-F5344CB8AC3E}">
        <p14:creationId xmlns:p14="http://schemas.microsoft.com/office/powerpoint/2010/main" val="3477251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2098" name="Rectangle 2"/>
          <p:cNvSpPr>
            <a:spLocks noGrp="1" noRot="1" noChangeAspect="1" noChangeArrowheads="1" noTextEdit="1"/>
          </p:cNvSpPr>
          <p:nvPr>
            <p:ph type="sldImg"/>
          </p:nvPr>
        </p:nvSpPr>
        <p:spPr>
          <a:xfrm>
            <a:off x="384175" y="685800"/>
            <a:ext cx="6092825" cy="3427413"/>
          </a:xfrm>
          <a:ln/>
        </p:spPr>
      </p:sp>
      <p:sp>
        <p:nvSpPr>
          <p:cNvPr id="772099" name="Rectangle 3"/>
          <p:cNvSpPr>
            <a:spLocks noGrp="1" noChangeArrowheads="1"/>
          </p:cNvSpPr>
          <p:nvPr>
            <p:ph type="body" idx="1"/>
          </p:nvPr>
        </p:nvSpPr>
        <p:spPr>
          <a:xfrm>
            <a:off x="913805" y="4342191"/>
            <a:ext cx="5030391" cy="4115405"/>
          </a:xfrm>
        </p:spPr>
        <p:txBody>
          <a:bodyPr lIns="89893" tIns="44945" rIns="89893" bIns="44945"/>
          <a:lstStyle/>
          <a:p>
            <a:endParaRPr lang="en-US" dirty="0"/>
          </a:p>
        </p:txBody>
      </p:sp>
    </p:spTree>
    <p:extLst>
      <p:ext uri="{BB962C8B-B14F-4D97-AF65-F5344CB8AC3E}">
        <p14:creationId xmlns:p14="http://schemas.microsoft.com/office/powerpoint/2010/main" val="7654196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371601"/>
            <a:ext cx="10464800" cy="1927225"/>
          </a:xfrm>
        </p:spPr>
        <p:txBody>
          <a:bodyPr anchor="b">
            <a:noAutofit/>
          </a:bodyPr>
          <a:lstStyle>
            <a:lvl1pPr>
              <a:defRPr sz="5400" cap="all" baseline="0"/>
            </a:lvl1pPr>
          </a:lstStyle>
          <a:p>
            <a:r>
              <a:rPr lang="en-US"/>
              <a:t>Click to edit Master title style</a:t>
            </a:r>
            <a:endParaRPr lang="en-US" dirty="0"/>
          </a:p>
        </p:txBody>
      </p:sp>
      <p:sp>
        <p:nvSpPr>
          <p:cNvPr id="3" name="Subtitle 2"/>
          <p:cNvSpPr>
            <a:spLocks noGrp="1"/>
          </p:cNvSpPr>
          <p:nvPr>
            <p:ph type="subTitle" idx="1"/>
          </p:nvPr>
        </p:nvSpPr>
        <p:spPr>
          <a:xfrm>
            <a:off x="914400" y="3505200"/>
            <a:ext cx="85344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DD7E345-9BD5-414F-9B98-BE3DCAA5A9BF}" type="datetimeFigureOut">
              <a:rPr lang="en-US" smtClean="0"/>
              <a:t>10/26/2020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A9E46F-7BA3-46CF-8DB8-B01995389C81}" type="slidenum">
              <a:rPr lang="en-US" smtClean="0"/>
              <a:t>‹#›</a:t>
            </a:fld>
            <a:endParaRPr lang="en-US" dirty="0"/>
          </a:p>
        </p:txBody>
      </p:sp>
      <p:cxnSp>
        <p:nvCxnSpPr>
          <p:cNvPr id="8" name="Straight Connector 7"/>
          <p:cNvCxnSpPr/>
          <p:nvPr/>
        </p:nvCxnSpPr>
        <p:spPr>
          <a:xfrm>
            <a:off x="914400" y="3398520"/>
            <a:ext cx="104648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DD7E345-9BD5-414F-9B98-BE3DCAA5A9BF}" type="datetimeFigureOut">
              <a:rPr lang="en-US" smtClean="0"/>
              <a:t>10/26/2020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A9E46F-7BA3-46CF-8DB8-B01995389C81}"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609600"/>
            <a:ext cx="2743200" cy="5867400"/>
          </a:xfrm>
        </p:spPr>
        <p:txBody>
          <a:bodyPr vert="eaVert" anchor="b"/>
          <a:lstStyle/>
          <a:p>
            <a:r>
              <a:rPr lang="en-US"/>
              <a:t>Click to edit Master title style</a:t>
            </a:r>
            <a:endParaRPr lang="en-US" dirty="0"/>
          </a:p>
        </p:txBody>
      </p:sp>
      <p:sp>
        <p:nvSpPr>
          <p:cNvPr id="3" name="Vertical Text Placeholder 2"/>
          <p:cNvSpPr>
            <a:spLocks noGrp="1"/>
          </p:cNvSpPr>
          <p:nvPr>
            <p:ph type="body" orient="vert" idx="1"/>
          </p:nvPr>
        </p:nvSpPr>
        <p:spPr>
          <a:xfrm>
            <a:off x="609600" y="609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DD7E345-9BD5-414F-9B98-BE3DCAA5A9BF}" type="datetimeFigureOut">
              <a:rPr lang="en-US" smtClean="0"/>
              <a:t>10/26/2020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A9E46F-7BA3-46CF-8DB8-B01995389C81}" type="slidenum">
              <a:rPr lang="en-US" smtClean="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8000" y="152400"/>
            <a:ext cx="11040533" cy="533400"/>
          </a:xfrm>
        </p:spPr>
        <p:txBody>
          <a:bodyPr/>
          <a:lstStyle/>
          <a:p>
            <a:r>
              <a:rPr lang="en-US"/>
              <a:t>Click to edit Master title style</a:t>
            </a:r>
          </a:p>
        </p:txBody>
      </p:sp>
      <p:sp>
        <p:nvSpPr>
          <p:cNvPr id="3" name="Text Placeholder 2"/>
          <p:cNvSpPr>
            <a:spLocks noGrp="1"/>
          </p:cNvSpPr>
          <p:nvPr>
            <p:ph type="body" sz="half" idx="1"/>
          </p:nvPr>
        </p:nvSpPr>
        <p:spPr>
          <a:xfrm>
            <a:off x="548217" y="1143000"/>
            <a:ext cx="5444067" cy="5181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5484" y="1143000"/>
            <a:ext cx="5444067" cy="5181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141423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2pPr>
              <a:buClr>
                <a:schemeClr val="accent1"/>
              </a:buClr>
              <a:defRPr/>
            </a:lvl2pPr>
            <a:lvl4pPr>
              <a:buClr>
                <a:schemeClr val="accent1"/>
              </a:buClr>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r>
              <a:rPr lang="el-GR" dirty="0"/>
              <a:t>Χειμώνας 2011</a:t>
            </a:r>
            <a:endParaRPr lang="en-US" dirty="0"/>
          </a:p>
        </p:txBody>
      </p:sp>
      <p:sp>
        <p:nvSpPr>
          <p:cNvPr id="5" name="Footer Placeholder 4"/>
          <p:cNvSpPr>
            <a:spLocks noGrp="1"/>
          </p:cNvSpPr>
          <p:nvPr>
            <p:ph type="ftr" sz="quarter" idx="11"/>
          </p:nvPr>
        </p:nvSpPr>
        <p:spPr/>
        <p:txBody>
          <a:bodyPr/>
          <a:lstStyle/>
          <a:p>
            <a:r>
              <a:rPr lang="en-US" dirty="0"/>
              <a:t>CS-409: </a:t>
            </a:r>
            <a:r>
              <a:rPr lang="el-GR" dirty="0" err="1"/>
              <a:t>Αντικειμενοστρεφής</a:t>
            </a:r>
            <a:r>
              <a:rPr lang="el-GR" dirty="0"/>
              <a:t> </a:t>
            </a:r>
            <a:r>
              <a:rPr lang="el-GR" dirty="0" err="1"/>
              <a:t>Προγραμματισμος</a:t>
            </a:r>
            <a:endParaRPr lang="en-US" dirty="0"/>
          </a:p>
        </p:txBody>
      </p:sp>
      <p:sp>
        <p:nvSpPr>
          <p:cNvPr id="6" name="Slide Number Placeholder 5"/>
          <p:cNvSpPr>
            <a:spLocks noGrp="1"/>
          </p:cNvSpPr>
          <p:nvPr>
            <p:ph type="sldNum" sz="quarter" idx="12"/>
          </p:nvPr>
        </p:nvSpPr>
        <p:spPr/>
        <p:txBody>
          <a:bodyPr/>
          <a:lstStyle/>
          <a:p>
            <a:fld id="{81A9E46F-7BA3-46CF-8DB8-B01995389C81}"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63084" y="2362201"/>
            <a:ext cx="10363200" cy="2200275"/>
          </a:xfrm>
        </p:spPr>
        <p:txBody>
          <a:bodyPr anchor="b">
            <a:normAutofit/>
          </a:bodyPr>
          <a:lstStyle>
            <a:lvl1pPr algn="l">
              <a:defRPr sz="4800" b="0" cap="all"/>
            </a:lvl1pPr>
          </a:lstStyle>
          <a:p>
            <a:r>
              <a:rPr lang="en-US"/>
              <a:t>Click to edit Master title style</a:t>
            </a:r>
            <a:endParaRPr lang="en-US" dirty="0"/>
          </a:p>
        </p:txBody>
      </p:sp>
      <p:sp>
        <p:nvSpPr>
          <p:cNvPr id="3" name="Text Placeholder 2"/>
          <p:cNvSpPr>
            <a:spLocks noGrp="1"/>
          </p:cNvSpPr>
          <p:nvPr>
            <p:ph type="body" idx="1"/>
          </p:nvPr>
        </p:nvSpPr>
        <p:spPr>
          <a:xfrm>
            <a:off x="963084" y="4626865"/>
            <a:ext cx="103632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DD7E345-9BD5-414F-9B98-BE3DCAA5A9BF}" type="datetimeFigureOut">
              <a:rPr lang="en-US" smtClean="0"/>
              <a:t>10/26/2020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A9E46F-7BA3-46CF-8DB8-B01995389C81}" type="slidenum">
              <a:rPr lang="en-US" smtClean="0"/>
              <a:t>‹#›</a:t>
            </a:fld>
            <a:endParaRPr lang="en-US" dirty="0"/>
          </a:p>
        </p:txBody>
      </p:sp>
      <p:cxnSp>
        <p:nvCxnSpPr>
          <p:cNvPr id="7" name="Straight Connector 6"/>
          <p:cNvCxnSpPr/>
          <p:nvPr/>
        </p:nvCxnSpPr>
        <p:spPr>
          <a:xfrm>
            <a:off x="975360" y="4599432"/>
            <a:ext cx="104648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73352"/>
            <a:ext cx="53848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97600" y="1673352"/>
            <a:ext cx="53848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DD7E345-9BD5-414F-9B98-BE3DCAA5A9BF}" type="datetimeFigureOut">
              <a:rPr lang="en-US" smtClean="0"/>
              <a:t>10/26/2020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1A9E46F-7BA3-46CF-8DB8-B01995389C81}"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09600" y="1676400"/>
            <a:ext cx="524256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438400"/>
            <a:ext cx="524256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39840" y="1676400"/>
            <a:ext cx="524256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39840" y="2438400"/>
            <a:ext cx="524256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DD7E345-9BD5-414F-9B98-BE3DCAA5A9BF}" type="datetimeFigureOut">
              <a:rPr lang="en-US" smtClean="0"/>
              <a:t>10/26/2020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1A9E46F-7BA3-46CF-8DB8-B01995389C81}" type="slidenum">
              <a:rPr lang="en-US" smtClean="0"/>
              <a:t>‹#›</a:t>
            </a:fld>
            <a:endParaRPr lang="en-US" dirty="0"/>
          </a:p>
        </p:txBody>
      </p:sp>
      <p:cxnSp>
        <p:nvCxnSpPr>
          <p:cNvPr id="11" name="Straight Connector 10"/>
          <p:cNvCxnSpPr/>
          <p:nvPr/>
        </p:nvCxnSpPr>
        <p:spPr>
          <a:xfrm rot="5400000">
            <a:off x="3741949" y="4045691"/>
            <a:ext cx="4709160" cy="1059"/>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DD7E345-9BD5-414F-9B98-BE3DCAA5A9BF}" type="datetimeFigureOut">
              <a:rPr lang="en-US" smtClean="0"/>
              <a:t>10/26/2020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1A9E46F-7BA3-46CF-8DB8-B01995389C81}"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DD7E345-9BD5-414F-9B98-BE3DCAA5A9BF}" type="datetimeFigureOut">
              <a:rPr lang="en-US" smtClean="0"/>
              <a:t>10/26/2020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1A9E46F-7BA3-46CF-8DB8-B01995389C81}"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792080"/>
            <a:ext cx="2852928" cy="1261872"/>
          </a:xfrm>
        </p:spPr>
        <p:txBody>
          <a:bodyPr anchor="b">
            <a:no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3962400" y="792080"/>
            <a:ext cx="7620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601" y="2130553"/>
            <a:ext cx="2852928"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DD7E345-9BD5-414F-9B98-BE3DCAA5A9BF}" type="datetimeFigureOut">
              <a:rPr lang="en-US" smtClean="0"/>
              <a:t>10/26/2020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1A9E46F-7BA3-46CF-8DB8-B01995389C81}" type="slidenum">
              <a:rPr lang="en-US" smtClean="0"/>
              <a:t>‹#›</a:t>
            </a:fld>
            <a:endParaRPr lang="en-US" dirty="0"/>
          </a:p>
        </p:txBody>
      </p:sp>
      <p:cxnSp>
        <p:nvCxnSpPr>
          <p:cNvPr id="9" name="Straight Connector 8"/>
          <p:cNvCxnSpPr/>
          <p:nvPr/>
        </p:nvCxnSpPr>
        <p:spPr>
          <a:xfrm rot="5400000">
            <a:off x="912152" y="3579942"/>
            <a:ext cx="5577840" cy="211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792480"/>
            <a:ext cx="2856907" cy="1264920"/>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p:cNvSpPr>
          <p:nvPr>
            <p:ph type="pic" idx="1"/>
          </p:nvPr>
        </p:nvSpPr>
        <p:spPr>
          <a:xfrm>
            <a:off x="3811480" y="838201"/>
            <a:ext cx="787252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09600" y="2133600"/>
            <a:ext cx="2852928"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DD7E345-9BD5-414F-9B98-BE3DCAA5A9BF}" type="datetimeFigureOut">
              <a:rPr lang="en-US" smtClean="0"/>
              <a:t>10/26/2020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1A9E46F-7BA3-46CF-8DB8-B01995389C81}"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12192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Placeholder 1"/>
          <p:cNvSpPr>
            <a:spLocks noGrp="1"/>
          </p:cNvSpPr>
          <p:nvPr>
            <p:ph type="title"/>
          </p:nvPr>
        </p:nvSpPr>
        <p:spPr>
          <a:xfrm>
            <a:off x="609600" y="533400"/>
            <a:ext cx="10972800" cy="9906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09600" y="1600200"/>
            <a:ext cx="10972800" cy="48768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p:cNvSpPr/>
          <p:nvPr/>
        </p:nvSpPr>
        <p:spPr>
          <a:xfrm>
            <a:off x="0" y="0"/>
            <a:ext cx="12192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4" name="Date Placeholder 3"/>
          <p:cNvSpPr>
            <a:spLocks noGrp="1"/>
          </p:cNvSpPr>
          <p:nvPr>
            <p:ph type="dt" sz="half" idx="2"/>
          </p:nvPr>
        </p:nvSpPr>
        <p:spPr>
          <a:xfrm>
            <a:off x="609600" y="18288"/>
            <a:ext cx="3860800" cy="329184"/>
          </a:xfrm>
          <a:prstGeom prst="rect">
            <a:avLst/>
          </a:prstGeom>
        </p:spPr>
        <p:txBody>
          <a:bodyPr vert="horz" lIns="91440" tIns="45720" rIns="91440" bIns="45720" rtlCol="0" anchor="ctr"/>
          <a:lstStyle>
            <a:lvl1pPr algn="l">
              <a:defRPr sz="1200">
                <a:solidFill>
                  <a:srgbClr val="FFFFFF"/>
                </a:solidFill>
              </a:defRPr>
            </a:lvl1pPr>
          </a:lstStyle>
          <a:p>
            <a:fld id="{0DD7E345-9BD5-414F-9B98-BE3DCAA5A9BF}" type="datetimeFigureOut">
              <a:rPr lang="en-US" smtClean="0"/>
              <a:t>10/26/2020</a:t>
            </a:fld>
            <a:endParaRPr lang="en-US" dirty="0"/>
          </a:p>
        </p:txBody>
      </p:sp>
      <p:sp>
        <p:nvSpPr>
          <p:cNvPr id="5" name="Footer Placeholder 4"/>
          <p:cNvSpPr>
            <a:spLocks noGrp="1"/>
          </p:cNvSpPr>
          <p:nvPr>
            <p:ph type="ftr" sz="quarter" idx="3"/>
          </p:nvPr>
        </p:nvSpPr>
        <p:spPr>
          <a:xfrm>
            <a:off x="4572000" y="18288"/>
            <a:ext cx="5486400" cy="329184"/>
          </a:xfrm>
          <a:prstGeom prst="rect">
            <a:avLst/>
          </a:prstGeom>
        </p:spPr>
        <p:txBody>
          <a:bodyPr vert="horz" lIns="91440" tIns="45720" rIns="91440" bIns="45720" rtlCol="0" anchor="ctr"/>
          <a:lstStyle>
            <a:lvl1pPr algn="ctr">
              <a:defRPr sz="1200">
                <a:solidFill>
                  <a:srgbClr val="FFFFFF"/>
                </a:solidFill>
              </a:defRPr>
            </a:lvl1pPr>
          </a:lstStyle>
          <a:p>
            <a:r>
              <a:rPr lang="el-GR" dirty="0" err="1"/>
              <a:t>Αντικειμενοστρεφής</a:t>
            </a:r>
            <a:r>
              <a:rPr lang="el-GR" dirty="0"/>
              <a:t> Προγραμματισμός</a:t>
            </a:r>
            <a:endParaRPr lang="en-US" dirty="0"/>
          </a:p>
        </p:txBody>
      </p:sp>
      <p:sp>
        <p:nvSpPr>
          <p:cNvPr id="6" name="Slide Number Placeholder 5"/>
          <p:cNvSpPr>
            <a:spLocks noGrp="1"/>
          </p:cNvSpPr>
          <p:nvPr>
            <p:ph type="sldNum" sz="quarter" idx="4"/>
          </p:nvPr>
        </p:nvSpPr>
        <p:spPr>
          <a:xfrm>
            <a:off x="10160000" y="18288"/>
            <a:ext cx="1422400" cy="329184"/>
          </a:xfrm>
          <a:prstGeom prst="rect">
            <a:avLst/>
          </a:prstGeom>
        </p:spPr>
        <p:txBody>
          <a:bodyPr vert="horz" lIns="91440" tIns="45720" rIns="91440" bIns="45720" rtlCol="0" anchor="ctr"/>
          <a:lstStyle>
            <a:lvl1pPr algn="l">
              <a:defRPr sz="1400" b="1">
                <a:solidFill>
                  <a:srgbClr val="FFFFFF"/>
                </a:solidFill>
              </a:defRPr>
            </a:lvl1pPr>
          </a:lstStyle>
          <a:p>
            <a:fld id="{81A9E46F-7BA3-46CF-8DB8-B01995389C81}"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 id="2147483780" r:id="rId12"/>
  </p:sldLayoutIdLst>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6"/>
        </a:buClr>
        <a:buSzPct val="85000"/>
        <a:buFont typeface="Arial" pitchFamily="34" charset="0"/>
        <a:buChar char="•"/>
        <a:defRPr sz="2800" kern="1200">
          <a:solidFill>
            <a:schemeClr val="tx1"/>
          </a:solidFill>
          <a:latin typeface="+mn-lt"/>
          <a:ea typeface="+mn-ea"/>
          <a:cs typeface="+mn-cs"/>
        </a:defRPr>
      </a:lvl1pPr>
      <a:lvl2pPr marL="457200" indent="-182880" algn="l" defTabSz="914400" rtl="0" eaLnBrk="1" latinLnBrk="0" hangingPunct="1">
        <a:spcBef>
          <a:spcPct val="20000"/>
        </a:spcBef>
        <a:buClr>
          <a:schemeClr val="accent6"/>
        </a:buClr>
        <a:buSzPct val="85000"/>
        <a:buFont typeface="Arial" pitchFamily="34" charset="0"/>
        <a:buChar char="•"/>
        <a:defRPr sz="2400" kern="1200">
          <a:solidFill>
            <a:schemeClr val="tx1"/>
          </a:solidFill>
          <a:latin typeface="+mn-lt"/>
          <a:ea typeface="+mn-ea"/>
          <a:cs typeface="+mn-cs"/>
        </a:defRPr>
      </a:lvl2pPr>
      <a:lvl3pPr marL="731520" indent="-182880" algn="l" defTabSz="914400" rtl="0" eaLnBrk="1" latinLnBrk="0" hangingPunct="1">
        <a:spcBef>
          <a:spcPct val="20000"/>
        </a:spcBef>
        <a:buClr>
          <a:schemeClr val="accent6"/>
        </a:buClr>
        <a:buSzPct val="90000"/>
        <a:buFont typeface="Arial" pitchFamily="34" charset="0"/>
        <a:buChar char="•"/>
        <a:defRPr sz="2000" kern="1200">
          <a:solidFill>
            <a:schemeClr val="tx1"/>
          </a:solidFill>
          <a:latin typeface="+mn-lt"/>
          <a:ea typeface="+mn-ea"/>
          <a:cs typeface="+mn-cs"/>
        </a:defRPr>
      </a:lvl3pPr>
      <a:lvl4pPr marL="1005840" indent="-182880" algn="l" defTabSz="914400" rtl="0" eaLnBrk="1" latinLnBrk="0" hangingPunct="1">
        <a:spcBef>
          <a:spcPct val="20000"/>
        </a:spcBef>
        <a:buClr>
          <a:schemeClr val="accent6"/>
        </a:buClr>
        <a:buFont typeface="Arial" pitchFamily="34" charset="0"/>
        <a:buChar char="•"/>
        <a:defRPr sz="1800" kern="1200">
          <a:solidFill>
            <a:schemeClr val="tx1"/>
          </a:solidFill>
          <a:latin typeface="+mn-lt"/>
          <a:ea typeface="+mn-ea"/>
          <a:cs typeface="+mn-cs"/>
        </a:defRPr>
      </a:lvl4pPr>
      <a:lvl5pPr marL="1188720" indent="-137160" algn="l" defTabSz="914400" rtl="0" eaLnBrk="1" latinLnBrk="0" hangingPunct="1">
        <a:spcBef>
          <a:spcPct val="20000"/>
        </a:spcBef>
        <a:buClr>
          <a:schemeClr val="accent6"/>
        </a:buClr>
        <a:buSzPct val="100000"/>
        <a:buFont typeface="Arial" pitchFamily="34" charset="0"/>
        <a:buChar char="•"/>
        <a:defRPr sz="16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image" Target="../media/image300.png"/><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3" Type="http://schemas.openxmlformats.org/officeDocument/2006/relationships/image" Target="../media/image192.png"/><Relationship Id="rId2" Type="http://schemas.openxmlformats.org/officeDocument/2006/relationships/image" Target="../media/image191.png"/><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image" Target="../media/image91.png"/><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3" Type="http://schemas.openxmlformats.org/officeDocument/2006/relationships/image" Target="../media/image93.wmf"/><Relationship Id="rId2" Type="http://schemas.openxmlformats.org/officeDocument/2006/relationships/image" Target="../media/image92.wmf"/><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3" Type="http://schemas.openxmlformats.org/officeDocument/2006/relationships/image" Target="../media/image95.jpeg"/><Relationship Id="rId2" Type="http://schemas.openxmlformats.org/officeDocument/2006/relationships/image" Target="../media/image94.jpeg"/><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image" Target="../media/image96.png"/><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7.vml"/><Relationship Id="rId4" Type="http://schemas.openxmlformats.org/officeDocument/2006/relationships/image" Target="../media/image97.emf"/></Relationships>
</file>

<file path=ppt/slides/_rels/slide116.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2.xml"/><Relationship Id="rId1" Type="http://schemas.openxmlformats.org/officeDocument/2006/relationships/vmlDrawing" Target="../drawings/vmlDrawing8.vml"/><Relationship Id="rId4" Type="http://schemas.openxmlformats.org/officeDocument/2006/relationships/image" Target="../media/image97.emf"/></Relationships>
</file>

<file path=ppt/slides/_rels/slide117.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2.xml"/><Relationship Id="rId1" Type="http://schemas.openxmlformats.org/officeDocument/2006/relationships/vmlDrawing" Target="../drawings/vmlDrawing9.vml"/><Relationship Id="rId5" Type="http://schemas.openxmlformats.org/officeDocument/2006/relationships/chart" Target="../charts/chart1.xml"/><Relationship Id="rId4" Type="http://schemas.openxmlformats.org/officeDocument/2006/relationships/image" Target="../media/image97.emf"/></Relationships>
</file>

<file path=ppt/slides/_rels/slide118.xml.rels><?xml version="1.0" encoding="UTF-8" standalone="yes"?>
<Relationships xmlns="http://schemas.openxmlformats.org/package/2006/relationships"><Relationship Id="rId8" Type="http://schemas.openxmlformats.org/officeDocument/2006/relationships/chart" Target="../charts/chart5.xml"/><Relationship Id="rId3" Type="http://schemas.openxmlformats.org/officeDocument/2006/relationships/oleObject" Target="../embeddings/oleObject9.bin"/><Relationship Id="rId7" Type="http://schemas.openxmlformats.org/officeDocument/2006/relationships/chart" Target="../charts/chart4.xml"/><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chart" Target="../charts/chart3.xml"/><Relationship Id="rId5" Type="http://schemas.openxmlformats.org/officeDocument/2006/relationships/chart" Target="../charts/chart2.xml"/><Relationship Id="rId10" Type="http://schemas.openxmlformats.org/officeDocument/2006/relationships/chart" Target="../charts/chart7.xml"/><Relationship Id="rId4" Type="http://schemas.openxmlformats.org/officeDocument/2006/relationships/image" Target="../media/image97.emf"/><Relationship Id="rId9" Type="http://schemas.openxmlformats.org/officeDocument/2006/relationships/chart" Target="../charts/chart6.xml"/></Relationships>
</file>

<file path=ppt/slides/_rels/slide119.xml.rels><?xml version="1.0" encoding="UTF-8" standalone="yes"?>
<Relationships xmlns="http://schemas.openxmlformats.org/package/2006/relationships"><Relationship Id="rId3" Type="http://schemas.openxmlformats.org/officeDocument/2006/relationships/image" Target="../media/image175.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2.xml"/><Relationship Id="rId1" Type="http://schemas.openxmlformats.org/officeDocument/2006/relationships/vmlDrawing" Target="../drawings/vmlDrawing11.vml"/><Relationship Id="rId5" Type="http://schemas.openxmlformats.org/officeDocument/2006/relationships/image" Target="../media/image177.png"/><Relationship Id="rId4" Type="http://schemas.openxmlformats.org/officeDocument/2006/relationships/image" Target="../media/image98.emf"/></Relationships>
</file>

<file path=ppt/slides/_rels/slide121.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2.xml"/><Relationship Id="rId1" Type="http://schemas.openxmlformats.org/officeDocument/2006/relationships/vmlDrawing" Target="../drawings/vmlDrawing12.vml"/><Relationship Id="rId4" Type="http://schemas.openxmlformats.org/officeDocument/2006/relationships/image" Target="../media/image97.emf"/></Relationships>
</file>

<file path=ppt/slides/_rels/slide123.xml.rels><?xml version="1.0" encoding="UTF-8" standalone="yes"?>
<Relationships xmlns="http://schemas.openxmlformats.org/package/2006/relationships"><Relationship Id="rId3" Type="http://schemas.openxmlformats.org/officeDocument/2006/relationships/image" Target="../media/image179.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3" Type="http://schemas.openxmlformats.org/officeDocument/2006/relationships/image" Target="../media/image100.jpg"/><Relationship Id="rId2" Type="http://schemas.openxmlformats.org/officeDocument/2006/relationships/image" Target="../media/image900.png"/><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chart" Target="../charts/chart9.xml"/><Relationship Id="rId1" Type="http://schemas.openxmlformats.org/officeDocument/2006/relationships/slideLayout" Target="../slideLayouts/slideLayout2.xml"/><Relationship Id="rId4" Type="http://schemas.openxmlformats.org/officeDocument/2006/relationships/image" Target="../media/image93.png"/></Relationships>
</file>

<file path=ppt/slides/_rels/slide127.xml.rels><?xml version="1.0" encoding="UTF-8" standalone="yes"?>
<Relationships xmlns="http://schemas.openxmlformats.org/package/2006/relationships"><Relationship Id="rId2" Type="http://schemas.openxmlformats.org/officeDocument/2006/relationships/image" Target="../media/image101.png"/><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image" Target="../media/image95.png"/><Relationship Id="rId1" Type="http://schemas.openxmlformats.org/officeDocument/2006/relationships/slideLayout" Target="../slideLayouts/slideLayout2.xml"/><Relationship Id="rId4" Type="http://schemas.openxmlformats.org/officeDocument/2006/relationships/image" Target="../media/image960.png"/></Relationships>
</file>

<file path=ppt/slides/_rels/slide129.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chart" Target="../charts/chart11.xml"/><Relationship Id="rId1" Type="http://schemas.openxmlformats.org/officeDocument/2006/relationships/slideLayout" Target="../slideLayouts/slideLayout2.xml"/><Relationship Id="rId4" Type="http://schemas.openxmlformats.org/officeDocument/2006/relationships/chart" Target="../charts/char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image" Target="../media/image102.png"/><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2.xml"/><Relationship Id="rId1" Type="http://schemas.openxmlformats.org/officeDocument/2006/relationships/vmlDrawing" Target="../drawings/vmlDrawing13.vml"/><Relationship Id="rId4" Type="http://schemas.openxmlformats.org/officeDocument/2006/relationships/image" Target="../media/image103.emf"/></Relationships>
</file>

<file path=ppt/slides/_rels/slide134.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2.xml"/><Relationship Id="rId1" Type="http://schemas.openxmlformats.org/officeDocument/2006/relationships/vmlDrawing" Target="../drawings/vmlDrawing14.vml"/><Relationship Id="rId4" Type="http://schemas.openxmlformats.org/officeDocument/2006/relationships/image" Target="../media/image103.emf"/></Relationships>
</file>

<file path=ppt/slides/_rels/slide135.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2.xml"/><Relationship Id="rId1" Type="http://schemas.openxmlformats.org/officeDocument/2006/relationships/vmlDrawing" Target="../drawings/vmlDrawing15.vml"/><Relationship Id="rId4" Type="http://schemas.openxmlformats.org/officeDocument/2006/relationships/image" Target="../media/image103.emf"/></Relationships>
</file>

<file path=ppt/slides/_rels/slide136.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2.xml"/><Relationship Id="rId1" Type="http://schemas.openxmlformats.org/officeDocument/2006/relationships/vmlDrawing" Target="../drawings/vmlDrawing16.vml"/><Relationship Id="rId5" Type="http://schemas.openxmlformats.org/officeDocument/2006/relationships/image" Target="../media/image98.png"/><Relationship Id="rId4" Type="http://schemas.openxmlformats.org/officeDocument/2006/relationships/image" Target="../media/image103.emf"/></Relationships>
</file>

<file path=ppt/slides/_rels/slide137.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2.xml"/><Relationship Id="rId1" Type="http://schemas.openxmlformats.org/officeDocument/2006/relationships/vmlDrawing" Target="../drawings/vmlDrawing17.vml"/><Relationship Id="rId5" Type="http://schemas.openxmlformats.org/officeDocument/2006/relationships/image" Target="../media/image990.png"/><Relationship Id="rId4" Type="http://schemas.openxmlformats.org/officeDocument/2006/relationships/image" Target="../media/image103.emf"/></Relationships>
</file>

<file path=ppt/slides/_rels/slide138.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Layout" Target="../slideLayouts/slideLayout2.xml"/><Relationship Id="rId1" Type="http://schemas.openxmlformats.org/officeDocument/2006/relationships/vmlDrawing" Target="../drawings/vmlDrawing18.vml"/><Relationship Id="rId5" Type="http://schemas.openxmlformats.org/officeDocument/2006/relationships/image" Target="../media/image94.png"/><Relationship Id="rId4" Type="http://schemas.openxmlformats.org/officeDocument/2006/relationships/image" Target="../media/image103.emf"/></Relationships>
</file>

<file path=ppt/slides/_rels/slide139.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image" Target="../media/image10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2.xml"/><Relationship Id="rId1" Type="http://schemas.openxmlformats.org/officeDocument/2006/relationships/vmlDrawing" Target="../drawings/vmlDrawing19.vml"/><Relationship Id="rId5" Type="http://schemas.openxmlformats.org/officeDocument/2006/relationships/chart" Target="../charts/chart16.xml"/><Relationship Id="rId4" Type="http://schemas.openxmlformats.org/officeDocument/2006/relationships/image" Target="../media/image97.emf"/></Relationships>
</file>

<file path=ppt/slides/_rels/slide141.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2.xml"/><Relationship Id="rId1" Type="http://schemas.openxmlformats.org/officeDocument/2006/relationships/vmlDrawing" Target="../drawings/vmlDrawing20.vml"/><Relationship Id="rId5" Type="http://schemas.openxmlformats.org/officeDocument/2006/relationships/chart" Target="../charts/chart17.xml"/><Relationship Id="rId4" Type="http://schemas.openxmlformats.org/officeDocument/2006/relationships/image" Target="../media/image97.emf"/></Relationships>
</file>

<file path=ppt/slides/_rels/slide142.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2.xml"/><Relationship Id="rId1" Type="http://schemas.openxmlformats.org/officeDocument/2006/relationships/vmlDrawing" Target="../drawings/vmlDrawing21.vml"/><Relationship Id="rId5" Type="http://schemas.openxmlformats.org/officeDocument/2006/relationships/chart" Target="../charts/chart18.xml"/><Relationship Id="rId4" Type="http://schemas.openxmlformats.org/officeDocument/2006/relationships/image" Target="../media/image97.emf"/></Relationships>
</file>

<file path=ppt/slides/_rels/slide143.xml.rels><?xml version="1.0" encoding="UTF-8" standalone="yes"?>
<Relationships xmlns="http://schemas.openxmlformats.org/package/2006/relationships"><Relationship Id="rId3" Type="http://schemas.openxmlformats.org/officeDocument/2006/relationships/image" Target="../media/image105.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3" Type="http://schemas.openxmlformats.org/officeDocument/2006/relationships/image" Target="../media/image1030.png"/><Relationship Id="rId2" Type="http://schemas.openxmlformats.org/officeDocument/2006/relationships/image" Target="../media/image1020.png"/><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Layout" Target="../slideLayouts/slideLayout2.xml"/><Relationship Id="rId1" Type="http://schemas.openxmlformats.org/officeDocument/2006/relationships/vmlDrawing" Target="../drawings/vmlDrawing22.vml"/><Relationship Id="rId5" Type="http://schemas.openxmlformats.org/officeDocument/2006/relationships/chart" Target="../charts/chart19.xml"/><Relationship Id="rId4" Type="http://schemas.openxmlformats.org/officeDocument/2006/relationships/image" Target="../media/image106.emf"/></Relationships>
</file>

<file path=ppt/slides/_rels/slide147.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Layout" Target="../slideLayouts/slideLayout2.xml"/><Relationship Id="rId1" Type="http://schemas.openxmlformats.org/officeDocument/2006/relationships/vmlDrawing" Target="../drawings/vmlDrawing23.vml"/><Relationship Id="rId5" Type="http://schemas.openxmlformats.org/officeDocument/2006/relationships/chart" Target="../charts/chart20.xml"/><Relationship Id="rId4" Type="http://schemas.openxmlformats.org/officeDocument/2006/relationships/image" Target="../media/image106.emf"/></Relationships>
</file>

<file path=ppt/slides/_rels/slide148.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Layout" Target="../slideLayouts/slideLayout2.xml"/><Relationship Id="rId1" Type="http://schemas.openxmlformats.org/officeDocument/2006/relationships/vmlDrawing" Target="../drawings/vmlDrawing24.vml"/><Relationship Id="rId5" Type="http://schemas.openxmlformats.org/officeDocument/2006/relationships/chart" Target="../charts/chart21.xml"/><Relationship Id="rId4" Type="http://schemas.openxmlformats.org/officeDocument/2006/relationships/image" Target="../media/image106.emf"/></Relationships>
</file>

<file path=ppt/slides/_rels/slide149.xml.rels><?xml version="1.0" encoding="UTF-8" standalone="yes"?>
<Relationships xmlns="http://schemas.openxmlformats.org/package/2006/relationships"><Relationship Id="rId3" Type="http://schemas.openxmlformats.org/officeDocument/2006/relationships/image" Target="../media/image107.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2" Type="http://schemas.openxmlformats.org/officeDocument/2006/relationships/chart" Target="../charts/chart22.xml"/><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2" Type="http://schemas.openxmlformats.org/officeDocument/2006/relationships/chart" Target="../charts/chart23.xml"/><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3" Type="http://schemas.openxmlformats.org/officeDocument/2006/relationships/hyperlink" Target="https://en.wikipedia.org/wiki/File:Correlation_coefficient.png" TargetMode="External"/><Relationship Id="rId2" Type="http://schemas.openxmlformats.org/officeDocument/2006/relationships/image" Target="../media/image1060.png"/><Relationship Id="rId1" Type="http://schemas.openxmlformats.org/officeDocument/2006/relationships/slideLayout" Target="../slideLayouts/slideLayout2.xml"/><Relationship Id="rId4" Type="http://schemas.openxmlformats.org/officeDocument/2006/relationships/image" Target="../media/image108.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6" Type="http://schemas.openxmlformats.org/officeDocument/2006/relationships/customXml" Target="../ink/ink13.xml"/><Relationship Id="rId117" Type="http://schemas.openxmlformats.org/officeDocument/2006/relationships/image" Target="../media/image63.png"/><Relationship Id="rId299" Type="http://schemas.openxmlformats.org/officeDocument/2006/relationships/image" Target="../media/image154.png"/><Relationship Id="rId21" Type="http://schemas.openxmlformats.org/officeDocument/2006/relationships/image" Target="../media/image15.png"/><Relationship Id="rId42" Type="http://schemas.openxmlformats.org/officeDocument/2006/relationships/customXml" Target="../ink/ink21.xml"/><Relationship Id="rId47" Type="http://schemas.openxmlformats.org/officeDocument/2006/relationships/image" Target="../media/image28.png"/><Relationship Id="rId63" Type="http://schemas.openxmlformats.org/officeDocument/2006/relationships/image" Target="../media/image36.png"/><Relationship Id="rId68" Type="http://schemas.openxmlformats.org/officeDocument/2006/relationships/customXml" Target="../ink/ink34.xml"/><Relationship Id="rId84" Type="http://schemas.openxmlformats.org/officeDocument/2006/relationships/customXml" Target="../ink/ink42.xml"/><Relationship Id="rId89" Type="http://schemas.openxmlformats.org/officeDocument/2006/relationships/image" Target="../media/image49.png"/><Relationship Id="rId112" Type="http://schemas.openxmlformats.org/officeDocument/2006/relationships/customXml" Target="../ink/ink56.xml"/><Relationship Id="rId16" Type="http://schemas.openxmlformats.org/officeDocument/2006/relationships/customXml" Target="../ink/ink8.xml"/><Relationship Id="rId107" Type="http://schemas.openxmlformats.org/officeDocument/2006/relationships/image" Target="../media/image58.png"/><Relationship Id="rId11" Type="http://schemas.openxmlformats.org/officeDocument/2006/relationships/image" Target="../media/image10.png"/><Relationship Id="rId32" Type="http://schemas.openxmlformats.org/officeDocument/2006/relationships/customXml" Target="../ink/ink16.xml"/><Relationship Id="rId37" Type="http://schemas.openxmlformats.org/officeDocument/2006/relationships/image" Target="../media/image23.png"/><Relationship Id="rId53" Type="http://schemas.openxmlformats.org/officeDocument/2006/relationships/image" Target="../media/image31.png"/><Relationship Id="rId58" Type="http://schemas.openxmlformats.org/officeDocument/2006/relationships/customXml" Target="../ink/ink29.xml"/><Relationship Id="rId74" Type="http://schemas.openxmlformats.org/officeDocument/2006/relationships/customXml" Target="../ink/ink37.xml"/><Relationship Id="rId79" Type="http://schemas.openxmlformats.org/officeDocument/2006/relationships/image" Target="../media/image44.png"/><Relationship Id="rId102" Type="http://schemas.openxmlformats.org/officeDocument/2006/relationships/customXml" Target="../ink/ink51.xml"/><Relationship Id="rId123" Type="http://schemas.openxmlformats.org/officeDocument/2006/relationships/image" Target="../media/image66.png"/><Relationship Id="rId5" Type="http://schemas.openxmlformats.org/officeDocument/2006/relationships/image" Target="../media/image7.png"/><Relationship Id="rId90" Type="http://schemas.openxmlformats.org/officeDocument/2006/relationships/customXml" Target="../ink/ink45.xml"/><Relationship Id="rId95" Type="http://schemas.openxmlformats.org/officeDocument/2006/relationships/image" Target="../media/image52.png"/><Relationship Id="rId19" Type="http://schemas.openxmlformats.org/officeDocument/2006/relationships/image" Target="../media/image14.png"/><Relationship Id="rId14" Type="http://schemas.openxmlformats.org/officeDocument/2006/relationships/customXml" Target="../ink/ink7.xml"/><Relationship Id="rId22" Type="http://schemas.openxmlformats.org/officeDocument/2006/relationships/customXml" Target="../ink/ink11.xml"/><Relationship Id="rId27" Type="http://schemas.openxmlformats.org/officeDocument/2006/relationships/image" Target="../media/image18.png"/><Relationship Id="rId30" Type="http://schemas.openxmlformats.org/officeDocument/2006/relationships/customXml" Target="../ink/ink15.xml"/><Relationship Id="rId35" Type="http://schemas.openxmlformats.org/officeDocument/2006/relationships/image" Target="../media/image22.png"/><Relationship Id="rId43" Type="http://schemas.openxmlformats.org/officeDocument/2006/relationships/image" Target="../media/image26.png"/><Relationship Id="rId48" Type="http://schemas.openxmlformats.org/officeDocument/2006/relationships/customXml" Target="../ink/ink24.xml"/><Relationship Id="rId56" Type="http://schemas.openxmlformats.org/officeDocument/2006/relationships/customXml" Target="../ink/ink28.xml"/><Relationship Id="rId64" Type="http://schemas.openxmlformats.org/officeDocument/2006/relationships/customXml" Target="../ink/ink32.xml"/><Relationship Id="rId69" Type="http://schemas.openxmlformats.org/officeDocument/2006/relationships/image" Target="../media/image39.png"/><Relationship Id="rId77" Type="http://schemas.openxmlformats.org/officeDocument/2006/relationships/image" Target="../media/image43.png"/><Relationship Id="rId100" Type="http://schemas.openxmlformats.org/officeDocument/2006/relationships/customXml" Target="../ink/ink50.xml"/><Relationship Id="rId105" Type="http://schemas.openxmlformats.org/officeDocument/2006/relationships/image" Target="../media/image57.png"/><Relationship Id="rId113" Type="http://schemas.openxmlformats.org/officeDocument/2006/relationships/image" Target="../media/image61.png"/><Relationship Id="rId118" Type="http://schemas.openxmlformats.org/officeDocument/2006/relationships/customXml" Target="../ink/ink59.xml"/><Relationship Id="rId126" Type="http://schemas.openxmlformats.org/officeDocument/2006/relationships/customXml" Target="../ink/ink63.xml"/><Relationship Id="rId8" Type="http://schemas.openxmlformats.org/officeDocument/2006/relationships/customXml" Target="../ink/ink4.xml"/><Relationship Id="rId51" Type="http://schemas.openxmlformats.org/officeDocument/2006/relationships/image" Target="../media/image30.png"/><Relationship Id="rId72" Type="http://schemas.openxmlformats.org/officeDocument/2006/relationships/customXml" Target="../ink/ink36.xml"/><Relationship Id="rId80" Type="http://schemas.openxmlformats.org/officeDocument/2006/relationships/customXml" Target="../ink/ink40.xml"/><Relationship Id="rId85" Type="http://schemas.openxmlformats.org/officeDocument/2006/relationships/image" Target="../media/image47.png"/><Relationship Id="rId93" Type="http://schemas.openxmlformats.org/officeDocument/2006/relationships/image" Target="../media/image51.png"/><Relationship Id="rId98" Type="http://schemas.openxmlformats.org/officeDocument/2006/relationships/customXml" Target="../ink/ink49.xml"/><Relationship Id="rId121" Type="http://schemas.openxmlformats.org/officeDocument/2006/relationships/image" Target="../media/image65.png"/><Relationship Id="rId3" Type="http://schemas.openxmlformats.org/officeDocument/2006/relationships/image" Target="../media/image6.png"/><Relationship Id="rId12" Type="http://schemas.openxmlformats.org/officeDocument/2006/relationships/customXml" Target="../ink/ink6.xml"/><Relationship Id="rId17" Type="http://schemas.openxmlformats.org/officeDocument/2006/relationships/image" Target="../media/image13.png"/><Relationship Id="rId25" Type="http://schemas.openxmlformats.org/officeDocument/2006/relationships/image" Target="../media/image17.png"/><Relationship Id="rId33" Type="http://schemas.openxmlformats.org/officeDocument/2006/relationships/image" Target="../media/image21.png"/><Relationship Id="rId38" Type="http://schemas.openxmlformats.org/officeDocument/2006/relationships/customXml" Target="../ink/ink19.xml"/><Relationship Id="rId46" Type="http://schemas.openxmlformats.org/officeDocument/2006/relationships/customXml" Target="../ink/ink23.xml"/><Relationship Id="rId59" Type="http://schemas.openxmlformats.org/officeDocument/2006/relationships/image" Target="../media/image34.png"/><Relationship Id="rId67" Type="http://schemas.openxmlformats.org/officeDocument/2006/relationships/image" Target="../media/image38.png"/><Relationship Id="rId103" Type="http://schemas.openxmlformats.org/officeDocument/2006/relationships/image" Target="../media/image56.png"/><Relationship Id="rId108" Type="http://schemas.openxmlformats.org/officeDocument/2006/relationships/customXml" Target="../ink/ink54.xml"/><Relationship Id="rId116" Type="http://schemas.openxmlformats.org/officeDocument/2006/relationships/customXml" Target="../ink/ink58.xml"/><Relationship Id="rId124" Type="http://schemas.openxmlformats.org/officeDocument/2006/relationships/customXml" Target="../ink/ink62.xml"/><Relationship Id="rId20" Type="http://schemas.openxmlformats.org/officeDocument/2006/relationships/customXml" Target="../ink/ink10.xml"/><Relationship Id="rId41" Type="http://schemas.openxmlformats.org/officeDocument/2006/relationships/image" Target="../media/image25.png"/><Relationship Id="rId54" Type="http://schemas.openxmlformats.org/officeDocument/2006/relationships/customXml" Target="../ink/ink27.xml"/><Relationship Id="rId62" Type="http://schemas.openxmlformats.org/officeDocument/2006/relationships/customXml" Target="../ink/ink31.xml"/><Relationship Id="rId70" Type="http://schemas.openxmlformats.org/officeDocument/2006/relationships/customXml" Target="../ink/ink35.xml"/><Relationship Id="rId75" Type="http://schemas.openxmlformats.org/officeDocument/2006/relationships/image" Target="../media/image42.png"/><Relationship Id="rId83" Type="http://schemas.openxmlformats.org/officeDocument/2006/relationships/image" Target="../media/image46.png"/><Relationship Id="rId88" Type="http://schemas.openxmlformats.org/officeDocument/2006/relationships/customXml" Target="../ink/ink44.xml"/><Relationship Id="rId91" Type="http://schemas.openxmlformats.org/officeDocument/2006/relationships/image" Target="../media/image50.png"/><Relationship Id="rId96" Type="http://schemas.openxmlformats.org/officeDocument/2006/relationships/customXml" Target="../ink/ink48.xml"/><Relationship Id="rId111" Type="http://schemas.openxmlformats.org/officeDocument/2006/relationships/image" Target="../media/image60.png"/><Relationship Id="rId1" Type="http://schemas.openxmlformats.org/officeDocument/2006/relationships/slideLayout" Target="../slideLayouts/slideLayout6.xml"/><Relationship Id="rId6" Type="http://schemas.openxmlformats.org/officeDocument/2006/relationships/customXml" Target="../ink/ink3.xml"/><Relationship Id="rId15" Type="http://schemas.openxmlformats.org/officeDocument/2006/relationships/image" Target="../media/image12.png"/><Relationship Id="rId23" Type="http://schemas.openxmlformats.org/officeDocument/2006/relationships/image" Target="../media/image16.png"/><Relationship Id="rId28" Type="http://schemas.openxmlformats.org/officeDocument/2006/relationships/customXml" Target="../ink/ink14.xml"/><Relationship Id="rId36" Type="http://schemas.openxmlformats.org/officeDocument/2006/relationships/customXml" Target="../ink/ink18.xml"/><Relationship Id="rId49" Type="http://schemas.openxmlformats.org/officeDocument/2006/relationships/image" Target="../media/image29.png"/><Relationship Id="rId57" Type="http://schemas.openxmlformats.org/officeDocument/2006/relationships/image" Target="../media/image33.png"/><Relationship Id="rId106" Type="http://schemas.openxmlformats.org/officeDocument/2006/relationships/customXml" Target="../ink/ink53.xml"/><Relationship Id="rId114" Type="http://schemas.openxmlformats.org/officeDocument/2006/relationships/customXml" Target="../ink/ink57.xml"/><Relationship Id="rId119" Type="http://schemas.openxmlformats.org/officeDocument/2006/relationships/image" Target="../media/image64.png"/><Relationship Id="rId300" Type="http://schemas.openxmlformats.org/officeDocument/2006/relationships/image" Target="../media/image68.png"/><Relationship Id="rId10" Type="http://schemas.openxmlformats.org/officeDocument/2006/relationships/customXml" Target="../ink/ink5.xml"/><Relationship Id="rId31" Type="http://schemas.openxmlformats.org/officeDocument/2006/relationships/image" Target="../media/image20.png"/><Relationship Id="rId44" Type="http://schemas.openxmlformats.org/officeDocument/2006/relationships/customXml" Target="../ink/ink22.xml"/><Relationship Id="rId52" Type="http://schemas.openxmlformats.org/officeDocument/2006/relationships/customXml" Target="../ink/ink26.xml"/><Relationship Id="rId60" Type="http://schemas.openxmlformats.org/officeDocument/2006/relationships/customXml" Target="../ink/ink30.xml"/><Relationship Id="rId65" Type="http://schemas.openxmlformats.org/officeDocument/2006/relationships/image" Target="../media/image37.png"/><Relationship Id="rId73" Type="http://schemas.openxmlformats.org/officeDocument/2006/relationships/image" Target="../media/image41.png"/><Relationship Id="rId78" Type="http://schemas.openxmlformats.org/officeDocument/2006/relationships/customXml" Target="../ink/ink39.xml"/><Relationship Id="rId81" Type="http://schemas.openxmlformats.org/officeDocument/2006/relationships/image" Target="../media/image45.png"/><Relationship Id="rId86" Type="http://schemas.openxmlformats.org/officeDocument/2006/relationships/customXml" Target="../ink/ink43.xml"/><Relationship Id="rId94" Type="http://schemas.openxmlformats.org/officeDocument/2006/relationships/customXml" Target="../ink/ink47.xml"/><Relationship Id="rId99" Type="http://schemas.openxmlformats.org/officeDocument/2006/relationships/image" Target="../media/image54.png"/><Relationship Id="rId101" Type="http://schemas.openxmlformats.org/officeDocument/2006/relationships/image" Target="../media/image55.png"/><Relationship Id="rId122" Type="http://schemas.openxmlformats.org/officeDocument/2006/relationships/customXml" Target="../ink/ink61.xml"/><Relationship Id="rId4" Type="http://schemas.openxmlformats.org/officeDocument/2006/relationships/customXml" Target="../ink/ink2.xml"/><Relationship Id="rId9" Type="http://schemas.openxmlformats.org/officeDocument/2006/relationships/image" Target="../media/image9.png"/><Relationship Id="rId13" Type="http://schemas.openxmlformats.org/officeDocument/2006/relationships/image" Target="../media/image11.png"/><Relationship Id="rId18" Type="http://schemas.openxmlformats.org/officeDocument/2006/relationships/customXml" Target="../ink/ink9.xml"/><Relationship Id="rId39" Type="http://schemas.openxmlformats.org/officeDocument/2006/relationships/image" Target="../media/image24.png"/><Relationship Id="rId109" Type="http://schemas.openxmlformats.org/officeDocument/2006/relationships/image" Target="../media/image59.png"/><Relationship Id="rId34" Type="http://schemas.openxmlformats.org/officeDocument/2006/relationships/customXml" Target="../ink/ink17.xml"/><Relationship Id="rId50" Type="http://schemas.openxmlformats.org/officeDocument/2006/relationships/customXml" Target="../ink/ink25.xml"/><Relationship Id="rId55" Type="http://schemas.openxmlformats.org/officeDocument/2006/relationships/image" Target="../media/image32.png"/><Relationship Id="rId76" Type="http://schemas.openxmlformats.org/officeDocument/2006/relationships/customXml" Target="../ink/ink38.xml"/><Relationship Id="rId97" Type="http://schemas.openxmlformats.org/officeDocument/2006/relationships/image" Target="../media/image53.png"/><Relationship Id="rId104" Type="http://schemas.openxmlformats.org/officeDocument/2006/relationships/customXml" Target="../ink/ink52.xml"/><Relationship Id="rId120" Type="http://schemas.openxmlformats.org/officeDocument/2006/relationships/customXml" Target="../ink/ink60.xml"/><Relationship Id="rId125" Type="http://schemas.openxmlformats.org/officeDocument/2006/relationships/image" Target="../media/image67.png"/><Relationship Id="rId7" Type="http://schemas.openxmlformats.org/officeDocument/2006/relationships/image" Target="../media/image8.png"/><Relationship Id="rId71" Type="http://schemas.openxmlformats.org/officeDocument/2006/relationships/image" Target="../media/image40.png"/><Relationship Id="rId92" Type="http://schemas.openxmlformats.org/officeDocument/2006/relationships/customXml" Target="../ink/ink46.xml"/><Relationship Id="rId2" Type="http://schemas.openxmlformats.org/officeDocument/2006/relationships/customXml" Target="../ink/ink1.xml"/><Relationship Id="rId29" Type="http://schemas.openxmlformats.org/officeDocument/2006/relationships/image" Target="../media/image19.png"/><Relationship Id="rId24" Type="http://schemas.openxmlformats.org/officeDocument/2006/relationships/customXml" Target="../ink/ink12.xml"/><Relationship Id="rId40" Type="http://schemas.openxmlformats.org/officeDocument/2006/relationships/customXml" Target="../ink/ink20.xml"/><Relationship Id="rId45" Type="http://schemas.openxmlformats.org/officeDocument/2006/relationships/image" Target="../media/image27.png"/><Relationship Id="rId66" Type="http://schemas.openxmlformats.org/officeDocument/2006/relationships/customXml" Target="../ink/ink33.xml"/><Relationship Id="rId87" Type="http://schemas.openxmlformats.org/officeDocument/2006/relationships/image" Target="../media/image48.png"/><Relationship Id="rId110" Type="http://schemas.openxmlformats.org/officeDocument/2006/relationships/customXml" Target="../ink/ink55.xml"/><Relationship Id="rId115" Type="http://schemas.openxmlformats.org/officeDocument/2006/relationships/image" Target="../media/image62.png"/><Relationship Id="rId61" Type="http://schemas.openxmlformats.org/officeDocument/2006/relationships/image" Target="../media/image35.png"/><Relationship Id="rId82" Type="http://schemas.openxmlformats.org/officeDocument/2006/relationships/customXml" Target="../ink/ink4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image" Target="../media/image5.wmf"/><Relationship Id="rId4" Type="http://schemas.openxmlformats.org/officeDocument/2006/relationships/oleObject" Target="../embeddings/oleObject4.bin"/></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2.wmf"/></Relationships>
</file>

<file path=ppt/slides/_rels/slide30.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www.jafsoft.com/asctortf/" TargetMode="External"/><Relationship Id="rId2" Type="http://schemas.openxmlformats.org/officeDocument/2006/relationships/hyperlink" Target="http://www.htmlgoodies.com/downloads/freeware/webdevelopment/15.html" TargetMode="External"/><Relationship Id="rId1" Type="http://schemas.openxmlformats.org/officeDocument/2006/relationships/slideLayout" Target="../slideLayouts/slideLayout2.xml"/><Relationship Id="rId4" Type="http://schemas.openxmlformats.org/officeDocument/2006/relationships/hyperlink" Target="http://search.netscape.com/Computers/Data_Formats/Document/Text/RTF"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hyperlink" Target="https://www.google.gr/url?sa=i&amp;rct=j&amp;q=&amp;esrc=s&amp;source=images&amp;cd=&amp;cad=rja&amp;uact=8&amp;ved=0ahUKEwiz-ZHboNTWAhXCLFAKHcxrCFoQjRwIBw&amp;url=https://www.r-bloggers.com/starting-analysis-and-visualisation-of-spatial-data-with-r/&amp;psig=AOvVaw1ItEDXqMhgJBqM6MR4-QUc&amp;ust=1507113179796892"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image" Target="../media/image71.wmf"/></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hyperlink" Target="https://gist.github.com/hrp/900964#file-twitter-json-L33"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60.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74.png"/><Relationship Id="rId4" Type="http://schemas.openxmlformats.org/officeDocument/2006/relationships/image" Target="../media/image73.png"/></Relationships>
</file>

<file path=ppt/slides/_rels/slide55.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76.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2.xml"/><Relationship Id="rId1" Type="http://schemas.openxmlformats.org/officeDocument/2006/relationships/vmlDrawing" Target="../drawings/vmlDrawing2.vml"/><Relationship Id="rId5" Type="http://schemas.openxmlformats.org/officeDocument/2006/relationships/image" Target="../media/image3.wmf"/><Relationship Id="rId4" Type="http://schemas.openxmlformats.org/officeDocument/2006/relationships/oleObject" Target="../embeddings/oleObject2.bin"/></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vmlDrawing" Target="../drawings/vmlDrawing6.vml"/><Relationship Id="rId5" Type="http://schemas.openxmlformats.org/officeDocument/2006/relationships/image" Target="../media/image77.emf"/><Relationship Id="rId4" Type="http://schemas.openxmlformats.org/officeDocument/2006/relationships/oleObject" Target="../embeddings/oleObject6.bin"/></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hyperlink" Target="https://foursquare.com/v/ritual-coffee-roasters/42853f80f964a5200c231fe3" TargetMode="External"/><Relationship Id="rId2" Type="http://schemas.openxmlformats.org/officeDocument/2006/relationships/hyperlink" Target="http://www.yelp.com/biz/ritual-coffee-roasters-san-francisco" TargetMode="External"/><Relationship Id="rId1" Type="http://schemas.openxmlformats.org/officeDocument/2006/relationships/slideLayout" Target="../slideLayouts/slideLayout2.xml"/><Relationship Id="rId5" Type="http://schemas.openxmlformats.org/officeDocument/2006/relationships/image" Target="../media/image79.jpeg"/><Relationship Id="rId4" Type="http://schemas.openxmlformats.org/officeDocument/2006/relationships/image" Target="../media/image78.jpe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4.emf"/></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171.png"/><Relationship Id="rId2" Type="http://schemas.openxmlformats.org/officeDocument/2006/relationships/image" Target="../media/image81.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172.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82.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81.emf"/><Relationship Id="rId2" Type="http://schemas.openxmlformats.org/officeDocument/2006/relationships/image" Target="../media/image80.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820.png"/><Relationship Id="rId2" Type="http://schemas.openxmlformats.org/officeDocument/2006/relationships/image" Target="../media/image810.png"/><Relationship Id="rId1" Type="http://schemas.openxmlformats.org/officeDocument/2006/relationships/slideLayout" Target="../slideLayouts/slideLayout2.xml"/><Relationship Id="rId4" Type="http://schemas.openxmlformats.org/officeDocument/2006/relationships/image" Target="../media/image83.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image" Target="../media/image84.pn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84.pn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image" Target="../media/image86.png"/><Relationship Id="rId1" Type="http://schemas.openxmlformats.org/officeDocument/2006/relationships/slideLayout" Target="../slideLayouts/slideLayout2.xml"/><Relationship Id="rId4" Type="http://schemas.openxmlformats.org/officeDocument/2006/relationships/image" Target="../media/image88.png"/></Relationships>
</file>

<file path=ppt/slides/_rels/slide94.xml.rels><?xml version="1.0" encoding="UTF-8" standalone="yes"?>
<Relationships xmlns="http://schemas.openxmlformats.org/package/2006/relationships"><Relationship Id="rId2" Type="http://schemas.openxmlformats.org/officeDocument/2006/relationships/image" Target="../media/image860.pn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image" Target="../media/image89.pn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image" Target="../media/image90.pn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hyperlink" Target="https://edition.cnn.com/2019/10/01/asia/china-70-anniversary-five-graphs-intl-hnk/index.html?fbclid=IwAR31ba2M8JAkmrLaR0tOj6wvj1ey62l-vsE3rhYVRnaNMZgji0puwWVLuCQ"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DATA MINING</a:t>
            </a:r>
            <a:br>
              <a:rPr lang="en-US" dirty="0"/>
            </a:br>
            <a:r>
              <a:rPr lang="en-US" dirty="0"/>
              <a:t>The Data Mining Pipeline</a:t>
            </a:r>
          </a:p>
        </p:txBody>
      </p:sp>
      <p:sp>
        <p:nvSpPr>
          <p:cNvPr id="5" name="Subtitle 4"/>
          <p:cNvSpPr>
            <a:spLocks noGrp="1"/>
          </p:cNvSpPr>
          <p:nvPr>
            <p:ph type="subTitle" idx="1"/>
          </p:nvPr>
        </p:nvSpPr>
        <p:spPr>
          <a:xfrm>
            <a:off x="914400" y="3505200"/>
            <a:ext cx="10210800" cy="1752600"/>
          </a:xfrm>
        </p:spPr>
        <p:txBody>
          <a:bodyPr>
            <a:normAutofit fontScale="77500" lnSpcReduction="20000"/>
          </a:bodyPr>
          <a:lstStyle/>
          <a:p>
            <a:r>
              <a:rPr lang="en-US" dirty="0"/>
              <a:t>What is data?</a:t>
            </a:r>
          </a:p>
          <a:p>
            <a:r>
              <a:rPr lang="en-US" dirty="0"/>
              <a:t>The data mining pipeline: collection, preprocessing, mining, and post-processing</a:t>
            </a:r>
          </a:p>
          <a:p>
            <a:r>
              <a:rPr lang="en-US" dirty="0"/>
              <a:t>Sampling, feature extraction and normalization</a:t>
            </a:r>
          </a:p>
          <a:p>
            <a:r>
              <a:rPr lang="en-US" dirty="0"/>
              <a:t>Exploratory analysis of data – basic statistics</a:t>
            </a:r>
          </a:p>
        </p:txBody>
      </p:sp>
    </p:spTree>
    <p:extLst>
      <p:ext uri="{BB962C8B-B14F-4D97-AF65-F5344CB8AC3E}">
        <p14:creationId xmlns:p14="http://schemas.microsoft.com/office/powerpoint/2010/main" val="39740196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Numeric data</a:t>
            </a:r>
          </a:p>
        </p:txBody>
      </p:sp>
      <p:sp>
        <p:nvSpPr>
          <p:cNvPr id="3" name="Content Placeholder 2"/>
          <p:cNvSpPr>
            <a:spLocks noGrp="1"/>
          </p:cNvSpPr>
          <p:nvPr>
            <p:ph idx="1"/>
          </p:nvPr>
        </p:nvSpPr>
        <p:spPr>
          <a:xfrm>
            <a:off x="304801" y="2895601"/>
            <a:ext cx="7924798" cy="3505199"/>
          </a:xfrm>
        </p:spPr>
        <p:txBody>
          <a:bodyPr>
            <a:normAutofit/>
          </a:bodyPr>
          <a:lstStyle/>
          <a:p>
            <a:pPr lvl="1"/>
            <a:r>
              <a:rPr lang="en-US" sz="2800" dirty="0"/>
              <a:t>For </a:t>
            </a:r>
            <a:r>
              <a:rPr lang="en-US" sz="2800" dirty="0">
                <a:solidFill>
                  <a:srgbClr val="7030A0"/>
                </a:solidFill>
              </a:rPr>
              <a:t>small dimensions </a:t>
            </a:r>
            <a:r>
              <a:rPr lang="en-US" sz="2800" dirty="0"/>
              <a:t>we can </a:t>
            </a:r>
            <a:r>
              <a:rPr lang="en-US" sz="2800" dirty="0">
                <a:solidFill>
                  <a:srgbClr val="0070C0"/>
                </a:solidFill>
              </a:rPr>
              <a:t>plot</a:t>
            </a:r>
            <a:r>
              <a:rPr lang="en-US" sz="2800" dirty="0"/>
              <a:t> the data</a:t>
            </a:r>
          </a:p>
          <a:p>
            <a:pPr lvl="1"/>
            <a:r>
              <a:rPr lang="en-US" sz="2800" dirty="0"/>
              <a:t>We can use </a:t>
            </a:r>
            <a:r>
              <a:rPr lang="en-US" sz="2800" dirty="0">
                <a:solidFill>
                  <a:schemeClr val="accent6">
                    <a:lumMod val="75000"/>
                  </a:schemeClr>
                </a:solidFill>
              </a:rPr>
              <a:t>geometric analogues</a:t>
            </a:r>
            <a:r>
              <a:rPr lang="en-US" sz="2800" dirty="0"/>
              <a:t> to define concepts like </a:t>
            </a:r>
            <a:r>
              <a:rPr lang="en-US" sz="2800" dirty="0">
                <a:solidFill>
                  <a:srgbClr val="0070C0"/>
                </a:solidFill>
              </a:rPr>
              <a:t>distance</a:t>
            </a:r>
            <a:r>
              <a:rPr lang="en-US" sz="2800" dirty="0"/>
              <a:t> or </a:t>
            </a:r>
            <a:r>
              <a:rPr lang="en-US" sz="2800" dirty="0">
                <a:solidFill>
                  <a:srgbClr val="0070C0"/>
                </a:solidFill>
              </a:rPr>
              <a:t>similarity</a:t>
            </a:r>
          </a:p>
          <a:p>
            <a:pPr lvl="1"/>
            <a:r>
              <a:rPr lang="en-US" sz="2800" dirty="0"/>
              <a:t>We can use </a:t>
            </a:r>
            <a:r>
              <a:rPr lang="en-US" sz="2800" dirty="0">
                <a:solidFill>
                  <a:srgbClr val="FF0000"/>
                </a:solidFill>
              </a:rPr>
              <a:t>linear algebra </a:t>
            </a:r>
            <a:r>
              <a:rPr lang="en-US" sz="2800" dirty="0"/>
              <a:t>to process the </a:t>
            </a:r>
            <a:r>
              <a:rPr lang="en-US" sz="2800" dirty="0">
                <a:solidFill>
                  <a:srgbClr val="0070C0"/>
                </a:solidFill>
              </a:rPr>
              <a:t>data matrix</a:t>
            </a:r>
          </a:p>
          <a:p>
            <a:pPr lvl="1"/>
            <a:r>
              <a:rPr lang="en-US" sz="2800" dirty="0"/>
              <a:t>We will often talk about points or vectors</a:t>
            </a:r>
          </a:p>
        </p:txBody>
      </p:sp>
      <p:grpSp>
        <p:nvGrpSpPr>
          <p:cNvPr id="4" name="Group 6"/>
          <p:cNvGrpSpPr>
            <a:grpSpLocks/>
          </p:cNvGrpSpPr>
          <p:nvPr/>
        </p:nvGrpSpPr>
        <p:grpSpPr bwMode="auto">
          <a:xfrm>
            <a:off x="8763000" y="3048000"/>
            <a:ext cx="3048000" cy="2678113"/>
            <a:chOff x="2160" y="2544"/>
            <a:chExt cx="1920" cy="1687"/>
          </a:xfrm>
        </p:grpSpPr>
        <p:sp>
          <p:nvSpPr>
            <p:cNvPr id="5" name="Line 7"/>
            <p:cNvSpPr>
              <a:spLocks noChangeShapeType="1"/>
            </p:cNvSpPr>
            <p:nvPr/>
          </p:nvSpPr>
          <p:spPr bwMode="auto">
            <a:xfrm>
              <a:off x="2736" y="2544"/>
              <a:ext cx="0" cy="115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 name="Line 8"/>
            <p:cNvSpPr>
              <a:spLocks noChangeShapeType="1"/>
            </p:cNvSpPr>
            <p:nvPr/>
          </p:nvSpPr>
          <p:spPr bwMode="auto">
            <a:xfrm>
              <a:off x="2736" y="3696"/>
              <a:ext cx="134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 name="Freeform 9"/>
            <p:cNvSpPr>
              <a:spLocks/>
            </p:cNvSpPr>
            <p:nvPr/>
          </p:nvSpPr>
          <p:spPr bwMode="auto">
            <a:xfrm>
              <a:off x="2226" y="3696"/>
              <a:ext cx="510" cy="535"/>
            </a:xfrm>
            <a:custGeom>
              <a:avLst/>
              <a:gdLst>
                <a:gd name="T0" fmla="*/ 510 w 510"/>
                <a:gd name="T1" fmla="*/ 0 h 535"/>
                <a:gd name="T2" fmla="*/ 0 w 510"/>
                <a:gd name="T3" fmla="*/ 535 h 535"/>
              </a:gdLst>
              <a:ahLst/>
              <a:cxnLst>
                <a:cxn ang="0">
                  <a:pos x="T0" y="T1"/>
                </a:cxn>
                <a:cxn ang="0">
                  <a:pos x="T2" y="T3"/>
                </a:cxn>
              </a:cxnLst>
              <a:rect l="0" t="0" r="r" b="b"/>
              <a:pathLst>
                <a:path w="510" h="535">
                  <a:moveTo>
                    <a:pt x="510" y="0"/>
                  </a:moveTo>
                  <a:lnTo>
                    <a:pt x="0" y="535"/>
                  </a:lnTo>
                </a:path>
              </a:pathLst>
            </a:custGeom>
            <a:noFill/>
            <a:ln w="9525">
              <a:solidFill>
                <a:schemeClr val="tx1"/>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 name="AutoShape 10"/>
            <p:cNvSpPr>
              <a:spLocks noChangeArrowheads="1"/>
            </p:cNvSpPr>
            <p:nvPr/>
          </p:nvSpPr>
          <p:spPr bwMode="auto">
            <a:xfrm>
              <a:off x="3264" y="2880"/>
              <a:ext cx="96" cy="96"/>
            </a:xfrm>
            <a:prstGeom prst="octagon">
              <a:avLst>
                <a:gd name="adj" fmla="val 2928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 name="AutoShape 11"/>
            <p:cNvSpPr>
              <a:spLocks noChangeArrowheads="1"/>
            </p:cNvSpPr>
            <p:nvPr/>
          </p:nvSpPr>
          <p:spPr bwMode="auto">
            <a:xfrm>
              <a:off x="3408" y="2880"/>
              <a:ext cx="96" cy="96"/>
            </a:xfrm>
            <a:prstGeom prst="octagon">
              <a:avLst>
                <a:gd name="adj" fmla="val 2928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 name="AutoShape 12"/>
            <p:cNvSpPr>
              <a:spLocks noChangeArrowheads="1"/>
            </p:cNvSpPr>
            <p:nvPr/>
          </p:nvSpPr>
          <p:spPr bwMode="auto">
            <a:xfrm>
              <a:off x="3360" y="2736"/>
              <a:ext cx="96" cy="96"/>
            </a:xfrm>
            <a:prstGeom prst="octagon">
              <a:avLst>
                <a:gd name="adj" fmla="val 2928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 name="AutoShape 13"/>
            <p:cNvSpPr>
              <a:spLocks noChangeArrowheads="1"/>
            </p:cNvSpPr>
            <p:nvPr/>
          </p:nvSpPr>
          <p:spPr bwMode="auto">
            <a:xfrm>
              <a:off x="3360" y="3024"/>
              <a:ext cx="96" cy="96"/>
            </a:xfrm>
            <a:prstGeom prst="octagon">
              <a:avLst>
                <a:gd name="adj" fmla="val 2928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 name="AutoShape 14"/>
            <p:cNvSpPr>
              <a:spLocks noChangeArrowheads="1"/>
            </p:cNvSpPr>
            <p:nvPr/>
          </p:nvSpPr>
          <p:spPr bwMode="auto">
            <a:xfrm>
              <a:off x="3600" y="2880"/>
              <a:ext cx="96" cy="96"/>
            </a:xfrm>
            <a:prstGeom prst="octagon">
              <a:avLst>
                <a:gd name="adj" fmla="val 2928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 name="AutoShape 15"/>
            <p:cNvSpPr>
              <a:spLocks noChangeArrowheads="1"/>
            </p:cNvSpPr>
            <p:nvPr/>
          </p:nvSpPr>
          <p:spPr bwMode="auto">
            <a:xfrm>
              <a:off x="3504" y="2784"/>
              <a:ext cx="96" cy="96"/>
            </a:xfrm>
            <a:prstGeom prst="octagon">
              <a:avLst>
                <a:gd name="adj" fmla="val 2928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 name="AutoShape 16"/>
            <p:cNvSpPr>
              <a:spLocks noChangeArrowheads="1"/>
            </p:cNvSpPr>
            <p:nvPr/>
          </p:nvSpPr>
          <p:spPr bwMode="auto">
            <a:xfrm>
              <a:off x="3168" y="2736"/>
              <a:ext cx="96" cy="96"/>
            </a:xfrm>
            <a:prstGeom prst="octagon">
              <a:avLst>
                <a:gd name="adj" fmla="val 2928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 name="AutoShape 17"/>
            <p:cNvSpPr>
              <a:spLocks noChangeArrowheads="1"/>
            </p:cNvSpPr>
            <p:nvPr/>
          </p:nvSpPr>
          <p:spPr bwMode="auto">
            <a:xfrm>
              <a:off x="3504" y="2976"/>
              <a:ext cx="96" cy="96"/>
            </a:xfrm>
            <a:prstGeom prst="octagon">
              <a:avLst>
                <a:gd name="adj" fmla="val 2928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 name="AutoShape 18"/>
            <p:cNvSpPr>
              <a:spLocks noChangeArrowheads="1"/>
            </p:cNvSpPr>
            <p:nvPr/>
          </p:nvSpPr>
          <p:spPr bwMode="auto">
            <a:xfrm>
              <a:off x="3168" y="2976"/>
              <a:ext cx="96" cy="96"/>
            </a:xfrm>
            <a:prstGeom prst="octagon">
              <a:avLst>
                <a:gd name="adj" fmla="val 2928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 name="AutoShape 19"/>
            <p:cNvSpPr>
              <a:spLocks noChangeArrowheads="1"/>
            </p:cNvSpPr>
            <p:nvPr/>
          </p:nvSpPr>
          <p:spPr bwMode="auto">
            <a:xfrm>
              <a:off x="2160" y="3264"/>
              <a:ext cx="96" cy="96"/>
            </a:xfrm>
            <a:prstGeom prst="octagon">
              <a:avLst>
                <a:gd name="adj" fmla="val 29287"/>
              </a:avLst>
            </a:prstGeom>
            <a:solidFill>
              <a:srgbClr val="FF00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 name="AutoShape 20"/>
            <p:cNvSpPr>
              <a:spLocks noChangeArrowheads="1"/>
            </p:cNvSpPr>
            <p:nvPr/>
          </p:nvSpPr>
          <p:spPr bwMode="auto">
            <a:xfrm>
              <a:off x="2304" y="3312"/>
              <a:ext cx="96" cy="96"/>
            </a:xfrm>
            <a:prstGeom prst="octagon">
              <a:avLst>
                <a:gd name="adj" fmla="val 29287"/>
              </a:avLst>
            </a:prstGeom>
            <a:solidFill>
              <a:srgbClr val="FF00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 name="AutoShape 21"/>
            <p:cNvSpPr>
              <a:spLocks noChangeArrowheads="1"/>
            </p:cNvSpPr>
            <p:nvPr/>
          </p:nvSpPr>
          <p:spPr bwMode="auto">
            <a:xfrm>
              <a:off x="2304" y="3456"/>
              <a:ext cx="96" cy="96"/>
            </a:xfrm>
            <a:prstGeom prst="octagon">
              <a:avLst>
                <a:gd name="adj" fmla="val 29287"/>
              </a:avLst>
            </a:prstGeom>
            <a:solidFill>
              <a:srgbClr val="FF00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 name="AutoShape 22"/>
            <p:cNvSpPr>
              <a:spLocks noChangeArrowheads="1"/>
            </p:cNvSpPr>
            <p:nvPr/>
          </p:nvSpPr>
          <p:spPr bwMode="auto">
            <a:xfrm>
              <a:off x="2448" y="3312"/>
              <a:ext cx="96" cy="96"/>
            </a:xfrm>
            <a:prstGeom prst="octagon">
              <a:avLst>
                <a:gd name="adj" fmla="val 29287"/>
              </a:avLst>
            </a:prstGeom>
            <a:solidFill>
              <a:srgbClr val="FF00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 name="AutoShape 23"/>
            <p:cNvSpPr>
              <a:spLocks noChangeArrowheads="1"/>
            </p:cNvSpPr>
            <p:nvPr/>
          </p:nvSpPr>
          <p:spPr bwMode="auto">
            <a:xfrm>
              <a:off x="2352" y="3168"/>
              <a:ext cx="96" cy="96"/>
            </a:xfrm>
            <a:prstGeom prst="octagon">
              <a:avLst>
                <a:gd name="adj" fmla="val 29287"/>
              </a:avLst>
            </a:prstGeom>
            <a:solidFill>
              <a:srgbClr val="FF00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 name="AutoShape 24"/>
            <p:cNvSpPr>
              <a:spLocks noChangeArrowheads="1"/>
            </p:cNvSpPr>
            <p:nvPr/>
          </p:nvSpPr>
          <p:spPr bwMode="auto">
            <a:xfrm>
              <a:off x="2448" y="3456"/>
              <a:ext cx="96" cy="96"/>
            </a:xfrm>
            <a:prstGeom prst="octagon">
              <a:avLst>
                <a:gd name="adj" fmla="val 29287"/>
              </a:avLst>
            </a:prstGeom>
            <a:solidFill>
              <a:srgbClr val="FF00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 name="AutoShape 25"/>
            <p:cNvSpPr>
              <a:spLocks noChangeArrowheads="1"/>
            </p:cNvSpPr>
            <p:nvPr/>
          </p:nvSpPr>
          <p:spPr bwMode="auto">
            <a:xfrm>
              <a:off x="2160" y="3408"/>
              <a:ext cx="96" cy="96"/>
            </a:xfrm>
            <a:prstGeom prst="octagon">
              <a:avLst>
                <a:gd name="adj" fmla="val 29287"/>
              </a:avLst>
            </a:prstGeom>
            <a:solidFill>
              <a:srgbClr val="FF00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 name="AutoShape 26"/>
            <p:cNvSpPr>
              <a:spLocks noChangeArrowheads="1"/>
            </p:cNvSpPr>
            <p:nvPr/>
          </p:nvSpPr>
          <p:spPr bwMode="auto">
            <a:xfrm>
              <a:off x="3504" y="3552"/>
              <a:ext cx="96" cy="96"/>
            </a:xfrm>
            <a:prstGeom prst="octagon">
              <a:avLst>
                <a:gd name="adj" fmla="val 29287"/>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 name="AutoShape 27"/>
            <p:cNvSpPr>
              <a:spLocks noChangeArrowheads="1"/>
            </p:cNvSpPr>
            <p:nvPr/>
          </p:nvSpPr>
          <p:spPr bwMode="auto">
            <a:xfrm>
              <a:off x="3792" y="3600"/>
              <a:ext cx="96" cy="96"/>
            </a:xfrm>
            <a:prstGeom prst="octagon">
              <a:avLst>
                <a:gd name="adj" fmla="val 29287"/>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 name="AutoShape 28"/>
            <p:cNvSpPr>
              <a:spLocks noChangeArrowheads="1"/>
            </p:cNvSpPr>
            <p:nvPr/>
          </p:nvSpPr>
          <p:spPr bwMode="auto">
            <a:xfrm>
              <a:off x="3648" y="3696"/>
              <a:ext cx="96" cy="96"/>
            </a:xfrm>
            <a:prstGeom prst="octagon">
              <a:avLst>
                <a:gd name="adj" fmla="val 29287"/>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 name="AutoShape 29"/>
            <p:cNvSpPr>
              <a:spLocks noChangeArrowheads="1"/>
            </p:cNvSpPr>
            <p:nvPr/>
          </p:nvSpPr>
          <p:spPr bwMode="auto">
            <a:xfrm>
              <a:off x="3504" y="3792"/>
              <a:ext cx="96" cy="96"/>
            </a:xfrm>
            <a:prstGeom prst="octagon">
              <a:avLst>
                <a:gd name="adj" fmla="val 29287"/>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 name="AutoShape 30"/>
            <p:cNvSpPr>
              <a:spLocks noChangeArrowheads="1"/>
            </p:cNvSpPr>
            <p:nvPr/>
          </p:nvSpPr>
          <p:spPr bwMode="auto">
            <a:xfrm>
              <a:off x="3696" y="3792"/>
              <a:ext cx="96" cy="96"/>
            </a:xfrm>
            <a:prstGeom prst="octagon">
              <a:avLst>
                <a:gd name="adj" fmla="val 29287"/>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 name="AutoShape 31"/>
            <p:cNvSpPr>
              <a:spLocks noChangeArrowheads="1"/>
            </p:cNvSpPr>
            <p:nvPr/>
          </p:nvSpPr>
          <p:spPr bwMode="auto">
            <a:xfrm flipV="1">
              <a:off x="3504" y="3648"/>
              <a:ext cx="96" cy="96"/>
            </a:xfrm>
            <a:prstGeom prst="octagon">
              <a:avLst>
                <a:gd name="adj" fmla="val 29287"/>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 name="AutoShape 32"/>
            <p:cNvSpPr>
              <a:spLocks noChangeArrowheads="1"/>
            </p:cNvSpPr>
            <p:nvPr/>
          </p:nvSpPr>
          <p:spPr bwMode="auto">
            <a:xfrm>
              <a:off x="3696" y="3504"/>
              <a:ext cx="96" cy="96"/>
            </a:xfrm>
            <a:prstGeom prst="octagon">
              <a:avLst>
                <a:gd name="adj" fmla="val 29287"/>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32" name="Content Placeholder 2"/>
          <p:cNvSpPr txBox="1">
            <a:spLocks/>
          </p:cNvSpPr>
          <p:nvPr/>
        </p:nvSpPr>
        <p:spPr>
          <a:xfrm>
            <a:off x="635798" y="1702472"/>
            <a:ext cx="8229600" cy="1055687"/>
          </a:xfrm>
          <a:prstGeom prst="rect">
            <a:avLst/>
          </a:prstGeom>
        </p:spPr>
        <p:txBody>
          <a:bodyPr vert="horz" lIns="91440" tIns="45720" rIns="91440" bIns="45720" rtlCol="0">
            <a:normAutofit/>
          </a:bodyPr>
          <a:lstStyle>
            <a:lvl1pPr marL="182880" indent="-182880" algn="l" defTabSz="914400" rtl="0" eaLnBrk="1" latinLnBrk="0" hangingPunct="1">
              <a:spcBef>
                <a:spcPct val="20000"/>
              </a:spcBef>
              <a:buClr>
                <a:schemeClr val="accent6"/>
              </a:buClr>
              <a:buSzPct val="85000"/>
              <a:buFont typeface="Arial" pitchFamily="34" charset="0"/>
              <a:buChar char="•"/>
              <a:defRPr sz="28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2pPr>
            <a:lvl3pPr marL="731520" indent="-182880" algn="l" defTabSz="914400" rtl="0" eaLnBrk="1" latinLnBrk="0" hangingPunct="1">
              <a:spcBef>
                <a:spcPct val="20000"/>
              </a:spcBef>
              <a:buClr>
                <a:schemeClr val="accent6"/>
              </a:buClr>
              <a:buSzPct val="90000"/>
              <a:buFont typeface="Arial" pitchFamily="34" charset="0"/>
              <a:buChar char="•"/>
              <a:defRPr sz="20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800" kern="1200">
                <a:solidFill>
                  <a:schemeClr val="tx1"/>
                </a:solidFill>
                <a:latin typeface="+mn-lt"/>
                <a:ea typeface="+mn-ea"/>
                <a:cs typeface="+mn-cs"/>
              </a:defRPr>
            </a:lvl4pPr>
            <a:lvl5pPr marL="1188720" indent="-137160" algn="l" defTabSz="914400" rtl="0" eaLnBrk="1" latinLnBrk="0" hangingPunct="1">
              <a:spcBef>
                <a:spcPct val="20000"/>
              </a:spcBef>
              <a:buClr>
                <a:schemeClr val="accent6"/>
              </a:buClr>
              <a:buSzPct val="100000"/>
              <a:buFont typeface="Arial" pitchFamily="34" charset="0"/>
              <a:buChar char="•"/>
              <a:defRPr sz="16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r>
              <a:rPr lang="en-US" dirty="0"/>
              <a:t>Thinking of numeric data as </a:t>
            </a:r>
            <a:r>
              <a:rPr lang="en-US" dirty="0">
                <a:solidFill>
                  <a:srgbClr val="0070C0"/>
                </a:solidFill>
              </a:rPr>
              <a:t>points</a:t>
            </a:r>
            <a:r>
              <a:rPr lang="en-US" dirty="0"/>
              <a:t> or </a:t>
            </a:r>
            <a:r>
              <a:rPr lang="en-US" dirty="0">
                <a:solidFill>
                  <a:srgbClr val="0070C0"/>
                </a:solidFill>
              </a:rPr>
              <a:t>vectors</a:t>
            </a:r>
            <a:r>
              <a:rPr lang="en-US" dirty="0"/>
              <a:t> is very convenient</a:t>
            </a:r>
          </a:p>
        </p:txBody>
      </p:sp>
    </p:spTree>
    <p:extLst>
      <p:ext uri="{BB962C8B-B14F-4D97-AF65-F5344CB8AC3E}">
        <p14:creationId xmlns:p14="http://schemas.microsoft.com/office/powerpoint/2010/main" val="1633730025"/>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Dimensionality Reduction</a:t>
            </a:r>
          </a:p>
        </p:txBody>
      </p:sp>
      <p:sp>
        <p:nvSpPr>
          <p:cNvPr id="3" name="Content Placeholder 2"/>
          <p:cNvSpPr>
            <a:spLocks noGrp="1"/>
          </p:cNvSpPr>
          <p:nvPr>
            <p:ph idx="1"/>
          </p:nvPr>
        </p:nvSpPr>
        <p:spPr/>
        <p:txBody>
          <a:bodyPr>
            <a:normAutofit/>
          </a:bodyPr>
          <a:lstStyle/>
          <a:p>
            <a:r>
              <a:rPr lang="en-US" dirty="0"/>
              <a:t>The human eye is limited to processing visualizations in two (at most three) dimensions</a:t>
            </a:r>
          </a:p>
          <a:p>
            <a:r>
              <a:rPr lang="en-US" dirty="0"/>
              <a:t>One of the great challenges in visualization is to visualize </a:t>
            </a:r>
            <a:r>
              <a:rPr lang="en-US" dirty="0">
                <a:solidFill>
                  <a:schemeClr val="accent6">
                    <a:lumMod val="75000"/>
                  </a:schemeClr>
                </a:solidFill>
              </a:rPr>
              <a:t>high-dimensional data </a:t>
            </a:r>
            <a:r>
              <a:rPr lang="en-US" dirty="0"/>
              <a:t>into a </a:t>
            </a:r>
            <a:r>
              <a:rPr lang="en-US" dirty="0">
                <a:solidFill>
                  <a:srgbClr val="0070C0"/>
                </a:solidFill>
              </a:rPr>
              <a:t>two-dimensional</a:t>
            </a:r>
            <a:r>
              <a:rPr lang="en-US" dirty="0"/>
              <a:t> space</a:t>
            </a:r>
          </a:p>
          <a:p>
            <a:pPr lvl="1"/>
            <a:r>
              <a:rPr lang="en-US" dirty="0"/>
              <a:t>Dimensionality reduction</a:t>
            </a:r>
          </a:p>
          <a:p>
            <a:pPr lvl="1"/>
            <a:r>
              <a:rPr lang="en-US" dirty="0"/>
              <a:t>Distance preserving </a:t>
            </a:r>
            <a:r>
              <a:rPr lang="en-US" dirty="0" err="1"/>
              <a:t>embeddings</a:t>
            </a:r>
            <a:endParaRPr lang="en-US" dirty="0"/>
          </a:p>
          <a:p>
            <a:r>
              <a:rPr lang="en-US" dirty="0"/>
              <a:t>Dimensionality reduction is also a </a:t>
            </a:r>
            <a:r>
              <a:rPr lang="en-US" dirty="0">
                <a:solidFill>
                  <a:srgbClr val="FF0000"/>
                </a:solidFill>
              </a:rPr>
              <a:t>preprocessing</a:t>
            </a:r>
            <a:r>
              <a:rPr lang="en-US" dirty="0"/>
              <a:t> technique:</a:t>
            </a:r>
          </a:p>
          <a:p>
            <a:pPr lvl="1"/>
            <a:r>
              <a:rPr lang="en-US" dirty="0"/>
              <a:t>Reduce the amount of data</a:t>
            </a:r>
          </a:p>
          <a:p>
            <a:pPr lvl="1"/>
            <a:r>
              <a:rPr lang="en-US" dirty="0"/>
              <a:t>Extract the useful information.</a:t>
            </a:r>
          </a:p>
        </p:txBody>
      </p:sp>
    </p:spTree>
    <p:extLst>
      <p:ext uri="{BB962C8B-B14F-4D97-AF65-F5344CB8AC3E}">
        <p14:creationId xmlns:p14="http://schemas.microsoft.com/office/powerpoint/2010/main" val="1872394027"/>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a:t>Consider the following 6-dimensional dataset</a:t>
                </a:r>
              </a:p>
              <a:p>
                <a:endParaRPr lang="en-US" dirty="0"/>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a:rPr>
                        <m:t>𝐷</m:t>
                      </m:r>
                      <m:r>
                        <a:rPr lang="en-US" b="0" i="1" smtClean="0">
                          <a:latin typeface="Cambria Math"/>
                        </a:rPr>
                        <m:t>= </m:t>
                      </m:r>
                      <m:d>
                        <m:dPr>
                          <m:begChr m:val="["/>
                          <m:endChr m:val="]"/>
                          <m:ctrlPr>
                            <a:rPr lang="en-US" b="0" i="1" smtClean="0">
                              <a:latin typeface="Cambria Math" panose="02040503050406030204" pitchFamily="18" charset="0"/>
                            </a:rPr>
                          </m:ctrlPr>
                        </m:dPr>
                        <m:e>
                          <m:m>
                            <m:mPr>
                              <m:mcs>
                                <m:mc>
                                  <m:mcPr>
                                    <m:count m:val="2"/>
                                    <m:mcJc m:val="center"/>
                                  </m:mcPr>
                                </m:mc>
                              </m:mcs>
                              <m:ctrlPr>
                                <a:rPr lang="en-US" b="0" i="1" smtClean="0">
                                  <a:latin typeface="Cambria Math" panose="02040503050406030204" pitchFamily="18" charset="0"/>
                                </a:rPr>
                              </m:ctrlPr>
                            </m:mPr>
                            <m:mr>
                              <m:e>
                                <m:m>
                                  <m:mPr>
                                    <m:mcs>
                                      <m:mc>
                                        <m:mcPr>
                                          <m:count m:val="3"/>
                                          <m:mcJc m:val="center"/>
                                        </m:mcPr>
                                      </m:mc>
                                    </m:mcs>
                                    <m:ctrlPr>
                                      <a:rPr lang="en-US" b="0" i="1" smtClean="0">
                                        <a:latin typeface="Cambria Math" panose="02040503050406030204" pitchFamily="18" charset="0"/>
                                      </a:rPr>
                                    </m:ctrlPr>
                                  </m:mPr>
                                  <m:mr>
                                    <m:e>
                                      <m:r>
                                        <m:rPr>
                                          <m:brk m:alnAt="7"/>
                                        </m:rPr>
                                        <a:rPr lang="en-US" b="0" i="1" smtClean="0">
                                          <a:latin typeface="Cambria Math"/>
                                        </a:rPr>
                                        <m:t>1</m:t>
                                      </m:r>
                                    </m:e>
                                    <m:e>
                                      <m:r>
                                        <a:rPr lang="en-US" b="0" i="1" smtClean="0">
                                          <a:latin typeface="Cambria Math"/>
                                        </a:rPr>
                                        <m:t>2</m:t>
                                      </m:r>
                                    </m:e>
                                    <m:e>
                                      <m:r>
                                        <a:rPr lang="en-US" b="0" i="1" smtClean="0">
                                          <a:latin typeface="Cambria Math"/>
                                        </a:rPr>
                                        <m:t>3</m:t>
                                      </m:r>
                                    </m:e>
                                  </m:mr>
                                  <m:mr>
                                    <m:e>
                                      <m:r>
                                        <a:rPr lang="en-US" b="0" i="1" smtClean="0">
                                          <a:latin typeface="Cambria Math"/>
                                        </a:rPr>
                                        <m:t>2</m:t>
                                      </m:r>
                                    </m:e>
                                    <m:e>
                                      <m:r>
                                        <a:rPr lang="en-US" b="0" i="1" smtClean="0">
                                          <a:latin typeface="Cambria Math"/>
                                        </a:rPr>
                                        <m:t>4</m:t>
                                      </m:r>
                                    </m:e>
                                    <m:e>
                                      <m:r>
                                        <a:rPr lang="en-US" b="0" i="1" smtClean="0">
                                          <a:latin typeface="Cambria Math"/>
                                        </a:rPr>
                                        <m:t>6</m:t>
                                      </m:r>
                                    </m:e>
                                  </m:mr>
                                  <m:mr>
                                    <m:e>
                                      <m:r>
                                        <a:rPr lang="en-US" b="0" i="1" smtClean="0">
                                          <a:latin typeface="Cambria Math"/>
                                        </a:rPr>
                                        <m:t>0</m:t>
                                      </m:r>
                                    </m:e>
                                    <m:e>
                                      <m:r>
                                        <a:rPr lang="en-US" b="0" i="1" smtClean="0">
                                          <a:latin typeface="Cambria Math"/>
                                        </a:rPr>
                                        <m:t>0</m:t>
                                      </m:r>
                                    </m:e>
                                    <m:e>
                                      <m:r>
                                        <a:rPr lang="en-US" b="0" i="1" smtClean="0">
                                          <a:latin typeface="Cambria Math"/>
                                        </a:rPr>
                                        <m:t>0</m:t>
                                      </m:r>
                                    </m:e>
                                  </m:mr>
                                </m:m>
                              </m:e>
                              <m:e>
                                <m:m>
                                  <m:mPr>
                                    <m:mcs>
                                      <m:mc>
                                        <m:mcPr>
                                          <m:count m:val="3"/>
                                          <m:mcJc m:val="center"/>
                                        </m:mcPr>
                                      </m:mc>
                                    </m:mcs>
                                    <m:ctrlPr>
                                      <a:rPr lang="en-US" b="0" i="1" smtClean="0">
                                        <a:latin typeface="Cambria Math" panose="02040503050406030204" pitchFamily="18" charset="0"/>
                                      </a:rPr>
                                    </m:ctrlPr>
                                  </m:mPr>
                                  <m:mr>
                                    <m:e>
                                      <m:r>
                                        <m:rPr>
                                          <m:brk m:alnAt="7"/>
                                        </m:rPr>
                                        <a:rPr lang="en-US" b="0" i="1" smtClean="0">
                                          <a:latin typeface="Cambria Math"/>
                                        </a:rPr>
                                        <m:t>0</m:t>
                                      </m:r>
                                    </m:e>
                                    <m:e>
                                      <m:r>
                                        <a:rPr lang="en-US" b="0" i="1" smtClean="0">
                                          <a:latin typeface="Cambria Math"/>
                                        </a:rPr>
                                        <m:t>0</m:t>
                                      </m:r>
                                    </m:e>
                                    <m:e>
                                      <m:r>
                                        <a:rPr lang="en-US" b="0" i="1" smtClean="0">
                                          <a:latin typeface="Cambria Math"/>
                                        </a:rPr>
                                        <m:t>0</m:t>
                                      </m:r>
                                    </m:e>
                                  </m:mr>
                                  <m:mr>
                                    <m:e>
                                      <m:r>
                                        <a:rPr lang="en-US" b="0" i="1" smtClean="0">
                                          <a:latin typeface="Cambria Math"/>
                                        </a:rPr>
                                        <m:t>0</m:t>
                                      </m:r>
                                    </m:e>
                                    <m:e>
                                      <m:r>
                                        <a:rPr lang="en-US" b="0" i="1" smtClean="0">
                                          <a:latin typeface="Cambria Math"/>
                                        </a:rPr>
                                        <m:t>0</m:t>
                                      </m:r>
                                    </m:e>
                                    <m:e>
                                      <m:r>
                                        <a:rPr lang="en-US" b="0" i="1" smtClean="0">
                                          <a:latin typeface="Cambria Math"/>
                                        </a:rPr>
                                        <m:t>0</m:t>
                                      </m:r>
                                    </m:e>
                                  </m:mr>
                                  <m:mr>
                                    <m:e>
                                      <m:r>
                                        <a:rPr lang="en-US" b="0" i="1" smtClean="0">
                                          <a:latin typeface="Cambria Math"/>
                                        </a:rPr>
                                        <m:t>1</m:t>
                                      </m:r>
                                    </m:e>
                                    <m:e>
                                      <m:r>
                                        <a:rPr lang="en-US" b="0" i="1" smtClean="0">
                                          <a:latin typeface="Cambria Math"/>
                                        </a:rPr>
                                        <m:t>2</m:t>
                                      </m:r>
                                    </m:e>
                                    <m:e>
                                      <m:r>
                                        <a:rPr lang="en-US" b="0" i="1" smtClean="0">
                                          <a:latin typeface="Cambria Math"/>
                                        </a:rPr>
                                        <m:t>3</m:t>
                                      </m:r>
                                    </m:e>
                                  </m:mr>
                                </m:m>
                              </m:e>
                            </m:mr>
                            <m:mr>
                              <m:e>
                                <m:m>
                                  <m:mPr>
                                    <m:mcs>
                                      <m:mc>
                                        <m:mcPr>
                                          <m:count m:val="3"/>
                                          <m:mcJc m:val="center"/>
                                        </m:mcPr>
                                      </m:mc>
                                    </m:mcs>
                                    <m:ctrlPr>
                                      <a:rPr lang="en-US" b="0" i="1" smtClean="0">
                                        <a:latin typeface="Cambria Math" panose="02040503050406030204" pitchFamily="18" charset="0"/>
                                      </a:rPr>
                                    </m:ctrlPr>
                                  </m:mPr>
                                  <m:mr>
                                    <m:e>
                                      <m:r>
                                        <m:rPr>
                                          <m:brk m:alnAt="7"/>
                                        </m:rPr>
                                        <a:rPr lang="en-US" b="0" i="1" smtClean="0">
                                          <a:latin typeface="Cambria Math"/>
                                        </a:rPr>
                                        <m:t>0</m:t>
                                      </m:r>
                                    </m:e>
                                    <m:e>
                                      <m:r>
                                        <a:rPr lang="en-US" b="0" i="1" smtClean="0">
                                          <a:latin typeface="Cambria Math"/>
                                        </a:rPr>
                                        <m:t>0</m:t>
                                      </m:r>
                                    </m:e>
                                    <m:e>
                                      <m:r>
                                        <a:rPr lang="en-US" b="0" i="1" smtClean="0">
                                          <a:latin typeface="Cambria Math"/>
                                        </a:rPr>
                                        <m:t>0</m:t>
                                      </m:r>
                                    </m:e>
                                  </m:mr>
                                  <m:mr>
                                    <m:e>
                                      <m:r>
                                        <a:rPr lang="en-US" b="0" i="1" smtClean="0">
                                          <a:latin typeface="Cambria Math"/>
                                        </a:rPr>
                                        <m:t>1</m:t>
                                      </m:r>
                                    </m:e>
                                    <m:e>
                                      <m:r>
                                        <a:rPr lang="en-US" b="0" i="1" smtClean="0">
                                          <a:latin typeface="Cambria Math"/>
                                        </a:rPr>
                                        <m:t>2</m:t>
                                      </m:r>
                                    </m:e>
                                    <m:e>
                                      <m:r>
                                        <a:rPr lang="en-US" b="0" i="1" smtClean="0">
                                          <a:latin typeface="Cambria Math"/>
                                        </a:rPr>
                                        <m:t>3</m:t>
                                      </m:r>
                                    </m:e>
                                  </m:mr>
                                  <m:mr>
                                    <m:e>
                                      <m:r>
                                        <a:rPr lang="en-US" b="0" i="1" smtClean="0">
                                          <a:latin typeface="Cambria Math"/>
                                        </a:rPr>
                                        <m:t>2</m:t>
                                      </m:r>
                                    </m:e>
                                    <m:e>
                                      <m:r>
                                        <a:rPr lang="en-US" b="0" i="1" smtClean="0">
                                          <a:latin typeface="Cambria Math"/>
                                        </a:rPr>
                                        <m:t>4</m:t>
                                      </m:r>
                                    </m:e>
                                    <m:e>
                                      <m:r>
                                        <a:rPr lang="en-US" b="0" i="1" smtClean="0">
                                          <a:latin typeface="Cambria Math"/>
                                        </a:rPr>
                                        <m:t>6</m:t>
                                      </m:r>
                                    </m:e>
                                  </m:mr>
                                </m:m>
                              </m:e>
                              <m:e>
                                <m:m>
                                  <m:mPr>
                                    <m:mcs>
                                      <m:mc>
                                        <m:mcPr>
                                          <m:count m:val="3"/>
                                          <m:mcJc m:val="center"/>
                                        </m:mcPr>
                                      </m:mc>
                                    </m:mcs>
                                    <m:ctrlPr>
                                      <a:rPr lang="en-US" b="0" i="1" smtClean="0">
                                        <a:latin typeface="Cambria Math" panose="02040503050406030204" pitchFamily="18" charset="0"/>
                                      </a:rPr>
                                    </m:ctrlPr>
                                  </m:mPr>
                                  <m:mr>
                                    <m:e>
                                      <m:r>
                                        <m:rPr>
                                          <m:brk m:alnAt="7"/>
                                        </m:rPr>
                                        <a:rPr lang="en-US" b="0" i="1" smtClean="0">
                                          <a:latin typeface="Cambria Math"/>
                                        </a:rPr>
                                        <m:t>2</m:t>
                                      </m:r>
                                    </m:e>
                                    <m:e>
                                      <m:r>
                                        <a:rPr lang="en-US" b="0" i="1" smtClean="0">
                                          <a:latin typeface="Cambria Math"/>
                                        </a:rPr>
                                        <m:t>4</m:t>
                                      </m:r>
                                    </m:e>
                                    <m:e>
                                      <m:r>
                                        <a:rPr lang="en-US" b="0" i="1" smtClean="0">
                                          <a:latin typeface="Cambria Math"/>
                                        </a:rPr>
                                        <m:t>6</m:t>
                                      </m:r>
                                    </m:e>
                                  </m:mr>
                                  <m:mr>
                                    <m:e>
                                      <m:r>
                                        <a:rPr lang="en-US" b="0" i="1" smtClean="0">
                                          <a:latin typeface="Cambria Math"/>
                                        </a:rPr>
                                        <m:t>1</m:t>
                                      </m:r>
                                    </m:e>
                                    <m:e>
                                      <m:r>
                                        <a:rPr lang="en-US" b="0" i="1" smtClean="0">
                                          <a:latin typeface="Cambria Math"/>
                                        </a:rPr>
                                        <m:t>2</m:t>
                                      </m:r>
                                    </m:e>
                                    <m:e>
                                      <m:r>
                                        <a:rPr lang="en-US" b="0" i="1" smtClean="0">
                                          <a:latin typeface="Cambria Math"/>
                                        </a:rPr>
                                        <m:t>3</m:t>
                                      </m:r>
                                    </m:e>
                                  </m:mr>
                                  <m:mr>
                                    <m:e>
                                      <m:r>
                                        <a:rPr lang="en-US" b="0" i="1" smtClean="0">
                                          <a:latin typeface="Cambria Math"/>
                                        </a:rPr>
                                        <m:t>2</m:t>
                                      </m:r>
                                    </m:e>
                                    <m:e>
                                      <m:r>
                                        <a:rPr lang="en-US" b="0" i="1" smtClean="0">
                                          <a:latin typeface="Cambria Math"/>
                                        </a:rPr>
                                        <m:t>4</m:t>
                                      </m:r>
                                    </m:e>
                                    <m:e>
                                      <m:r>
                                        <a:rPr lang="en-US" b="0" i="1" smtClean="0">
                                          <a:latin typeface="Cambria Math"/>
                                        </a:rPr>
                                        <m:t>6</m:t>
                                      </m:r>
                                    </m:e>
                                  </m:mr>
                                </m:m>
                              </m:e>
                            </m:mr>
                          </m:m>
                        </m:e>
                      </m:d>
                    </m:oMath>
                  </m:oMathPara>
                </a14:m>
                <a:endParaRPr lang="en-US" dirty="0"/>
              </a:p>
              <a:p>
                <a:endParaRPr lang="en-US" dirty="0"/>
              </a:p>
              <a:p>
                <a:r>
                  <a:rPr lang="en-US" dirty="0"/>
                  <a:t>What do you </a:t>
                </a:r>
                <a:r>
                  <a:rPr lang="en-US" dirty="0">
                    <a:solidFill>
                      <a:srgbClr val="FF0000"/>
                    </a:solidFill>
                  </a:rPr>
                  <a:t>observe</a:t>
                </a:r>
                <a:r>
                  <a:rPr lang="en-US" dirty="0"/>
                  <a:t>? Can we reduce the dimension of the data?</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963" t="-1250" b="-1750"/>
                </a:stretch>
              </a:blipFill>
            </p:spPr>
            <p:txBody>
              <a:bodyPr/>
              <a:lstStyle/>
              <a:p>
                <a:r>
                  <a:rPr lang="en-US">
                    <a:noFill/>
                  </a:rPr>
                  <a:t> </a:t>
                </a:r>
              </a:p>
            </p:txBody>
          </p:sp>
        </mc:Fallback>
      </mc:AlternateContent>
    </p:spTree>
    <p:extLst>
      <p:ext uri="{BB962C8B-B14F-4D97-AF65-F5344CB8AC3E}">
        <p14:creationId xmlns:p14="http://schemas.microsoft.com/office/powerpoint/2010/main" val="4018740281"/>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6858000" y="457200"/>
                <a:ext cx="3733800" cy="2362200"/>
              </a:xfrm>
            </p:spPr>
            <p:txBody>
              <a:bodyPr>
                <a:normAutofit fontScale="85000" lnSpcReduction="10000"/>
              </a:bodyPr>
              <a:lstStyle/>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a:rPr>
                        <m:t>𝐷</m:t>
                      </m:r>
                      <m:r>
                        <a:rPr lang="en-US" b="0" i="1" smtClean="0">
                          <a:latin typeface="Cambria Math"/>
                        </a:rPr>
                        <m:t>= </m:t>
                      </m:r>
                      <m:d>
                        <m:dPr>
                          <m:begChr m:val="["/>
                          <m:endChr m:val="]"/>
                          <m:ctrlPr>
                            <a:rPr lang="en-US" b="0" i="1" smtClean="0">
                              <a:latin typeface="Cambria Math" panose="02040503050406030204" pitchFamily="18" charset="0"/>
                            </a:rPr>
                          </m:ctrlPr>
                        </m:dPr>
                        <m:e>
                          <m:m>
                            <m:mPr>
                              <m:mcs>
                                <m:mc>
                                  <m:mcPr>
                                    <m:count m:val="2"/>
                                    <m:mcJc m:val="center"/>
                                  </m:mcPr>
                                </m:mc>
                              </m:mcs>
                              <m:ctrlPr>
                                <a:rPr lang="en-US" b="0" i="1" smtClean="0">
                                  <a:latin typeface="Cambria Math" panose="02040503050406030204" pitchFamily="18" charset="0"/>
                                </a:rPr>
                              </m:ctrlPr>
                            </m:mPr>
                            <m:mr>
                              <m:e>
                                <m:m>
                                  <m:mPr>
                                    <m:mcs>
                                      <m:mc>
                                        <m:mcPr>
                                          <m:count m:val="3"/>
                                          <m:mcJc m:val="center"/>
                                        </m:mcPr>
                                      </m:mc>
                                    </m:mcs>
                                    <m:ctrlPr>
                                      <a:rPr lang="en-US" b="0" i="1" smtClean="0">
                                        <a:latin typeface="Cambria Math" panose="02040503050406030204" pitchFamily="18" charset="0"/>
                                      </a:rPr>
                                    </m:ctrlPr>
                                  </m:mPr>
                                  <m:mr>
                                    <m:e>
                                      <m:r>
                                        <m:rPr>
                                          <m:brk m:alnAt="7"/>
                                        </m:rPr>
                                        <a:rPr lang="en-US" b="0" i="1" smtClean="0">
                                          <a:latin typeface="Cambria Math"/>
                                        </a:rPr>
                                        <m:t>1</m:t>
                                      </m:r>
                                    </m:e>
                                    <m:e>
                                      <m:r>
                                        <a:rPr lang="en-US" b="0" i="1" smtClean="0">
                                          <a:latin typeface="Cambria Math"/>
                                        </a:rPr>
                                        <m:t>2</m:t>
                                      </m:r>
                                    </m:e>
                                    <m:e>
                                      <m:r>
                                        <a:rPr lang="en-US" b="0" i="1" smtClean="0">
                                          <a:latin typeface="Cambria Math"/>
                                        </a:rPr>
                                        <m:t>3</m:t>
                                      </m:r>
                                    </m:e>
                                  </m:mr>
                                  <m:mr>
                                    <m:e>
                                      <m:r>
                                        <a:rPr lang="en-US" b="0" i="1" smtClean="0">
                                          <a:latin typeface="Cambria Math"/>
                                        </a:rPr>
                                        <m:t>2</m:t>
                                      </m:r>
                                    </m:e>
                                    <m:e>
                                      <m:r>
                                        <a:rPr lang="en-US" b="0" i="1" smtClean="0">
                                          <a:latin typeface="Cambria Math"/>
                                        </a:rPr>
                                        <m:t>4</m:t>
                                      </m:r>
                                    </m:e>
                                    <m:e>
                                      <m:r>
                                        <a:rPr lang="en-US" b="0" i="1" smtClean="0">
                                          <a:latin typeface="Cambria Math"/>
                                        </a:rPr>
                                        <m:t>6</m:t>
                                      </m:r>
                                    </m:e>
                                  </m:mr>
                                  <m:mr>
                                    <m:e>
                                      <m:r>
                                        <a:rPr lang="en-US" b="0" i="1" smtClean="0">
                                          <a:latin typeface="Cambria Math"/>
                                        </a:rPr>
                                        <m:t>0</m:t>
                                      </m:r>
                                    </m:e>
                                    <m:e>
                                      <m:r>
                                        <a:rPr lang="en-US" b="0" i="1" smtClean="0">
                                          <a:latin typeface="Cambria Math"/>
                                        </a:rPr>
                                        <m:t>0</m:t>
                                      </m:r>
                                    </m:e>
                                    <m:e>
                                      <m:r>
                                        <a:rPr lang="en-US" b="0" i="1" smtClean="0">
                                          <a:latin typeface="Cambria Math"/>
                                        </a:rPr>
                                        <m:t>0</m:t>
                                      </m:r>
                                    </m:e>
                                  </m:mr>
                                </m:m>
                              </m:e>
                              <m:e>
                                <m:m>
                                  <m:mPr>
                                    <m:mcs>
                                      <m:mc>
                                        <m:mcPr>
                                          <m:count m:val="3"/>
                                          <m:mcJc m:val="center"/>
                                        </m:mcPr>
                                      </m:mc>
                                    </m:mcs>
                                    <m:ctrlPr>
                                      <a:rPr lang="en-US" b="0" i="1" smtClean="0">
                                        <a:latin typeface="Cambria Math" panose="02040503050406030204" pitchFamily="18" charset="0"/>
                                      </a:rPr>
                                    </m:ctrlPr>
                                  </m:mPr>
                                  <m:mr>
                                    <m:e>
                                      <m:r>
                                        <m:rPr>
                                          <m:brk m:alnAt="7"/>
                                        </m:rPr>
                                        <a:rPr lang="en-US" b="0" i="1" smtClean="0">
                                          <a:latin typeface="Cambria Math"/>
                                        </a:rPr>
                                        <m:t>0</m:t>
                                      </m:r>
                                    </m:e>
                                    <m:e>
                                      <m:r>
                                        <a:rPr lang="en-US" b="0" i="1" smtClean="0">
                                          <a:latin typeface="Cambria Math"/>
                                        </a:rPr>
                                        <m:t>0</m:t>
                                      </m:r>
                                    </m:e>
                                    <m:e>
                                      <m:r>
                                        <a:rPr lang="en-US" b="0" i="1" smtClean="0">
                                          <a:latin typeface="Cambria Math"/>
                                        </a:rPr>
                                        <m:t>0</m:t>
                                      </m:r>
                                    </m:e>
                                  </m:mr>
                                  <m:mr>
                                    <m:e>
                                      <m:r>
                                        <a:rPr lang="en-US" b="0" i="1" smtClean="0">
                                          <a:latin typeface="Cambria Math"/>
                                        </a:rPr>
                                        <m:t>0</m:t>
                                      </m:r>
                                    </m:e>
                                    <m:e>
                                      <m:r>
                                        <a:rPr lang="en-US" b="0" i="1" smtClean="0">
                                          <a:latin typeface="Cambria Math"/>
                                        </a:rPr>
                                        <m:t>0</m:t>
                                      </m:r>
                                    </m:e>
                                    <m:e>
                                      <m:r>
                                        <a:rPr lang="en-US" b="0" i="1" smtClean="0">
                                          <a:latin typeface="Cambria Math"/>
                                        </a:rPr>
                                        <m:t>0</m:t>
                                      </m:r>
                                    </m:e>
                                  </m:mr>
                                  <m:mr>
                                    <m:e>
                                      <m:r>
                                        <a:rPr lang="en-US" b="0" i="1" smtClean="0">
                                          <a:latin typeface="Cambria Math"/>
                                        </a:rPr>
                                        <m:t>1</m:t>
                                      </m:r>
                                    </m:e>
                                    <m:e>
                                      <m:r>
                                        <a:rPr lang="en-US" b="0" i="1" smtClean="0">
                                          <a:latin typeface="Cambria Math"/>
                                        </a:rPr>
                                        <m:t>2</m:t>
                                      </m:r>
                                    </m:e>
                                    <m:e>
                                      <m:r>
                                        <a:rPr lang="en-US" b="0" i="1" smtClean="0">
                                          <a:latin typeface="Cambria Math"/>
                                        </a:rPr>
                                        <m:t>3</m:t>
                                      </m:r>
                                    </m:e>
                                  </m:mr>
                                </m:m>
                              </m:e>
                            </m:mr>
                            <m:mr>
                              <m:e>
                                <m:m>
                                  <m:mPr>
                                    <m:mcs>
                                      <m:mc>
                                        <m:mcPr>
                                          <m:count m:val="3"/>
                                          <m:mcJc m:val="center"/>
                                        </m:mcPr>
                                      </m:mc>
                                    </m:mcs>
                                    <m:ctrlPr>
                                      <a:rPr lang="en-US" b="0" i="1" smtClean="0">
                                        <a:latin typeface="Cambria Math" panose="02040503050406030204" pitchFamily="18" charset="0"/>
                                      </a:rPr>
                                    </m:ctrlPr>
                                  </m:mPr>
                                  <m:mr>
                                    <m:e>
                                      <m:r>
                                        <m:rPr>
                                          <m:brk m:alnAt="7"/>
                                        </m:rPr>
                                        <a:rPr lang="en-US" b="0" i="1" smtClean="0">
                                          <a:latin typeface="Cambria Math"/>
                                        </a:rPr>
                                        <m:t>0</m:t>
                                      </m:r>
                                    </m:e>
                                    <m:e>
                                      <m:r>
                                        <a:rPr lang="en-US" b="0" i="1" smtClean="0">
                                          <a:latin typeface="Cambria Math"/>
                                        </a:rPr>
                                        <m:t>0</m:t>
                                      </m:r>
                                    </m:e>
                                    <m:e>
                                      <m:r>
                                        <a:rPr lang="en-US" b="0" i="1" smtClean="0">
                                          <a:latin typeface="Cambria Math"/>
                                        </a:rPr>
                                        <m:t>0</m:t>
                                      </m:r>
                                    </m:e>
                                  </m:mr>
                                  <m:mr>
                                    <m:e>
                                      <m:r>
                                        <a:rPr lang="en-US" b="0" i="1" smtClean="0">
                                          <a:latin typeface="Cambria Math"/>
                                        </a:rPr>
                                        <m:t>1</m:t>
                                      </m:r>
                                    </m:e>
                                    <m:e>
                                      <m:r>
                                        <a:rPr lang="en-US" b="0" i="1" smtClean="0">
                                          <a:latin typeface="Cambria Math"/>
                                        </a:rPr>
                                        <m:t>2</m:t>
                                      </m:r>
                                    </m:e>
                                    <m:e>
                                      <m:r>
                                        <a:rPr lang="en-US" b="0" i="1" smtClean="0">
                                          <a:latin typeface="Cambria Math"/>
                                        </a:rPr>
                                        <m:t>3</m:t>
                                      </m:r>
                                    </m:e>
                                  </m:mr>
                                  <m:mr>
                                    <m:e>
                                      <m:r>
                                        <a:rPr lang="en-US" b="0" i="1" smtClean="0">
                                          <a:latin typeface="Cambria Math"/>
                                        </a:rPr>
                                        <m:t>2</m:t>
                                      </m:r>
                                    </m:e>
                                    <m:e>
                                      <m:r>
                                        <a:rPr lang="en-US" b="0" i="1" smtClean="0">
                                          <a:latin typeface="Cambria Math"/>
                                        </a:rPr>
                                        <m:t>4</m:t>
                                      </m:r>
                                    </m:e>
                                    <m:e>
                                      <m:r>
                                        <a:rPr lang="en-US" b="0" i="1" smtClean="0">
                                          <a:latin typeface="Cambria Math"/>
                                        </a:rPr>
                                        <m:t>6</m:t>
                                      </m:r>
                                    </m:e>
                                  </m:mr>
                                </m:m>
                              </m:e>
                              <m:e>
                                <m:m>
                                  <m:mPr>
                                    <m:mcs>
                                      <m:mc>
                                        <m:mcPr>
                                          <m:count m:val="3"/>
                                          <m:mcJc m:val="center"/>
                                        </m:mcPr>
                                      </m:mc>
                                    </m:mcs>
                                    <m:ctrlPr>
                                      <a:rPr lang="en-US" b="0" i="1" smtClean="0">
                                        <a:latin typeface="Cambria Math" panose="02040503050406030204" pitchFamily="18" charset="0"/>
                                      </a:rPr>
                                    </m:ctrlPr>
                                  </m:mPr>
                                  <m:mr>
                                    <m:e>
                                      <m:r>
                                        <m:rPr>
                                          <m:brk m:alnAt="7"/>
                                        </m:rPr>
                                        <a:rPr lang="en-US" b="0" i="1" smtClean="0">
                                          <a:latin typeface="Cambria Math"/>
                                        </a:rPr>
                                        <m:t>2</m:t>
                                      </m:r>
                                    </m:e>
                                    <m:e>
                                      <m:r>
                                        <a:rPr lang="en-US" b="0" i="1" smtClean="0">
                                          <a:latin typeface="Cambria Math"/>
                                        </a:rPr>
                                        <m:t>4</m:t>
                                      </m:r>
                                    </m:e>
                                    <m:e>
                                      <m:r>
                                        <a:rPr lang="en-US" b="0" i="1" smtClean="0">
                                          <a:latin typeface="Cambria Math"/>
                                        </a:rPr>
                                        <m:t>6</m:t>
                                      </m:r>
                                    </m:e>
                                  </m:mr>
                                  <m:mr>
                                    <m:e>
                                      <m:r>
                                        <a:rPr lang="en-US" b="0" i="1" smtClean="0">
                                          <a:latin typeface="Cambria Math"/>
                                        </a:rPr>
                                        <m:t>1</m:t>
                                      </m:r>
                                    </m:e>
                                    <m:e>
                                      <m:r>
                                        <a:rPr lang="en-US" b="0" i="1" smtClean="0">
                                          <a:latin typeface="Cambria Math"/>
                                        </a:rPr>
                                        <m:t>2</m:t>
                                      </m:r>
                                    </m:e>
                                    <m:e>
                                      <m:r>
                                        <a:rPr lang="en-US" b="0" i="1" smtClean="0">
                                          <a:latin typeface="Cambria Math"/>
                                        </a:rPr>
                                        <m:t>3</m:t>
                                      </m:r>
                                    </m:e>
                                  </m:mr>
                                  <m:mr>
                                    <m:e>
                                      <m:r>
                                        <a:rPr lang="en-US" b="0" i="1" smtClean="0">
                                          <a:latin typeface="Cambria Math"/>
                                        </a:rPr>
                                        <m:t>2</m:t>
                                      </m:r>
                                    </m:e>
                                    <m:e>
                                      <m:r>
                                        <a:rPr lang="en-US" b="0" i="1" smtClean="0">
                                          <a:latin typeface="Cambria Math"/>
                                        </a:rPr>
                                        <m:t>4</m:t>
                                      </m:r>
                                    </m:e>
                                    <m:e>
                                      <m:r>
                                        <a:rPr lang="en-US" b="0" i="1" smtClean="0">
                                          <a:latin typeface="Cambria Math"/>
                                        </a:rPr>
                                        <m:t>6</m:t>
                                      </m:r>
                                    </m:e>
                                  </m:mr>
                                </m:m>
                              </m:e>
                            </m:mr>
                          </m:m>
                        </m:e>
                      </m:d>
                    </m:oMath>
                  </m:oMathPara>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6858000" y="457200"/>
                <a:ext cx="3733800" cy="2362200"/>
              </a:xfr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Content Placeholder 2"/>
              <p:cNvSpPr txBox="1">
                <a:spLocks/>
              </p:cNvSpPr>
              <p:nvPr/>
            </p:nvSpPr>
            <p:spPr>
              <a:xfrm>
                <a:off x="533400" y="2362200"/>
                <a:ext cx="9372600" cy="4038600"/>
              </a:xfrm>
              <a:prstGeom prst="rect">
                <a:avLst/>
              </a:prstGeom>
            </p:spPr>
            <p:txBody>
              <a:bodyPr vert="horz" lIns="91440" tIns="45720" rIns="91440" bIns="45720" rtlCol="0">
                <a:normAutofit fontScale="92500"/>
              </a:bodyPr>
              <a:lstStyle>
                <a:lvl1pPr marL="182880" indent="-182880" algn="l" defTabSz="914400" rtl="0" eaLnBrk="1" latinLnBrk="0" hangingPunct="1">
                  <a:spcBef>
                    <a:spcPct val="20000"/>
                  </a:spcBef>
                  <a:buClr>
                    <a:schemeClr val="accent6"/>
                  </a:buClr>
                  <a:buSzPct val="85000"/>
                  <a:buFont typeface="Arial" pitchFamily="34" charset="0"/>
                  <a:buChar char="•"/>
                  <a:defRPr sz="28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2pPr>
                <a:lvl3pPr marL="731520" indent="-182880" algn="l" defTabSz="914400" rtl="0" eaLnBrk="1" latinLnBrk="0" hangingPunct="1">
                  <a:spcBef>
                    <a:spcPct val="20000"/>
                  </a:spcBef>
                  <a:buClr>
                    <a:schemeClr val="accent6"/>
                  </a:buClr>
                  <a:buSzPct val="90000"/>
                  <a:buFont typeface="Arial" pitchFamily="34" charset="0"/>
                  <a:buChar char="•"/>
                  <a:defRPr sz="20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800" kern="1200">
                    <a:solidFill>
                      <a:schemeClr val="tx1"/>
                    </a:solidFill>
                    <a:latin typeface="+mn-lt"/>
                    <a:ea typeface="+mn-ea"/>
                    <a:cs typeface="+mn-cs"/>
                  </a:defRPr>
                </a:lvl4pPr>
                <a:lvl5pPr marL="1188720" indent="-137160" algn="l" defTabSz="914400" rtl="0" eaLnBrk="1" latinLnBrk="0" hangingPunct="1">
                  <a:spcBef>
                    <a:spcPct val="20000"/>
                  </a:spcBef>
                  <a:buClr>
                    <a:schemeClr val="accent6"/>
                  </a:buClr>
                  <a:buSzPct val="100000"/>
                  <a:buFont typeface="Arial" pitchFamily="34" charset="0"/>
                  <a:buChar char="•"/>
                  <a:defRPr sz="16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r>
                  <a:rPr lang="en-US" dirty="0"/>
                  <a:t>Each row is a </a:t>
                </a:r>
                <a:r>
                  <a:rPr lang="en-US" dirty="0">
                    <a:solidFill>
                      <a:srgbClr val="FF0000"/>
                    </a:solidFill>
                  </a:rPr>
                  <a:t>multiple</a:t>
                </a:r>
                <a:r>
                  <a:rPr lang="en-US" dirty="0"/>
                  <a:t> of two </a:t>
                </a:r>
                <a:r>
                  <a:rPr lang="en-US" dirty="0">
                    <a:solidFill>
                      <a:srgbClr val="FF0000"/>
                    </a:solidFill>
                  </a:rPr>
                  <a:t>vectors</a:t>
                </a:r>
              </a:p>
              <a:p>
                <a:pPr lvl="1"/>
                <a14:m>
                  <m:oMath xmlns:m="http://schemas.openxmlformats.org/officeDocument/2006/math">
                    <m:r>
                      <a:rPr lang="en-US" i="1">
                        <a:latin typeface="Cambria Math"/>
                      </a:rPr>
                      <m:t>𝑥</m:t>
                    </m:r>
                    <m:r>
                      <a:rPr lang="en-US" i="1">
                        <a:latin typeface="Cambria Math"/>
                      </a:rPr>
                      <m:t>=</m:t>
                    </m:r>
                    <m:d>
                      <m:dPr>
                        <m:begChr m:val="["/>
                        <m:endChr m:val="]"/>
                        <m:ctrlPr>
                          <a:rPr lang="en-US" i="1">
                            <a:latin typeface="Cambria Math" panose="02040503050406030204" pitchFamily="18" charset="0"/>
                          </a:rPr>
                        </m:ctrlPr>
                      </m:dPr>
                      <m:e>
                        <m:r>
                          <a:rPr lang="en-US" i="1">
                            <a:latin typeface="Cambria Math"/>
                          </a:rPr>
                          <m:t>1, 2, 3, 0, 0, 0</m:t>
                        </m:r>
                      </m:e>
                    </m:d>
                  </m:oMath>
                </a14:m>
                <a:endParaRPr lang="en-US" dirty="0"/>
              </a:p>
              <a:p>
                <a:pPr lvl="1"/>
                <a14:m>
                  <m:oMath xmlns:m="http://schemas.openxmlformats.org/officeDocument/2006/math">
                    <m:r>
                      <a:rPr lang="en-US" i="1">
                        <a:latin typeface="Cambria Math"/>
                      </a:rPr>
                      <m:t>𝑦</m:t>
                    </m:r>
                    <m:r>
                      <a:rPr lang="en-US" i="1">
                        <a:latin typeface="Cambria Math"/>
                      </a:rPr>
                      <m:t>=[0, 0, 0, 1, 2, 3]</m:t>
                    </m:r>
                  </m:oMath>
                </a14:m>
                <a:endParaRPr lang="en-US" dirty="0"/>
              </a:p>
              <a:p>
                <a:r>
                  <a:rPr lang="en-US" dirty="0"/>
                  <a:t>We can rewrite </a:t>
                </a:r>
                <a14:m>
                  <m:oMath xmlns:m="http://schemas.openxmlformats.org/officeDocument/2006/math">
                    <m:r>
                      <a:rPr lang="en-US" i="1">
                        <a:latin typeface="Cambria Math"/>
                      </a:rPr>
                      <m:t>𝐷</m:t>
                    </m:r>
                  </m:oMath>
                </a14:m>
                <a:r>
                  <a:rPr lang="en-US" dirty="0"/>
                  <a:t> as</a:t>
                </a:r>
              </a:p>
              <a:p>
                <a:pPr marL="0" indent="0">
                  <a:buNone/>
                </a:pPr>
                <a14:m>
                  <m:oMathPara xmlns:m="http://schemas.openxmlformats.org/officeDocument/2006/math">
                    <m:oMathParaPr>
                      <m:jc m:val="centerGroup"/>
                    </m:oMathParaPr>
                    <m:oMath xmlns:m="http://schemas.openxmlformats.org/officeDocument/2006/math">
                      <m:r>
                        <a:rPr lang="en-US" i="1">
                          <a:latin typeface="Cambria Math"/>
                        </a:rPr>
                        <m:t>𝐷</m:t>
                      </m:r>
                      <m:r>
                        <a:rPr lang="en-US" i="1">
                          <a:latin typeface="Cambria Math"/>
                        </a:rPr>
                        <m:t>= </m:t>
                      </m:r>
                      <m:d>
                        <m:dPr>
                          <m:begChr m:val="["/>
                          <m:endChr m:val="]"/>
                          <m:ctrlPr>
                            <a:rPr lang="en-US" i="1">
                              <a:latin typeface="Cambria Math" panose="02040503050406030204" pitchFamily="18" charset="0"/>
                            </a:rPr>
                          </m:ctrlPr>
                        </m:dPr>
                        <m:e>
                          <m:m>
                            <m:mPr>
                              <m:mcs>
                                <m:mc>
                                  <m:mcPr>
                                    <m:count m:val="1"/>
                                    <m:mcJc m:val="center"/>
                                  </m:mcPr>
                                </m:mc>
                              </m:mcs>
                              <m:ctrlPr>
                                <a:rPr lang="en-US" i="1">
                                  <a:latin typeface="Cambria Math" panose="02040503050406030204" pitchFamily="18" charset="0"/>
                                </a:rPr>
                              </m:ctrlPr>
                            </m:mPr>
                            <m:mr>
                              <m:e>
                                <m:m>
                                  <m:mPr>
                                    <m:mcs>
                                      <m:mc>
                                        <m:mcPr>
                                          <m:count m:val="2"/>
                                          <m:mcJc m:val="center"/>
                                        </m:mcPr>
                                      </m:mc>
                                    </m:mcs>
                                    <m:ctrlPr>
                                      <a:rPr lang="en-US" i="1">
                                        <a:latin typeface="Cambria Math" panose="02040503050406030204" pitchFamily="18" charset="0"/>
                                      </a:rPr>
                                    </m:ctrlPr>
                                  </m:mPr>
                                  <m:mr>
                                    <m:e>
                                      <m:r>
                                        <m:rPr>
                                          <m:brk m:alnAt="7"/>
                                        </m:rPr>
                                        <a:rPr lang="en-US" i="1">
                                          <a:latin typeface="Cambria Math"/>
                                        </a:rPr>
                                        <m:t>1</m:t>
                                      </m:r>
                                    </m:e>
                                    <m:e>
                                      <m:r>
                                        <a:rPr lang="en-US" i="1">
                                          <a:latin typeface="Cambria Math"/>
                                        </a:rPr>
                                        <m:t>0</m:t>
                                      </m:r>
                                    </m:e>
                                  </m:mr>
                                  <m:mr>
                                    <m:e>
                                      <m:r>
                                        <a:rPr lang="en-US" i="1">
                                          <a:latin typeface="Cambria Math"/>
                                        </a:rPr>
                                        <m:t>2</m:t>
                                      </m:r>
                                    </m:e>
                                    <m:e>
                                      <m:r>
                                        <a:rPr lang="en-US" i="1">
                                          <a:latin typeface="Cambria Math"/>
                                        </a:rPr>
                                        <m:t>0</m:t>
                                      </m:r>
                                    </m:e>
                                  </m:mr>
                                  <m:mr>
                                    <m:e>
                                      <m:r>
                                        <a:rPr lang="en-US" i="1">
                                          <a:latin typeface="Cambria Math"/>
                                        </a:rPr>
                                        <m:t>0</m:t>
                                      </m:r>
                                    </m:e>
                                    <m:e>
                                      <m:r>
                                        <a:rPr lang="en-US" i="1">
                                          <a:latin typeface="Cambria Math"/>
                                        </a:rPr>
                                        <m:t>1</m:t>
                                      </m:r>
                                    </m:e>
                                  </m:mr>
                                </m:m>
                              </m:e>
                            </m:mr>
                            <m:mr>
                              <m:e>
                                <m:m>
                                  <m:mPr>
                                    <m:mcs>
                                      <m:mc>
                                        <m:mcPr>
                                          <m:count m:val="2"/>
                                          <m:mcJc m:val="center"/>
                                        </m:mcPr>
                                      </m:mc>
                                    </m:mcs>
                                    <m:ctrlPr>
                                      <a:rPr lang="en-US" i="1">
                                        <a:latin typeface="Cambria Math" panose="02040503050406030204" pitchFamily="18" charset="0"/>
                                      </a:rPr>
                                    </m:ctrlPr>
                                  </m:mPr>
                                  <m:mr>
                                    <m:e>
                                      <m:r>
                                        <m:rPr>
                                          <m:brk m:alnAt="7"/>
                                        </m:rPr>
                                        <a:rPr lang="en-US" i="1">
                                          <a:latin typeface="Cambria Math"/>
                                        </a:rPr>
                                        <m:t>0</m:t>
                                      </m:r>
                                    </m:e>
                                    <m:e>
                                      <m:r>
                                        <a:rPr lang="en-US" i="1">
                                          <a:latin typeface="Cambria Math"/>
                                        </a:rPr>
                                        <m:t>2</m:t>
                                      </m:r>
                                    </m:e>
                                  </m:mr>
                                  <m:mr>
                                    <m:e>
                                      <m:r>
                                        <a:rPr lang="en-US" i="1">
                                          <a:latin typeface="Cambria Math"/>
                                        </a:rPr>
                                        <m:t>1</m:t>
                                      </m:r>
                                    </m:e>
                                    <m:e>
                                      <m:r>
                                        <a:rPr lang="en-US" i="1">
                                          <a:latin typeface="Cambria Math"/>
                                        </a:rPr>
                                        <m:t>1</m:t>
                                      </m:r>
                                    </m:e>
                                  </m:mr>
                                  <m:mr>
                                    <m:e>
                                      <m:r>
                                        <a:rPr lang="en-US" i="1">
                                          <a:latin typeface="Cambria Math"/>
                                        </a:rPr>
                                        <m:t>2</m:t>
                                      </m:r>
                                    </m:e>
                                    <m:e>
                                      <m:r>
                                        <a:rPr lang="en-US" i="1">
                                          <a:latin typeface="Cambria Math"/>
                                        </a:rPr>
                                        <m:t>2</m:t>
                                      </m:r>
                                    </m:e>
                                  </m:mr>
                                </m:m>
                              </m:e>
                            </m:mr>
                          </m:m>
                        </m:e>
                      </m:d>
                    </m:oMath>
                  </m:oMathPara>
                </a14:m>
                <a:endParaRPr lang="en-US" dirty="0"/>
              </a:p>
              <a:p>
                <a:pPr marL="0" indent="0">
                  <a:buNone/>
                </a:pPr>
                <a:endParaRPr lang="en-US" dirty="0"/>
              </a:p>
            </p:txBody>
          </p:sp>
        </mc:Choice>
        <mc:Fallback xmlns="">
          <p:sp>
            <p:nvSpPr>
              <p:cNvPr id="4" name="Content Placeholder 2"/>
              <p:cNvSpPr txBox="1">
                <a:spLocks noRot="1" noChangeAspect="1" noMove="1" noResize="1" noEditPoints="1" noAdjustHandles="1" noChangeArrowheads="1" noChangeShapeType="1" noTextEdit="1"/>
              </p:cNvSpPr>
              <p:nvPr/>
            </p:nvSpPr>
            <p:spPr>
              <a:xfrm>
                <a:off x="533400" y="2362200"/>
                <a:ext cx="9372600" cy="4038600"/>
              </a:xfrm>
              <a:prstGeom prst="rect">
                <a:avLst/>
              </a:prstGeom>
              <a:blipFill>
                <a:blip r:embed="rId3"/>
                <a:stretch>
                  <a:fillRect l="-781" t="-1511"/>
                </a:stretch>
              </a:blipFill>
            </p:spPr>
            <p:txBody>
              <a:bodyPr/>
              <a:lstStyle/>
              <a:p>
                <a:r>
                  <a:rPr lang="en-US">
                    <a:noFill/>
                  </a:rPr>
                  <a:t> </a:t>
                </a:r>
              </a:p>
            </p:txBody>
          </p:sp>
        </mc:Fallback>
      </mc:AlternateContent>
      <p:cxnSp>
        <p:nvCxnSpPr>
          <p:cNvPr id="6" name="Straight Arrow Connector 5"/>
          <p:cNvCxnSpPr/>
          <p:nvPr/>
        </p:nvCxnSpPr>
        <p:spPr>
          <a:xfrm>
            <a:off x="7848600" y="5562600"/>
            <a:ext cx="2362200"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7848600" y="3505200"/>
            <a:ext cx="0" cy="20574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8458200" y="5486400"/>
            <a:ext cx="1524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9144000" y="5486400"/>
            <a:ext cx="1524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7772400" y="4800600"/>
            <a:ext cx="1524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8458200" y="4800600"/>
            <a:ext cx="1524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144000" y="4114800"/>
            <a:ext cx="1524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7772400" y="4114800"/>
            <a:ext cx="1524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7603669" y="6031468"/>
            <a:ext cx="2852063" cy="369332"/>
          </a:xfrm>
          <a:prstGeom prst="rect">
            <a:avLst/>
          </a:prstGeom>
          <a:noFill/>
        </p:spPr>
        <p:txBody>
          <a:bodyPr wrap="none" rtlCol="0">
            <a:spAutoFit/>
          </a:bodyPr>
          <a:lstStyle/>
          <a:p>
            <a:r>
              <a:rPr lang="en-US" dirty="0"/>
              <a:t>Three types of data points</a:t>
            </a:r>
          </a:p>
        </p:txBody>
      </p:sp>
      <p:sp>
        <p:nvSpPr>
          <p:cNvPr id="7" name="Oval 6"/>
          <p:cNvSpPr/>
          <p:nvPr/>
        </p:nvSpPr>
        <p:spPr>
          <a:xfrm>
            <a:off x="7603668" y="3962400"/>
            <a:ext cx="457200" cy="1219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8315057" y="5334000"/>
            <a:ext cx="1176471" cy="457200"/>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rot="19001698">
            <a:off x="8161498" y="4312637"/>
            <a:ext cx="1403885" cy="518726"/>
          </a:xfrm>
          <a:prstGeom prst="ellipse">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39887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animBg="1"/>
      <p:bldP spid="8" grpId="0" animBg="1"/>
      <p:bldP spid="10" grpId="0" animBg="1"/>
    </p:bld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Word Clouds</a:t>
            </a:r>
          </a:p>
        </p:txBody>
      </p:sp>
      <p:sp>
        <p:nvSpPr>
          <p:cNvPr id="3" name="Content Placeholder 2"/>
          <p:cNvSpPr>
            <a:spLocks noGrp="1"/>
          </p:cNvSpPr>
          <p:nvPr>
            <p:ph idx="1"/>
          </p:nvPr>
        </p:nvSpPr>
        <p:spPr/>
        <p:txBody>
          <a:bodyPr/>
          <a:lstStyle/>
          <a:p>
            <a:r>
              <a:rPr lang="en-US" dirty="0"/>
              <a:t>A fancy way to visualize a document or collection of documents.</a:t>
            </a:r>
          </a:p>
        </p:txBody>
      </p:sp>
      <p:pic>
        <p:nvPicPr>
          <p:cNvPr id="36867" name="Picture 3" descr="C:\Users\tsap\SkyDrive\Documents\Teaching\DataMining\CSE012-2015\lectures\moby_clou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6601" y="2667001"/>
            <a:ext cx="5715001" cy="3667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3675489"/>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16468"/>
            <a:ext cx="8229600" cy="990600"/>
          </a:xfrm>
        </p:spPr>
        <p:txBody>
          <a:bodyPr/>
          <a:lstStyle/>
          <a:p>
            <a:r>
              <a:rPr lang="en-US" dirty="0" err="1"/>
              <a:t>Heatmaps</a:t>
            </a:r>
            <a:endParaRPr lang="en-US" dirty="0"/>
          </a:p>
        </p:txBody>
      </p:sp>
      <p:sp>
        <p:nvSpPr>
          <p:cNvPr id="3" name="Content Placeholder 2"/>
          <p:cNvSpPr>
            <a:spLocks noGrp="1"/>
          </p:cNvSpPr>
          <p:nvPr>
            <p:ph idx="1"/>
          </p:nvPr>
        </p:nvSpPr>
        <p:spPr>
          <a:xfrm>
            <a:off x="381000" y="1294608"/>
            <a:ext cx="9859108" cy="1524793"/>
          </a:xfrm>
        </p:spPr>
        <p:txBody>
          <a:bodyPr>
            <a:normAutofit/>
          </a:bodyPr>
          <a:lstStyle/>
          <a:p>
            <a:r>
              <a:rPr lang="en-US" dirty="0"/>
              <a:t>Plot a point-to-point similarity matrix using a </a:t>
            </a:r>
            <a:r>
              <a:rPr lang="en-US" dirty="0" err="1"/>
              <a:t>heatmap</a:t>
            </a:r>
            <a:r>
              <a:rPr lang="en-US" dirty="0"/>
              <a:t>:</a:t>
            </a:r>
          </a:p>
          <a:p>
            <a:pPr lvl="1"/>
            <a:r>
              <a:rPr lang="en-US" dirty="0"/>
              <a:t>Deep red = high values (hot)</a:t>
            </a:r>
          </a:p>
          <a:p>
            <a:pPr lvl="1"/>
            <a:r>
              <a:rPr lang="en-US" dirty="0"/>
              <a:t>Dark blue = low values (cold)</a:t>
            </a:r>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56520" y="2819401"/>
            <a:ext cx="4268788" cy="3201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74864" y="2743200"/>
            <a:ext cx="4268788" cy="3201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2286000" y="6172200"/>
            <a:ext cx="5750292" cy="369332"/>
          </a:xfrm>
          <a:prstGeom prst="rect">
            <a:avLst/>
          </a:prstGeom>
          <a:noFill/>
        </p:spPr>
        <p:txBody>
          <a:bodyPr wrap="none" rtlCol="0">
            <a:spAutoFit/>
          </a:bodyPr>
          <a:lstStyle/>
          <a:p>
            <a:r>
              <a:rPr lang="en-US" dirty="0"/>
              <a:t>The clustering structure becomes clear in the </a:t>
            </a:r>
            <a:r>
              <a:rPr lang="en-US" dirty="0" err="1"/>
              <a:t>heatmap</a:t>
            </a:r>
            <a:endParaRPr lang="en-US" dirty="0"/>
          </a:p>
        </p:txBody>
      </p:sp>
    </p:spTree>
    <p:extLst>
      <p:ext uri="{BB962C8B-B14F-4D97-AF65-F5344CB8AC3E}">
        <p14:creationId xmlns:p14="http://schemas.microsoft.com/office/powerpoint/2010/main" val="3263447678"/>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Heatmaps</a:t>
            </a:r>
            <a:endParaRPr lang="en-US" dirty="0"/>
          </a:p>
        </p:txBody>
      </p:sp>
      <p:sp>
        <p:nvSpPr>
          <p:cNvPr id="3" name="Content Placeholder 2"/>
          <p:cNvSpPr>
            <a:spLocks noGrp="1"/>
          </p:cNvSpPr>
          <p:nvPr>
            <p:ph idx="1"/>
          </p:nvPr>
        </p:nvSpPr>
        <p:spPr/>
        <p:txBody>
          <a:bodyPr/>
          <a:lstStyle/>
          <a:p>
            <a:r>
              <a:rPr lang="en-US" dirty="0" err="1"/>
              <a:t>Heatmap</a:t>
            </a:r>
            <a:r>
              <a:rPr lang="en-US" dirty="0"/>
              <a:t> (grey scale) of the data matrix</a:t>
            </a:r>
          </a:p>
          <a:p>
            <a:pPr lvl="1"/>
            <a:r>
              <a:rPr lang="en-US" dirty="0"/>
              <a:t>Document-word frequencies</a:t>
            </a:r>
          </a:p>
        </p:txBody>
      </p:sp>
      <p:pic>
        <p:nvPicPr>
          <p:cNvPr id="4" name="Picture 3" descr="C3ordered_with_words"/>
          <p:cNvPicPr>
            <a:picLocks noChangeAspect="1" noChangeArrowheads="1"/>
          </p:cNvPicPr>
          <p:nvPr/>
        </p:nvPicPr>
        <p:blipFill>
          <a:blip r:embed="rId2">
            <a:extLst>
              <a:ext uri="{28A0092B-C50C-407E-A947-70E740481C1C}">
                <a14:useLocalDpi xmlns:a14="http://schemas.microsoft.com/office/drawing/2010/main" val="0"/>
              </a:ext>
            </a:extLst>
          </a:blip>
          <a:srcRect l="19855" t="12424" r="1985" b="16942"/>
          <a:stretch>
            <a:fillRect/>
          </a:stretch>
        </p:blipFill>
        <p:spPr bwMode="auto">
          <a:xfrm>
            <a:off x="6322891" y="2944814"/>
            <a:ext cx="3870325" cy="3074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C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39816" y="3048001"/>
            <a:ext cx="2962275" cy="284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5"/>
          <p:cNvSpPr txBox="1">
            <a:spLocks noChangeArrowheads="1"/>
          </p:cNvSpPr>
          <p:nvPr/>
        </p:nvSpPr>
        <p:spPr bwMode="auto">
          <a:xfrm rot="16200000">
            <a:off x="1037309" y="4174332"/>
            <a:ext cx="2286000" cy="36671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ct val="50000"/>
              </a:spcBef>
              <a:defRPr/>
            </a:pPr>
            <a:r>
              <a:rPr lang="en-US">
                <a:latin typeface="Arial" charset="0"/>
                <a:ea typeface="ＭＳ Ｐゴシック" charset="0"/>
              </a:rPr>
              <a:t>Documents</a:t>
            </a:r>
          </a:p>
        </p:txBody>
      </p:sp>
      <p:sp>
        <p:nvSpPr>
          <p:cNvPr id="7" name="Text Box 6"/>
          <p:cNvSpPr txBox="1">
            <a:spLocks noChangeArrowheads="1"/>
          </p:cNvSpPr>
          <p:nvPr/>
        </p:nvSpPr>
        <p:spPr bwMode="auto">
          <a:xfrm>
            <a:off x="2344615" y="5729288"/>
            <a:ext cx="2590800" cy="36671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ct val="50000"/>
              </a:spcBef>
              <a:defRPr/>
            </a:pPr>
            <a:r>
              <a:rPr lang="en-US">
                <a:latin typeface="Arial" charset="0"/>
                <a:ea typeface="ＭＳ Ｐゴシック" charset="0"/>
              </a:rPr>
              <a:t>Words</a:t>
            </a:r>
          </a:p>
        </p:txBody>
      </p:sp>
      <p:sp>
        <p:nvSpPr>
          <p:cNvPr id="9" name="TextBox 8"/>
          <p:cNvSpPr txBox="1"/>
          <p:nvPr/>
        </p:nvSpPr>
        <p:spPr>
          <a:xfrm>
            <a:off x="3019507" y="6165156"/>
            <a:ext cx="1915909" cy="369332"/>
          </a:xfrm>
          <a:prstGeom prst="rect">
            <a:avLst/>
          </a:prstGeom>
          <a:solidFill>
            <a:srgbClr val="92D050"/>
          </a:solidFill>
        </p:spPr>
        <p:txBody>
          <a:bodyPr wrap="none" rtlCol="0">
            <a:spAutoFit/>
          </a:bodyPr>
          <a:lstStyle/>
          <a:p>
            <a:r>
              <a:rPr lang="en-US" dirty="0"/>
              <a:t>Before clustering</a:t>
            </a:r>
          </a:p>
        </p:txBody>
      </p:sp>
      <p:sp>
        <p:nvSpPr>
          <p:cNvPr id="10" name="TextBox 9"/>
          <p:cNvSpPr txBox="1"/>
          <p:nvPr/>
        </p:nvSpPr>
        <p:spPr>
          <a:xfrm>
            <a:off x="7300098" y="6152250"/>
            <a:ext cx="1723549" cy="369332"/>
          </a:xfrm>
          <a:prstGeom prst="rect">
            <a:avLst/>
          </a:prstGeom>
          <a:solidFill>
            <a:srgbClr val="92D050"/>
          </a:solidFill>
        </p:spPr>
        <p:txBody>
          <a:bodyPr wrap="none" rtlCol="0">
            <a:spAutoFit/>
          </a:bodyPr>
          <a:lstStyle/>
          <a:p>
            <a:r>
              <a:rPr lang="en-US" dirty="0"/>
              <a:t>After clustering</a:t>
            </a:r>
          </a:p>
        </p:txBody>
      </p:sp>
    </p:spTree>
    <p:extLst>
      <p:ext uri="{BB962C8B-B14F-4D97-AF65-F5344CB8AC3E}">
        <p14:creationId xmlns:p14="http://schemas.microsoft.com/office/powerpoint/2010/main" val="2020497172"/>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53308" y="357554"/>
            <a:ext cx="8229600" cy="556846"/>
          </a:xfrm>
        </p:spPr>
        <p:txBody>
          <a:bodyPr>
            <a:normAutofit fontScale="90000"/>
          </a:bodyPr>
          <a:lstStyle/>
          <a:p>
            <a:r>
              <a:rPr lang="en-US" dirty="0" err="1"/>
              <a:t>Heatmaps</a:t>
            </a:r>
            <a:endParaRPr lang="en-US" dirty="0"/>
          </a:p>
        </p:txBody>
      </p:sp>
      <p:pic>
        <p:nvPicPr>
          <p:cNvPr id="15" name="Picture 14"/>
          <p:cNvPicPr/>
          <p:nvPr/>
        </p:nvPicPr>
        <p:blipFill rotWithShape="1">
          <a:blip r:embed="rId2"/>
          <a:srcRect l="17924" t="8196" r="19811" b="26230"/>
          <a:stretch/>
        </p:blipFill>
        <p:spPr>
          <a:xfrm>
            <a:off x="1828800" y="1371600"/>
            <a:ext cx="8305800" cy="5029200"/>
          </a:xfrm>
          <a:prstGeom prst="rect">
            <a:avLst/>
          </a:prstGeom>
        </p:spPr>
      </p:pic>
      <p:sp>
        <p:nvSpPr>
          <p:cNvPr id="13" name="TextBox 12"/>
          <p:cNvSpPr txBox="1"/>
          <p:nvPr/>
        </p:nvSpPr>
        <p:spPr>
          <a:xfrm>
            <a:off x="1553309" y="1186934"/>
            <a:ext cx="3852401" cy="369332"/>
          </a:xfrm>
          <a:prstGeom prst="rect">
            <a:avLst/>
          </a:prstGeom>
          <a:noFill/>
        </p:spPr>
        <p:txBody>
          <a:bodyPr wrap="none" rtlCol="0">
            <a:spAutoFit/>
          </a:bodyPr>
          <a:lstStyle/>
          <a:p>
            <a:r>
              <a:rPr lang="en-US" dirty="0"/>
              <a:t>A very popular way to visualize data</a:t>
            </a:r>
          </a:p>
        </p:txBody>
      </p:sp>
      <p:sp>
        <p:nvSpPr>
          <p:cNvPr id="14" name="TextBox 13"/>
          <p:cNvSpPr txBox="1"/>
          <p:nvPr/>
        </p:nvSpPr>
        <p:spPr>
          <a:xfrm>
            <a:off x="2438401" y="6433066"/>
            <a:ext cx="6237605" cy="369332"/>
          </a:xfrm>
          <a:prstGeom prst="rect">
            <a:avLst/>
          </a:prstGeom>
          <a:noFill/>
        </p:spPr>
        <p:txBody>
          <a:bodyPr wrap="none" rtlCol="0">
            <a:spAutoFit/>
          </a:bodyPr>
          <a:lstStyle/>
          <a:p>
            <a:r>
              <a:rPr lang="en-US" dirty="0"/>
              <a:t>http://projects.oregonlive.com/ucc-shooting/gun-deaths.php</a:t>
            </a:r>
          </a:p>
        </p:txBody>
      </p:sp>
    </p:spTree>
    <p:extLst>
      <p:ext uri="{BB962C8B-B14F-4D97-AF65-F5344CB8AC3E}">
        <p14:creationId xmlns:p14="http://schemas.microsoft.com/office/powerpoint/2010/main" val="2167053907"/>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Statistical Significance</a:t>
            </a:r>
          </a:p>
        </p:txBody>
      </p:sp>
      <p:sp>
        <p:nvSpPr>
          <p:cNvPr id="3" name="Content Placeholder 2"/>
          <p:cNvSpPr>
            <a:spLocks noGrp="1"/>
          </p:cNvSpPr>
          <p:nvPr>
            <p:ph idx="1"/>
          </p:nvPr>
        </p:nvSpPr>
        <p:spPr/>
        <p:txBody>
          <a:bodyPr>
            <a:normAutofit/>
          </a:bodyPr>
          <a:lstStyle/>
          <a:p>
            <a:r>
              <a:rPr lang="en-US" dirty="0"/>
              <a:t>When we extract knowledge from a large dataset we need to make sure that what we found is not an </a:t>
            </a:r>
            <a:r>
              <a:rPr lang="en-US" dirty="0">
                <a:solidFill>
                  <a:schemeClr val="accent6">
                    <a:lumMod val="75000"/>
                  </a:schemeClr>
                </a:solidFill>
              </a:rPr>
              <a:t>artifact of randomness</a:t>
            </a:r>
          </a:p>
          <a:p>
            <a:pPr lvl="1"/>
            <a:r>
              <a:rPr lang="en-US" dirty="0"/>
              <a:t>E.g., we find that many people buy milk and toilet paper together.</a:t>
            </a:r>
          </a:p>
          <a:p>
            <a:pPr lvl="1"/>
            <a:r>
              <a:rPr lang="en-US" dirty="0"/>
              <a:t>But many (more) people buy milk and toilet paper </a:t>
            </a:r>
            <a:r>
              <a:rPr lang="en-US" dirty="0">
                <a:solidFill>
                  <a:srgbClr val="0070C0"/>
                </a:solidFill>
              </a:rPr>
              <a:t>independently</a:t>
            </a:r>
          </a:p>
          <a:p>
            <a:r>
              <a:rPr lang="en-US" dirty="0"/>
              <a:t>Statistical tests compare the results of an experiment with those generated by a </a:t>
            </a:r>
            <a:r>
              <a:rPr lang="en-US" dirty="0">
                <a:solidFill>
                  <a:schemeClr val="accent6">
                    <a:lumMod val="75000"/>
                  </a:schemeClr>
                </a:solidFill>
              </a:rPr>
              <a:t>null hypothesis</a:t>
            </a:r>
          </a:p>
          <a:p>
            <a:pPr lvl="1"/>
            <a:r>
              <a:rPr lang="en-US" dirty="0"/>
              <a:t>E.g., a null hypothesis is that people select items independently.</a:t>
            </a:r>
          </a:p>
          <a:p>
            <a:r>
              <a:rPr lang="en-US" dirty="0"/>
              <a:t>A result is interesting if it cannot be produced by </a:t>
            </a:r>
            <a:r>
              <a:rPr lang="en-US" dirty="0">
                <a:solidFill>
                  <a:srgbClr val="0070C0"/>
                </a:solidFill>
              </a:rPr>
              <a:t>randomness</a:t>
            </a:r>
            <a:r>
              <a:rPr lang="en-US" dirty="0"/>
              <a:t>.</a:t>
            </a:r>
          </a:p>
          <a:p>
            <a:pPr lvl="1"/>
            <a:r>
              <a:rPr lang="en-US" dirty="0"/>
              <a:t>An important problem is to define the null hypothesis correctly: What is random?</a:t>
            </a:r>
          </a:p>
        </p:txBody>
      </p:sp>
    </p:spTree>
    <p:extLst>
      <p:ext uri="{BB962C8B-B14F-4D97-AF65-F5344CB8AC3E}">
        <p14:creationId xmlns:p14="http://schemas.microsoft.com/office/powerpoint/2010/main" val="1927877711"/>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9AB338F-EC04-47BF-A173-E04007272B66}" type="slidenum">
              <a:rPr lang="en-US"/>
              <a:pPr/>
              <a:t>108</a:t>
            </a:fld>
            <a:endParaRPr lang="en-US"/>
          </a:p>
        </p:txBody>
      </p:sp>
      <p:sp>
        <p:nvSpPr>
          <p:cNvPr id="18434" name="Rectangle 2"/>
          <p:cNvSpPr>
            <a:spLocks noGrp="1" noChangeArrowheads="1"/>
          </p:cNvSpPr>
          <p:nvPr>
            <p:ph type="title"/>
          </p:nvPr>
        </p:nvSpPr>
        <p:spPr>
          <a:xfrm>
            <a:off x="614916" y="304800"/>
            <a:ext cx="7772400" cy="1143000"/>
          </a:xfrm>
        </p:spPr>
        <p:txBody>
          <a:bodyPr/>
          <a:lstStyle/>
          <a:p>
            <a:r>
              <a:rPr lang="en-US" dirty="0"/>
              <a:t>Meaningfulness of Answers</a:t>
            </a:r>
          </a:p>
        </p:txBody>
      </p:sp>
      <p:sp>
        <p:nvSpPr>
          <p:cNvPr id="18435" name="Rectangle 3"/>
          <p:cNvSpPr>
            <a:spLocks noGrp="1" noChangeArrowheads="1"/>
          </p:cNvSpPr>
          <p:nvPr>
            <p:ph type="body" idx="1"/>
          </p:nvPr>
        </p:nvSpPr>
        <p:spPr>
          <a:xfrm>
            <a:off x="762000" y="1752600"/>
            <a:ext cx="10820400" cy="4419600"/>
          </a:xfrm>
        </p:spPr>
        <p:txBody>
          <a:bodyPr/>
          <a:lstStyle/>
          <a:p>
            <a:r>
              <a:rPr lang="en-US" dirty="0"/>
              <a:t>A big data-mining risk is that you will “discover” patterns that are meaningless.</a:t>
            </a:r>
          </a:p>
          <a:p>
            <a:r>
              <a:rPr lang="en-US" dirty="0"/>
              <a:t>Statisticians call it </a:t>
            </a:r>
            <a:r>
              <a:rPr lang="en-US" dirty="0" err="1">
                <a:solidFill>
                  <a:schemeClr val="accent6">
                    <a:lumMod val="75000"/>
                  </a:schemeClr>
                </a:solidFill>
              </a:rPr>
              <a:t>Bonferroni’s</a:t>
            </a:r>
            <a:r>
              <a:rPr lang="en-US" dirty="0">
                <a:solidFill>
                  <a:schemeClr val="accent6">
                    <a:lumMod val="75000"/>
                  </a:schemeClr>
                </a:solidFill>
              </a:rPr>
              <a:t> principle</a:t>
            </a:r>
            <a:r>
              <a:rPr lang="en-US" dirty="0"/>
              <a:t>: (roughly) if you look in more places for interesting patterns than your amount of data will support, you are bound to find crap. </a:t>
            </a:r>
          </a:p>
          <a:p>
            <a:r>
              <a:rPr lang="en-US" dirty="0"/>
              <a:t>The </a:t>
            </a:r>
            <a:r>
              <a:rPr lang="en-US" dirty="0">
                <a:solidFill>
                  <a:schemeClr val="accent6">
                    <a:lumMod val="75000"/>
                  </a:schemeClr>
                </a:solidFill>
              </a:rPr>
              <a:t>Rhine Paradox</a:t>
            </a:r>
            <a:r>
              <a:rPr lang="en-US" dirty="0"/>
              <a:t>: a great example of how not to conduct scientific research.</a:t>
            </a:r>
          </a:p>
          <a:p>
            <a:endParaRPr lang="en-US" dirty="0"/>
          </a:p>
        </p:txBody>
      </p:sp>
      <p:sp>
        <p:nvSpPr>
          <p:cNvPr id="5" name="TextBox 4"/>
          <p:cNvSpPr txBox="1"/>
          <p:nvPr/>
        </p:nvSpPr>
        <p:spPr>
          <a:xfrm>
            <a:off x="2209800" y="6477000"/>
            <a:ext cx="7391400" cy="338554"/>
          </a:xfrm>
          <a:prstGeom prst="rect">
            <a:avLst/>
          </a:prstGeom>
          <a:noFill/>
        </p:spPr>
        <p:txBody>
          <a:bodyPr wrap="square" rtlCol="0">
            <a:spAutoFit/>
          </a:bodyPr>
          <a:lstStyle/>
          <a:p>
            <a:pPr lvl="1"/>
            <a:r>
              <a:rPr lang="en-US" sz="1600" dirty="0">
                <a:solidFill>
                  <a:schemeClr val="accent4">
                    <a:lumMod val="75000"/>
                  </a:schemeClr>
                </a:solidFill>
              </a:rPr>
              <a:t>CS345A  Data Mining on the Web: </a:t>
            </a:r>
            <a:r>
              <a:rPr lang="en-US" sz="1600" dirty="0" err="1">
                <a:solidFill>
                  <a:schemeClr val="accent4">
                    <a:lumMod val="75000"/>
                  </a:schemeClr>
                </a:solidFill>
              </a:rPr>
              <a:t>Anand</a:t>
            </a:r>
            <a:r>
              <a:rPr lang="en-US" sz="1600" dirty="0">
                <a:solidFill>
                  <a:schemeClr val="accent4">
                    <a:lumMod val="75000"/>
                  </a:schemeClr>
                </a:solidFill>
              </a:rPr>
              <a:t> </a:t>
            </a:r>
            <a:r>
              <a:rPr lang="en-US" sz="1600" dirty="0" err="1">
                <a:solidFill>
                  <a:schemeClr val="accent4">
                    <a:lumMod val="75000"/>
                  </a:schemeClr>
                </a:solidFill>
              </a:rPr>
              <a:t>Rajaraman</a:t>
            </a:r>
            <a:r>
              <a:rPr lang="en-US" sz="1600" dirty="0">
                <a:solidFill>
                  <a:schemeClr val="accent4">
                    <a:lumMod val="75000"/>
                  </a:schemeClr>
                </a:solidFill>
              </a:rPr>
              <a:t>, Jeff Ullman</a:t>
            </a:r>
          </a:p>
        </p:txBody>
      </p:sp>
    </p:spTree>
    <p:extLst>
      <p:ext uri="{BB962C8B-B14F-4D97-AF65-F5344CB8AC3E}">
        <p14:creationId xmlns:p14="http://schemas.microsoft.com/office/powerpoint/2010/main" val="1558630638"/>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FF3079F-E358-4AF7-B1FA-A0B8EFB7260F}" type="slidenum">
              <a:rPr lang="en-US"/>
              <a:pPr/>
              <a:t>109</a:t>
            </a:fld>
            <a:endParaRPr lang="en-US"/>
          </a:p>
        </p:txBody>
      </p:sp>
      <p:sp>
        <p:nvSpPr>
          <p:cNvPr id="35842" name="Rectangle 2"/>
          <p:cNvSpPr>
            <a:spLocks noGrp="1" noChangeArrowheads="1"/>
          </p:cNvSpPr>
          <p:nvPr>
            <p:ph type="title"/>
          </p:nvPr>
        </p:nvSpPr>
        <p:spPr/>
        <p:txBody>
          <a:bodyPr/>
          <a:lstStyle/>
          <a:p>
            <a:r>
              <a:rPr lang="en-US"/>
              <a:t>Rhine Paradox – (1)</a:t>
            </a:r>
          </a:p>
        </p:txBody>
      </p:sp>
      <p:sp>
        <p:nvSpPr>
          <p:cNvPr id="35843" name="Rectangle 3"/>
          <p:cNvSpPr>
            <a:spLocks noGrp="1" noChangeArrowheads="1"/>
          </p:cNvSpPr>
          <p:nvPr>
            <p:ph type="body" idx="1"/>
          </p:nvPr>
        </p:nvSpPr>
        <p:spPr>
          <a:xfrm>
            <a:off x="533400" y="1981200"/>
            <a:ext cx="11049000" cy="4495800"/>
          </a:xfrm>
        </p:spPr>
        <p:txBody>
          <a:bodyPr/>
          <a:lstStyle/>
          <a:p>
            <a:r>
              <a:rPr lang="en-US" dirty="0"/>
              <a:t>Joseph Rhine was a parapsychologist in the 1950’s who hypothesized that some people had Extra-Sensory Perception.</a:t>
            </a:r>
          </a:p>
          <a:p>
            <a:r>
              <a:rPr lang="en-US" dirty="0"/>
              <a:t>He devised (something like) an experiment where subjects were asked to guess 10 hidden cards – </a:t>
            </a:r>
            <a:r>
              <a:rPr lang="en-US" dirty="0">
                <a:solidFill>
                  <a:srgbClr val="FF0000"/>
                </a:solidFill>
              </a:rPr>
              <a:t>red </a:t>
            </a:r>
            <a:r>
              <a:rPr lang="en-US" dirty="0"/>
              <a:t>or </a:t>
            </a:r>
            <a:r>
              <a:rPr lang="en-US" dirty="0">
                <a:solidFill>
                  <a:srgbClr val="0070C0"/>
                </a:solidFill>
              </a:rPr>
              <a:t>blue</a:t>
            </a:r>
            <a:r>
              <a:rPr lang="en-US" dirty="0"/>
              <a:t>.</a:t>
            </a:r>
          </a:p>
          <a:p>
            <a:r>
              <a:rPr lang="en-US" dirty="0"/>
              <a:t>He discovered that almost 1 in 1000 had ESP – they were able to get all 10 right!</a:t>
            </a:r>
          </a:p>
        </p:txBody>
      </p:sp>
      <p:sp>
        <p:nvSpPr>
          <p:cNvPr id="5" name="TextBox 4"/>
          <p:cNvSpPr txBox="1"/>
          <p:nvPr/>
        </p:nvSpPr>
        <p:spPr>
          <a:xfrm>
            <a:off x="2209800" y="6477000"/>
            <a:ext cx="7391400" cy="338554"/>
          </a:xfrm>
          <a:prstGeom prst="rect">
            <a:avLst/>
          </a:prstGeom>
          <a:noFill/>
        </p:spPr>
        <p:txBody>
          <a:bodyPr wrap="square" rtlCol="0">
            <a:spAutoFit/>
          </a:bodyPr>
          <a:lstStyle/>
          <a:p>
            <a:pPr lvl="1"/>
            <a:r>
              <a:rPr lang="en-US" sz="1600" dirty="0">
                <a:solidFill>
                  <a:schemeClr val="accent4">
                    <a:lumMod val="75000"/>
                  </a:schemeClr>
                </a:solidFill>
              </a:rPr>
              <a:t>CS345A  Data Mining on the Web: </a:t>
            </a:r>
            <a:r>
              <a:rPr lang="en-US" sz="1600" dirty="0" err="1">
                <a:solidFill>
                  <a:schemeClr val="accent4">
                    <a:lumMod val="75000"/>
                  </a:schemeClr>
                </a:solidFill>
              </a:rPr>
              <a:t>Anand</a:t>
            </a:r>
            <a:r>
              <a:rPr lang="en-US" sz="1600" dirty="0">
                <a:solidFill>
                  <a:schemeClr val="accent4">
                    <a:lumMod val="75000"/>
                  </a:schemeClr>
                </a:solidFill>
              </a:rPr>
              <a:t> </a:t>
            </a:r>
            <a:r>
              <a:rPr lang="en-US" sz="1600" dirty="0" err="1">
                <a:solidFill>
                  <a:schemeClr val="accent4">
                    <a:lumMod val="75000"/>
                  </a:schemeClr>
                </a:solidFill>
              </a:rPr>
              <a:t>Rajaraman</a:t>
            </a:r>
            <a:r>
              <a:rPr lang="en-US" sz="1600" dirty="0">
                <a:solidFill>
                  <a:schemeClr val="accent4">
                    <a:lumMod val="75000"/>
                  </a:schemeClr>
                </a:solidFill>
              </a:rPr>
              <a:t>, Jeff Ullman</a:t>
            </a:r>
          </a:p>
        </p:txBody>
      </p:sp>
    </p:spTree>
    <p:extLst>
      <p:ext uri="{BB962C8B-B14F-4D97-AF65-F5344CB8AC3E}">
        <p14:creationId xmlns:p14="http://schemas.microsoft.com/office/powerpoint/2010/main" val="6866484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1078" name="Rectangle 6"/>
          <p:cNvSpPr>
            <a:spLocks noGrp="1" noChangeArrowheads="1"/>
          </p:cNvSpPr>
          <p:nvPr>
            <p:ph type="title"/>
          </p:nvPr>
        </p:nvSpPr>
        <p:spPr/>
        <p:txBody>
          <a:bodyPr/>
          <a:lstStyle/>
          <a:p>
            <a:r>
              <a:rPr lang="en-US" dirty="0"/>
              <a:t>Categorical Relational Data </a:t>
            </a:r>
          </a:p>
        </p:txBody>
      </p:sp>
      <p:sp>
        <p:nvSpPr>
          <p:cNvPr id="771079" name="Rectangle 7"/>
          <p:cNvSpPr>
            <a:spLocks noGrp="1" noChangeArrowheads="1"/>
          </p:cNvSpPr>
          <p:nvPr>
            <p:ph type="body" idx="1"/>
          </p:nvPr>
        </p:nvSpPr>
        <p:spPr/>
        <p:txBody>
          <a:bodyPr/>
          <a:lstStyle/>
          <a:p>
            <a:r>
              <a:rPr lang="en-US" dirty="0"/>
              <a:t>Data that consists of a collection of records, each of which consists of a </a:t>
            </a:r>
            <a:r>
              <a:rPr lang="en-US" dirty="0">
                <a:solidFill>
                  <a:srgbClr val="FF0000"/>
                </a:solidFill>
              </a:rPr>
              <a:t>fixed set </a:t>
            </a:r>
            <a:r>
              <a:rPr lang="en-US" dirty="0"/>
              <a:t>of </a:t>
            </a:r>
            <a:r>
              <a:rPr lang="en-US" dirty="0">
                <a:solidFill>
                  <a:schemeClr val="accent6">
                    <a:lumMod val="75000"/>
                  </a:schemeClr>
                </a:solidFill>
              </a:rPr>
              <a:t>categorical </a:t>
            </a:r>
            <a:r>
              <a:rPr lang="en-US" dirty="0"/>
              <a:t>attributes </a:t>
            </a:r>
          </a:p>
          <a:p>
            <a:pPr lvl="1"/>
            <a:endParaRPr lang="en-US" dirty="0"/>
          </a:p>
          <a:p>
            <a:pPr lvl="1"/>
            <a:endParaRPr lang="en-US" dirty="0"/>
          </a:p>
        </p:txBody>
      </p:sp>
      <p:graphicFrame>
        <p:nvGraphicFramePr>
          <p:cNvPr id="2" name="Table 1"/>
          <p:cNvGraphicFramePr>
            <a:graphicFrameLocks noGrp="1"/>
          </p:cNvGraphicFramePr>
          <p:nvPr>
            <p:extLst>
              <p:ext uri="{D42A27DB-BD31-4B8C-83A1-F6EECF244321}">
                <p14:modId xmlns:p14="http://schemas.microsoft.com/office/powerpoint/2010/main" val="1377700985"/>
              </p:ext>
            </p:extLst>
          </p:nvPr>
        </p:nvGraphicFramePr>
        <p:xfrm>
          <a:off x="3048000" y="3276600"/>
          <a:ext cx="6096000" cy="2123440"/>
        </p:xfrm>
        <a:graphic>
          <a:graphicData uri="http://schemas.openxmlformats.org/drawingml/2006/table">
            <a:tbl>
              <a:tblPr firstRow="1" bandRow="1">
                <a:tableStyleId>{073A0DAA-6AF3-43AB-8588-CEC1D06C72B9}</a:tableStyleId>
              </a:tblPr>
              <a:tblGrid>
                <a:gridCol w="1524000">
                  <a:extLst>
                    <a:ext uri="{9D8B030D-6E8A-4147-A177-3AD203B41FA5}">
                      <a16:colId xmlns:a16="http://schemas.microsoft.com/office/drawing/2014/main" val="20000"/>
                    </a:ext>
                  </a:extLst>
                </a:gridCol>
                <a:gridCol w="1524000">
                  <a:extLst>
                    <a:ext uri="{9D8B030D-6E8A-4147-A177-3AD203B41FA5}">
                      <a16:colId xmlns:a16="http://schemas.microsoft.com/office/drawing/2014/main" val="20001"/>
                    </a:ext>
                  </a:extLst>
                </a:gridCol>
                <a:gridCol w="1524000">
                  <a:extLst>
                    <a:ext uri="{9D8B030D-6E8A-4147-A177-3AD203B41FA5}">
                      <a16:colId xmlns:a16="http://schemas.microsoft.com/office/drawing/2014/main" val="20002"/>
                    </a:ext>
                  </a:extLst>
                </a:gridCol>
                <a:gridCol w="1524000">
                  <a:extLst>
                    <a:ext uri="{9D8B030D-6E8A-4147-A177-3AD203B41FA5}">
                      <a16:colId xmlns:a16="http://schemas.microsoft.com/office/drawing/2014/main" val="20003"/>
                    </a:ext>
                  </a:extLst>
                </a:gridCol>
              </a:tblGrid>
              <a:tr h="370840">
                <a:tc>
                  <a:txBody>
                    <a:bodyPr/>
                    <a:lstStyle/>
                    <a:p>
                      <a:r>
                        <a:rPr lang="en-US" dirty="0"/>
                        <a:t>ID Number</a:t>
                      </a:r>
                    </a:p>
                  </a:txBody>
                  <a:tcPr/>
                </a:tc>
                <a:tc>
                  <a:txBody>
                    <a:bodyPr/>
                    <a:lstStyle/>
                    <a:p>
                      <a:r>
                        <a:rPr lang="en-US" dirty="0"/>
                        <a:t>Zip Code</a:t>
                      </a:r>
                    </a:p>
                  </a:txBody>
                  <a:tcPr/>
                </a:tc>
                <a:tc>
                  <a:txBody>
                    <a:bodyPr/>
                    <a:lstStyle/>
                    <a:p>
                      <a:r>
                        <a:rPr lang="en-US" dirty="0"/>
                        <a:t>Marital Status</a:t>
                      </a:r>
                    </a:p>
                  </a:txBody>
                  <a:tcPr/>
                </a:tc>
                <a:tc>
                  <a:txBody>
                    <a:bodyPr/>
                    <a:lstStyle/>
                    <a:p>
                      <a:r>
                        <a:rPr lang="en-US" dirty="0"/>
                        <a:t>Income Bracket</a:t>
                      </a:r>
                    </a:p>
                  </a:txBody>
                  <a:tcPr/>
                </a:tc>
                <a:extLst>
                  <a:ext uri="{0D108BD9-81ED-4DB2-BD59-A6C34878D82A}">
                    <a16:rowId xmlns:a16="http://schemas.microsoft.com/office/drawing/2014/main" val="10000"/>
                  </a:ext>
                </a:extLst>
              </a:tr>
              <a:tr h="370840">
                <a:tc>
                  <a:txBody>
                    <a:bodyPr/>
                    <a:lstStyle/>
                    <a:p>
                      <a:pPr algn="ctr"/>
                      <a:r>
                        <a:rPr lang="en-US" dirty="0"/>
                        <a:t>1129842</a:t>
                      </a:r>
                    </a:p>
                  </a:txBody>
                  <a:tcPr/>
                </a:tc>
                <a:tc>
                  <a:txBody>
                    <a:bodyPr/>
                    <a:lstStyle/>
                    <a:p>
                      <a:pPr algn="ctr"/>
                      <a:r>
                        <a:rPr lang="en-US" dirty="0"/>
                        <a:t>45221</a:t>
                      </a:r>
                    </a:p>
                  </a:txBody>
                  <a:tcPr/>
                </a:tc>
                <a:tc>
                  <a:txBody>
                    <a:bodyPr/>
                    <a:lstStyle/>
                    <a:p>
                      <a:pPr algn="ctr"/>
                      <a:r>
                        <a:rPr lang="en-US" dirty="0"/>
                        <a:t>Single </a:t>
                      </a:r>
                    </a:p>
                  </a:txBody>
                  <a:tcPr/>
                </a:tc>
                <a:tc>
                  <a:txBody>
                    <a:bodyPr/>
                    <a:lstStyle/>
                    <a:p>
                      <a:pPr algn="ctr"/>
                      <a:r>
                        <a:rPr lang="en-US" dirty="0"/>
                        <a:t>High</a:t>
                      </a:r>
                    </a:p>
                  </a:txBody>
                  <a:tcPr/>
                </a:tc>
                <a:extLst>
                  <a:ext uri="{0D108BD9-81ED-4DB2-BD59-A6C34878D82A}">
                    <a16:rowId xmlns:a16="http://schemas.microsoft.com/office/drawing/2014/main" val="10001"/>
                  </a:ext>
                </a:extLst>
              </a:tr>
              <a:tr h="370840">
                <a:tc>
                  <a:txBody>
                    <a:bodyPr/>
                    <a:lstStyle/>
                    <a:p>
                      <a:pPr algn="ctr"/>
                      <a:r>
                        <a:rPr lang="en-US" dirty="0"/>
                        <a:t>2342345</a:t>
                      </a:r>
                    </a:p>
                  </a:txBody>
                  <a:tcPr/>
                </a:tc>
                <a:tc>
                  <a:txBody>
                    <a:bodyPr/>
                    <a:lstStyle/>
                    <a:p>
                      <a:pPr algn="ctr"/>
                      <a:r>
                        <a:rPr lang="en-US" dirty="0"/>
                        <a:t>45223</a:t>
                      </a:r>
                    </a:p>
                  </a:txBody>
                  <a:tcPr/>
                </a:tc>
                <a:tc>
                  <a:txBody>
                    <a:bodyPr/>
                    <a:lstStyle/>
                    <a:p>
                      <a:pPr algn="ctr"/>
                      <a:r>
                        <a:rPr lang="en-US" dirty="0"/>
                        <a:t>Married</a:t>
                      </a:r>
                    </a:p>
                  </a:txBody>
                  <a:tcPr/>
                </a:tc>
                <a:tc>
                  <a:txBody>
                    <a:bodyPr/>
                    <a:lstStyle/>
                    <a:p>
                      <a:pPr algn="ctr"/>
                      <a:r>
                        <a:rPr lang="en-US" dirty="0"/>
                        <a:t>Low</a:t>
                      </a:r>
                    </a:p>
                  </a:txBody>
                  <a:tcPr/>
                </a:tc>
                <a:extLst>
                  <a:ext uri="{0D108BD9-81ED-4DB2-BD59-A6C34878D82A}">
                    <a16:rowId xmlns:a16="http://schemas.microsoft.com/office/drawing/2014/main" val="10002"/>
                  </a:ext>
                </a:extLst>
              </a:tr>
              <a:tr h="370840">
                <a:tc>
                  <a:txBody>
                    <a:bodyPr/>
                    <a:lstStyle/>
                    <a:p>
                      <a:pPr algn="ctr"/>
                      <a:r>
                        <a:rPr lang="en-US" dirty="0"/>
                        <a:t>1234542</a:t>
                      </a:r>
                    </a:p>
                  </a:txBody>
                  <a:tcPr/>
                </a:tc>
                <a:tc>
                  <a:txBody>
                    <a:bodyPr/>
                    <a:lstStyle/>
                    <a:p>
                      <a:pPr algn="ctr"/>
                      <a:r>
                        <a:rPr lang="en-US" dirty="0"/>
                        <a:t>45221</a:t>
                      </a:r>
                    </a:p>
                  </a:txBody>
                  <a:tcPr/>
                </a:tc>
                <a:tc>
                  <a:txBody>
                    <a:bodyPr/>
                    <a:lstStyle/>
                    <a:p>
                      <a:pPr algn="ctr"/>
                      <a:r>
                        <a:rPr lang="en-US" dirty="0"/>
                        <a:t>Divorced</a:t>
                      </a:r>
                    </a:p>
                  </a:txBody>
                  <a:tcPr/>
                </a:tc>
                <a:tc>
                  <a:txBody>
                    <a:bodyPr/>
                    <a:lstStyle/>
                    <a:p>
                      <a:pPr algn="ctr"/>
                      <a:r>
                        <a:rPr lang="en-US" dirty="0"/>
                        <a:t>High</a:t>
                      </a:r>
                    </a:p>
                  </a:txBody>
                  <a:tcPr/>
                </a:tc>
                <a:extLst>
                  <a:ext uri="{0D108BD9-81ED-4DB2-BD59-A6C34878D82A}">
                    <a16:rowId xmlns:a16="http://schemas.microsoft.com/office/drawing/2014/main" val="10003"/>
                  </a:ext>
                </a:extLst>
              </a:tr>
              <a:tr h="370840">
                <a:tc>
                  <a:txBody>
                    <a:bodyPr/>
                    <a:lstStyle/>
                    <a:p>
                      <a:pPr algn="ctr"/>
                      <a:r>
                        <a:rPr lang="en-US" dirty="0"/>
                        <a:t>1243535</a:t>
                      </a:r>
                    </a:p>
                  </a:txBody>
                  <a:tcPr/>
                </a:tc>
                <a:tc>
                  <a:txBody>
                    <a:bodyPr/>
                    <a:lstStyle/>
                    <a:p>
                      <a:pPr algn="ctr"/>
                      <a:r>
                        <a:rPr lang="en-US" dirty="0"/>
                        <a:t>45224</a:t>
                      </a:r>
                    </a:p>
                  </a:txBody>
                  <a:tcPr/>
                </a:tc>
                <a:tc>
                  <a:txBody>
                    <a:bodyPr/>
                    <a:lstStyle/>
                    <a:p>
                      <a:pPr algn="ctr"/>
                      <a:r>
                        <a:rPr lang="en-US" dirty="0"/>
                        <a:t>Single</a:t>
                      </a:r>
                    </a:p>
                  </a:txBody>
                  <a:tcPr/>
                </a:tc>
                <a:tc>
                  <a:txBody>
                    <a:bodyPr/>
                    <a:lstStyle/>
                    <a:p>
                      <a:pPr algn="ctr"/>
                      <a:r>
                        <a:rPr lang="en-US" dirty="0"/>
                        <a:t>Medium</a:t>
                      </a:r>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261771411"/>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34CD794-1BFC-416A-B563-04CF51B9CD2A}" type="slidenum">
              <a:rPr lang="en-US"/>
              <a:pPr/>
              <a:t>110</a:t>
            </a:fld>
            <a:endParaRPr lang="en-US"/>
          </a:p>
        </p:txBody>
      </p:sp>
      <p:sp>
        <p:nvSpPr>
          <p:cNvPr id="36866" name="Rectangle 2"/>
          <p:cNvSpPr>
            <a:spLocks noGrp="1" noChangeArrowheads="1"/>
          </p:cNvSpPr>
          <p:nvPr>
            <p:ph type="title"/>
          </p:nvPr>
        </p:nvSpPr>
        <p:spPr/>
        <p:txBody>
          <a:bodyPr/>
          <a:lstStyle/>
          <a:p>
            <a:r>
              <a:rPr lang="en-US"/>
              <a:t>Rhine Paradox – (2)</a:t>
            </a:r>
          </a:p>
        </p:txBody>
      </p:sp>
      <p:sp>
        <p:nvSpPr>
          <p:cNvPr id="36867" name="Rectangle 3"/>
          <p:cNvSpPr>
            <a:spLocks noGrp="1" noChangeArrowheads="1"/>
          </p:cNvSpPr>
          <p:nvPr>
            <p:ph type="body" idx="1"/>
          </p:nvPr>
        </p:nvSpPr>
        <p:spPr/>
        <p:txBody>
          <a:bodyPr/>
          <a:lstStyle/>
          <a:p>
            <a:r>
              <a:rPr lang="en-US" dirty="0"/>
              <a:t>He told these people they had ESP and called them in for another test of the same type.</a:t>
            </a:r>
          </a:p>
          <a:p>
            <a:r>
              <a:rPr lang="en-US" dirty="0"/>
              <a:t>Alas, he discovered that almost all of them had lost their ESP.</a:t>
            </a:r>
          </a:p>
          <a:p>
            <a:pPr lvl="1"/>
            <a:r>
              <a:rPr lang="en-US" dirty="0"/>
              <a:t>Why?</a:t>
            </a:r>
          </a:p>
          <a:p>
            <a:endParaRPr lang="en-US" dirty="0"/>
          </a:p>
          <a:p>
            <a:r>
              <a:rPr lang="en-US" dirty="0"/>
              <a:t>What did he conclude?</a:t>
            </a:r>
          </a:p>
          <a:p>
            <a:pPr lvl="1"/>
            <a:r>
              <a:rPr lang="en-US" dirty="0"/>
              <a:t>Answer on next slide.</a:t>
            </a:r>
          </a:p>
        </p:txBody>
      </p:sp>
      <p:sp>
        <p:nvSpPr>
          <p:cNvPr id="5" name="TextBox 4"/>
          <p:cNvSpPr txBox="1"/>
          <p:nvPr/>
        </p:nvSpPr>
        <p:spPr>
          <a:xfrm>
            <a:off x="2209800" y="6477000"/>
            <a:ext cx="7391400" cy="338554"/>
          </a:xfrm>
          <a:prstGeom prst="rect">
            <a:avLst/>
          </a:prstGeom>
          <a:noFill/>
        </p:spPr>
        <p:txBody>
          <a:bodyPr wrap="square" rtlCol="0">
            <a:spAutoFit/>
          </a:bodyPr>
          <a:lstStyle/>
          <a:p>
            <a:pPr lvl="1"/>
            <a:r>
              <a:rPr lang="en-US" sz="1600" dirty="0">
                <a:solidFill>
                  <a:schemeClr val="accent4">
                    <a:lumMod val="75000"/>
                  </a:schemeClr>
                </a:solidFill>
              </a:rPr>
              <a:t>CS345A  Data Mining on the Web: </a:t>
            </a:r>
            <a:r>
              <a:rPr lang="en-US" sz="1600" dirty="0" err="1">
                <a:solidFill>
                  <a:schemeClr val="accent4">
                    <a:lumMod val="75000"/>
                  </a:schemeClr>
                </a:solidFill>
              </a:rPr>
              <a:t>Anand</a:t>
            </a:r>
            <a:r>
              <a:rPr lang="en-US" sz="1600" dirty="0">
                <a:solidFill>
                  <a:schemeClr val="accent4">
                    <a:lumMod val="75000"/>
                  </a:schemeClr>
                </a:solidFill>
              </a:rPr>
              <a:t> </a:t>
            </a:r>
            <a:r>
              <a:rPr lang="en-US" sz="1600" dirty="0" err="1">
                <a:solidFill>
                  <a:schemeClr val="accent4">
                    <a:lumMod val="75000"/>
                  </a:schemeClr>
                </a:solidFill>
              </a:rPr>
              <a:t>Rajaraman</a:t>
            </a:r>
            <a:r>
              <a:rPr lang="en-US" sz="1600" dirty="0">
                <a:solidFill>
                  <a:schemeClr val="accent4">
                    <a:lumMod val="75000"/>
                  </a:schemeClr>
                </a:solidFill>
              </a:rPr>
              <a:t>, Jeff Ullman</a:t>
            </a:r>
          </a:p>
        </p:txBody>
      </p:sp>
    </p:spTree>
    <p:extLst>
      <p:ext uri="{BB962C8B-B14F-4D97-AF65-F5344CB8AC3E}">
        <p14:creationId xmlns:p14="http://schemas.microsoft.com/office/powerpoint/2010/main" val="3826887923"/>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D020DCB-4163-4F3B-A537-1EFC5252F6BB}" type="slidenum">
              <a:rPr lang="en-US"/>
              <a:pPr/>
              <a:t>111</a:t>
            </a:fld>
            <a:endParaRPr lang="en-US"/>
          </a:p>
        </p:txBody>
      </p:sp>
      <p:sp>
        <p:nvSpPr>
          <p:cNvPr id="37890" name="Rectangle 2"/>
          <p:cNvSpPr>
            <a:spLocks noGrp="1" noChangeArrowheads="1"/>
          </p:cNvSpPr>
          <p:nvPr>
            <p:ph type="title"/>
          </p:nvPr>
        </p:nvSpPr>
        <p:spPr/>
        <p:txBody>
          <a:bodyPr/>
          <a:lstStyle/>
          <a:p>
            <a:r>
              <a:rPr lang="en-US"/>
              <a:t>Rhine Paradox – (3)</a:t>
            </a:r>
          </a:p>
        </p:txBody>
      </p:sp>
      <p:sp>
        <p:nvSpPr>
          <p:cNvPr id="37891" name="Rectangle 3"/>
          <p:cNvSpPr>
            <a:spLocks noGrp="1" noChangeArrowheads="1"/>
          </p:cNvSpPr>
          <p:nvPr>
            <p:ph type="body" idx="1"/>
          </p:nvPr>
        </p:nvSpPr>
        <p:spPr/>
        <p:txBody>
          <a:bodyPr/>
          <a:lstStyle/>
          <a:p>
            <a:r>
              <a:rPr lang="en-US" dirty="0"/>
              <a:t>He concluded that you shouldn’t tell people they have ESP; it causes them to lose it.</a:t>
            </a:r>
          </a:p>
        </p:txBody>
      </p:sp>
      <p:sp>
        <p:nvSpPr>
          <p:cNvPr id="2" name="TextBox 1"/>
          <p:cNvSpPr txBox="1"/>
          <p:nvPr/>
        </p:nvSpPr>
        <p:spPr>
          <a:xfrm>
            <a:off x="2209800" y="6477000"/>
            <a:ext cx="7391400" cy="338554"/>
          </a:xfrm>
          <a:prstGeom prst="rect">
            <a:avLst/>
          </a:prstGeom>
          <a:noFill/>
        </p:spPr>
        <p:txBody>
          <a:bodyPr wrap="square" rtlCol="0">
            <a:spAutoFit/>
          </a:bodyPr>
          <a:lstStyle/>
          <a:p>
            <a:pPr lvl="1"/>
            <a:r>
              <a:rPr lang="en-US" sz="1600" dirty="0">
                <a:solidFill>
                  <a:schemeClr val="accent4">
                    <a:lumMod val="75000"/>
                  </a:schemeClr>
                </a:solidFill>
              </a:rPr>
              <a:t>CS345A Data Mining on the Web: </a:t>
            </a:r>
            <a:r>
              <a:rPr lang="en-US" sz="1600" dirty="0" err="1">
                <a:solidFill>
                  <a:schemeClr val="accent4">
                    <a:lumMod val="75000"/>
                  </a:schemeClr>
                </a:solidFill>
              </a:rPr>
              <a:t>Anand</a:t>
            </a:r>
            <a:r>
              <a:rPr lang="en-US" sz="1600" dirty="0">
                <a:solidFill>
                  <a:schemeClr val="accent4">
                    <a:lumMod val="75000"/>
                  </a:schemeClr>
                </a:solidFill>
              </a:rPr>
              <a:t> </a:t>
            </a:r>
            <a:r>
              <a:rPr lang="en-US" sz="1600" dirty="0" err="1">
                <a:solidFill>
                  <a:schemeClr val="accent4">
                    <a:lumMod val="75000"/>
                  </a:schemeClr>
                </a:solidFill>
              </a:rPr>
              <a:t>Rajaraman</a:t>
            </a:r>
            <a:r>
              <a:rPr lang="en-US" sz="1600" dirty="0">
                <a:solidFill>
                  <a:schemeClr val="accent4">
                    <a:lumMod val="75000"/>
                  </a:schemeClr>
                </a:solidFill>
              </a:rPr>
              <a:t>, Jeff Ullman</a:t>
            </a:r>
          </a:p>
        </p:txBody>
      </p:sp>
    </p:spTree>
    <p:extLst>
      <p:ext uri="{BB962C8B-B14F-4D97-AF65-F5344CB8AC3E}">
        <p14:creationId xmlns:p14="http://schemas.microsoft.com/office/powerpoint/2010/main" val="4128349223"/>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38E768BF-915B-4CD3-8EF7-9938D09D09CC}"/>
              </a:ext>
            </a:extLst>
          </p:cNvPr>
          <p:cNvSpPr>
            <a:spLocks noGrp="1"/>
          </p:cNvSpPr>
          <p:nvPr>
            <p:ph type="ctrTitle"/>
          </p:nvPr>
        </p:nvSpPr>
        <p:spPr>
          <a:xfrm>
            <a:off x="914400" y="1371601"/>
            <a:ext cx="10464800" cy="1927225"/>
          </a:xfrm>
        </p:spPr>
        <p:txBody>
          <a:bodyPr/>
          <a:lstStyle/>
          <a:p>
            <a:r>
              <a:rPr lang="en-US" dirty="0"/>
              <a:t>EXPLORATORY DATA  ANALYSIS</a:t>
            </a:r>
          </a:p>
        </p:txBody>
      </p:sp>
      <p:sp>
        <p:nvSpPr>
          <p:cNvPr id="12" name="Subtitle 2">
            <a:extLst>
              <a:ext uri="{FF2B5EF4-FFF2-40B4-BE49-F238E27FC236}">
                <a16:creationId xmlns:a16="http://schemas.microsoft.com/office/drawing/2014/main" id="{8AEC7D73-6F8C-4863-B63C-2CDEA2B4895D}"/>
              </a:ext>
            </a:extLst>
          </p:cNvPr>
          <p:cNvSpPr>
            <a:spLocks noGrp="1"/>
          </p:cNvSpPr>
          <p:nvPr>
            <p:ph type="subTitle" idx="1"/>
          </p:nvPr>
        </p:nvSpPr>
        <p:spPr>
          <a:xfrm>
            <a:off x="914400" y="3505200"/>
            <a:ext cx="8534400" cy="1752600"/>
          </a:xfrm>
        </p:spPr>
        <p:txBody>
          <a:bodyPr/>
          <a:lstStyle/>
          <a:p>
            <a:r>
              <a:rPr lang="en-US" dirty="0"/>
              <a:t>What does my data look like?</a:t>
            </a:r>
          </a:p>
        </p:txBody>
      </p:sp>
    </p:spTree>
    <p:extLst>
      <p:ext uri="{BB962C8B-B14F-4D97-AF65-F5344CB8AC3E}">
        <p14:creationId xmlns:p14="http://schemas.microsoft.com/office/powerpoint/2010/main" val="2313798880"/>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Exploratory analysis of data</a:t>
            </a:r>
          </a:p>
        </p:txBody>
      </p:sp>
      <p:sp>
        <p:nvSpPr>
          <p:cNvPr id="3" name="Content Placeholder 2"/>
          <p:cNvSpPr>
            <a:spLocks noGrp="1"/>
          </p:cNvSpPr>
          <p:nvPr>
            <p:ph idx="1"/>
          </p:nvPr>
        </p:nvSpPr>
        <p:spPr/>
        <p:txBody>
          <a:bodyPr>
            <a:normAutofit lnSpcReduction="10000"/>
          </a:bodyPr>
          <a:lstStyle/>
          <a:p>
            <a:r>
              <a:rPr lang="en-US" dirty="0">
                <a:solidFill>
                  <a:schemeClr val="accent6">
                    <a:lumMod val="75000"/>
                  </a:schemeClr>
                </a:solidFill>
              </a:rPr>
              <a:t>Summary statistics</a:t>
            </a:r>
            <a:r>
              <a:rPr lang="en-US" dirty="0"/>
              <a:t>: numbers that summarize properties of the data</a:t>
            </a:r>
          </a:p>
          <a:p>
            <a:pPr lvl="2"/>
            <a:endParaRPr lang="en-US" dirty="0"/>
          </a:p>
          <a:p>
            <a:r>
              <a:rPr lang="en-US" dirty="0"/>
              <a:t>Summarized properties include </a:t>
            </a:r>
            <a:r>
              <a:rPr lang="en-US" dirty="0">
                <a:solidFill>
                  <a:srgbClr val="0070C0"/>
                </a:solidFill>
              </a:rPr>
              <a:t>frequency</a:t>
            </a:r>
            <a:r>
              <a:rPr lang="en-US" dirty="0"/>
              <a:t>, </a:t>
            </a:r>
            <a:r>
              <a:rPr lang="en-US" dirty="0">
                <a:solidFill>
                  <a:srgbClr val="0070C0"/>
                </a:solidFill>
              </a:rPr>
              <a:t>location</a:t>
            </a:r>
            <a:r>
              <a:rPr lang="en-US" dirty="0"/>
              <a:t> and </a:t>
            </a:r>
            <a:r>
              <a:rPr lang="en-US" dirty="0">
                <a:solidFill>
                  <a:srgbClr val="0070C0"/>
                </a:solidFill>
              </a:rPr>
              <a:t>spread</a:t>
            </a:r>
          </a:p>
          <a:p>
            <a:pPr lvl="1"/>
            <a:r>
              <a:rPr lang="en-US" dirty="0"/>
              <a:t> </a:t>
            </a:r>
            <a:r>
              <a:rPr lang="en-US" sz="2600" dirty="0"/>
              <a:t>Examples: location - mean</a:t>
            </a:r>
            <a:br>
              <a:rPr lang="en-US" sz="2600" dirty="0"/>
            </a:br>
            <a:r>
              <a:rPr lang="en-US" sz="2600" dirty="0"/>
              <a:t>                   spread - standard deviation</a:t>
            </a:r>
          </a:p>
          <a:p>
            <a:pPr lvl="1"/>
            <a:endParaRPr lang="en-US" dirty="0"/>
          </a:p>
          <a:p>
            <a:r>
              <a:rPr lang="en-US" dirty="0"/>
              <a:t>Most summary statistics can be calculated in a single pass through the data </a:t>
            </a:r>
          </a:p>
          <a:p>
            <a:endParaRPr lang="en-US" dirty="0"/>
          </a:p>
          <a:p>
            <a:r>
              <a:rPr lang="en-US" dirty="0"/>
              <a:t>Computing </a:t>
            </a:r>
            <a:r>
              <a:rPr lang="en-US" dirty="0">
                <a:solidFill>
                  <a:srgbClr val="FF3300"/>
                </a:solidFill>
              </a:rPr>
              <a:t>data statistics </a:t>
            </a:r>
            <a:r>
              <a:rPr lang="en-US" dirty="0"/>
              <a:t>is one of the first steps in understanding our data</a:t>
            </a:r>
          </a:p>
          <a:p>
            <a:pPr lvl="2">
              <a:buFont typeface="Wingdings" pitchFamily="2" charset="2"/>
              <a:buNone/>
            </a:pPr>
            <a:endParaRPr lang="en-US" dirty="0"/>
          </a:p>
          <a:p>
            <a:endParaRPr lang="en-US" dirty="0"/>
          </a:p>
        </p:txBody>
      </p:sp>
    </p:spTree>
    <p:extLst>
      <p:ext uri="{BB962C8B-B14F-4D97-AF65-F5344CB8AC3E}">
        <p14:creationId xmlns:p14="http://schemas.microsoft.com/office/powerpoint/2010/main" val="1809407636"/>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4194" name="Rectangle 2"/>
          <p:cNvSpPr>
            <a:spLocks noGrp="1" noChangeArrowheads="1"/>
          </p:cNvSpPr>
          <p:nvPr>
            <p:ph type="title"/>
          </p:nvPr>
        </p:nvSpPr>
        <p:spPr/>
        <p:txBody>
          <a:bodyPr/>
          <a:lstStyle/>
          <a:p>
            <a:r>
              <a:rPr lang="en-US"/>
              <a:t>Frequency and Mode</a:t>
            </a:r>
          </a:p>
        </p:txBody>
      </p:sp>
      <p:sp>
        <p:nvSpPr>
          <p:cNvPr id="904195" name="Rectangle 3"/>
          <p:cNvSpPr>
            <a:spLocks noGrp="1" noChangeArrowheads="1"/>
          </p:cNvSpPr>
          <p:nvPr>
            <p:ph type="body" idx="1"/>
          </p:nvPr>
        </p:nvSpPr>
        <p:spPr>
          <a:xfrm>
            <a:off x="457201" y="1676400"/>
            <a:ext cx="11277600" cy="4953000"/>
          </a:xfrm>
        </p:spPr>
        <p:txBody>
          <a:bodyPr>
            <a:normAutofit/>
          </a:bodyPr>
          <a:lstStyle/>
          <a:p>
            <a:r>
              <a:rPr lang="en-US" dirty="0"/>
              <a:t>The </a:t>
            </a:r>
            <a:r>
              <a:rPr lang="en-US" dirty="0">
                <a:solidFill>
                  <a:schemeClr val="accent6">
                    <a:lumMod val="75000"/>
                  </a:schemeClr>
                </a:solidFill>
              </a:rPr>
              <a:t>frequency</a:t>
            </a:r>
            <a:r>
              <a:rPr lang="en-US" dirty="0"/>
              <a:t> of an attribute value is the percentage of time the value occurs in the data set</a:t>
            </a:r>
            <a:r>
              <a:rPr lang="en-US" sz="2400" dirty="0"/>
              <a:t> </a:t>
            </a:r>
          </a:p>
          <a:p>
            <a:pPr lvl="1"/>
            <a:r>
              <a:rPr lang="en-US" dirty="0"/>
              <a:t>For example, given the attribute ‘gender’ and a representative population of people, the gender ‘female’ occurs about 50% of the time.</a:t>
            </a:r>
          </a:p>
          <a:p>
            <a:r>
              <a:rPr lang="en-US" sz="2400" dirty="0"/>
              <a:t>The </a:t>
            </a:r>
            <a:r>
              <a:rPr lang="en-US" sz="2400" dirty="0">
                <a:solidFill>
                  <a:schemeClr val="accent6">
                    <a:lumMod val="75000"/>
                  </a:schemeClr>
                </a:solidFill>
              </a:rPr>
              <a:t>mode</a:t>
            </a:r>
            <a:r>
              <a:rPr lang="en-US" sz="2400" dirty="0"/>
              <a:t> of an attribute is the most frequent attribute value   </a:t>
            </a:r>
          </a:p>
          <a:p>
            <a:r>
              <a:rPr lang="en-US" sz="2400" dirty="0"/>
              <a:t>The notions of frequency and mode are typically used with categorical data</a:t>
            </a:r>
          </a:p>
          <a:p>
            <a:endParaRPr lang="en-US" sz="2400" dirty="0"/>
          </a:p>
          <a:p>
            <a:r>
              <a:rPr lang="en-US" sz="2400" dirty="0"/>
              <a:t>We can visualize the data frequencies using a </a:t>
            </a:r>
            <a:r>
              <a:rPr lang="en-US" sz="2400" dirty="0">
                <a:solidFill>
                  <a:srgbClr val="FF3300"/>
                </a:solidFill>
              </a:rPr>
              <a:t>value histogram</a:t>
            </a:r>
          </a:p>
        </p:txBody>
      </p:sp>
    </p:spTree>
    <p:extLst>
      <p:ext uri="{BB962C8B-B14F-4D97-AF65-F5344CB8AC3E}">
        <p14:creationId xmlns:p14="http://schemas.microsoft.com/office/powerpoint/2010/main" val="181849730"/>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a:t>
            </a:r>
          </a:p>
        </p:txBody>
      </p:sp>
      <p:graphicFrame>
        <p:nvGraphicFramePr>
          <p:cNvPr id="4" name="Content Placeholder 3"/>
          <p:cNvGraphicFramePr>
            <a:graphicFrameLocks noGrp="1" noChangeAspect="1"/>
          </p:cNvGraphicFramePr>
          <p:nvPr>
            <p:ph idx="1"/>
          </p:nvPr>
        </p:nvGraphicFramePr>
        <p:xfrm>
          <a:off x="1600201" y="1558222"/>
          <a:ext cx="4572585" cy="4876800"/>
        </p:xfrm>
        <a:graphic>
          <a:graphicData uri="http://schemas.openxmlformats.org/presentationml/2006/ole">
            <mc:AlternateContent xmlns:mc="http://schemas.openxmlformats.org/markup-compatibility/2006">
              <mc:Choice xmlns:v="urn:schemas-microsoft-com:vml" Requires="v">
                <p:oleObj spid="_x0000_s58381" name="Document" r:id="rId3" imgW="5416355" imgH="5776939" progId="Word.Document.8">
                  <p:embed/>
                </p:oleObj>
              </mc:Choice>
              <mc:Fallback>
                <p:oleObj name="Document" r:id="rId3" imgW="5416355" imgH="5776939" progId="Word.Document.8">
                  <p:embed/>
                  <p:pic>
                    <p:nvPicPr>
                      <p:cNvPr id="4" name="Content Placeholder 3"/>
                      <p:cNvPicPr>
                        <a:picLocks noChangeAspect="1" noChangeArrowheads="1"/>
                      </p:cNvPicPr>
                      <p:nvPr/>
                    </p:nvPicPr>
                    <p:blipFill>
                      <a:blip r:embed="rId4"/>
                      <a:srcRect/>
                      <a:stretch>
                        <a:fillRect/>
                      </a:stretch>
                    </p:blipFill>
                    <p:spPr bwMode="auto">
                      <a:xfrm>
                        <a:off x="1600201" y="1558222"/>
                        <a:ext cx="4572585" cy="487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 name="Rectangle 8"/>
          <p:cNvSpPr/>
          <p:nvPr/>
        </p:nvSpPr>
        <p:spPr>
          <a:xfrm>
            <a:off x="3048000" y="2209801"/>
            <a:ext cx="1066800" cy="4114799"/>
          </a:xfrm>
          <a:prstGeom prst="rect">
            <a:avLst/>
          </a:prstGeom>
          <a:no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3" name="Table 2"/>
          <p:cNvGraphicFramePr>
            <a:graphicFrameLocks noGrp="1"/>
          </p:cNvGraphicFramePr>
          <p:nvPr/>
        </p:nvGraphicFramePr>
        <p:xfrm>
          <a:off x="6019800" y="2819400"/>
          <a:ext cx="4299960" cy="762000"/>
        </p:xfrm>
        <a:graphic>
          <a:graphicData uri="http://schemas.openxmlformats.org/drawingml/2006/table">
            <a:tbl>
              <a:tblPr firstRow="1" bandRow="1">
                <a:tableStyleId>{5C22544A-7EE6-4342-B048-85BDC9FD1C3A}</a:tableStyleId>
              </a:tblPr>
              <a:tblGrid>
                <a:gridCol w="1074990">
                  <a:extLst>
                    <a:ext uri="{9D8B030D-6E8A-4147-A177-3AD203B41FA5}">
                      <a16:colId xmlns:a16="http://schemas.microsoft.com/office/drawing/2014/main" val="20000"/>
                    </a:ext>
                  </a:extLst>
                </a:gridCol>
                <a:gridCol w="1074990">
                  <a:extLst>
                    <a:ext uri="{9D8B030D-6E8A-4147-A177-3AD203B41FA5}">
                      <a16:colId xmlns:a16="http://schemas.microsoft.com/office/drawing/2014/main" val="20001"/>
                    </a:ext>
                  </a:extLst>
                </a:gridCol>
                <a:gridCol w="1202820">
                  <a:extLst>
                    <a:ext uri="{9D8B030D-6E8A-4147-A177-3AD203B41FA5}">
                      <a16:colId xmlns:a16="http://schemas.microsoft.com/office/drawing/2014/main" val="20002"/>
                    </a:ext>
                  </a:extLst>
                </a:gridCol>
                <a:gridCol w="947160">
                  <a:extLst>
                    <a:ext uri="{9D8B030D-6E8A-4147-A177-3AD203B41FA5}">
                      <a16:colId xmlns:a16="http://schemas.microsoft.com/office/drawing/2014/main" val="20003"/>
                    </a:ext>
                  </a:extLst>
                </a:gridCol>
              </a:tblGrid>
              <a:tr h="364366">
                <a:tc>
                  <a:txBody>
                    <a:bodyPr/>
                    <a:lstStyle/>
                    <a:p>
                      <a:pPr algn="ctr"/>
                      <a:r>
                        <a:rPr lang="en-US" dirty="0"/>
                        <a:t>Single</a:t>
                      </a:r>
                    </a:p>
                  </a:txBody>
                  <a:tcPr/>
                </a:tc>
                <a:tc>
                  <a:txBody>
                    <a:bodyPr/>
                    <a:lstStyle/>
                    <a:p>
                      <a:pPr algn="ctr"/>
                      <a:r>
                        <a:rPr lang="en-US" dirty="0"/>
                        <a:t>Married</a:t>
                      </a:r>
                    </a:p>
                  </a:txBody>
                  <a:tcPr/>
                </a:tc>
                <a:tc>
                  <a:txBody>
                    <a:bodyPr/>
                    <a:lstStyle/>
                    <a:p>
                      <a:pPr algn="ctr"/>
                      <a:r>
                        <a:rPr lang="en-US" dirty="0"/>
                        <a:t>Divorced</a:t>
                      </a:r>
                    </a:p>
                  </a:txBody>
                  <a:tcPr/>
                </a:tc>
                <a:tc>
                  <a:txBody>
                    <a:bodyPr/>
                    <a:lstStyle/>
                    <a:p>
                      <a:pPr algn="ctr"/>
                      <a:r>
                        <a:rPr lang="en-US" dirty="0"/>
                        <a:t>NULL</a:t>
                      </a:r>
                    </a:p>
                  </a:txBody>
                  <a:tcPr/>
                </a:tc>
                <a:extLst>
                  <a:ext uri="{0D108BD9-81ED-4DB2-BD59-A6C34878D82A}">
                    <a16:rowId xmlns:a16="http://schemas.microsoft.com/office/drawing/2014/main" val="10000"/>
                  </a:ext>
                </a:extLst>
              </a:tr>
              <a:tr h="396240">
                <a:tc>
                  <a:txBody>
                    <a:bodyPr/>
                    <a:lstStyle/>
                    <a:p>
                      <a:pPr algn="ctr"/>
                      <a:r>
                        <a:rPr lang="en-US" dirty="0"/>
                        <a:t>4</a:t>
                      </a:r>
                    </a:p>
                  </a:txBody>
                  <a:tcPr/>
                </a:tc>
                <a:tc>
                  <a:txBody>
                    <a:bodyPr/>
                    <a:lstStyle/>
                    <a:p>
                      <a:pPr algn="ctr"/>
                      <a:r>
                        <a:rPr lang="en-US" dirty="0"/>
                        <a:t>3</a:t>
                      </a:r>
                    </a:p>
                  </a:txBody>
                  <a:tcPr/>
                </a:tc>
                <a:tc>
                  <a:txBody>
                    <a:bodyPr/>
                    <a:lstStyle/>
                    <a:p>
                      <a:pPr algn="ctr"/>
                      <a:r>
                        <a:rPr lang="en-US" dirty="0"/>
                        <a:t>2</a:t>
                      </a:r>
                    </a:p>
                  </a:txBody>
                  <a:tcPr/>
                </a:tc>
                <a:tc>
                  <a:txBody>
                    <a:bodyPr/>
                    <a:lstStyle/>
                    <a:p>
                      <a:pPr algn="ctr"/>
                      <a:r>
                        <a:rPr lang="en-US" dirty="0"/>
                        <a:t>1</a:t>
                      </a:r>
                    </a:p>
                  </a:txBody>
                  <a:tcPr/>
                </a:tc>
                <a:extLst>
                  <a:ext uri="{0D108BD9-81ED-4DB2-BD59-A6C34878D82A}">
                    <a16:rowId xmlns:a16="http://schemas.microsoft.com/office/drawing/2014/main" val="10001"/>
                  </a:ext>
                </a:extLst>
              </a:tr>
            </a:tbl>
          </a:graphicData>
        </a:graphic>
      </p:graphicFrame>
      <p:sp>
        <p:nvSpPr>
          <p:cNvPr id="11" name="TextBox 10"/>
          <p:cNvSpPr txBox="1"/>
          <p:nvPr/>
        </p:nvSpPr>
        <p:spPr>
          <a:xfrm>
            <a:off x="6120214" y="2263923"/>
            <a:ext cx="1595309" cy="369332"/>
          </a:xfrm>
          <a:prstGeom prst="rect">
            <a:avLst/>
          </a:prstGeom>
          <a:noFill/>
        </p:spPr>
        <p:txBody>
          <a:bodyPr wrap="none" rtlCol="0">
            <a:spAutoFit/>
          </a:bodyPr>
          <a:lstStyle/>
          <a:p>
            <a:r>
              <a:rPr lang="en-US" dirty="0"/>
              <a:t>Marital Status</a:t>
            </a:r>
          </a:p>
        </p:txBody>
      </p:sp>
      <p:sp>
        <p:nvSpPr>
          <p:cNvPr id="14" name="TextBox 13"/>
          <p:cNvSpPr txBox="1"/>
          <p:nvPr/>
        </p:nvSpPr>
        <p:spPr>
          <a:xfrm>
            <a:off x="6120213" y="3897867"/>
            <a:ext cx="1983235" cy="461665"/>
          </a:xfrm>
          <a:prstGeom prst="rect">
            <a:avLst/>
          </a:prstGeom>
          <a:noFill/>
        </p:spPr>
        <p:txBody>
          <a:bodyPr wrap="none" rtlCol="0">
            <a:spAutoFit/>
          </a:bodyPr>
          <a:lstStyle/>
          <a:p>
            <a:r>
              <a:rPr lang="en-US" sz="2400" dirty="0">
                <a:solidFill>
                  <a:schemeClr val="accent6">
                    <a:lumMod val="75000"/>
                  </a:schemeClr>
                </a:solidFill>
              </a:rPr>
              <a:t>Mode</a:t>
            </a:r>
            <a:r>
              <a:rPr lang="en-US" sz="2400" dirty="0"/>
              <a:t>: Single</a:t>
            </a:r>
          </a:p>
        </p:txBody>
      </p:sp>
    </p:spTree>
    <p:extLst>
      <p:ext uri="{BB962C8B-B14F-4D97-AF65-F5344CB8AC3E}">
        <p14:creationId xmlns:p14="http://schemas.microsoft.com/office/powerpoint/2010/main" val="3777973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p:bldP spid="14" grpId="0"/>
    </p:bld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a:t>
            </a:r>
          </a:p>
        </p:txBody>
      </p:sp>
      <p:graphicFrame>
        <p:nvGraphicFramePr>
          <p:cNvPr id="4" name="Content Placeholder 3"/>
          <p:cNvGraphicFramePr>
            <a:graphicFrameLocks noGrp="1" noChangeAspect="1"/>
          </p:cNvGraphicFramePr>
          <p:nvPr>
            <p:ph idx="1"/>
          </p:nvPr>
        </p:nvGraphicFramePr>
        <p:xfrm>
          <a:off x="1600201" y="1558222"/>
          <a:ext cx="4572585" cy="4876800"/>
        </p:xfrm>
        <a:graphic>
          <a:graphicData uri="http://schemas.openxmlformats.org/presentationml/2006/ole">
            <mc:AlternateContent xmlns:mc="http://schemas.openxmlformats.org/markup-compatibility/2006">
              <mc:Choice xmlns:v="urn:schemas-microsoft-com:vml" Requires="v">
                <p:oleObj spid="_x0000_s59405" name="Document" r:id="rId3" imgW="5416355" imgH="5776939" progId="Word.Document.8">
                  <p:embed/>
                </p:oleObj>
              </mc:Choice>
              <mc:Fallback>
                <p:oleObj name="Document" r:id="rId3" imgW="5416355" imgH="5776939" progId="Word.Document.8">
                  <p:embed/>
                  <p:pic>
                    <p:nvPicPr>
                      <p:cNvPr id="4" name="Content Placeholder 3"/>
                      <p:cNvPicPr>
                        <a:picLocks noChangeAspect="1" noChangeArrowheads="1"/>
                      </p:cNvPicPr>
                      <p:nvPr/>
                    </p:nvPicPr>
                    <p:blipFill>
                      <a:blip r:embed="rId4"/>
                      <a:srcRect/>
                      <a:stretch>
                        <a:fillRect/>
                      </a:stretch>
                    </p:blipFill>
                    <p:spPr bwMode="auto">
                      <a:xfrm>
                        <a:off x="1600201" y="1558222"/>
                        <a:ext cx="4572585" cy="487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 name="Rectangle 8"/>
          <p:cNvSpPr/>
          <p:nvPr/>
        </p:nvSpPr>
        <p:spPr>
          <a:xfrm>
            <a:off x="3048000" y="2209801"/>
            <a:ext cx="1066800" cy="4114799"/>
          </a:xfrm>
          <a:prstGeom prst="rect">
            <a:avLst/>
          </a:prstGeom>
          <a:no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120214" y="2263923"/>
            <a:ext cx="1595309" cy="369332"/>
          </a:xfrm>
          <a:prstGeom prst="rect">
            <a:avLst/>
          </a:prstGeom>
          <a:noFill/>
        </p:spPr>
        <p:txBody>
          <a:bodyPr wrap="none" rtlCol="0">
            <a:spAutoFit/>
          </a:bodyPr>
          <a:lstStyle/>
          <a:p>
            <a:r>
              <a:rPr lang="en-US" dirty="0"/>
              <a:t>Marital Status</a:t>
            </a:r>
          </a:p>
        </p:txBody>
      </p:sp>
      <p:graphicFrame>
        <p:nvGraphicFramePr>
          <p:cNvPr id="12" name="Table 11"/>
          <p:cNvGraphicFramePr>
            <a:graphicFrameLocks noGrp="1"/>
          </p:cNvGraphicFramePr>
          <p:nvPr/>
        </p:nvGraphicFramePr>
        <p:xfrm>
          <a:off x="6120213" y="2743200"/>
          <a:ext cx="4299960" cy="762000"/>
        </p:xfrm>
        <a:graphic>
          <a:graphicData uri="http://schemas.openxmlformats.org/drawingml/2006/table">
            <a:tbl>
              <a:tblPr firstRow="1" bandRow="1">
                <a:tableStyleId>{5C22544A-7EE6-4342-B048-85BDC9FD1C3A}</a:tableStyleId>
              </a:tblPr>
              <a:tblGrid>
                <a:gridCol w="1074990">
                  <a:extLst>
                    <a:ext uri="{9D8B030D-6E8A-4147-A177-3AD203B41FA5}">
                      <a16:colId xmlns:a16="http://schemas.microsoft.com/office/drawing/2014/main" val="20000"/>
                    </a:ext>
                  </a:extLst>
                </a:gridCol>
                <a:gridCol w="1074990">
                  <a:extLst>
                    <a:ext uri="{9D8B030D-6E8A-4147-A177-3AD203B41FA5}">
                      <a16:colId xmlns:a16="http://schemas.microsoft.com/office/drawing/2014/main" val="20001"/>
                    </a:ext>
                  </a:extLst>
                </a:gridCol>
                <a:gridCol w="1202820">
                  <a:extLst>
                    <a:ext uri="{9D8B030D-6E8A-4147-A177-3AD203B41FA5}">
                      <a16:colId xmlns:a16="http://schemas.microsoft.com/office/drawing/2014/main" val="20002"/>
                    </a:ext>
                  </a:extLst>
                </a:gridCol>
                <a:gridCol w="947160">
                  <a:extLst>
                    <a:ext uri="{9D8B030D-6E8A-4147-A177-3AD203B41FA5}">
                      <a16:colId xmlns:a16="http://schemas.microsoft.com/office/drawing/2014/main" val="20003"/>
                    </a:ext>
                  </a:extLst>
                </a:gridCol>
              </a:tblGrid>
              <a:tr h="364366">
                <a:tc>
                  <a:txBody>
                    <a:bodyPr/>
                    <a:lstStyle/>
                    <a:p>
                      <a:pPr algn="ctr"/>
                      <a:r>
                        <a:rPr lang="en-US" dirty="0"/>
                        <a:t>Single</a:t>
                      </a:r>
                    </a:p>
                  </a:txBody>
                  <a:tcPr/>
                </a:tc>
                <a:tc>
                  <a:txBody>
                    <a:bodyPr/>
                    <a:lstStyle/>
                    <a:p>
                      <a:pPr algn="ctr"/>
                      <a:r>
                        <a:rPr lang="en-US" dirty="0"/>
                        <a:t>Married</a:t>
                      </a:r>
                    </a:p>
                  </a:txBody>
                  <a:tcPr/>
                </a:tc>
                <a:tc>
                  <a:txBody>
                    <a:bodyPr/>
                    <a:lstStyle/>
                    <a:p>
                      <a:pPr algn="ctr"/>
                      <a:r>
                        <a:rPr lang="en-US" dirty="0"/>
                        <a:t>Divorced</a:t>
                      </a:r>
                    </a:p>
                  </a:txBody>
                  <a:tcPr/>
                </a:tc>
                <a:tc>
                  <a:txBody>
                    <a:bodyPr/>
                    <a:lstStyle/>
                    <a:p>
                      <a:pPr algn="ctr"/>
                      <a:r>
                        <a:rPr lang="en-US" dirty="0"/>
                        <a:t>NULL</a:t>
                      </a:r>
                    </a:p>
                  </a:txBody>
                  <a:tcPr/>
                </a:tc>
                <a:extLst>
                  <a:ext uri="{0D108BD9-81ED-4DB2-BD59-A6C34878D82A}">
                    <a16:rowId xmlns:a16="http://schemas.microsoft.com/office/drawing/2014/main" val="10000"/>
                  </a:ext>
                </a:extLst>
              </a:tr>
              <a:tr h="396240">
                <a:tc>
                  <a:txBody>
                    <a:bodyPr/>
                    <a:lstStyle/>
                    <a:p>
                      <a:pPr algn="ctr"/>
                      <a:r>
                        <a:rPr lang="en-US" dirty="0"/>
                        <a:t>40%</a:t>
                      </a:r>
                    </a:p>
                  </a:txBody>
                  <a:tcPr/>
                </a:tc>
                <a:tc>
                  <a:txBody>
                    <a:bodyPr/>
                    <a:lstStyle/>
                    <a:p>
                      <a:pPr algn="ctr"/>
                      <a:r>
                        <a:rPr lang="en-US" dirty="0"/>
                        <a:t>30%</a:t>
                      </a:r>
                    </a:p>
                  </a:txBody>
                  <a:tcPr/>
                </a:tc>
                <a:tc>
                  <a:txBody>
                    <a:bodyPr/>
                    <a:lstStyle/>
                    <a:p>
                      <a:pPr algn="ctr"/>
                      <a:r>
                        <a:rPr lang="en-US" dirty="0"/>
                        <a:t>20%</a:t>
                      </a:r>
                    </a:p>
                  </a:txBody>
                  <a:tcPr/>
                </a:tc>
                <a:tc>
                  <a:txBody>
                    <a:bodyPr/>
                    <a:lstStyle/>
                    <a:p>
                      <a:pPr algn="ctr"/>
                      <a:r>
                        <a:rPr lang="en-US" dirty="0"/>
                        <a:t>10%</a:t>
                      </a:r>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594544366"/>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a:t>
            </a:r>
          </a:p>
        </p:txBody>
      </p:sp>
      <p:graphicFrame>
        <p:nvGraphicFramePr>
          <p:cNvPr id="4" name="Content Placeholder 3"/>
          <p:cNvGraphicFramePr>
            <a:graphicFrameLocks noGrp="1" noChangeAspect="1"/>
          </p:cNvGraphicFramePr>
          <p:nvPr>
            <p:ph idx="1"/>
          </p:nvPr>
        </p:nvGraphicFramePr>
        <p:xfrm>
          <a:off x="1600201" y="1558222"/>
          <a:ext cx="4572585" cy="4876800"/>
        </p:xfrm>
        <a:graphic>
          <a:graphicData uri="http://schemas.openxmlformats.org/presentationml/2006/ole">
            <mc:AlternateContent xmlns:mc="http://schemas.openxmlformats.org/markup-compatibility/2006">
              <mc:Choice xmlns:v="urn:schemas-microsoft-com:vml" Requires="v">
                <p:oleObj spid="_x0000_s60429" name="Document" r:id="rId3" imgW="5416355" imgH="5776939" progId="Word.Document.8">
                  <p:embed/>
                </p:oleObj>
              </mc:Choice>
              <mc:Fallback>
                <p:oleObj name="Document" r:id="rId3" imgW="5416355" imgH="5776939" progId="Word.Document.8">
                  <p:embed/>
                  <p:pic>
                    <p:nvPicPr>
                      <p:cNvPr id="4" name="Content Placeholder 3"/>
                      <p:cNvPicPr>
                        <a:picLocks noChangeAspect="1" noChangeArrowheads="1"/>
                      </p:cNvPicPr>
                      <p:nvPr/>
                    </p:nvPicPr>
                    <p:blipFill>
                      <a:blip r:embed="rId4"/>
                      <a:srcRect/>
                      <a:stretch>
                        <a:fillRect/>
                      </a:stretch>
                    </p:blipFill>
                    <p:spPr bwMode="auto">
                      <a:xfrm>
                        <a:off x="1600201" y="1558222"/>
                        <a:ext cx="4572585" cy="487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 name="Rectangle 8"/>
          <p:cNvSpPr/>
          <p:nvPr/>
        </p:nvSpPr>
        <p:spPr>
          <a:xfrm>
            <a:off x="3048000" y="2209801"/>
            <a:ext cx="1066800" cy="4114799"/>
          </a:xfrm>
          <a:prstGeom prst="rect">
            <a:avLst/>
          </a:prstGeom>
          <a:no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120214" y="2263923"/>
            <a:ext cx="1595309" cy="369332"/>
          </a:xfrm>
          <a:prstGeom prst="rect">
            <a:avLst/>
          </a:prstGeom>
          <a:noFill/>
        </p:spPr>
        <p:txBody>
          <a:bodyPr wrap="none" rtlCol="0">
            <a:spAutoFit/>
          </a:bodyPr>
          <a:lstStyle/>
          <a:p>
            <a:r>
              <a:rPr lang="en-US" dirty="0"/>
              <a:t>Marital Status</a:t>
            </a:r>
          </a:p>
        </p:txBody>
      </p:sp>
      <p:graphicFrame>
        <p:nvGraphicFramePr>
          <p:cNvPr id="12" name="Table 11"/>
          <p:cNvGraphicFramePr>
            <a:graphicFrameLocks noGrp="1"/>
          </p:cNvGraphicFramePr>
          <p:nvPr/>
        </p:nvGraphicFramePr>
        <p:xfrm>
          <a:off x="6120213" y="2743200"/>
          <a:ext cx="3352800" cy="762000"/>
        </p:xfrm>
        <a:graphic>
          <a:graphicData uri="http://schemas.openxmlformats.org/drawingml/2006/table">
            <a:tbl>
              <a:tblPr firstRow="1" bandRow="1">
                <a:tableStyleId>{5C22544A-7EE6-4342-B048-85BDC9FD1C3A}</a:tableStyleId>
              </a:tblPr>
              <a:tblGrid>
                <a:gridCol w="1074990">
                  <a:extLst>
                    <a:ext uri="{9D8B030D-6E8A-4147-A177-3AD203B41FA5}">
                      <a16:colId xmlns:a16="http://schemas.microsoft.com/office/drawing/2014/main" val="20000"/>
                    </a:ext>
                  </a:extLst>
                </a:gridCol>
                <a:gridCol w="1074990">
                  <a:extLst>
                    <a:ext uri="{9D8B030D-6E8A-4147-A177-3AD203B41FA5}">
                      <a16:colId xmlns:a16="http://schemas.microsoft.com/office/drawing/2014/main" val="20001"/>
                    </a:ext>
                  </a:extLst>
                </a:gridCol>
                <a:gridCol w="1202820">
                  <a:extLst>
                    <a:ext uri="{9D8B030D-6E8A-4147-A177-3AD203B41FA5}">
                      <a16:colId xmlns:a16="http://schemas.microsoft.com/office/drawing/2014/main" val="20002"/>
                    </a:ext>
                  </a:extLst>
                </a:gridCol>
              </a:tblGrid>
              <a:tr h="364366">
                <a:tc>
                  <a:txBody>
                    <a:bodyPr/>
                    <a:lstStyle/>
                    <a:p>
                      <a:pPr algn="ctr"/>
                      <a:r>
                        <a:rPr lang="en-US" dirty="0"/>
                        <a:t>Single</a:t>
                      </a:r>
                    </a:p>
                  </a:txBody>
                  <a:tcPr/>
                </a:tc>
                <a:tc>
                  <a:txBody>
                    <a:bodyPr/>
                    <a:lstStyle/>
                    <a:p>
                      <a:pPr algn="ctr"/>
                      <a:r>
                        <a:rPr lang="en-US" dirty="0"/>
                        <a:t>Married</a:t>
                      </a:r>
                    </a:p>
                  </a:txBody>
                  <a:tcPr/>
                </a:tc>
                <a:tc>
                  <a:txBody>
                    <a:bodyPr/>
                    <a:lstStyle/>
                    <a:p>
                      <a:pPr algn="ctr"/>
                      <a:r>
                        <a:rPr lang="en-US" dirty="0"/>
                        <a:t>Divorced</a:t>
                      </a:r>
                    </a:p>
                  </a:txBody>
                  <a:tcPr/>
                </a:tc>
                <a:extLst>
                  <a:ext uri="{0D108BD9-81ED-4DB2-BD59-A6C34878D82A}">
                    <a16:rowId xmlns:a16="http://schemas.microsoft.com/office/drawing/2014/main" val="10000"/>
                  </a:ext>
                </a:extLst>
              </a:tr>
              <a:tr h="396240">
                <a:tc>
                  <a:txBody>
                    <a:bodyPr/>
                    <a:lstStyle/>
                    <a:p>
                      <a:pPr algn="ctr"/>
                      <a:r>
                        <a:rPr lang="en-US" dirty="0"/>
                        <a:t>44%</a:t>
                      </a:r>
                    </a:p>
                  </a:txBody>
                  <a:tcPr/>
                </a:tc>
                <a:tc>
                  <a:txBody>
                    <a:bodyPr/>
                    <a:lstStyle/>
                    <a:p>
                      <a:pPr algn="ctr"/>
                      <a:r>
                        <a:rPr lang="en-US" dirty="0"/>
                        <a:t>33%</a:t>
                      </a:r>
                    </a:p>
                  </a:txBody>
                  <a:tcPr/>
                </a:tc>
                <a:tc>
                  <a:txBody>
                    <a:bodyPr/>
                    <a:lstStyle/>
                    <a:p>
                      <a:pPr algn="ctr"/>
                      <a:r>
                        <a:rPr lang="en-US" dirty="0"/>
                        <a:t>22%</a:t>
                      </a:r>
                    </a:p>
                  </a:txBody>
                  <a:tcPr/>
                </a:tc>
                <a:extLst>
                  <a:ext uri="{0D108BD9-81ED-4DB2-BD59-A6C34878D82A}">
                    <a16:rowId xmlns:a16="http://schemas.microsoft.com/office/drawing/2014/main" val="10001"/>
                  </a:ext>
                </a:extLst>
              </a:tr>
            </a:tbl>
          </a:graphicData>
        </a:graphic>
      </p:graphicFrame>
      <p:graphicFrame>
        <p:nvGraphicFramePr>
          <p:cNvPr id="8" name="Chart 7">
            <a:extLst>
              <a:ext uri="{FF2B5EF4-FFF2-40B4-BE49-F238E27FC236}">
                <a16:creationId xmlns:a16="http://schemas.microsoft.com/office/drawing/2014/main" id="{360054FC-0BF3-430C-882C-D40A8EF4D27E}"/>
              </a:ext>
            </a:extLst>
          </p:cNvPr>
          <p:cNvGraphicFramePr>
            <a:graphicFrameLocks/>
          </p:cNvGraphicFramePr>
          <p:nvPr/>
        </p:nvGraphicFramePr>
        <p:xfrm>
          <a:off x="6117254" y="3704440"/>
          <a:ext cx="3479307" cy="1971476"/>
        </p:xfrm>
        <a:graphic>
          <a:graphicData uri="http://schemas.openxmlformats.org/drawingml/2006/chart">
            <c:chart xmlns:c="http://schemas.openxmlformats.org/drawingml/2006/chart" xmlns:r="http://schemas.openxmlformats.org/officeDocument/2006/relationships" r:id="rId5"/>
          </a:graphicData>
        </a:graphic>
      </p:graphicFrame>
      <p:sp>
        <p:nvSpPr>
          <p:cNvPr id="13" name="TextBox 12">
            <a:extLst>
              <a:ext uri="{FF2B5EF4-FFF2-40B4-BE49-F238E27FC236}">
                <a16:creationId xmlns:a16="http://schemas.microsoft.com/office/drawing/2014/main" id="{DD1206C1-148C-4AA4-ADCB-C65AC25B3E36}"/>
              </a:ext>
            </a:extLst>
          </p:cNvPr>
          <p:cNvSpPr txBox="1"/>
          <p:nvPr/>
        </p:nvSpPr>
        <p:spPr>
          <a:xfrm>
            <a:off x="6085645" y="1468314"/>
            <a:ext cx="4108882" cy="369332"/>
          </a:xfrm>
          <a:prstGeom prst="rect">
            <a:avLst/>
          </a:prstGeom>
          <a:noFill/>
        </p:spPr>
        <p:txBody>
          <a:bodyPr wrap="none" rtlCol="0">
            <a:spAutoFit/>
          </a:bodyPr>
          <a:lstStyle/>
          <a:p>
            <a:r>
              <a:rPr lang="en-US" dirty="0"/>
              <a:t>We can choose to ignore NULL values</a:t>
            </a:r>
          </a:p>
        </p:txBody>
      </p:sp>
    </p:spTree>
    <p:extLst>
      <p:ext uri="{BB962C8B-B14F-4D97-AF65-F5344CB8AC3E}">
        <p14:creationId xmlns:p14="http://schemas.microsoft.com/office/powerpoint/2010/main" val="840179198"/>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CD8525-9757-4AF0-B21A-8BDA6B197FAF}"/>
              </a:ext>
            </a:extLst>
          </p:cNvPr>
          <p:cNvSpPr>
            <a:spLocks noGrp="1"/>
          </p:cNvSpPr>
          <p:nvPr>
            <p:ph type="title"/>
          </p:nvPr>
        </p:nvSpPr>
        <p:spPr/>
        <p:txBody>
          <a:bodyPr/>
          <a:lstStyle/>
          <a:p>
            <a:r>
              <a:rPr lang="en-US" dirty="0"/>
              <a:t>Data histograms</a:t>
            </a:r>
          </a:p>
        </p:txBody>
      </p:sp>
      <p:graphicFrame>
        <p:nvGraphicFramePr>
          <p:cNvPr id="4" name="Content Placeholder 3">
            <a:extLst>
              <a:ext uri="{FF2B5EF4-FFF2-40B4-BE49-F238E27FC236}">
                <a16:creationId xmlns:a16="http://schemas.microsoft.com/office/drawing/2014/main" id="{987ACE7E-63F3-416D-94C9-7F2D04EA465C}"/>
              </a:ext>
            </a:extLst>
          </p:cNvPr>
          <p:cNvGraphicFramePr>
            <a:graphicFrameLocks noChangeAspect="1"/>
          </p:cNvGraphicFramePr>
          <p:nvPr/>
        </p:nvGraphicFramePr>
        <p:xfrm>
          <a:off x="588615" y="1644218"/>
          <a:ext cx="4242318" cy="4524560"/>
        </p:xfrm>
        <a:graphic>
          <a:graphicData uri="http://schemas.openxmlformats.org/presentationml/2006/ole">
            <mc:AlternateContent xmlns:mc="http://schemas.openxmlformats.org/markup-compatibility/2006">
              <mc:Choice xmlns:v="urn:schemas-microsoft-com:vml" Requires="v">
                <p:oleObj spid="_x0000_s61453" name="Document" r:id="rId3" imgW="5416355" imgH="5776939" progId="Word.Document.8">
                  <p:embed/>
                </p:oleObj>
              </mc:Choice>
              <mc:Fallback>
                <p:oleObj name="Document" r:id="rId3" imgW="5416355" imgH="5776939" progId="Word.Document.8">
                  <p:embed/>
                  <p:pic>
                    <p:nvPicPr>
                      <p:cNvPr id="4" name="Content Placeholder 3">
                        <a:extLst>
                          <a:ext uri="{FF2B5EF4-FFF2-40B4-BE49-F238E27FC236}">
                            <a16:creationId xmlns:a16="http://schemas.microsoft.com/office/drawing/2014/main" id="{987ACE7E-63F3-416D-94C9-7F2D04EA465C}"/>
                          </a:ext>
                        </a:extLst>
                      </p:cNvPr>
                      <p:cNvPicPr>
                        <a:picLocks noChangeAspect="1" noChangeArrowheads="1"/>
                      </p:cNvPicPr>
                      <p:nvPr/>
                    </p:nvPicPr>
                    <p:blipFill>
                      <a:blip r:embed="rId4"/>
                      <a:srcRect/>
                      <a:stretch>
                        <a:fillRect/>
                      </a:stretch>
                    </p:blipFill>
                    <p:spPr bwMode="auto">
                      <a:xfrm>
                        <a:off x="588615" y="1644218"/>
                        <a:ext cx="4242318" cy="4524560"/>
                      </a:xfrm>
                      <a:prstGeom prst="rect">
                        <a:avLst/>
                      </a:prstGeom>
                      <a:noFill/>
                      <a:ln>
                        <a:noFill/>
                      </a:ln>
                      <a:effectLst/>
                    </p:spPr>
                  </p:pic>
                </p:oleObj>
              </mc:Fallback>
            </mc:AlternateContent>
          </a:graphicData>
        </a:graphic>
      </p:graphicFrame>
      <p:graphicFrame>
        <p:nvGraphicFramePr>
          <p:cNvPr id="5" name="Chart 4">
            <a:extLst>
              <a:ext uri="{FF2B5EF4-FFF2-40B4-BE49-F238E27FC236}">
                <a16:creationId xmlns:a16="http://schemas.microsoft.com/office/drawing/2014/main" id="{F277DFF4-9200-40ED-A4AB-8F4C2A58A9DA}"/>
              </a:ext>
            </a:extLst>
          </p:cNvPr>
          <p:cNvGraphicFramePr>
            <a:graphicFrameLocks/>
          </p:cNvGraphicFramePr>
          <p:nvPr/>
        </p:nvGraphicFramePr>
        <p:xfrm>
          <a:off x="5571479" y="533400"/>
          <a:ext cx="3352800" cy="22098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7" name="Chart 6">
            <a:extLst>
              <a:ext uri="{FF2B5EF4-FFF2-40B4-BE49-F238E27FC236}">
                <a16:creationId xmlns:a16="http://schemas.microsoft.com/office/drawing/2014/main" id="{07EAC5F6-52B0-4451-BD9D-0D212328F2E6}"/>
              </a:ext>
            </a:extLst>
          </p:cNvPr>
          <p:cNvGraphicFramePr>
            <a:graphicFrameLocks/>
          </p:cNvGraphicFramePr>
          <p:nvPr/>
        </p:nvGraphicFramePr>
        <p:xfrm>
          <a:off x="5575547" y="2703641"/>
          <a:ext cx="3479307" cy="1971476"/>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8" name="Chart 7">
            <a:extLst>
              <a:ext uri="{FF2B5EF4-FFF2-40B4-BE49-F238E27FC236}">
                <a16:creationId xmlns:a16="http://schemas.microsoft.com/office/drawing/2014/main" id="{E7364288-6A26-4803-83E7-6700E8687A33}"/>
              </a:ext>
            </a:extLst>
          </p:cNvPr>
          <p:cNvGraphicFramePr>
            <a:graphicFrameLocks/>
          </p:cNvGraphicFramePr>
          <p:nvPr/>
        </p:nvGraphicFramePr>
        <p:xfrm>
          <a:off x="5683929" y="4734124"/>
          <a:ext cx="3276600" cy="1971476"/>
        </p:xfrm>
        <a:graphic>
          <a:graphicData uri="http://schemas.openxmlformats.org/drawingml/2006/chart">
            <c:chart xmlns:c="http://schemas.openxmlformats.org/drawingml/2006/chart" xmlns:r="http://schemas.openxmlformats.org/officeDocument/2006/relationships" r:id="rId7"/>
          </a:graphicData>
        </a:graphic>
      </p:graphicFrame>
      <p:sp>
        <p:nvSpPr>
          <p:cNvPr id="9" name="TextBox 8">
            <a:extLst>
              <a:ext uri="{FF2B5EF4-FFF2-40B4-BE49-F238E27FC236}">
                <a16:creationId xmlns:a16="http://schemas.microsoft.com/office/drawing/2014/main" id="{75F20BB9-BABE-461A-AFB0-61192D74CAED}"/>
              </a:ext>
            </a:extLst>
          </p:cNvPr>
          <p:cNvSpPr txBox="1"/>
          <p:nvPr/>
        </p:nvSpPr>
        <p:spPr>
          <a:xfrm>
            <a:off x="571598" y="6168778"/>
            <a:ext cx="4381401" cy="369332"/>
          </a:xfrm>
          <a:prstGeom prst="rect">
            <a:avLst/>
          </a:prstGeom>
          <a:noFill/>
        </p:spPr>
        <p:txBody>
          <a:bodyPr wrap="square" rtlCol="0">
            <a:spAutoFit/>
          </a:bodyPr>
          <a:lstStyle/>
          <a:p>
            <a:r>
              <a:rPr lang="en-US" dirty="0"/>
              <a:t>Use </a:t>
            </a:r>
            <a:r>
              <a:rPr lang="en-US" dirty="0">
                <a:solidFill>
                  <a:schemeClr val="accent6">
                    <a:lumMod val="75000"/>
                  </a:schemeClr>
                </a:solidFill>
              </a:rPr>
              <a:t>binning</a:t>
            </a:r>
            <a:r>
              <a:rPr lang="en-US" dirty="0"/>
              <a:t> for numerical values</a:t>
            </a:r>
          </a:p>
        </p:txBody>
      </p:sp>
      <p:graphicFrame>
        <p:nvGraphicFramePr>
          <p:cNvPr id="11" name="Chart 10">
            <a:extLst>
              <a:ext uri="{FF2B5EF4-FFF2-40B4-BE49-F238E27FC236}">
                <a16:creationId xmlns:a16="http://schemas.microsoft.com/office/drawing/2014/main" id="{2B415CE8-B834-45EB-A381-2F632A06A7D1}"/>
              </a:ext>
            </a:extLst>
          </p:cNvPr>
          <p:cNvGraphicFramePr>
            <a:graphicFrameLocks/>
          </p:cNvGraphicFramePr>
          <p:nvPr/>
        </p:nvGraphicFramePr>
        <p:xfrm>
          <a:off x="8754025" y="4674246"/>
          <a:ext cx="4000499" cy="2292793"/>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12" name="Chart 11">
            <a:extLst>
              <a:ext uri="{FF2B5EF4-FFF2-40B4-BE49-F238E27FC236}">
                <a16:creationId xmlns:a16="http://schemas.microsoft.com/office/drawing/2014/main" id="{E68015E5-6EA5-491F-830A-15BAD100FC1D}"/>
              </a:ext>
            </a:extLst>
          </p:cNvPr>
          <p:cNvGraphicFramePr>
            <a:graphicFrameLocks/>
          </p:cNvGraphicFramePr>
          <p:nvPr/>
        </p:nvGraphicFramePr>
        <p:xfrm>
          <a:off x="8754025" y="2427531"/>
          <a:ext cx="3666576" cy="2155173"/>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13" name="Chart 12">
            <a:extLst>
              <a:ext uri="{FF2B5EF4-FFF2-40B4-BE49-F238E27FC236}">
                <a16:creationId xmlns:a16="http://schemas.microsoft.com/office/drawing/2014/main" id="{C536C19A-327F-4FD5-81D4-3B6C670E1511}"/>
              </a:ext>
            </a:extLst>
          </p:cNvPr>
          <p:cNvGraphicFramePr>
            <a:graphicFrameLocks/>
          </p:cNvGraphicFramePr>
          <p:nvPr/>
        </p:nvGraphicFramePr>
        <p:xfrm>
          <a:off x="8960529" y="472690"/>
          <a:ext cx="3231471" cy="2032186"/>
        </p:xfrm>
        <a:graphic>
          <a:graphicData uri="http://schemas.openxmlformats.org/drawingml/2006/chart">
            <c:chart xmlns:c="http://schemas.openxmlformats.org/drawingml/2006/chart" xmlns:r="http://schemas.openxmlformats.org/officeDocument/2006/relationships" r:id="rId10"/>
          </a:graphicData>
        </a:graphic>
      </p:graphicFrame>
    </p:spTree>
    <p:extLst>
      <p:ext uri="{BB962C8B-B14F-4D97-AF65-F5344CB8AC3E}">
        <p14:creationId xmlns:p14="http://schemas.microsoft.com/office/powerpoint/2010/main" val="2193478064"/>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8290" name="Rectangle 2"/>
          <p:cNvSpPr>
            <a:spLocks noGrp="1" noChangeArrowheads="1"/>
          </p:cNvSpPr>
          <p:nvPr>
            <p:ph type="title"/>
          </p:nvPr>
        </p:nvSpPr>
        <p:spPr/>
        <p:txBody>
          <a:bodyPr/>
          <a:lstStyle/>
          <a:p>
            <a:r>
              <a:rPr lang="en-US"/>
              <a:t>Percentiles</a:t>
            </a:r>
          </a:p>
        </p:txBody>
      </p:sp>
      <mc:AlternateContent xmlns:mc="http://schemas.openxmlformats.org/markup-compatibility/2006" xmlns:a14="http://schemas.microsoft.com/office/drawing/2010/main">
        <mc:Choice Requires="a14">
          <p:sp>
            <p:nvSpPr>
              <p:cNvPr id="908291" name="Rectangle 3"/>
              <p:cNvSpPr>
                <a:spLocks noGrp="1" noChangeArrowheads="1"/>
              </p:cNvSpPr>
              <p:nvPr>
                <p:ph type="body" idx="1"/>
              </p:nvPr>
            </p:nvSpPr>
            <p:spPr>
              <a:xfrm>
                <a:off x="609601" y="1524000"/>
                <a:ext cx="11277600" cy="5181600"/>
              </a:xfrm>
            </p:spPr>
            <p:txBody>
              <a:bodyPr>
                <a:normAutofit/>
              </a:bodyPr>
              <a:lstStyle/>
              <a:p>
                <a:r>
                  <a:rPr lang="en-US" dirty="0"/>
                  <a:t>For continuous data, the notion of a </a:t>
                </a:r>
                <a:r>
                  <a:rPr lang="en-US" dirty="0">
                    <a:solidFill>
                      <a:schemeClr val="accent6">
                        <a:lumMod val="75000"/>
                      </a:schemeClr>
                    </a:solidFill>
                  </a:rPr>
                  <a:t>percentile</a:t>
                </a:r>
                <a:r>
                  <a:rPr lang="en-US" dirty="0"/>
                  <a:t> is more useful. </a:t>
                </a:r>
              </a:p>
              <a:p>
                <a:endParaRPr lang="en-US" dirty="0"/>
              </a:p>
              <a:p>
                <a:pPr>
                  <a:buFont typeface="Monotype Sorts" charset="2"/>
                  <a:buNone/>
                </a:pPr>
                <a:r>
                  <a:rPr lang="en-US" dirty="0"/>
                  <a:t>Given an ordinal or continuous attribute </a:t>
                </a:r>
                <a:r>
                  <a:rPr lang="en-US" i="1" dirty="0">
                    <a:solidFill>
                      <a:srgbClr val="00B0F0"/>
                    </a:solidFill>
                  </a:rPr>
                  <a:t>x</a:t>
                </a:r>
                <a:r>
                  <a:rPr lang="en-US" dirty="0"/>
                  <a:t> and a number </a:t>
                </a:r>
                <a:r>
                  <a:rPr lang="en-US" i="1" dirty="0">
                    <a:solidFill>
                      <a:srgbClr val="00B0F0"/>
                    </a:solidFill>
                  </a:rPr>
                  <a:t>p</a:t>
                </a:r>
                <a:r>
                  <a:rPr lang="en-US" dirty="0"/>
                  <a:t> between </a:t>
                </a:r>
                <a:r>
                  <a:rPr lang="en-US" dirty="0">
                    <a:solidFill>
                      <a:srgbClr val="00B0F0"/>
                    </a:solidFill>
                  </a:rPr>
                  <a:t>0</a:t>
                </a:r>
                <a:r>
                  <a:rPr lang="en-US" dirty="0"/>
                  <a:t> and </a:t>
                </a:r>
                <a:r>
                  <a:rPr lang="en-US" dirty="0">
                    <a:solidFill>
                      <a:srgbClr val="00B0F0"/>
                    </a:solidFill>
                  </a:rPr>
                  <a:t>100</a:t>
                </a:r>
                <a:r>
                  <a:rPr lang="en-US" dirty="0"/>
                  <a:t>, the </a:t>
                </a:r>
                <a:r>
                  <a:rPr lang="en-US" i="1" dirty="0" err="1">
                    <a:solidFill>
                      <a:srgbClr val="00B0F0"/>
                    </a:solidFill>
                  </a:rPr>
                  <a:t>p</a:t>
                </a:r>
                <a:r>
                  <a:rPr lang="en-US" baseline="30000" dirty="0" err="1">
                    <a:solidFill>
                      <a:srgbClr val="00B0F0"/>
                    </a:solidFill>
                  </a:rPr>
                  <a:t>th</a:t>
                </a:r>
                <a:r>
                  <a:rPr lang="en-US" dirty="0"/>
                  <a:t> percentile is a value </a:t>
                </a:r>
                <a14:m>
                  <m:oMath xmlns:m="http://schemas.openxmlformats.org/officeDocument/2006/math">
                    <m:sSub>
                      <m:sSubPr>
                        <m:ctrlPr>
                          <a:rPr lang="en-US" b="0" i="1" smtClean="0">
                            <a:solidFill>
                              <a:srgbClr val="00B0F0"/>
                            </a:solidFill>
                            <a:latin typeface="Cambria Math" panose="02040503050406030204" pitchFamily="18" charset="0"/>
                          </a:rPr>
                        </m:ctrlPr>
                      </m:sSubPr>
                      <m:e>
                        <m:r>
                          <a:rPr lang="en-US" b="0" i="1" smtClean="0">
                            <a:solidFill>
                              <a:srgbClr val="00B0F0"/>
                            </a:solidFill>
                            <a:latin typeface="Cambria Math"/>
                          </a:rPr>
                          <m:t>𝑥</m:t>
                        </m:r>
                      </m:e>
                      <m:sub>
                        <m:r>
                          <a:rPr lang="en-US" b="0" i="1" smtClean="0">
                            <a:solidFill>
                              <a:srgbClr val="00B0F0"/>
                            </a:solidFill>
                            <a:latin typeface="Cambria Math"/>
                          </a:rPr>
                          <m:t>𝑝</m:t>
                        </m:r>
                      </m:sub>
                    </m:sSub>
                  </m:oMath>
                </a14:m>
                <a:r>
                  <a:rPr lang="en-US" dirty="0"/>
                  <a:t> of </a:t>
                </a:r>
                <a:r>
                  <a:rPr lang="en-US" dirty="0">
                    <a:solidFill>
                      <a:srgbClr val="00B0F0"/>
                    </a:solidFill>
                  </a:rPr>
                  <a:t>x</a:t>
                </a:r>
                <a:r>
                  <a:rPr lang="en-US" dirty="0"/>
                  <a:t> such that </a:t>
                </a:r>
                <a:r>
                  <a:rPr lang="en-US" i="1" dirty="0">
                    <a:solidFill>
                      <a:srgbClr val="00B0F0"/>
                    </a:solidFill>
                  </a:rPr>
                  <a:t>p</a:t>
                </a:r>
                <a:r>
                  <a:rPr lang="en-US" dirty="0">
                    <a:solidFill>
                      <a:srgbClr val="00B0F0"/>
                    </a:solidFill>
                  </a:rPr>
                  <a:t>%</a:t>
                </a:r>
                <a:r>
                  <a:rPr lang="en-US" dirty="0"/>
                  <a:t> of the observed values of x are less or equal than </a:t>
                </a:r>
                <a14:m>
                  <m:oMath xmlns:m="http://schemas.openxmlformats.org/officeDocument/2006/math">
                    <m:sSub>
                      <m:sSubPr>
                        <m:ctrlPr>
                          <a:rPr lang="en-US" i="1">
                            <a:solidFill>
                              <a:srgbClr val="00B0F0"/>
                            </a:solidFill>
                            <a:latin typeface="Cambria Math" panose="02040503050406030204" pitchFamily="18" charset="0"/>
                          </a:rPr>
                        </m:ctrlPr>
                      </m:sSubPr>
                      <m:e>
                        <m:r>
                          <a:rPr lang="en-US" i="1">
                            <a:solidFill>
                              <a:srgbClr val="00B0F0"/>
                            </a:solidFill>
                            <a:latin typeface="Cambria Math"/>
                          </a:rPr>
                          <m:t>𝑥</m:t>
                        </m:r>
                      </m:e>
                      <m:sub>
                        <m:r>
                          <a:rPr lang="en-US" i="1">
                            <a:solidFill>
                              <a:srgbClr val="00B0F0"/>
                            </a:solidFill>
                            <a:latin typeface="Cambria Math"/>
                          </a:rPr>
                          <m:t>𝑝</m:t>
                        </m:r>
                      </m:sub>
                    </m:sSub>
                  </m:oMath>
                </a14:m>
                <a:r>
                  <a:rPr lang="en-US" dirty="0"/>
                  <a:t>. </a:t>
                </a:r>
              </a:p>
              <a:p>
                <a:pPr>
                  <a:buFont typeface="Monotype Sorts" charset="2"/>
                  <a:buNone/>
                </a:pPr>
                <a:endParaRPr lang="en-US" dirty="0"/>
              </a:p>
              <a:p>
                <a:r>
                  <a:rPr lang="en-US" dirty="0"/>
                  <a:t>For instance, the 80th percentile is the value </a:t>
                </a:r>
                <a14:m>
                  <m:oMath xmlns:m="http://schemas.openxmlformats.org/officeDocument/2006/math">
                    <m:sSub>
                      <m:sSubPr>
                        <m:ctrlPr>
                          <a:rPr lang="en-US" i="1">
                            <a:solidFill>
                              <a:srgbClr val="00B0F0"/>
                            </a:solidFill>
                            <a:latin typeface="Cambria Math" panose="02040503050406030204" pitchFamily="18" charset="0"/>
                          </a:rPr>
                        </m:ctrlPr>
                      </m:sSubPr>
                      <m:e>
                        <m:r>
                          <a:rPr lang="en-US" i="1">
                            <a:solidFill>
                              <a:srgbClr val="00B0F0"/>
                            </a:solidFill>
                            <a:latin typeface="Cambria Math"/>
                          </a:rPr>
                          <m:t>𝑥</m:t>
                        </m:r>
                      </m:e>
                      <m:sub>
                        <m:r>
                          <a:rPr lang="en-US" b="0" i="1" smtClean="0">
                            <a:solidFill>
                              <a:srgbClr val="00B0F0"/>
                            </a:solidFill>
                            <a:latin typeface="Cambria Math"/>
                          </a:rPr>
                          <m:t>80%</m:t>
                        </m:r>
                      </m:sub>
                    </m:sSub>
                  </m:oMath>
                </a14:m>
                <a:r>
                  <a:rPr lang="en-US" dirty="0"/>
                  <a:t>  that is greater or equal than 80% of all the values of x we have in our data. </a:t>
                </a:r>
              </a:p>
            </p:txBody>
          </p:sp>
        </mc:Choice>
        <mc:Fallback xmlns="">
          <p:sp>
            <p:nvSpPr>
              <p:cNvPr id="908291" name="Rectangle 3"/>
              <p:cNvSpPr>
                <a:spLocks noGrp="1" noRot="1" noChangeAspect="1" noMove="1" noResize="1" noEditPoints="1" noAdjustHandles="1" noChangeArrowheads="1" noChangeShapeType="1" noTextEdit="1"/>
              </p:cNvSpPr>
              <p:nvPr>
                <p:ph type="body" idx="1"/>
              </p:nvPr>
            </p:nvSpPr>
            <p:spPr>
              <a:xfrm>
                <a:off x="609601" y="1524000"/>
                <a:ext cx="11277600" cy="5181600"/>
              </a:xfrm>
              <a:blipFill>
                <a:blip r:embed="rId3"/>
                <a:stretch>
                  <a:fillRect l="-1081" t="-1176"/>
                </a:stretch>
              </a:blipFill>
            </p:spPr>
            <p:txBody>
              <a:bodyPr/>
              <a:lstStyle/>
              <a:p>
                <a:r>
                  <a:rPr lang="en-US">
                    <a:noFill/>
                  </a:rPr>
                  <a:t> </a:t>
                </a:r>
              </a:p>
            </p:txBody>
          </p:sp>
        </mc:Fallback>
      </mc:AlternateContent>
    </p:spTree>
    <p:extLst>
      <p:ext uri="{BB962C8B-B14F-4D97-AF65-F5344CB8AC3E}">
        <p14:creationId xmlns:p14="http://schemas.microsoft.com/office/powerpoint/2010/main" val="38130317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1078" name="Rectangle 6"/>
          <p:cNvSpPr>
            <a:spLocks noGrp="1" noChangeArrowheads="1"/>
          </p:cNvSpPr>
          <p:nvPr>
            <p:ph type="title"/>
          </p:nvPr>
        </p:nvSpPr>
        <p:spPr/>
        <p:txBody>
          <a:bodyPr/>
          <a:lstStyle/>
          <a:p>
            <a:r>
              <a:rPr lang="en-US" dirty="0"/>
              <a:t>Mixed Relational Data </a:t>
            </a:r>
          </a:p>
        </p:txBody>
      </p:sp>
      <p:sp>
        <p:nvSpPr>
          <p:cNvPr id="771079" name="Rectangle 7"/>
          <p:cNvSpPr>
            <a:spLocks noGrp="1" noChangeArrowheads="1"/>
          </p:cNvSpPr>
          <p:nvPr>
            <p:ph type="body" idx="1"/>
          </p:nvPr>
        </p:nvSpPr>
        <p:spPr/>
        <p:txBody>
          <a:bodyPr/>
          <a:lstStyle/>
          <a:p>
            <a:r>
              <a:rPr lang="en-US" dirty="0"/>
              <a:t>Data that consists of a collection of records, each of which consists of a </a:t>
            </a:r>
            <a:r>
              <a:rPr lang="en-US" dirty="0">
                <a:solidFill>
                  <a:srgbClr val="FF0000"/>
                </a:solidFill>
              </a:rPr>
              <a:t>fixed set </a:t>
            </a:r>
            <a:r>
              <a:rPr lang="en-US" dirty="0"/>
              <a:t>of both </a:t>
            </a:r>
            <a:r>
              <a:rPr lang="en-US" dirty="0">
                <a:solidFill>
                  <a:schemeClr val="accent6">
                    <a:lumMod val="75000"/>
                  </a:schemeClr>
                </a:solidFill>
              </a:rPr>
              <a:t>numeric</a:t>
            </a:r>
            <a:r>
              <a:rPr lang="en-US" dirty="0"/>
              <a:t> and </a:t>
            </a:r>
            <a:r>
              <a:rPr lang="en-US" dirty="0">
                <a:solidFill>
                  <a:srgbClr val="0070C0"/>
                </a:solidFill>
              </a:rPr>
              <a:t>categorical</a:t>
            </a:r>
            <a:r>
              <a:rPr lang="en-US" dirty="0">
                <a:solidFill>
                  <a:schemeClr val="accent6">
                    <a:lumMod val="75000"/>
                  </a:schemeClr>
                </a:solidFill>
              </a:rPr>
              <a:t> </a:t>
            </a:r>
            <a:r>
              <a:rPr lang="en-US" dirty="0"/>
              <a:t>attributes </a:t>
            </a:r>
          </a:p>
          <a:p>
            <a:pPr lvl="1"/>
            <a:endParaRPr lang="en-US" dirty="0"/>
          </a:p>
          <a:p>
            <a:pPr lvl="1"/>
            <a:endParaRPr lang="en-US" dirty="0"/>
          </a:p>
        </p:txBody>
      </p:sp>
      <p:graphicFrame>
        <p:nvGraphicFramePr>
          <p:cNvPr id="2" name="Table 1"/>
          <p:cNvGraphicFramePr>
            <a:graphicFrameLocks noGrp="1"/>
          </p:cNvGraphicFramePr>
          <p:nvPr>
            <p:extLst>
              <p:ext uri="{D42A27DB-BD31-4B8C-83A1-F6EECF244321}">
                <p14:modId xmlns:p14="http://schemas.microsoft.com/office/powerpoint/2010/main" val="1061091939"/>
              </p:ext>
            </p:extLst>
          </p:nvPr>
        </p:nvGraphicFramePr>
        <p:xfrm>
          <a:off x="1957754" y="3505200"/>
          <a:ext cx="7262448" cy="2123440"/>
        </p:xfrm>
        <a:graphic>
          <a:graphicData uri="http://schemas.openxmlformats.org/drawingml/2006/table">
            <a:tbl>
              <a:tblPr firstRow="1" bandRow="1">
                <a:tableStyleId>{073A0DAA-6AF3-43AB-8588-CEC1D06C72B9}</a:tableStyleId>
              </a:tblPr>
              <a:tblGrid>
                <a:gridCol w="1210408">
                  <a:extLst>
                    <a:ext uri="{9D8B030D-6E8A-4147-A177-3AD203B41FA5}">
                      <a16:colId xmlns:a16="http://schemas.microsoft.com/office/drawing/2014/main" val="20000"/>
                    </a:ext>
                  </a:extLst>
                </a:gridCol>
                <a:gridCol w="1210408">
                  <a:extLst>
                    <a:ext uri="{9D8B030D-6E8A-4147-A177-3AD203B41FA5}">
                      <a16:colId xmlns:a16="http://schemas.microsoft.com/office/drawing/2014/main" val="20001"/>
                    </a:ext>
                  </a:extLst>
                </a:gridCol>
                <a:gridCol w="1210408">
                  <a:extLst>
                    <a:ext uri="{9D8B030D-6E8A-4147-A177-3AD203B41FA5}">
                      <a16:colId xmlns:a16="http://schemas.microsoft.com/office/drawing/2014/main" val="20002"/>
                    </a:ext>
                  </a:extLst>
                </a:gridCol>
                <a:gridCol w="1210408">
                  <a:extLst>
                    <a:ext uri="{9D8B030D-6E8A-4147-A177-3AD203B41FA5}">
                      <a16:colId xmlns:a16="http://schemas.microsoft.com/office/drawing/2014/main" val="20003"/>
                    </a:ext>
                  </a:extLst>
                </a:gridCol>
                <a:gridCol w="1210408">
                  <a:extLst>
                    <a:ext uri="{9D8B030D-6E8A-4147-A177-3AD203B41FA5}">
                      <a16:colId xmlns:a16="http://schemas.microsoft.com/office/drawing/2014/main" val="20004"/>
                    </a:ext>
                  </a:extLst>
                </a:gridCol>
                <a:gridCol w="1210408">
                  <a:extLst>
                    <a:ext uri="{9D8B030D-6E8A-4147-A177-3AD203B41FA5}">
                      <a16:colId xmlns:a16="http://schemas.microsoft.com/office/drawing/2014/main" val="20005"/>
                    </a:ext>
                  </a:extLst>
                </a:gridCol>
              </a:tblGrid>
              <a:tr h="370840">
                <a:tc>
                  <a:txBody>
                    <a:bodyPr/>
                    <a:lstStyle/>
                    <a:p>
                      <a:r>
                        <a:rPr lang="en-US" dirty="0"/>
                        <a:t>ID Number</a:t>
                      </a:r>
                    </a:p>
                  </a:txBody>
                  <a:tcPr/>
                </a:tc>
                <a:tc>
                  <a:txBody>
                    <a:bodyPr/>
                    <a:lstStyle/>
                    <a:p>
                      <a:r>
                        <a:rPr lang="en-US" dirty="0">
                          <a:solidFill>
                            <a:srgbClr val="0070C0"/>
                          </a:solidFill>
                        </a:rPr>
                        <a:t>Zip Code</a:t>
                      </a:r>
                    </a:p>
                  </a:txBody>
                  <a:tcPr/>
                </a:tc>
                <a:tc>
                  <a:txBody>
                    <a:bodyPr/>
                    <a:lstStyle/>
                    <a:p>
                      <a:r>
                        <a:rPr lang="en-US" dirty="0">
                          <a:solidFill>
                            <a:schemeClr val="accent6">
                              <a:lumMod val="75000"/>
                            </a:schemeClr>
                          </a:solidFill>
                        </a:rPr>
                        <a:t>Age</a:t>
                      </a:r>
                    </a:p>
                  </a:txBody>
                  <a:tcPr/>
                </a:tc>
                <a:tc>
                  <a:txBody>
                    <a:bodyPr/>
                    <a:lstStyle/>
                    <a:p>
                      <a:r>
                        <a:rPr lang="en-US" dirty="0">
                          <a:solidFill>
                            <a:srgbClr val="0070C0"/>
                          </a:solidFill>
                        </a:rPr>
                        <a:t>Marital Status</a:t>
                      </a:r>
                    </a:p>
                  </a:txBody>
                  <a:tcPr/>
                </a:tc>
                <a:tc>
                  <a:txBody>
                    <a:bodyPr/>
                    <a:lstStyle/>
                    <a:p>
                      <a:r>
                        <a:rPr lang="en-US" dirty="0">
                          <a:solidFill>
                            <a:schemeClr val="accent6">
                              <a:lumMod val="75000"/>
                            </a:schemeClr>
                          </a:solidFill>
                        </a:rPr>
                        <a:t>Income</a:t>
                      </a:r>
                    </a:p>
                  </a:txBody>
                  <a:tcPr/>
                </a:tc>
                <a:tc>
                  <a:txBody>
                    <a:bodyPr/>
                    <a:lstStyle/>
                    <a:p>
                      <a:r>
                        <a:rPr lang="en-US" dirty="0">
                          <a:solidFill>
                            <a:srgbClr val="0070C0"/>
                          </a:solidFill>
                        </a:rPr>
                        <a:t>Income Bracket</a:t>
                      </a:r>
                    </a:p>
                  </a:txBody>
                  <a:tcPr/>
                </a:tc>
                <a:extLst>
                  <a:ext uri="{0D108BD9-81ED-4DB2-BD59-A6C34878D82A}">
                    <a16:rowId xmlns:a16="http://schemas.microsoft.com/office/drawing/2014/main" val="10000"/>
                  </a:ext>
                </a:extLst>
              </a:tr>
              <a:tr h="370840">
                <a:tc>
                  <a:txBody>
                    <a:bodyPr/>
                    <a:lstStyle/>
                    <a:p>
                      <a:pPr algn="ctr"/>
                      <a:r>
                        <a:rPr lang="en-US" dirty="0"/>
                        <a:t>1129842</a:t>
                      </a:r>
                    </a:p>
                  </a:txBody>
                  <a:tcPr/>
                </a:tc>
                <a:tc>
                  <a:txBody>
                    <a:bodyPr/>
                    <a:lstStyle/>
                    <a:p>
                      <a:pPr algn="ctr"/>
                      <a:r>
                        <a:rPr lang="en-US" dirty="0"/>
                        <a:t>45221</a:t>
                      </a:r>
                    </a:p>
                  </a:txBody>
                  <a:tcPr/>
                </a:tc>
                <a:tc>
                  <a:txBody>
                    <a:bodyPr/>
                    <a:lstStyle/>
                    <a:p>
                      <a:pPr algn="ctr"/>
                      <a:r>
                        <a:rPr lang="en-US" dirty="0"/>
                        <a:t>55</a:t>
                      </a:r>
                    </a:p>
                  </a:txBody>
                  <a:tcPr/>
                </a:tc>
                <a:tc>
                  <a:txBody>
                    <a:bodyPr/>
                    <a:lstStyle/>
                    <a:p>
                      <a:pPr algn="ctr"/>
                      <a:r>
                        <a:rPr lang="en-US" dirty="0"/>
                        <a:t>Single </a:t>
                      </a:r>
                    </a:p>
                  </a:txBody>
                  <a:tcPr/>
                </a:tc>
                <a:tc>
                  <a:txBody>
                    <a:bodyPr/>
                    <a:lstStyle/>
                    <a:p>
                      <a:pPr algn="ctr"/>
                      <a:r>
                        <a:rPr lang="en-US" dirty="0"/>
                        <a:t>250000</a:t>
                      </a:r>
                    </a:p>
                  </a:txBody>
                  <a:tcPr/>
                </a:tc>
                <a:tc>
                  <a:txBody>
                    <a:bodyPr/>
                    <a:lstStyle/>
                    <a:p>
                      <a:pPr algn="ctr"/>
                      <a:r>
                        <a:rPr lang="en-US" dirty="0"/>
                        <a:t>High</a:t>
                      </a:r>
                    </a:p>
                  </a:txBody>
                  <a:tcPr/>
                </a:tc>
                <a:extLst>
                  <a:ext uri="{0D108BD9-81ED-4DB2-BD59-A6C34878D82A}">
                    <a16:rowId xmlns:a16="http://schemas.microsoft.com/office/drawing/2014/main" val="10001"/>
                  </a:ext>
                </a:extLst>
              </a:tr>
              <a:tr h="370840">
                <a:tc>
                  <a:txBody>
                    <a:bodyPr/>
                    <a:lstStyle/>
                    <a:p>
                      <a:pPr algn="ctr"/>
                      <a:r>
                        <a:rPr lang="en-US" dirty="0"/>
                        <a:t>2342345</a:t>
                      </a:r>
                    </a:p>
                  </a:txBody>
                  <a:tcPr/>
                </a:tc>
                <a:tc>
                  <a:txBody>
                    <a:bodyPr/>
                    <a:lstStyle/>
                    <a:p>
                      <a:pPr algn="ctr"/>
                      <a:r>
                        <a:rPr lang="en-US" dirty="0"/>
                        <a:t>45223</a:t>
                      </a:r>
                    </a:p>
                  </a:txBody>
                  <a:tcPr/>
                </a:tc>
                <a:tc>
                  <a:txBody>
                    <a:bodyPr/>
                    <a:lstStyle/>
                    <a:p>
                      <a:pPr algn="ctr"/>
                      <a:r>
                        <a:rPr lang="en-US" dirty="0"/>
                        <a:t>25</a:t>
                      </a:r>
                    </a:p>
                  </a:txBody>
                  <a:tcPr/>
                </a:tc>
                <a:tc>
                  <a:txBody>
                    <a:bodyPr/>
                    <a:lstStyle/>
                    <a:p>
                      <a:pPr algn="ctr"/>
                      <a:r>
                        <a:rPr lang="en-US" dirty="0"/>
                        <a:t>Married</a:t>
                      </a:r>
                    </a:p>
                  </a:txBody>
                  <a:tcPr/>
                </a:tc>
                <a:tc>
                  <a:txBody>
                    <a:bodyPr/>
                    <a:lstStyle/>
                    <a:p>
                      <a:pPr algn="ctr"/>
                      <a:r>
                        <a:rPr lang="en-US" dirty="0"/>
                        <a:t>30000</a:t>
                      </a:r>
                    </a:p>
                  </a:txBody>
                  <a:tcPr/>
                </a:tc>
                <a:tc>
                  <a:txBody>
                    <a:bodyPr/>
                    <a:lstStyle/>
                    <a:p>
                      <a:pPr algn="ctr"/>
                      <a:r>
                        <a:rPr lang="en-US" dirty="0"/>
                        <a:t>Low</a:t>
                      </a:r>
                    </a:p>
                  </a:txBody>
                  <a:tcPr/>
                </a:tc>
                <a:extLst>
                  <a:ext uri="{0D108BD9-81ED-4DB2-BD59-A6C34878D82A}">
                    <a16:rowId xmlns:a16="http://schemas.microsoft.com/office/drawing/2014/main" val="10002"/>
                  </a:ext>
                </a:extLst>
              </a:tr>
              <a:tr h="370840">
                <a:tc>
                  <a:txBody>
                    <a:bodyPr/>
                    <a:lstStyle/>
                    <a:p>
                      <a:pPr algn="ctr"/>
                      <a:r>
                        <a:rPr lang="en-US" dirty="0"/>
                        <a:t>1234542</a:t>
                      </a:r>
                    </a:p>
                  </a:txBody>
                  <a:tcPr/>
                </a:tc>
                <a:tc>
                  <a:txBody>
                    <a:bodyPr/>
                    <a:lstStyle/>
                    <a:p>
                      <a:pPr algn="ctr"/>
                      <a:r>
                        <a:rPr lang="en-US" dirty="0"/>
                        <a:t>45221</a:t>
                      </a:r>
                    </a:p>
                  </a:txBody>
                  <a:tcPr/>
                </a:tc>
                <a:tc>
                  <a:txBody>
                    <a:bodyPr/>
                    <a:lstStyle/>
                    <a:p>
                      <a:pPr algn="ctr"/>
                      <a:r>
                        <a:rPr lang="en-US" dirty="0"/>
                        <a:t>45</a:t>
                      </a:r>
                    </a:p>
                  </a:txBody>
                  <a:tcPr/>
                </a:tc>
                <a:tc>
                  <a:txBody>
                    <a:bodyPr/>
                    <a:lstStyle/>
                    <a:p>
                      <a:pPr algn="ctr"/>
                      <a:r>
                        <a:rPr lang="en-US" dirty="0"/>
                        <a:t>Divorced</a:t>
                      </a:r>
                    </a:p>
                  </a:txBody>
                  <a:tcPr/>
                </a:tc>
                <a:tc>
                  <a:txBody>
                    <a:bodyPr/>
                    <a:lstStyle/>
                    <a:p>
                      <a:pPr algn="ctr"/>
                      <a:r>
                        <a:rPr lang="en-US" dirty="0"/>
                        <a:t>200000</a:t>
                      </a:r>
                    </a:p>
                  </a:txBody>
                  <a:tcPr/>
                </a:tc>
                <a:tc>
                  <a:txBody>
                    <a:bodyPr/>
                    <a:lstStyle/>
                    <a:p>
                      <a:pPr algn="ctr"/>
                      <a:r>
                        <a:rPr lang="en-US" dirty="0"/>
                        <a:t>High</a:t>
                      </a:r>
                    </a:p>
                  </a:txBody>
                  <a:tcPr/>
                </a:tc>
                <a:extLst>
                  <a:ext uri="{0D108BD9-81ED-4DB2-BD59-A6C34878D82A}">
                    <a16:rowId xmlns:a16="http://schemas.microsoft.com/office/drawing/2014/main" val="10003"/>
                  </a:ext>
                </a:extLst>
              </a:tr>
              <a:tr h="370840">
                <a:tc>
                  <a:txBody>
                    <a:bodyPr/>
                    <a:lstStyle/>
                    <a:p>
                      <a:pPr algn="ctr"/>
                      <a:r>
                        <a:rPr lang="en-US" dirty="0"/>
                        <a:t>1243535</a:t>
                      </a:r>
                    </a:p>
                  </a:txBody>
                  <a:tcPr/>
                </a:tc>
                <a:tc>
                  <a:txBody>
                    <a:bodyPr/>
                    <a:lstStyle/>
                    <a:p>
                      <a:pPr algn="ctr"/>
                      <a:r>
                        <a:rPr lang="en-US" dirty="0"/>
                        <a:t>45224</a:t>
                      </a:r>
                    </a:p>
                  </a:txBody>
                  <a:tcPr/>
                </a:tc>
                <a:tc>
                  <a:txBody>
                    <a:bodyPr/>
                    <a:lstStyle/>
                    <a:p>
                      <a:pPr algn="ctr"/>
                      <a:r>
                        <a:rPr lang="en-US" dirty="0"/>
                        <a:t>43</a:t>
                      </a:r>
                    </a:p>
                  </a:txBody>
                  <a:tcPr/>
                </a:tc>
                <a:tc>
                  <a:txBody>
                    <a:bodyPr/>
                    <a:lstStyle/>
                    <a:p>
                      <a:pPr algn="ctr"/>
                      <a:r>
                        <a:rPr lang="en-US" dirty="0"/>
                        <a:t>Single</a:t>
                      </a:r>
                    </a:p>
                  </a:txBody>
                  <a:tcPr/>
                </a:tc>
                <a:tc>
                  <a:txBody>
                    <a:bodyPr/>
                    <a:lstStyle/>
                    <a:p>
                      <a:pPr algn="ctr"/>
                      <a:r>
                        <a:rPr lang="en-US" dirty="0"/>
                        <a:t>150000</a:t>
                      </a:r>
                    </a:p>
                  </a:txBody>
                  <a:tcPr/>
                </a:tc>
                <a:tc>
                  <a:txBody>
                    <a:bodyPr/>
                    <a:lstStyle/>
                    <a:p>
                      <a:pPr algn="ctr"/>
                      <a:r>
                        <a:rPr lang="en-US" dirty="0"/>
                        <a:t>Medium</a:t>
                      </a:r>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4257914723"/>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a:t>
            </a:r>
          </a:p>
        </p:txBody>
      </p:sp>
      <p:graphicFrame>
        <p:nvGraphicFramePr>
          <p:cNvPr id="4" name="Content Placeholder 3"/>
          <p:cNvGraphicFramePr>
            <a:graphicFrameLocks noGrp="1" noChangeAspect="1"/>
          </p:cNvGraphicFramePr>
          <p:nvPr>
            <p:ph idx="1"/>
          </p:nvPr>
        </p:nvGraphicFramePr>
        <p:xfrm>
          <a:off x="1600201" y="1558222"/>
          <a:ext cx="4572585" cy="4876800"/>
        </p:xfrm>
        <a:graphic>
          <a:graphicData uri="http://schemas.openxmlformats.org/presentationml/2006/ole">
            <mc:AlternateContent xmlns:mc="http://schemas.openxmlformats.org/markup-compatibility/2006">
              <mc:Choice xmlns:v="urn:schemas-microsoft-com:vml" Requires="v">
                <p:oleObj spid="_x0000_s62477" name="Document" r:id="rId3" imgW="5416355" imgH="5776939" progId="Word.Document.8">
                  <p:embed/>
                </p:oleObj>
              </mc:Choice>
              <mc:Fallback>
                <p:oleObj name="Document" r:id="rId3" imgW="5416355" imgH="5776939" progId="Word.Document.8">
                  <p:embed/>
                  <p:pic>
                    <p:nvPicPr>
                      <p:cNvPr id="4" name="Content Placeholder 3"/>
                      <p:cNvPicPr>
                        <a:picLocks noChangeAspect="1" noChangeArrowheads="1"/>
                      </p:cNvPicPr>
                      <p:nvPr/>
                    </p:nvPicPr>
                    <p:blipFill>
                      <a:blip r:embed="rId4"/>
                      <a:srcRect/>
                      <a:stretch>
                        <a:fillRect/>
                      </a:stretch>
                    </p:blipFill>
                    <p:spPr bwMode="auto">
                      <a:xfrm>
                        <a:off x="1600201" y="1558222"/>
                        <a:ext cx="4572585" cy="487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 name="Rectangle 9"/>
          <p:cNvSpPr/>
          <p:nvPr/>
        </p:nvSpPr>
        <p:spPr>
          <a:xfrm>
            <a:off x="4114800" y="2209800"/>
            <a:ext cx="990600" cy="4038600"/>
          </a:xfrm>
          <a:prstGeom prst="rect">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3" name="Table 2"/>
          <p:cNvGraphicFramePr>
            <a:graphicFrameLocks noGrp="1"/>
          </p:cNvGraphicFramePr>
          <p:nvPr/>
        </p:nvGraphicFramePr>
        <p:xfrm>
          <a:off x="7391400" y="1524000"/>
          <a:ext cx="1143000" cy="4318000"/>
        </p:xfrm>
        <a:graphic>
          <a:graphicData uri="http://schemas.openxmlformats.org/drawingml/2006/table">
            <a:tbl>
              <a:tblPr firstRow="1" bandRow="1">
                <a:tableStyleId>{5C22544A-7EE6-4342-B048-85BDC9FD1C3A}</a:tableStyleId>
              </a:tblPr>
              <a:tblGrid>
                <a:gridCol w="1143000">
                  <a:extLst>
                    <a:ext uri="{9D8B030D-6E8A-4147-A177-3AD203B41FA5}">
                      <a16:colId xmlns:a16="http://schemas.microsoft.com/office/drawing/2014/main" val="20000"/>
                    </a:ext>
                  </a:extLst>
                </a:gridCol>
              </a:tblGrid>
              <a:tr h="370840">
                <a:tc>
                  <a:txBody>
                    <a:bodyPr/>
                    <a:lstStyle/>
                    <a:p>
                      <a:pPr marL="0" marR="0">
                        <a:spcBef>
                          <a:spcPts val="0"/>
                        </a:spcBef>
                        <a:spcAft>
                          <a:spcPts val="0"/>
                        </a:spcAft>
                      </a:pPr>
                      <a:r>
                        <a:rPr lang="en-US" sz="2000" b="1" dirty="0">
                          <a:solidFill>
                            <a:srgbClr val="FFFFFF"/>
                          </a:solidFill>
                          <a:effectLst/>
                          <a:latin typeface="Arial"/>
                          <a:ea typeface="Times New Roman"/>
                          <a:cs typeface="Times New Roman"/>
                        </a:rPr>
                        <a:t>Taxable</a:t>
                      </a:r>
                      <a:endParaRPr lang="en-US" sz="1000" dirty="0">
                        <a:effectLst/>
                        <a:latin typeface="Times New Roman"/>
                        <a:ea typeface="Times New Roman"/>
                      </a:endParaRPr>
                    </a:p>
                    <a:p>
                      <a:pPr marL="0" marR="0">
                        <a:spcBef>
                          <a:spcPts val="0"/>
                        </a:spcBef>
                        <a:spcAft>
                          <a:spcPts val="0"/>
                        </a:spcAft>
                      </a:pPr>
                      <a:r>
                        <a:rPr lang="en-US" sz="2000" b="1" dirty="0">
                          <a:solidFill>
                            <a:srgbClr val="FFFFFF"/>
                          </a:solidFill>
                          <a:effectLst/>
                          <a:latin typeface="Arial"/>
                          <a:ea typeface="Times New Roman"/>
                          <a:cs typeface="Times New Roman"/>
                        </a:rPr>
                        <a:t>Income</a:t>
                      </a:r>
                      <a:endParaRPr lang="en-US" sz="1000" dirty="0">
                        <a:effectLst/>
                        <a:latin typeface="Times New Roman"/>
                        <a:ea typeface="Times New Roman"/>
                      </a:endParaRPr>
                    </a:p>
                  </a:txBody>
                  <a:tcPr marL="68580" marR="68580" marT="0" marB="0"/>
                </a:tc>
                <a:extLst>
                  <a:ext uri="{0D108BD9-81ED-4DB2-BD59-A6C34878D82A}">
                    <a16:rowId xmlns:a16="http://schemas.microsoft.com/office/drawing/2014/main" val="10000"/>
                  </a:ext>
                </a:extLst>
              </a:tr>
              <a:tr h="370840">
                <a:tc>
                  <a:txBody>
                    <a:bodyPr/>
                    <a:lstStyle/>
                    <a:p>
                      <a:pPr marL="0" marR="0">
                        <a:spcBef>
                          <a:spcPts val="0"/>
                        </a:spcBef>
                        <a:spcAft>
                          <a:spcPts val="0"/>
                        </a:spcAft>
                      </a:pPr>
                      <a:r>
                        <a:rPr kumimoji="0" lang="en-US" sz="2000" b="0" i="0" u="none" strike="noStrike" kern="1200" cap="none" spc="0" normalizeH="0" baseline="0" noProof="0" dirty="0">
                          <a:ln>
                            <a:noFill/>
                          </a:ln>
                          <a:solidFill>
                            <a:prstClr val="black"/>
                          </a:solidFill>
                          <a:effectLst/>
                          <a:uLnTx/>
                          <a:uFillTx/>
                          <a:latin typeface="+mn-lt"/>
                          <a:ea typeface="Times New Roman"/>
                          <a:cs typeface="Times New Roman"/>
                        </a:rPr>
                        <a:t>10000K</a:t>
                      </a:r>
                      <a:endParaRPr lang="en-US" sz="800" dirty="0">
                        <a:effectLst/>
                        <a:latin typeface="Times New Roman"/>
                        <a:ea typeface="Times New Roman"/>
                      </a:endParaRPr>
                    </a:p>
                  </a:txBody>
                  <a:tcPr marL="68580" marR="68580" marT="0" marB="0" anchor="ctr"/>
                </a:tc>
                <a:extLst>
                  <a:ext uri="{0D108BD9-81ED-4DB2-BD59-A6C34878D82A}">
                    <a16:rowId xmlns:a16="http://schemas.microsoft.com/office/drawing/2014/main" val="1000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mn-lt"/>
                          <a:ea typeface="Times New Roman"/>
                          <a:cs typeface="Times New Roman"/>
                        </a:rPr>
                        <a:t>220K</a:t>
                      </a:r>
                      <a:endParaRPr kumimoji="0" lang="en-US" sz="1000" b="0" i="0" u="none" strike="noStrike" kern="1200" cap="none" spc="0" normalizeH="0" baseline="0" noProof="0" dirty="0">
                        <a:ln>
                          <a:noFill/>
                        </a:ln>
                        <a:solidFill>
                          <a:prstClr val="black"/>
                        </a:solidFill>
                        <a:effectLst/>
                        <a:uLnTx/>
                        <a:uFillTx/>
                        <a:latin typeface="Times New Roman"/>
                        <a:ea typeface="Times New Roman"/>
                        <a:cs typeface="+mn-cs"/>
                      </a:endParaRPr>
                    </a:p>
                  </a:txBody>
                  <a:tcPr marL="68580" marR="68580" marT="0" marB="0" anchor="ctr"/>
                </a:tc>
                <a:extLst>
                  <a:ext uri="{0D108BD9-81ED-4DB2-BD59-A6C34878D82A}">
                    <a16:rowId xmlns:a16="http://schemas.microsoft.com/office/drawing/2014/main" val="1000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mn-lt"/>
                          <a:ea typeface="Times New Roman"/>
                          <a:cs typeface="Times New Roman"/>
                        </a:rPr>
                        <a:t>125K</a:t>
                      </a:r>
                      <a:endParaRPr kumimoji="0" lang="en-US" sz="1000" b="0" i="0" u="none" strike="noStrike" kern="1200" cap="none" spc="0" normalizeH="0" baseline="0" noProof="0" dirty="0">
                        <a:ln>
                          <a:noFill/>
                        </a:ln>
                        <a:solidFill>
                          <a:prstClr val="black"/>
                        </a:solidFill>
                        <a:effectLst/>
                        <a:uLnTx/>
                        <a:uFillTx/>
                        <a:latin typeface="Times New Roman"/>
                        <a:ea typeface="Times New Roman"/>
                        <a:cs typeface="+mn-cs"/>
                      </a:endParaRPr>
                    </a:p>
                  </a:txBody>
                  <a:tcPr marL="68580" marR="68580" marT="0" marB="0" anchor="ctr"/>
                </a:tc>
                <a:extLst>
                  <a:ext uri="{0D108BD9-81ED-4DB2-BD59-A6C34878D82A}">
                    <a16:rowId xmlns:a16="http://schemas.microsoft.com/office/drawing/2014/main" val="1000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mn-lt"/>
                          <a:ea typeface="Times New Roman"/>
                          <a:cs typeface="Times New Roman"/>
                        </a:rPr>
                        <a:t>120K</a:t>
                      </a:r>
                      <a:endParaRPr kumimoji="0" lang="en-US" sz="1000" b="0" i="0" u="none" strike="noStrike" kern="1200" cap="none" spc="0" normalizeH="0" baseline="0" noProof="0" dirty="0">
                        <a:ln>
                          <a:noFill/>
                        </a:ln>
                        <a:solidFill>
                          <a:prstClr val="black"/>
                        </a:solidFill>
                        <a:effectLst/>
                        <a:uLnTx/>
                        <a:uFillTx/>
                        <a:latin typeface="Times New Roman"/>
                        <a:ea typeface="Times New Roman"/>
                        <a:cs typeface="+mn-cs"/>
                      </a:endParaRPr>
                    </a:p>
                  </a:txBody>
                  <a:tcPr marL="68580" marR="68580" marT="0" marB="0" anchor="ctr"/>
                </a:tc>
                <a:extLst>
                  <a:ext uri="{0D108BD9-81ED-4DB2-BD59-A6C34878D82A}">
                    <a16:rowId xmlns:a16="http://schemas.microsoft.com/office/drawing/2014/main" val="10004"/>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mn-lt"/>
                          <a:ea typeface="Times New Roman"/>
                          <a:cs typeface="Times New Roman"/>
                        </a:rPr>
                        <a:t>100K</a:t>
                      </a:r>
                      <a:endParaRPr kumimoji="0" lang="en-US" sz="1000" b="0" i="0" u="none" strike="noStrike" kern="1200" cap="none" spc="0" normalizeH="0" baseline="0" noProof="0" dirty="0">
                        <a:ln>
                          <a:noFill/>
                        </a:ln>
                        <a:solidFill>
                          <a:prstClr val="black"/>
                        </a:solidFill>
                        <a:effectLst/>
                        <a:uLnTx/>
                        <a:uFillTx/>
                        <a:latin typeface="Times New Roman"/>
                        <a:ea typeface="Times New Roman"/>
                        <a:cs typeface="+mn-cs"/>
                      </a:endParaRPr>
                    </a:p>
                  </a:txBody>
                  <a:tcPr marL="68580" marR="68580" marT="0" marB="0" anchor="ctr"/>
                </a:tc>
                <a:extLst>
                  <a:ext uri="{0D108BD9-81ED-4DB2-BD59-A6C34878D82A}">
                    <a16:rowId xmlns:a16="http://schemas.microsoft.com/office/drawing/2014/main" val="10005"/>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effectLst/>
                          <a:latin typeface="+mn-lt"/>
                          <a:ea typeface="Times New Roman"/>
                          <a:cs typeface="Times New Roman"/>
                        </a:rPr>
                        <a:t>90K</a:t>
                      </a:r>
                      <a:endParaRPr lang="en-US" sz="1000" dirty="0">
                        <a:effectLst/>
                        <a:latin typeface="Times New Roman"/>
                        <a:ea typeface="Times New Roman"/>
                      </a:endParaRPr>
                    </a:p>
                  </a:txBody>
                  <a:tcPr marL="68580" marR="68580" marT="0" marB="0" anchor="ctr"/>
                </a:tc>
                <a:extLst>
                  <a:ext uri="{0D108BD9-81ED-4DB2-BD59-A6C34878D82A}">
                    <a16:rowId xmlns:a16="http://schemas.microsoft.com/office/drawing/2014/main" val="10006"/>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mn-lt"/>
                          <a:ea typeface="Times New Roman"/>
                          <a:cs typeface="Times New Roman"/>
                        </a:rPr>
                        <a:t>90K</a:t>
                      </a:r>
                      <a:endParaRPr kumimoji="0" lang="en-US" sz="1000" b="0" i="0" u="none" strike="noStrike" kern="1200" cap="none" spc="0" normalizeH="0" baseline="0" noProof="0" dirty="0">
                        <a:ln>
                          <a:noFill/>
                        </a:ln>
                        <a:solidFill>
                          <a:prstClr val="black"/>
                        </a:solidFill>
                        <a:effectLst/>
                        <a:uLnTx/>
                        <a:uFillTx/>
                        <a:latin typeface="Times New Roman"/>
                        <a:ea typeface="Times New Roman"/>
                        <a:cs typeface="+mn-cs"/>
                      </a:endParaRPr>
                    </a:p>
                  </a:txBody>
                  <a:tcPr marL="68580" marR="68580" marT="0" marB="0" anchor="ctr"/>
                </a:tc>
                <a:extLst>
                  <a:ext uri="{0D108BD9-81ED-4DB2-BD59-A6C34878D82A}">
                    <a16:rowId xmlns:a16="http://schemas.microsoft.com/office/drawing/2014/main" val="10007"/>
                  </a:ext>
                </a:extLst>
              </a:tr>
              <a:tr h="370840">
                <a:tc>
                  <a:txBody>
                    <a:bodyPr/>
                    <a:lstStyle/>
                    <a:p>
                      <a:pPr marL="0" marR="0">
                        <a:spcBef>
                          <a:spcPts val="0"/>
                        </a:spcBef>
                        <a:spcAft>
                          <a:spcPts val="0"/>
                        </a:spcAft>
                      </a:pPr>
                      <a:r>
                        <a:rPr lang="en-US" sz="2000" dirty="0">
                          <a:effectLst/>
                          <a:latin typeface="Arial"/>
                          <a:ea typeface="Times New Roman"/>
                          <a:cs typeface="Times New Roman"/>
                        </a:rPr>
                        <a:t>85K</a:t>
                      </a:r>
                      <a:endParaRPr lang="en-US" sz="1000" dirty="0">
                        <a:effectLst/>
                        <a:latin typeface="Times New Roman"/>
                        <a:ea typeface="Times New Roman"/>
                      </a:endParaRPr>
                    </a:p>
                  </a:txBody>
                  <a:tcPr marL="68580" marR="68580" marT="0" marB="0" anchor="ctr"/>
                </a:tc>
                <a:extLst>
                  <a:ext uri="{0D108BD9-81ED-4DB2-BD59-A6C34878D82A}">
                    <a16:rowId xmlns:a16="http://schemas.microsoft.com/office/drawing/2014/main" val="10008"/>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mn-lt"/>
                          <a:ea typeface="Times New Roman"/>
                          <a:cs typeface="Times New Roman"/>
                        </a:rPr>
                        <a:t>70K</a:t>
                      </a:r>
                      <a:endParaRPr kumimoji="0" lang="en-US" sz="1000" b="0" i="0" u="none" strike="noStrike" kern="1200" cap="none" spc="0" normalizeH="0" baseline="0" noProof="0" dirty="0">
                        <a:ln>
                          <a:noFill/>
                        </a:ln>
                        <a:solidFill>
                          <a:prstClr val="black"/>
                        </a:solidFill>
                        <a:effectLst/>
                        <a:uLnTx/>
                        <a:uFillTx/>
                        <a:latin typeface="Times New Roman"/>
                        <a:ea typeface="Times New Roman"/>
                        <a:cs typeface="+mn-cs"/>
                      </a:endParaRPr>
                    </a:p>
                  </a:txBody>
                  <a:tcPr marL="68580" marR="68580" marT="0" marB="0" anchor="ctr"/>
                </a:tc>
                <a:extLst>
                  <a:ext uri="{0D108BD9-81ED-4DB2-BD59-A6C34878D82A}">
                    <a16:rowId xmlns:a16="http://schemas.microsoft.com/office/drawing/2014/main" val="10009"/>
                  </a:ext>
                </a:extLst>
              </a:tr>
              <a:tr h="370840">
                <a:tc>
                  <a:txBody>
                    <a:bodyPr/>
                    <a:lstStyle/>
                    <a:p>
                      <a:pPr marL="0" marR="0">
                        <a:spcBef>
                          <a:spcPts val="0"/>
                        </a:spcBef>
                        <a:spcAft>
                          <a:spcPts val="0"/>
                        </a:spcAft>
                      </a:pPr>
                      <a:r>
                        <a:rPr lang="en-US" sz="2000" dirty="0">
                          <a:effectLst/>
                          <a:latin typeface="Arial"/>
                          <a:ea typeface="Times New Roman"/>
                          <a:cs typeface="Times New Roman"/>
                        </a:rPr>
                        <a:t>60K</a:t>
                      </a:r>
                      <a:endParaRPr lang="en-US" sz="1000" dirty="0">
                        <a:effectLst/>
                        <a:latin typeface="Times New Roman"/>
                        <a:ea typeface="Times New Roman"/>
                      </a:endParaRPr>
                    </a:p>
                  </a:txBody>
                  <a:tcPr marL="68580" marR="68580" marT="0" marB="0" anchor="ctr"/>
                </a:tc>
                <a:extLst>
                  <a:ext uri="{0D108BD9-81ED-4DB2-BD59-A6C34878D82A}">
                    <a16:rowId xmlns:a16="http://schemas.microsoft.com/office/drawing/2014/main" val="10010"/>
                  </a:ext>
                </a:extLst>
              </a:tr>
            </a:tbl>
          </a:graphicData>
        </a:graphic>
      </p:graphicFrame>
      <mc:AlternateContent xmlns:mc="http://schemas.openxmlformats.org/markup-compatibility/2006" xmlns:a14="http://schemas.microsoft.com/office/drawing/2010/main">
        <mc:Choice Requires="a14">
          <p:sp>
            <p:nvSpPr>
              <p:cNvPr id="11" name="TextBox 10"/>
              <p:cNvSpPr txBox="1"/>
              <p:nvPr/>
            </p:nvSpPr>
            <p:spPr>
              <a:xfrm>
                <a:off x="8839201" y="3282024"/>
                <a:ext cx="1887183" cy="461665"/>
              </a:xfrm>
              <a:prstGeom prst="rect">
                <a:avLst/>
              </a:prstGeom>
              <a:noFill/>
            </p:spPr>
            <p:txBody>
              <a:bodyPr wrap="none" rtlCol="0">
                <a:spAutoFit/>
              </a:bodyPr>
              <a:lstStyle/>
              <a:p>
                <a14:m>
                  <m:oMath xmlns:m="http://schemas.openxmlformats.org/officeDocument/2006/math">
                    <m:sSub>
                      <m:sSubPr>
                        <m:ctrlPr>
                          <a:rPr lang="en-US" sz="2400" i="1">
                            <a:solidFill>
                              <a:schemeClr val="accent6">
                                <a:lumMod val="75000"/>
                              </a:schemeClr>
                            </a:solidFill>
                            <a:latin typeface="Cambria Math" panose="02040503050406030204" pitchFamily="18" charset="0"/>
                          </a:rPr>
                        </m:ctrlPr>
                      </m:sSubPr>
                      <m:e>
                        <m:r>
                          <a:rPr lang="en-US" sz="2400" i="1">
                            <a:solidFill>
                              <a:schemeClr val="accent6">
                                <a:lumMod val="75000"/>
                              </a:schemeClr>
                            </a:solidFill>
                            <a:latin typeface="Cambria Math"/>
                          </a:rPr>
                          <m:t>𝑥</m:t>
                        </m:r>
                      </m:e>
                      <m:sub>
                        <m:r>
                          <a:rPr lang="en-US" sz="2400" i="1">
                            <a:solidFill>
                              <a:schemeClr val="accent6">
                                <a:lumMod val="75000"/>
                              </a:schemeClr>
                            </a:solidFill>
                            <a:latin typeface="Cambria Math"/>
                          </a:rPr>
                          <m:t>80%</m:t>
                        </m:r>
                      </m:sub>
                    </m:sSub>
                  </m:oMath>
                </a14:m>
                <a:r>
                  <a:rPr lang="en-US" sz="2400" dirty="0">
                    <a:solidFill>
                      <a:schemeClr val="accent6">
                        <a:lumMod val="75000"/>
                      </a:schemeClr>
                    </a:solidFill>
                  </a:rPr>
                  <a:t> </a:t>
                </a:r>
                <a:r>
                  <a:rPr lang="en-US" sz="2400" dirty="0"/>
                  <a:t>= 125K</a:t>
                </a:r>
              </a:p>
            </p:txBody>
          </p:sp>
        </mc:Choice>
        <mc:Fallback xmlns="">
          <p:sp>
            <p:nvSpPr>
              <p:cNvPr id="11" name="TextBox 10"/>
              <p:cNvSpPr txBox="1">
                <a:spLocks noRot="1" noChangeAspect="1" noMove="1" noResize="1" noEditPoints="1" noAdjustHandles="1" noChangeArrowheads="1" noChangeShapeType="1" noTextEdit="1"/>
              </p:cNvSpPr>
              <p:nvPr/>
            </p:nvSpPr>
            <p:spPr>
              <a:xfrm>
                <a:off x="8839201" y="3282024"/>
                <a:ext cx="1887183" cy="461665"/>
              </a:xfrm>
              <a:prstGeom prst="rect">
                <a:avLst/>
              </a:prstGeom>
              <a:blipFill>
                <a:blip r:embed="rId5"/>
                <a:stretch>
                  <a:fillRect t="-10526" r="-3871" b="-28947"/>
                </a:stretch>
              </a:blipFill>
            </p:spPr>
            <p:txBody>
              <a:bodyPr/>
              <a:lstStyle/>
              <a:p>
                <a:r>
                  <a:rPr lang="en-US">
                    <a:noFill/>
                  </a:rPr>
                  <a:t> </a:t>
                </a:r>
              </a:p>
            </p:txBody>
          </p:sp>
        </mc:Fallback>
      </mc:AlternateContent>
    </p:spTree>
    <p:extLst>
      <p:ext uri="{BB962C8B-B14F-4D97-AF65-F5344CB8AC3E}">
        <p14:creationId xmlns:p14="http://schemas.microsoft.com/office/powerpoint/2010/main" val="1665426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0339" name="Rectangle 3"/>
          <p:cNvSpPr>
            <a:spLocks noGrp="1" noChangeArrowheads="1"/>
          </p:cNvSpPr>
          <p:nvPr>
            <p:ph type="body" idx="1"/>
          </p:nvPr>
        </p:nvSpPr>
        <p:spPr>
          <a:xfrm>
            <a:off x="533400" y="1447800"/>
            <a:ext cx="10972800" cy="5181600"/>
          </a:xfrm>
        </p:spPr>
        <p:txBody>
          <a:bodyPr>
            <a:normAutofit lnSpcReduction="10000"/>
          </a:bodyPr>
          <a:lstStyle/>
          <a:p>
            <a:r>
              <a:rPr lang="en-US" dirty="0"/>
              <a:t>The </a:t>
            </a:r>
            <a:r>
              <a:rPr lang="en-US" dirty="0">
                <a:solidFill>
                  <a:schemeClr val="accent6"/>
                </a:solidFill>
              </a:rPr>
              <a:t>mean</a:t>
            </a:r>
            <a:r>
              <a:rPr lang="en-US" dirty="0"/>
              <a:t> is the most common measure of the location of a set of points.  </a:t>
            </a:r>
          </a:p>
          <a:p>
            <a:endParaRPr lang="en-US" dirty="0"/>
          </a:p>
          <a:p>
            <a:endParaRPr lang="en-US" dirty="0"/>
          </a:p>
          <a:p>
            <a:r>
              <a:rPr lang="en-US" dirty="0"/>
              <a:t>However, the mean</a:t>
            </a:r>
            <a:r>
              <a:rPr lang="en-US" dirty="0">
                <a:solidFill>
                  <a:schemeClr val="accent6"/>
                </a:solidFill>
              </a:rPr>
              <a:t> </a:t>
            </a:r>
            <a:r>
              <a:rPr lang="en-US" dirty="0"/>
              <a:t>is very sensitive to outliers.   </a:t>
            </a:r>
            <a:endParaRPr lang="el-GR" dirty="0"/>
          </a:p>
          <a:p>
            <a:r>
              <a:rPr lang="en-US" dirty="0"/>
              <a:t>Thus, the </a:t>
            </a:r>
            <a:r>
              <a:rPr lang="en-US" dirty="0">
                <a:solidFill>
                  <a:schemeClr val="accent6"/>
                </a:solidFill>
              </a:rPr>
              <a:t>median</a:t>
            </a:r>
            <a:r>
              <a:rPr lang="en-US" dirty="0"/>
              <a:t> is also commonly used.</a:t>
            </a:r>
            <a:endParaRPr lang="el-GR" dirty="0"/>
          </a:p>
          <a:p>
            <a:endParaRPr lang="el-GR" dirty="0"/>
          </a:p>
          <a:p>
            <a:endParaRPr lang="el-GR" dirty="0"/>
          </a:p>
          <a:p>
            <a:endParaRPr lang="el-GR" dirty="0"/>
          </a:p>
          <a:p>
            <a:r>
              <a:rPr lang="en-US" dirty="0"/>
              <a:t>Or the </a:t>
            </a:r>
            <a:r>
              <a:rPr lang="en-US" dirty="0">
                <a:solidFill>
                  <a:srgbClr val="0070C0"/>
                </a:solidFill>
              </a:rPr>
              <a:t>trimmed mean: </a:t>
            </a:r>
            <a:r>
              <a:rPr lang="en-US" dirty="0"/>
              <a:t>the mean after removing min and max values</a:t>
            </a:r>
          </a:p>
          <a:p>
            <a:endParaRPr lang="en-US" dirty="0"/>
          </a:p>
          <a:p>
            <a:endParaRPr lang="en-US" dirty="0"/>
          </a:p>
          <a:p>
            <a:pPr marL="0" indent="0">
              <a:buNone/>
            </a:pPr>
            <a:endParaRPr lang="en-US" dirty="0"/>
          </a:p>
          <a:p>
            <a:endParaRPr lang="en-US" dirty="0"/>
          </a:p>
        </p:txBody>
      </p:sp>
      <p:pic>
        <p:nvPicPr>
          <p:cNvPr id="910340"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l="22898" r="12650" b="55530"/>
          <a:stretch/>
        </p:blipFill>
        <p:spPr bwMode="auto">
          <a:xfrm>
            <a:off x="2819400" y="1979192"/>
            <a:ext cx="5791200"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10338" name="Rectangle 2"/>
          <p:cNvSpPr>
            <a:spLocks noGrp="1" noChangeArrowheads="1"/>
          </p:cNvSpPr>
          <p:nvPr>
            <p:ph type="title"/>
          </p:nvPr>
        </p:nvSpPr>
        <p:spPr>
          <a:xfrm>
            <a:off x="609600" y="381000"/>
            <a:ext cx="8595632" cy="838200"/>
          </a:xfrm>
        </p:spPr>
        <p:txBody>
          <a:bodyPr>
            <a:normAutofit fontScale="90000"/>
          </a:bodyPr>
          <a:lstStyle/>
          <a:p>
            <a:r>
              <a:rPr lang="en-US" dirty="0"/>
              <a:t>Measures of Location: Mean and Median</a:t>
            </a:r>
          </a:p>
        </p:txBody>
      </p:sp>
      <p:pic>
        <p:nvPicPr>
          <p:cNvPr id="2" name="Picture 4">
            <a:extLst>
              <a:ext uri="{FF2B5EF4-FFF2-40B4-BE49-F238E27FC236}">
                <a16:creationId xmlns:a16="http://schemas.microsoft.com/office/drawing/2014/main" id="{0D48E7EE-B3E0-4F32-8EC2-0D6D3C298DE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58045"/>
          <a:stretch/>
        </p:blipFill>
        <p:spPr bwMode="auto">
          <a:xfrm>
            <a:off x="1981200" y="4343400"/>
            <a:ext cx="8985250" cy="11502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78166855"/>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a:t>
            </a:r>
          </a:p>
        </p:txBody>
      </p:sp>
      <p:graphicFrame>
        <p:nvGraphicFramePr>
          <p:cNvPr id="4" name="Content Placeholder 3"/>
          <p:cNvGraphicFramePr>
            <a:graphicFrameLocks noGrp="1" noChangeAspect="1"/>
          </p:cNvGraphicFramePr>
          <p:nvPr>
            <p:ph idx="1"/>
          </p:nvPr>
        </p:nvGraphicFramePr>
        <p:xfrm>
          <a:off x="1600201" y="1558222"/>
          <a:ext cx="4572585" cy="4876800"/>
        </p:xfrm>
        <a:graphic>
          <a:graphicData uri="http://schemas.openxmlformats.org/presentationml/2006/ole">
            <mc:AlternateContent xmlns:mc="http://schemas.openxmlformats.org/markup-compatibility/2006">
              <mc:Choice xmlns:v="urn:schemas-microsoft-com:vml" Requires="v">
                <p:oleObj spid="_x0000_s63501" name="Document" r:id="rId3" imgW="5416355" imgH="5776939" progId="Word.Document.8">
                  <p:embed/>
                </p:oleObj>
              </mc:Choice>
              <mc:Fallback>
                <p:oleObj name="Document" r:id="rId3" imgW="5416355" imgH="5776939" progId="Word.Document.8">
                  <p:embed/>
                  <p:pic>
                    <p:nvPicPr>
                      <p:cNvPr id="4" name="Content Placeholder 3"/>
                      <p:cNvPicPr>
                        <a:picLocks noChangeAspect="1" noChangeArrowheads="1"/>
                      </p:cNvPicPr>
                      <p:nvPr/>
                    </p:nvPicPr>
                    <p:blipFill>
                      <a:blip r:embed="rId4"/>
                      <a:srcRect/>
                      <a:stretch>
                        <a:fillRect/>
                      </a:stretch>
                    </p:blipFill>
                    <p:spPr bwMode="auto">
                      <a:xfrm>
                        <a:off x="1600201" y="1558222"/>
                        <a:ext cx="4572585" cy="487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 name="TextBox 4"/>
          <p:cNvSpPr txBox="1"/>
          <p:nvPr/>
        </p:nvSpPr>
        <p:spPr>
          <a:xfrm>
            <a:off x="6113912" y="2601686"/>
            <a:ext cx="1709122" cy="400110"/>
          </a:xfrm>
          <a:prstGeom prst="rect">
            <a:avLst/>
          </a:prstGeom>
          <a:solidFill>
            <a:srgbClr val="92D050"/>
          </a:solidFill>
        </p:spPr>
        <p:txBody>
          <a:bodyPr wrap="none" rtlCol="0">
            <a:spAutoFit/>
          </a:bodyPr>
          <a:lstStyle/>
          <a:p>
            <a:r>
              <a:rPr lang="en-US" sz="2000" dirty="0"/>
              <a:t>Mean: </a:t>
            </a:r>
            <a:r>
              <a:rPr lang="en-US" sz="2000" dirty="0" err="1">
                <a:solidFill>
                  <a:srgbClr val="FF0000"/>
                </a:solidFill>
              </a:rPr>
              <a:t>1090K</a:t>
            </a:r>
            <a:endParaRPr lang="en-US" sz="2000" dirty="0">
              <a:solidFill>
                <a:srgbClr val="FF0000"/>
              </a:solidFill>
            </a:endParaRPr>
          </a:p>
        </p:txBody>
      </p:sp>
      <p:sp>
        <p:nvSpPr>
          <p:cNvPr id="6" name="TextBox 5"/>
          <p:cNvSpPr txBox="1"/>
          <p:nvPr/>
        </p:nvSpPr>
        <p:spPr>
          <a:xfrm>
            <a:off x="6113912" y="3811956"/>
            <a:ext cx="5163688" cy="400110"/>
          </a:xfrm>
          <a:prstGeom prst="rect">
            <a:avLst/>
          </a:prstGeom>
          <a:solidFill>
            <a:srgbClr val="00B0F0"/>
          </a:solidFill>
          <a:ln>
            <a:solidFill>
              <a:srgbClr val="00B0F0"/>
            </a:solidFill>
          </a:ln>
        </p:spPr>
        <p:txBody>
          <a:bodyPr wrap="square" rtlCol="0">
            <a:spAutoFit/>
          </a:bodyPr>
          <a:lstStyle/>
          <a:p>
            <a:r>
              <a:rPr lang="en-US" sz="2000" dirty="0"/>
              <a:t>Trimmed mean (remove min, max): </a:t>
            </a:r>
            <a:r>
              <a:rPr lang="en-US" sz="2000" dirty="0" err="1">
                <a:solidFill>
                  <a:srgbClr val="FF0000"/>
                </a:solidFill>
              </a:rPr>
              <a:t>105K</a:t>
            </a:r>
            <a:endParaRPr lang="en-US" sz="2000" dirty="0">
              <a:solidFill>
                <a:srgbClr val="FF0000"/>
              </a:solidFill>
            </a:endParaRPr>
          </a:p>
        </p:txBody>
      </p:sp>
      <p:sp>
        <p:nvSpPr>
          <p:cNvPr id="7" name="TextBox 6"/>
          <p:cNvSpPr txBox="1"/>
          <p:nvPr/>
        </p:nvSpPr>
        <p:spPr>
          <a:xfrm>
            <a:off x="6094639" y="5257800"/>
            <a:ext cx="3230372" cy="400110"/>
          </a:xfrm>
          <a:prstGeom prst="rect">
            <a:avLst/>
          </a:prstGeom>
          <a:solidFill>
            <a:srgbClr val="FFFF00"/>
          </a:solidFill>
        </p:spPr>
        <p:txBody>
          <a:bodyPr wrap="none" rtlCol="0">
            <a:spAutoFit/>
          </a:bodyPr>
          <a:lstStyle/>
          <a:p>
            <a:r>
              <a:rPr lang="en-US" sz="2000" dirty="0"/>
              <a:t>Median: (90+100)/2 = </a:t>
            </a:r>
            <a:r>
              <a:rPr lang="en-US" sz="2000" dirty="0" err="1">
                <a:solidFill>
                  <a:srgbClr val="FF0000"/>
                </a:solidFill>
              </a:rPr>
              <a:t>95K</a:t>
            </a:r>
            <a:r>
              <a:rPr lang="en-US" sz="2000" dirty="0"/>
              <a:t> </a:t>
            </a:r>
          </a:p>
        </p:txBody>
      </p:sp>
      <p:sp>
        <p:nvSpPr>
          <p:cNvPr id="8" name="Rectangle 7"/>
          <p:cNvSpPr/>
          <p:nvPr/>
        </p:nvSpPr>
        <p:spPr>
          <a:xfrm>
            <a:off x="1600199" y="5467416"/>
            <a:ext cx="4365171" cy="319432"/>
          </a:xfrm>
          <a:prstGeom prst="rect">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600200" y="3864430"/>
            <a:ext cx="4365171" cy="783771"/>
          </a:xfrm>
          <a:prstGeom prst="rect">
            <a:avLst/>
          </a:prstGeom>
          <a:no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567542" y="2651586"/>
            <a:ext cx="4365171" cy="319432"/>
          </a:xfrm>
          <a:prstGeom prst="rect">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71448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2387" name="Rectangle 3"/>
          <p:cNvSpPr>
            <a:spLocks noGrp="1" noChangeArrowheads="1"/>
          </p:cNvSpPr>
          <p:nvPr>
            <p:ph type="title"/>
          </p:nvPr>
        </p:nvSpPr>
        <p:spPr>
          <a:xfrm>
            <a:off x="609600" y="609600"/>
            <a:ext cx="8686800" cy="685800"/>
          </a:xfrm>
        </p:spPr>
        <p:txBody>
          <a:bodyPr>
            <a:normAutofit fontScale="90000"/>
          </a:bodyPr>
          <a:lstStyle/>
          <a:p>
            <a:r>
              <a:rPr lang="en-US" dirty="0"/>
              <a:t>Measures of Spread: Range and Variance</a:t>
            </a:r>
          </a:p>
        </p:txBody>
      </p:sp>
      <mc:AlternateContent xmlns:mc="http://schemas.openxmlformats.org/markup-compatibility/2006" xmlns:a14="http://schemas.microsoft.com/office/drawing/2010/main">
        <mc:Choice Requires="a14">
          <p:sp>
            <p:nvSpPr>
              <p:cNvPr id="912388" name="Rectangle 4"/>
              <p:cNvSpPr>
                <a:spLocks noGrp="1" noChangeArrowheads="1"/>
              </p:cNvSpPr>
              <p:nvPr>
                <p:ph type="body" idx="1"/>
              </p:nvPr>
            </p:nvSpPr>
            <p:spPr>
              <a:xfrm>
                <a:off x="533400" y="1600200"/>
                <a:ext cx="11201399" cy="4648200"/>
              </a:xfrm>
            </p:spPr>
            <p:txBody>
              <a:bodyPr>
                <a:normAutofit fontScale="92500" lnSpcReduction="10000"/>
              </a:bodyPr>
              <a:lstStyle/>
              <a:p>
                <a:r>
                  <a:rPr lang="en-US" dirty="0">
                    <a:solidFill>
                      <a:schemeClr val="accent6">
                        <a:lumMod val="75000"/>
                      </a:schemeClr>
                    </a:solidFill>
                  </a:rPr>
                  <a:t>Range </a:t>
                </a:r>
                <a:r>
                  <a:rPr lang="en-US" dirty="0"/>
                  <a:t>is the difference between the </a:t>
                </a:r>
                <a:r>
                  <a:rPr lang="en-US" dirty="0">
                    <a:solidFill>
                      <a:srgbClr val="FF0000"/>
                    </a:solidFill>
                  </a:rPr>
                  <a:t>max</a:t>
                </a:r>
                <a:r>
                  <a:rPr lang="en-US" dirty="0"/>
                  <a:t> and </a:t>
                </a:r>
                <a:r>
                  <a:rPr lang="en-US" dirty="0">
                    <a:solidFill>
                      <a:srgbClr val="00B0F0"/>
                    </a:solidFill>
                  </a:rPr>
                  <a:t>min</a:t>
                </a:r>
              </a:p>
              <a:p>
                <a:endParaRPr lang="en-US" dirty="0"/>
              </a:p>
              <a:p>
                <a:r>
                  <a:rPr lang="en-US" dirty="0"/>
                  <a:t>The </a:t>
                </a:r>
                <a:r>
                  <a:rPr lang="en-US" dirty="0">
                    <a:solidFill>
                      <a:schemeClr val="accent6">
                        <a:lumMod val="75000"/>
                      </a:schemeClr>
                    </a:solidFill>
                  </a:rPr>
                  <a:t>variance </a:t>
                </a:r>
                <a:r>
                  <a:rPr lang="en-US" dirty="0"/>
                  <a:t>or </a:t>
                </a:r>
                <a:r>
                  <a:rPr lang="en-US" dirty="0">
                    <a:solidFill>
                      <a:schemeClr val="accent6">
                        <a:lumMod val="75000"/>
                      </a:schemeClr>
                    </a:solidFill>
                  </a:rPr>
                  <a:t>standard deviation </a:t>
                </a:r>
                <a:r>
                  <a:rPr lang="en-US" dirty="0"/>
                  <a:t>is the most common measure of the spread of a set of points.</a:t>
                </a:r>
              </a:p>
              <a:p>
                <a:endParaRPr lang="en-US" dirty="0"/>
              </a:p>
              <a:p>
                <a:pPr marL="0" indent="0">
                  <a:buNone/>
                </a:pPr>
                <a14:m>
                  <m:oMathPara xmlns:m="http://schemas.openxmlformats.org/officeDocument/2006/math">
                    <m:oMathParaPr>
                      <m:jc m:val="centerGroup"/>
                    </m:oMathParaPr>
                    <m:oMath xmlns:m="http://schemas.openxmlformats.org/officeDocument/2006/math">
                      <m:r>
                        <a:rPr lang="en-US" b="0" i="1" smtClean="0">
                          <a:solidFill>
                            <a:srgbClr val="0070C0"/>
                          </a:solidFill>
                          <a:latin typeface="Cambria Math"/>
                        </a:rPr>
                        <m:t>𝑣𝑎𝑟</m:t>
                      </m:r>
                      <m:d>
                        <m:dPr>
                          <m:ctrlPr>
                            <a:rPr lang="en-US" b="0" i="1" smtClean="0">
                              <a:solidFill>
                                <a:srgbClr val="0070C0"/>
                              </a:solidFill>
                              <a:latin typeface="Cambria Math" panose="02040503050406030204" pitchFamily="18" charset="0"/>
                            </a:rPr>
                          </m:ctrlPr>
                        </m:dPr>
                        <m:e>
                          <m:r>
                            <a:rPr lang="en-US" b="0" i="1" smtClean="0">
                              <a:solidFill>
                                <a:srgbClr val="0070C0"/>
                              </a:solidFill>
                              <a:latin typeface="Cambria Math"/>
                            </a:rPr>
                            <m:t>𝑥</m:t>
                          </m:r>
                        </m:e>
                      </m:d>
                      <m:r>
                        <a:rPr lang="en-US" b="0" i="1" smtClean="0">
                          <a:solidFill>
                            <a:srgbClr val="0070C0"/>
                          </a:solidFill>
                          <a:latin typeface="Cambria Math"/>
                        </a:rPr>
                        <m:t>=</m:t>
                      </m:r>
                      <m:f>
                        <m:fPr>
                          <m:ctrlPr>
                            <a:rPr lang="en-US" b="0" i="1" smtClean="0">
                              <a:solidFill>
                                <a:srgbClr val="0070C0"/>
                              </a:solidFill>
                              <a:latin typeface="Cambria Math" panose="02040503050406030204" pitchFamily="18" charset="0"/>
                            </a:rPr>
                          </m:ctrlPr>
                        </m:fPr>
                        <m:num>
                          <m:r>
                            <a:rPr lang="en-US" b="0" i="1" smtClean="0">
                              <a:solidFill>
                                <a:srgbClr val="0070C0"/>
                              </a:solidFill>
                              <a:latin typeface="Cambria Math"/>
                            </a:rPr>
                            <m:t>1</m:t>
                          </m:r>
                        </m:num>
                        <m:den>
                          <m:r>
                            <a:rPr lang="en-US" b="0" i="1" smtClean="0">
                              <a:solidFill>
                                <a:srgbClr val="0070C0"/>
                              </a:solidFill>
                              <a:latin typeface="Cambria Math"/>
                            </a:rPr>
                            <m:t>𝑚</m:t>
                          </m:r>
                        </m:den>
                      </m:f>
                      <m:nary>
                        <m:naryPr>
                          <m:chr m:val="∑"/>
                          <m:ctrlPr>
                            <a:rPr lang="en-US" b="0" i="1" smtClean="0">
                              <a:solidFill>
                                <a:srgbClr val="0070C0"/>
                              </a:solidFill>
                              <a:latin typeface="Cambria Math" panose="02040503050406030204" pitchFamily="18" charset="0"/>
                            </a:rPr>
                          </m:ctrlPr>
                        </m:naryPr>
                        <m:sub>
                          <m:r>
                            <m:rPr>
                              <m:brk m:alnAt="23"/>
                            </m:rPr>
                            <a:rPr lang="en-US" b="0" i="1" smtClean="0">
                              <a:solidFill>
                                <a:srgbClr val="0070C0"/>
                              </a:solidFill>
                              <a:latin typeface="Cambria Math"/>
                            </a:rPr>
                            <m:t>𝑖</m:t>
                          </m:r>
                          <m:r>
                            <a:rPr lang="en-US" b="0" i="1" smtClean="0">
                              <a:solidFill>
                                <a:srgbClr val="0070C0"/>
                              </a:solidFill>
                              <a:latin typeface="Cambria Math"/>
                            </a:rPr>
                            <m:t>=1</m:t>
                          </m:r>
                        </m:sub>
                        <m:sup>
                          <m:r>
                            <a:rPr lang="en-US" b="0" i="1" smtClean="0">
                              <a:solidFill>
                                <a:srgbClr val="0070C0"/>
                              </a:solidFill>
                              <a:latin typeface="Cambria Math"/>
                            </a:rPr>
                            <m:t>𝑚</m:t>
                          </m:r>
                        </m:sup>
                        <m:e>
                          <m:sSup>
                            <m:sSupPr>
                              <m:ctrlPr>
                                <a:rPr lang="en-US" b="0" i="1" smtClean="0">
                                  <a:solidFill>
                                    <a:srgbClr val="0070C0"/>
                                  </a:solidFill>
                                  <a:latin typeface="Cambria Math" panose="02040503050406030204" pitchFamily="18" charset="0"/>
                                </a:rPr>
                              </m:ctrlPr>
                            </m:sSupPr>
                            <m:e>
                              <m:d>
                                <m:dPr>
                                  <m:ctrlPr>
                                    <a:rPr lang="en-US" b="0" i="1" smtClean="0">
                                      <a:solidFill>
                                        <a:srgbClr val="0070C0"/>
                                      </a:solidFill>
                                      <a:latin typeface="Cambria Math" panose="02040503050406030204" pitchFamily="18" charset="0"/>
                                    </a:rPr>
                                  </m:ctrlPr>
                                </m:dPr>
                                <m:e>
                                  <m:r>
                                    <a:rPr lang="en-US" b="0" i="1" smtClean="0">
                                      <a:solidFill>
                                        <a:srgbClr val="0070C0"/>
                                      </a:solidFill>
                                      <a:latin typeface="Cambria Math"/>
                                    </a:rPr>
                                    <m:t>𝑥</m:t>
                                  </m:r>
                                  <m:r>
                                    <a:rPr lang="en-US" b="0" i="1" smtClean="0">
                                      <a:solidFill>
                                        <a:srgbClr val="0070C0"/>
                                      </a:solidFill>
                                      <a:latin typeface="Cambria Math"/>
                                    </a:rPr>
                                    <m:t>−</m:t>
                                  </m:r>
                                  <m:acc>
                                    <m:accPr>
                                      <m:chr m:val="̅"/>
                                      <m:ctrlPr>
                                        <a:rPr lang="en-US" b="0" i="1" smtClean="0">
                                          <a:solidFill>
                                            <a:srgbClr val="0070C0"/>
                                          </a:solidFill>
                                          <a:latin typeface="Cambria Math" panose="02040503050406030204" pitchFamily="18" charset="0"/>
                                        </a:rPr>
                                      </m:ctrlPr>
                                    </m:accPr>
                                    <m:e>
                                      <m:r>
                                        <a:rPr lang="en-US" b="0" i="1" smtClean="0">
                                          <a:solidFill>
                                            <a:srgbClr val="0070C0"/>
                                          </a:solidFill>
                                          <a:latin typeface="Cambria Math"/>
                                        </a:rPr>
                                        <m:t>𝑥</m:t>
                                      </m:r>
                                    </m:e>
                                  </m:acc>
                                </m:e>
                              </m:d>
                            </m:e>
                            <m:sup>
                              <m:r>
                                <a:rPr lang="en-US" b="0" i="1" smtClean="0">
                                  <a:solidFill>
                                    <a:srgbClr val="0070C0"/>
                                  </a:solidFill>
                                  <a:latin typeface="Cambria Math"/>
                                </a:rPr>
                                <m:t>2</m:t>
                              </m:r>
                            </m:sup>
                          </m:sSup>
                        </m:e>
                      </m:nary>
                    </m:oMath>
                  </m:oMathPara>
                </a14:m>
                <a:endParaRPr lang="en-US" dirty="0">
                  <a:solidFill>
                    <a:srgbClr val="0070C0"/>
                  </a:solidFill>
                </a:endParaRPr>
              </a:p>
              <a:p>
                <a:pPr marL="0" indent="0">
                  <a:buNone/>
                </a:pPr>
                <a:endParaRPr lang="en-US" b="0" i="1" dirty="0">
                  <a:latin typeface="Cambria Math"/>
                </a:endParaRPr>
              </a:p>
              <a:p>
                <a:pPr marL="0" indent="0">
                  <a:buNone/>
                </a:pPr>
                <a14:m>
                  <m:oMathPara xmlns:m="http://schemas.openxmlformats.org/officeDocument/2006/math">
                    <m:oMathParaPr>
                      <m:jc m:val="centerGroup"/>
                    </m:oMathParaPr>
                    <m:oMath xmlns:m="http://schemas.openxmlformats.org/officeDocument/2006/math">
                      <m:r>
                        <a:rPr lang="en-US" b="0" i="1" smtClean="0">
                          <a:solidFill>
                            <a:srgbClr val="0070C0"/>
                          </a:solidFill>
                          <a:latin typeface="Cambria Math"/>
                        </a:rPr>
                        <m:t>𝜎</m:t>
                      </m:r>
                      <m:d>
                        <m:dPr>
                          <m:ctrlPr>
                            <a:rPr lang="en-US" b="0" i="1" smtClean="0">
                              <a:solidFill>
                                <a:srgbClr val="0070C0"/>
                              </a:solidFill>
                              <a:latin typeface="Cambria Math" panose="02040503050406030204" pitchFamily="18" charset="0"/>
                            </a:rPr>
                          </m:ctrlPr>
                        </m:dPr>
                        <m:e>
                          <m:r>
                            <a:rPr lang="en-US" b="0" i="1" smtClean="0">
                              <a:solidFill>
                                <a:srgbClr val="0070C0"/>
                              </a:solidFill>
                              <a:latin typeface="Cambria Math"/>
                            </a:rPr>
                            <m:t>𝑥</m:t>
                          </m:r>
                        </m:e>
                      </m:d>
                      <m:r>
                        <a:rPr lang="en-US" b="0" i="1" smtClean="0">
                          <a:solidFill>
                            <a:srgbClr val="0070C0"/>
                          </a:solidFill>
                          <a:latin typeface="Cambria Math"/>
                        </a:rPr>
                        <m:t>=</m:t>
                      </m:r>
                      <m:rad>
                        <m:radPr>
                          <m:degHide m:val="on"/>
                          <m:ctrlPr>
                            <a:rPr lang="en-US" b="0" i="1" smtClean="0">
                              <a:solidFill>
                                <a:srgbClr val="0070C0"/>
                              </a:solidFill>
                              <a:latin typeface="Cambria Math" panose="02040503050406030204" pitchFamily="18" charset="0"/>
                            </a:rPr>
                          </m:ctrlPr>
                        </m:radPr>
                        <m:deg/>
                        <m:e>
                          <m:r>
                            <a:rPr lang="en-US" b="0" i="1" smtClean="0">
                              <a:solidFill>
                                <a:srgbClr val="0070C0"/>
                              </a:solidFill>
                              <a:latin typeface="Cambria Math"/>
                            </a:rPr>
                            <m:t>𝑣𝑎𝑟</m:t>
                          </m:r>
                          <m:d>
                            <m:dPr>
                              <m:ctrlPr>
                                <a:rPr lang="en-US" b="0" i="1" smtClean="0">
                                  <a:solidFill>
                                    <a:srgbClr val="0070C0"/>
                                  </a:solidFill>
                                  <a:latin typeface="Cambria Math" panose="02040503050406030204" pitchFamily="18" charset="0"/>
                                </a:rPr>
                              </m:ctrlPr>
                            </m:dPr>
                            <m:e>
                              <m:r>
                                <a:rPr lang="en-US" b="0" i="1" smtClean="0">
                                  <a:solidFill>
                                    <a:srgbClr val="0070C0"/>
                                  </a:solidFill>
                                  <a:latin typeface="Cambria Math"/>
                                </a:rPr>
                                <m:t>𝑥</m:t>
                              </m:r>
                            </m:e>
                          </m:d>
                        </m:e>
                      </m:rad>
                    </m:oMath>
                  </m:oMathPara>
                </a14:m>
                <a:endParaRPr lang="en-US" dirty="0">
                  <a:solidFill>
                    <a:srgbClr val="0070C0"/>
                  </a:solidFill>
                </a:endParaRPr>
              </a:p>
              <a:p>
                <a:pPr>
                  <a:buFont typeface="Monotype Sorts" charset="2"/>
                  <a:buNone/>
                </a:pPr>
                <a:r>
                  <a:rPr lang="en-US" dirty="0"/>
                  <a:t> </a:t>
                </a:r>
              </a:p>
              <a:p>
                <a:pPr>
                  <a:buFont typeface="Monotype Sorts" charset="2"/>
                  <a:buNone/>
                </a:pPr>
                <a:endParaRPr lang="en-US" dirty="0"/>
              </a:p>
            </p:txBody>
          </p:sp>
        </mc:Choice>
        <mc:Fallback xmlns="">
          <p:sp>
            <p:nvSpPr>
              <p:cNvPr id="912388" name="Rectangle 4"/>
              <p:cNvSpPr>
                <a:spLocks noGrp="1" noRot="1" noChangeAspect="1" noMove="1" noResize="1" noEditPoints="1" noAdjustHandles="1" noChangeArrowheads="1" noChangeShapeType="1" noTextEdit="1"/>
              </p:cNvSpPr>
              <p:nvPr>
                <p:ph type="body" idx="1"/>
              </p:nvPr>
            </p:nvSpPr>
            <p:spPr>
              <a:xfrm>
                <a:off x="533400" y="1600200"/>
                <a:ext cx="11201399" cy="4648200"/>
              </a:xfrm>
              <a:blipFill>
                <a:blip r:embed="rId3"/>
                <a:stretch>
                  <a:fillRect l="-653" t="-2231"/>
                </a:stretch>
              </a:blipFill>
            </p:spPr>
            <p:txBody>
              <a:bodyPr/>
              <a:lstStyle/>
              <a:p>
                <a:r>
                  <a:rPr lang="en-US">
                    <a:noFill/>
                  </a:rPr>
                  <a:t> </a:t>
                </a:r>
              </a:p>
            </p:txBody>
          </p:sp>
        </mc:Fallback>
      </mc:AlternateContent>
    </p:spTree>
    <p:extLst>
      <p:ext uri="{BB962C8B-B14F-4D97-AF65-F5344CB8AC3E}">
        <p14:creationId xmlns:p14="http://schemas.microsoft.com/office/powerpoint/2010/main" val="2939492683"/>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Normal Distribution</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lnSpcReduction="10000"/>
              </a:bodyPr>
              <a:lstStyle/>
              <a:p>
                <a:r>
                  <a:rPr lang="en-US" b="0" dirty="0"/>
                  <a:t> </a:t>
                </a:r>
                <a14:m>
                  <m:oMath xmlns:m="http://schemas.openxmlformats.org/officeDocument/2006/math">
                    <m:r>
                      <a:rPr lang="en-US" b="0" i="1" smtClean="0">
                        <a:latin typeface="Cambria Math"/>
                      </a:rPr>
                      <m:t>𝜙</m:t>
                    </m:r>
                    <m:d>
                      <m:dPr>
                        <m:ctrlPr>
                          <a:rPr lang="en-US" b="0" i="1" smtClean="0">
                            <a:latin typeface="Cambria Math" panose="02040503050406030204" pitchFamily="18" charset="0"/>
                          </a:rPr>
                        </m:ctrlPr>
                      </m:dPr>
                      <m:e>
                        <m:r>
                          <a:rPr lang="en-US" b="0" i="1" smtClean="0">
                            <a:latin typeface="Cambria Math"/>
                          </a:rPr>
                          <m:t>𝑥</m:t>
                        </m:r>
                      </m:e>
                    </m:d>
                    <m:r>
                      <a:rPr lang="en-US" b="0" i="1" smtClean="0">
                        <a:latin typeface="Cambria Math"/>
                      </a:rPr>
                      <m:t>= </m:t>
                    </m:r>
                    <m:f>
                      <m:fPr>
                        <m:ctrlPr>
                          <a:rPr lang="en-US" b="0" i="1" smtClean="0">
                            <a:latin typeface="Cambria Math" panose="02040503050406030204" pitchFamily="18" charset="0"/>
                          </a:rPr>
                        </m:ctrlPr>
                      </m:fPr>
                      <m:num>
                        <m:r>
                          <a:rPr lang="en-US" b="0" i="1" smtClean="0">
                            <a:latin typeface="Cambria Math"/>
                          </a:rPr>
                          <m:t>1</m:t>
                        </m:r>
                      </m:num>
                      <m:den>
                        <m:r>
                          <a:rPr lang="en-US" b="0" i="1" smtClean="0">
                            <a:latin typeface="Cambria Math"/>
                          </a:rPr>
                          <m:t>𝜎</m:t>
                        </m:r>
                        <m:rad>
                          <m:radPr>
                            <m:degHide m:val="on"/>
                            <m:ctrlPr>
                              <a:rPr lang="en-US" b="0" i="1" smtClean="0">
                                <a:latin typeface="Cambria Math" panose="02040503050406030204" pitchFamily="18" charset="0"/>
                              </a:rPr>
                            </m:ctrlPr>
                          </m:radPr>
                          <m:deg/>
                          <m:e>
                            <m:r>
                              <a:rPr lang="en-US" b="0" i="1" smtClean="0">
                                <a:latin typeface="Cambria Math"/>
                              </a:rPr>
                              <m:t>2</m:t>
                            </m:r>
                            <m:r>
                              <a:rPr lang="en-US" b="0" i="1" smtClean="0">
                                <a:latin typeface="Cambria Math"/>
                              </a:rPr>
                              <m:t>𝜋</m:t>
                            </m:r>
                          </m:e>
                        </m:rad>
                      </m:den>
                    </m:f>
                    <m:sSup>
                      <m:sSupPr>
                        <m:ctrlPr>
                          <a:rPr lang="en-US" b="0" i="1" smtClean="0">
                            <a:latin typeface="Cambria Math" panose="02040503050406030204" pitchFamily="18" charset="0"/>
                          </a:rPr>
                        </m:ctrlPr>
                      </m:sSupPr>
                      <m:e>
                        <m:r>
                          <a:rPr lang="en-US" b="0" i="1" smtClean="0">
                            <a:latin typeface="Cambria Math"/>
                          </a:rPr>
                          <m:t>𝑒</m:t>
                        </m:r>
                      </m:e>
                      <m:sup>
                        <m:f>
                          <m:fPr>
                            <m:ctrlPr>
                              <a:rPr lang="en-US" i="1">
                                <a:latin typeface="Cambria Math" panose="02040503050406030204" pitchFamily="18" charset="0"/>
                              </a:rPr>
                            </m:ctrlPr>
                          </m:fPr>
                          <m:num>
                            <m:r>
                              <a:rPr lang="en-US" i="1">
                                <a:latin typeface="Cambria Math"/>
                              </a:rPr>
                              <m:t>1</m:t>
                            </m:r>
                          </m:num>
                          <m:den>
                            <m:r>
                              <a:rPr lang="en-US" i="1">
                                <a:latin typeface="Cambria Math"/>
                              </a:rPr>
                              <m:t>2</m:t>
                            </m:r>
                          </m:den>
                        </m:f>
                        <m:sSup>
                          <m:sSupPr>
                            <m:ctrlPr>
                              <a:rPr lang="en-US" i="1">
                                <a:latin typeface="Cambria Math" panose="02040503050406030204" pitchFamily="18" charset="0"/>
                              </a:rPr>
                            </m:ctrlPr>
                          </m:sSupPr>
                          <m:e>
                            <m:d>
                              <m:dPr>
                                <m:ctrlPr>
                                  <a:rPr lang="en-US" i="1">
                                    <a:latin typeface="Cambria Math" panose="02040503050406030204" pitchFamily="18" charset="0"/>
                                  </a:rPr>
                                </m:ctrlPr>
                              </m:dPr>
                              <m:e>
                                <m:f>
                                  <m:fPr>
                                    <m:ctrlPr>
                                      <a:rPr lang="en-US" i="1">
                                        <a:latin typeface="Cambria Math" panose="02040503050406030204" pitchFamily="18" charset="0"/>
                                      </a:rPr>
                                    </m:ctrlPr>
                                  </m:fPr>
                                  <m:num>
                                    <m:r>
                                      <a:rPr lang="en-US" i="1">
                                        <a:latin typeface="Cambria Math"/>
                                      </a:rPr>
                                      <m:t>𝑥</m:t>
                                    </m:r>
                                    <m:r>
                                      <a:rPr lang="en-US" i="1">
                                        <a:latin typeface="Cambria Math"/>
                                      </a:rPr>
                                      <m:t>−</m:t>
                                    </m:r>
                                    <m:r>
                                      <a:rPr lang="en-US" i="1">
                                        <a:latin typeface="Cambria Math"/>
                                      </a:rPr>
                                      <m:t>𝜇</m:t>
                                    </m:r>
                                  </m:num>
                                  <m:den>
                                    <m:r>
                                      <a:rPr lang="en-US" i="1">
                                        <a:latin typeface="Cambria Math"/>
                                      </a:rPr>
                                      <m:t>𝜎</m:t>
                                    </m:r>
                                  </m:den>
                                </m:f>
                              </m:e>
                            </m:d>
                          </m:e>
                          <m:sup>
                            <m:r>
                              <a:rPr lang="en-US" i="1">
                                <a:latin typeface="Cambria Math"/>
                              </a:rPr>
                              <m:t>2</m:t>
                            </m:r>
                          </m:sup>
                        </m:sSup>
                      </m:sup>
                    </m:sSup>
                  </m:oMath>
                </a14:m>
                <a:endParaRPr lang="en-US" dirty="0"/>
              </a:p>
              <a:p>
                <a:endParaRPr lang="en-US" dirty="0"/>
              </a:p>
              <a:p>
                <a:endParaRPr lang="en-US" dirty="0"/>
              </a:p>
              <a:p>
                <a:endParaRPr lang="en-US" dirty="0"/>
              </a:p>
              <a:p>
                <a:endParaRPr lang="en-US" dirty="0"/>
              </a:p>
              <a:p>
                <a:r>
                  <a:rPr lang="en-US" dirty="0"/>
                  <a:t>An important distribution that characterizes many quantities and has a central role in probabilities and statistics.</a:t>
                </a:r>
              </a:p>
              <a:p>
                <a:r>
                  <a:rPr lang="en-US" dirty="0"/>
                  <a:t>Appears also in the </a:t>
                </a:r>
                <a:r>
                  <a:rPr lang="en-US" dirty="0">
                    <a:solidFill>
                      <a:srgbClr val="FF3300"/>
                    </a:solidFill>
                  </a:rPr>
                  <a:t>central limit theorem</a:t>
                </a:r>
                <a:r>
                  <a:rPr lang="en-US" dirty="0"/>
                  <a:t>: the distribution of the sum of IID random variables.</a:t>
                </a:r>
              </a:p>
              <a:p>
                <a:r>
                  <a:rPr lang="en-US" dirty="0"/>
                  <a:t>Fully characterized by the </a:t>
                </a:r>
                <a:r>
                  <a:rPr lang="en-US" dirty="0">
                    <a:solidFill>
                      <a:schemeClr val="accent6">
                        <a:lumMod val="75000"/>
                      </a:schemeClr>
                    </a:solidFill>
                  </a:rPr>
                  <a:t>mean </a:t>
                </a:r>
                <a14:m>
                  <m:oMath xmlns:m="http://schemas.openxmlformats.org/officeDocument/2006/math">
                    <m:r>
                      <a:rPr lang="en-US" b="0" i="1" smtClean="0">
                        <a:solidFill>
                          <a:schemeClr val="accent6">
                            <a:lumMod val="75000"/>
                          </a:schemeClr>
                        </a:solidFill>
                        <a:latin typeface="Cambria Math"/>
                      </a:rPr>
                      <m:t>𝜇</m:t>
                    </m:r>
                    <m:r>
                      <a:rPr lang="en-US" b="0" i="1" smtClean="0">
                        <a:latin typeface="Cambria Math"/>
                      </a:rPr>
                      <m:t> </m:t>
                    </m:r>
                  </m:oMath>
                </a14:m>
                <a:r>
                  <a:rPr lang="en-US" dirty="0"/>
                  <a:t>and standard </a:t>
                </a:r>
                <a:r>
                  <a:rPr lang="en-US" dirty="0">
                    <a:solidFill>
                      <a:srgbClr val="0070C0"/>
                    </a:solidFill>
                  </a:rPr>
                  <a:t>deviation </a:t>
                </a:r>
                <a14:m>
                  <m:oMath xmlns:m="http://schemas.openxmlformats.org/officeDocument/2006/math">
                    <m:r>
                      <m:rPr>
                        <m:sty m:val="p"/>
                      </m:rPr>
                      <a:rPr lang="en-US" b="0" i="1" smtClean="0">
                        <a:solidFill>
                          <a:srgbClr val="0070C0"/>
                        </a:solidFill>
                        <a:latin typeface="Cambria Math"/>
                      </a:rPr>
                      <m:t>σ</m:t>
                    </m:r>
                  </m:oMath>
                </a14:m>
                <a:endParaRPr lang="en-US" b="0"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722" b="-3125"/>
                </a:stretch>
              </a:blipFill>
            </p:spPr>
            <p:txBody>
              <a:bodyPr/>
              <a:lstStyle/>
              <a:p>
                <a:r>
                  <a:rPr lang="en-US">
                    <a:noFill/>
                  </a:rPr>
                  <a:t> </a:t>
                </a:r>
              </a:p>
            </p:txBody>
          </p:sp>
        </mc:Fallback>
      </mc:AlternateContent>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77000" y="609600"/>
            <a:ext cx="4089400" cy="3067050"/>
          </a:xfrm>
          <a:prstGeom prst="rect">
            <a:avLst/>
          </a:prstGeom>
        </p:spPr>
      </p:pic>
      <p:sp>
        <p:nvSpPr>
          <p:cNvPr id="5" name="TextBox 4"/>
          <p:cNvSpPr txBox="1"/>
          <p:nvPr/>
        </p:nvSpPr>
        <p:spPr>
          <a:xfrm>
            <a:off x="7315201" y="3581400"/>
            <a:ext cx="2736647" cy="369332"/>
          </a:xfrm>
          <a:prstGeom prst="rect">
            <a:avLst/>
          </a:prstGeom>
          <a:solidFill>
            <a:srgbClr val="92D050"/>
          </a:solidFill>
        </p:spPr>
        <p:txBody>
          <a:bodyPr wrap="none" rtlCol="0">
            <a:spAutoFit/>
          </a:bodyPr>
          <a:lstStyle/>
          <a:p>
            <a:r>
              <a:rPr lang="en-US" dirty="0"/>
              <a:t>This is a value </a:t>
            </a:r>
            <a:r>
              <a:rPr lang="en-US" dirty="0">
                <a:solidFill>
                  <a:srgbClr val="FF0000"/>
                </a:solidFill>
              </a:rPr>
              <a:t>histogram</a:t>
            </a:r>
          </a:p>
        </p:txBody>
      </p:sp>
    </p:spTree>
    <p:extLst>
      <p:ext uri="{BB962C8B-B14F-4D97-AF65-F5344CB8AC3E}">
        <p14:creationId xmlns:p14="http://schemas.microsoft.com/office/powerpoint/2010/main" val="741050036"/>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Not everything is normally distributed</a:t>
            </a:r>
          </a:p>
        </p:txBody>
      </p:sp>
      <p:sp>
        <p:nvSpPr>
          <p:cNvPr id="3" name="Content Placeholder 2"/>
          <p:cNvSpPr>
            <a:spLocks noGrp="1"/>
          </p:cNvSpPr>
          <p:nvPr>
            <p:ph idx="1"/>
          </p:nvPr>
        </p:nvSpPr>
        <p:spPr>
          <a:xfrm>
            <a:off x="457200" y="1600200"/>
            <a:ext cx="11430000" cy="5105400"/>
          </a:xfrm>
        </p:spPr>
        <p:txBody>
          <a:bodyPr>
            <a:normAutofit/>
          </a:bodyPr>
          <a:lstStyle/>
          <a:p>
            <a:r>
              <a:rPr lang="en-US" dirty="0"/>
              <a:t>Plot of number of words with x number of occurrences</a:t>
            </a:r>
          </a:p>
          <a:p>
            <a:endParaRPr lang="en-US" dirty="0"/>
          </a:p>
          <a:p>
            <a:endParaRPr lang="en-US" dirty="0"/>
          </a:p>
          <a:p>
            <a:endParaRPr lang="en-US" dirty="0"/>
          </a:p>
          <a:p>
            <a:endParaRPr lang="en-US" dirty="0"/>
          </a:p>
          <a:p>
            <a:endParaRPr lang="en-US" dirty="0"/>
          </a:p>
          <a:p>
            <a:endParaRPr lang="en-US" dirty="0"/>
          </a:p>
          <a:p>
            <a:endParaRPr lang="en-US" dirty="0"/>
          </a:p>
          <a:p>
            <a:r>
              <a:rPr lang="en-US" dirty="0"/>
              <a:t>If this was a normal distribution we would not have number of occurrences as large as </a:t>
            </a:r>
            <a:r>
              <a:rPr lang="en-US" dirty="0">
                <a:solidFill>
                  <a:srgbClr val="FF0000"/>
                </a:solidFill>
              </a:rPr>
              <a:t>28K</a:t>
            </a:r>
          </a:p>
        </p:txBody>
      </p:sp>
      <p:graphicFrame>
        <p:nvGraphicFramePr>
          <p:cNvPr id="4" name="Chart 3"/>
          <p:cNvGraphicFramePr>
            <a:graphicFrameLocks/>
          </p:cNvGraphicFramePr>
          <p:nvPr/>
        </p:nvGraphicFramePr>
        <p:xfrm>
          <a:off x="3429000" y="2514601"/>
          <a:ext cx="4876800" cy="2695575"/>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1752600" y="3124201"/>
            <a:ext cx="1524000" cy="1200329"/>
          </a:xfrm>
          <a:prstGeom prst="rect">
            <a:avLst/>
          </a:prstGeom>
          <a:noFill/>
        </p:spPr>
        <p:txBody>
          <a:bodyPr wrap="square" rtlCol="0">
            <a:spAutoFit/>
          </a:bodyPr>
          <a:lstStyle/>
          <a:p>
            <a:r>
              <a:rPr lang="en-US" dirty="0"/>
              <a:t>y: number of words with x number of occurrences</a:t>
            </a:r>
          </a:p>
        </p:txBody>
      </p:sp>
      <p:sp>
        <p:nvSpPr>
          <p:cNvPr id="6" name="TextBox 5"/>
          <p:cNvSpPr txBox="1"/>
          <p:nvPr/>
        </p:nvSpPr>
        <p:spPr>
          <a:xfrm>
            <a:off x="4724401" y="5362432"/>
            <a:ext cx="2787943" cy="369332"/>
          </a:xfrm>
          <a:prstGeom prst="rect">
            <a:avLst/>
          </a:prstGeom>
          <a:noFill/>
        </p:spPr>
        <p:txBody>
          <a:bodyPr wrap="none" rtlCol="0">
            <a:spAutoFit/>
          </a:bodyPr>
          <a:lstStyle/>
          <a:p>
            <a:r>
              <a:rPr lang="en-US" dirty="0"/>
              <a:t>x: number of occurrences</a:t>
            </a:r>
          </a:p>
        </p:txBody>
      </p:sp>
    </p:spTree>
    <p:extLst>
      <p:ext uri="{BB962C8B-B14F-4D97-AF65-F5344CB8AC3E}">
        <p14:creationId xmlns:p14="http://schemas.microsoft.com/office/powerpoint/2010/main" val="570048118"/>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Power-law distribution</a:t>
            </a:r>
          </a:p>
        </p:txBody>
      </p:sp>
      <p:sp>
        <p:nvSpPr>
          <p:cNvPr id="3" name="Content Placeholder 2"/>
          <p:cNvSpPr>
            <a:spLocks noGrp="1"/>
          </p:cNvSpPr>
          <p:nvPr>
            <p:ph idx="1"/>
          </p:nvPr>
        </p:nvSpPr>
        <p:spPr>
          <a:xfrm>
            <a:off x="381000" y="1447800"/>
            <a:ext cx="11582400" cy="5181600"/>
          </a:xfrm>
        </p:spPr>
        <p:txBody>
          <a:bodyPr>
            <a:normAutofit/>
          </a:bodyPr>
          <a:lstStyle/>
          <a:p>
            <a:r>
              <a:rPr lang="en-US" dirty="0"/>
              <a:t>We can understand the distribution of words if we take the </a:t>
            </a:r>
            <a:r>
              <a:rPr lang="en-US" dirty="0">
                <a:solidFill>
                  <a:srgbClr val="FF3300"/>
                </a:solidFill>
              </a:rPr>
              <a:t>log-log</a:t>
            </a:r>
            <a:r>
              <a:rPr lang="en-US" dirty="0"/>
              <a:t> plot </a:t>
            </a:r>
          </a:p>
          <a:p>
            <a:endParaRPr lang="en-US" dirty="0"/>
          </a:p>
          <a:p>
            <a:endParaRPr lang="en-US" dirty="0"/>
          </a:p>
          <a:p>
            <a:endParaRPr lang="en-US" dirty="0"/>
          </a:p>
          <a:p>
            <a:endParaRPr lang="en-US" dirty="0"/>
          </a:p>
          <a:p>
            <a:endParaRPr lang="en-US" dirty="0">
              <a:solidFill>
                <a:srgbClr val="0070C0"/>
              </a:solidFill>
            </a:endParaRPr>
          </a:p>
          <a:p>
            <a:endParaRPr lang="en-US" dirty="0"/>
          </a:p>
          <a:p>
            <a:endParaRPr lang="en-US" dirty="0"/>
          </a:p>
          <a:p>
            <a:endParaRPr lang="en-US" dirty="0"/>
          </a:p>
          <a:p>
            <a:endParaRPr lang="en-US" dirty="0"/>
          </a:p>
          <a:p>
            <a:endParaRPr lang="en-US" dirty="0"/>
          </a:p>
        </p:txBody>
      </p:sp>
      <p:graphicFrame>
        <p:nvGraphicFramePr>
          <p:cNvPr id="4" name="Chart 3"/>
          <p:cNvGraphicFramePr>
            <a:graphicFrameLocks/>
          </p:cNvGraphicFramePr>
          <p:nvPr/>
        </p:nvGraphicFramePr>
        <p:xfrm>
          <a:off x="2428296" y="2133601"/>
          <a:ext cx="4800600" cy="2714625"/>
        </p:xfrm>
        <a:graphic>
          <a:graphicData uri="http://schemas.openxmlformats.org/drawingml/2006/chart">
            <c:chart xmlns:c="http://schemas.openxmlformats.org/drawingml/2006/chart" xmlns:r="http://schemas.openxmlformats.org/officeDocument/2006/relationships" r:id="rId2"/>
          </a:graphicData>
        </a:graphic>
      </p:graphicFrame>
      <p:sp>
        <p:nvSpPr>
          <p:cNvPr id="5" name="Arc 4"/>
          <p:cNvSpPr/>
          <p:nvPr/>
        </p:nvSpPr>
        <p:spPr>
          <a:xfrm rot="2822600">
            <a:off x="3091563" y="2227086"/>
            <a:ext cx="505759" cy="575030"/>
          </a:xfrm>
          <a:prstGeom prst="arc">
            <a:avLst>
              <a:gd name="adj1" fmla="val 15086116"/>
              <a:gd name="adj2" fmla="val 2484865"/>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FF0000"/>
              </a:solidFill>
            </a:endParaRPr>
          </a:p>
        </p:txBody>
      </p:sp>
      <p:sp>
        <p:nvSpPr>
          <p:cNvPr id="6" name="TextBox 5"/>
          <p:cNvSpPr txBox="1"/>
          <p:nvPr/>
        </p:nvSpPr>
        <p:spPr>
          <a:xfrm>
            <a:off x="8305800" y="4645967"/>
            <a:ext cx="3091363" cy="1200329"/>
          </a:xfrm>
          <a:prstGeom prst="rect">
            <a:avLst/>
          </a:prstGeom>
          <a:solidFill>
            <a:srgbClr val="92D050"/>
          </a:solidFill>
        </p:spPr>
        <p:txBody>
          <a:bodyPr wrap="square" rtlCol="0">
            <a:spAutoFit/>
          </a:bodyPr>
          <a:lstStyle/>
          <a:p>
            <a:r>
              <a:rPr lang="en-US" sz="2400" dirty="0"/>
              <a:t>The </a:t>
            </a:r>
            <a:r>
              <a:rPr lang="en-US" sz="2400" dirty="0">
                <a:solidFill>
                  <a:srgbClr val="FF0000"/>
                </a:solidFill>
              </a:rPr>
              <a:t>slope</a:t>
            </a:r>
            <a:r>
              <a:rPr lang="en-US" sz="2400" dirty="0"/>
              <a:t> of the line gives us the exponent </a:t>
            </a:r>
            <a:r>
              <a:rPr lang="el-GR" sz="2400" dirty="0">
                <a:solidFill>
                  <a:srgbClr val="FF0000"/>
                </a:solidFill>
              </a:rPr>
              <a:t>α</a:t>
            </a:r>
            <a:endParaRPr lang="en-US" sz="2400" dirty="0">
              <a:solidFill>
                <a:srgbClr val="FF0000"/>
              </a:solidFill>
            </a:endParaRPr>
          </a:p>
        </p:txBody>
      </p:sp>
      <p:sp>
        <p:nvSpPr>
          <p:cNvPr id="7" name="TextBox 6"/>
          <p:cNvSpPr txBox="1"/>
          <p:nvPr/>
        </p:nvSpPr>
        <p:spPr>
          <a:xfrm>
            <a:off x="457200" y="2828835"/>
            <a:ext cx="2057400" cy="1200329"/>
          </a:xfrm>
          <a:prstGeom prst="rect">
            <a:avLst/>
          </a:prstGeom>
          <a:noFill/>
        </p:spPr>
        <p:txBody>
          <a:bodyPr wrap="square" rtlCol="0">
            <a:spAutoFit/>
          </a:bodyPr>
          <a:lstStyle/>
          <a:p>
            <a:r>
              <a:rPr lang="en-US" dirty="0"/>
              <a:t>y: logarithm of number of words with x number of occurrences</a:t>
            </a:r>
          </a:p>
        </p:txBody>
      </p:sp>
      <p:sp>
        <p:nvSpPr>
          <p:cNvPr id="8" name="TextBox 7"/>
          <p:cNvSpPr txBox="1"/>
          <p:nvPr/>
        </p:nvSpPr>
        <p:spPr>
          <a:xfrm>
            <a:off x="2733097" y="4876800"/>
            <a:ext cx="4057521" cy="369332"/>
          </a:xfrm>
          <a:prstGeom prst="rect">
            <a:avLst/>
          </a:prstGeom>
          <a:noFill/>
        </p:spPr>
        <p:txBody>
          <a:bodyPr wrap="none" rtlCol="0">
            <a:spAutoFit/>
          </a:bodyPr>
          <a:lstStyle/>
          <a:p>
            <a:r>
              <a:rPr lang="en-US" dirty="0"/>
              <a:t>x: logarithm of number of occurrences</a:t>
            </a:r>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A77A8ED4-C785-4854-9E64-BA537AFF5F49}"/>
                  </a:ext>
                </a:extLst>
              </p:cNvPr>
              <p:cNvSpPr txBox="1"/>
              <p:nvPr/>
            </p:nvSpPr>
            <p:spPr>
              <a:xfrm>
                <a:off x="871037" y="5524608"/>
                <a:ext cx="6348213" cy="954107"/>
              </a:xfrm>
              <a:prstGeom prst="rect">
                <a:avLst/>
              </a:prstGeom>
              <a:noFill/>
            </p:spPr>
            <p:txBody>
              <a:bodyPr wrap="none" rtlCol="0">
                <a:spAutoFit/>
              </a:bodyPr>
              <a:lstStyle/>
              <a:p>
                <a:r>
                  <a:rPr lang="en-US" sz="2800" dirty="0"/>
                  <a:t>Linear relationship in the log-log space</a:t>
                </a:r>
              </a:p>
              <a:p>
                <a:pPr/>
                <a14:m>
                  <m:oMathPara xmlns:m="http://schemas.openxmlformats.org/officeDocument/2006/math">
                    <m:oMathParaPr>
                      <m:jc m:val="centerGroup"/>
                    </m:oMathParaPr>
                    <m:oMath xmlns:m="http://schemas.openxmlformats.org/officeDocument/2006/math">
                      <m:func>
                        <m:funcPr>
                          <m:ctrlPr>
                            <a:rPr lang="en-US" sz="2800" i="1">
                              <a:solidFill>
                                <a:srgbClr val="0070C0"/>
                              </a:solidFill>
                              <a:latin typeface="Cambria Math" panose="02040503050406030204" pitchFamily="18" charset="0"/>
                            </a:rPr>
                          </m:ctrlPr>
                        </m:funcPr>
                        <m:fName>
                          <m:r>
                            <m:rPr>
                              <m:sty m:val="p"/>
                            </m:rPr>
                            <a:rPr lang="en-US" sz="2800">
                              <a:solidFill>
                                <a:srgbClr val="0070C0"/>
                              </a:solidFill>
                              <a:latin typeface="Cambria Math"/>
                            </a:rPr>
                            <m:t>log</m:t>
                          </m:r>
                        </m:fName>
                        <m:e>
                          <m:r>
                            <a:rPr lang="en-US" sz="2800" i="1">
                              <a:solidFill>
                                <a:srgbClr val="0070C0"/>
                              </a:solidFill>
                              <a:latin typeface="Cambria Math"/>
                            </a:rPr>
                            <m:t>𝑝</m:t>
                          </m:r>
                          <m:d>
                            <m:dPr>
                              <m:ctrlPr>
                                <a:rPr lang="en-US" sz="2800" i="1">
                                  <a:solidFill>
                                    <a:srgbClr val="0070C0"/>
                                  </a:solidFill>
                                  <a:latin typeface="Cambria Math" panose="02040503050406030204" pitchFamily="18" charset="0"/>
                                </a:rPr>
                              </m:ctrlPr>
                            </m:dPr>
                            <m:e>
                              <m:r>
                                <a:rPr lang="en-US" sz="2800" i="1">
                                  <a:solidFill>
                                    <a:srgbClr val="0070C0"/>
                                  </a:solidFill>
                                  <a:latin typeface="Cambria Math"/>
                                </a:rPr>
                                <m:t>𝑥</m:t>
                              </m:r>
                              <m:r>
                                <a:rPr lang="en-US" sz="2800" i="1">
                                  <a:solidFill>
                                    <a:srgbClr val="0070C0"/>
                                  </a:solidFill>
                                  <a:latin typeface="Cambria Math"/>
                                </a:rPr>
                                <m:t>=</m:t>
                              </m:r>
                              <m:r>
                                <a:rPr lang="en-US" sz="2800" i="1">
                                  <a:solidFill>
                                    <a:srgbClr val="0070C0"/>
                                  </a:solidFill>
                                  <a:latin typeface="Cambria Math"/>
                                </a:rPr>
                                <m:t>𝑘</m:t>
                              </m:r>
                            </m:e>
                          </m:d>
                        </m:e>
                      </m:func>
                      <m:r>
                        <a:rPr lang="en-US" sz="2800" i="1">
                          <a:solidFill>
                            <a:srgbClr val="0070C0"/>
                          </a:solidFill>
                          <a:latin typeface="Cambria Math"/>
                        </a:rPr>
                        <m:t>=−</m:t>
                      </m:r>
                      <m:r>
                        <a:rPr lang="en-US" sz="2800" i="1">
                          <a:solidFill>
                            <a:srgbClr val="0070C0"/>
                          </a:solidFill>
                          <a:latin typeface="Cambria Math"/>
                        </a:rPr>
                        <m:t>𝑎</m:t>
                      </m:r>
                      <m:func>
                        <m:funcPr>
                          <m:ctrlPr>
                            <a:rPr lang="en-US" sz="2800" i="1">
                              <a:solidFill>
                                <a:srgbClr val="0070C0"/>
                              </a:solidFill>
                              <a:latin typeface="Cambria Math" panose="02040503050406030204" pitchFamily="18" charset="0"/>
                            </a:rPr>
                          </m:ctrlPr>
                        </m:funcPr>
                        <m:fName>
                          <m:r>
                            <m:rPr>
                              <m:sty m:val="p"/>
                            </m:rPr>
                            <a:rPr lang="en-US" sz="2800">
                              <a:solidFill>
                                <a:srgbClr val="0070C0"/>
                              </a:solidFill>
                              <a:latin typeface="Cambria Math"/>
                            </a:rPr>
                            <m:t>log</m:t>
                          </m:r>
                        </m:fName>
                        <m:e>
                          <m:r>
                            <a:rPr lang="en-US" sz="2800" i="1">
                              <a:solidFill>
                                <a:srgbClr val="0070C0"/>
                              </a:solidFill>
                              <a:latin typeface="Cambria Math"/>
                            </a:rPr>
                            <m:t>𝑘</m:t>
                          </m:r>
                        </m:e>
                      </m:func>
                    </m:oMath>
                  </m:oMathPara>
                </a14:m>
                <a:endParaRPr lang="en-US" sz="2800" dirty="0"/>
              </a:p>
            </p:txBody>
          </p:sp>
        </mc:Choice>
        <mc:Fallback xmlns="">
          <p:sp>
            <p:nvSpPr>
              <p:cNvPr id="9" name="TextBox 8">
                <a:extLst>
                  <a:ext uri="{FF2B5EF4-FFF2-40B4-BE49-F238E27FC236}">
                    <a16:creationId xmlns:a16="http://schemas.microsoft.com/office/drawing/2014/main" id="{A77A8ED4-C785-4854-9E64-BA537AFF5F49}"/>
                  </a:ext>
                </a:extLst>
              </p:cNvPr>
              <p:cNvSpPr txBox="1">
                <a:spLocks noRot="1" noChangeAspect="1" noMove="1" noResize="1" noEditPoints="1" noAdjustHandles="1" noChangeArrowheads="1" noChangeShapeType="1" noTextEdit="1"/>
              </p:cNvSpPr>
              <p:nvPr/>
            </p:nvSpPr>
            <p:spPr>
              <a:xfrm>
                <a:off x="871037" y="5524608"/>
                <a:ext cx="6348213" cy="954107"/>
              </a:xfrm>
              <a:prstGeom prst="rect">
                <a:avLst/>
              </a:prstGeom>
              <a:blipFill>
                <a:blip r:embed="rId3"/>
                <a:stretch>
                  <a:fillRect l="-2017" t="-6369" r="-76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913BB12A-41B4-48CF-B92C-0CF0F2386157}"/>
                  </a:ext>
                </a:extLst>
              </p:cNvPr>
              <p:cNvSpPr txBox="1"/>
              <p:nvPr/>
            </p:nvSpPr>
            <p:spPr>
              <a:xfrm>
                <a:off x="7729878" y="2644169"/>
                <a:ext cx="3804247" cy="1384995"/>
              </a:xfrm>
              <a:prstGeom prst="rect">
                <a:avLst/>
              </a:prstGeom>
              <a:noFill/>
              <a:ln>
                <a:solidFill>
                  <a:schemeClr val="accent1"/>
                </a:solidFill>
              </a:ln>
            </p:spPr>
            <p:txBody>
              <a:bodyPr wrap="none" rtlCol="0">
                <a:spAutoFit/>
              </a:bodyPr>
              <a:lstStyle/>
              <a:p>
                <a:r>
                  <a:rPr lang="en-US" sz="2800" dirty="0">
                    <a:solidFill>
                      <a:srgbClr val="FF0000"/>
                    </a:solidFill>
                  </a:rPr>
                  <a:t>Power-law distribution</a:t>
                </a:r>
                <a:r>
                  <a:rPr lang="en-US" sz="2800" dirty="0"/>
                  <a:t>:</a:t>
                </a:r>
              </a:p>
              <a:p>
                <a:pPr/>
                <a14:m>
                  <m:oMathPara xmlns:m="http://schemas.openxmlformats.org/officeDocument/2006/math">
                    <m:oMathParaPr>
                      <m:jc m:val="centerGroup"/>
                    </m:oMathParaPr>
                    <m:oMath xmlns:m="http://schemas.openxmlformats.org/officeDocument/2006/math">
                      <m:r>
                        <a:rPr lang="en-US" sz="2800" i="1">
                          <a:solidFill>
                            <a:srgbClr val="0070C0"/>
                          </a:solidFill>
                          <a:latin typeface="Cambria Math"/>
                        </a:rPr>
                        <m:t>𝑝</m:t>
                      </m:r>
                      <m:d>
                        <m:dPr>
                          <m:ctrlPr>
                            <a:rPr lang="en-US" sz="2800" i="1">
                              <a:solidFill>
                                <a:srgbClr val="0070C0"/>
                              </a:solidFill>
                              <a:latin typeface="Cambria Math" panose="02040503050406030204" pitchFamily="18" charset="0"/>
                            </a:rPr>
                          </m:ctrlPr>
                        </m:dPr>
                        <m:e>
                          <m:r>
                            <a:rPr lang="en-US" sz="2800" i="1">
                              <a:solidFill>
                                <a:srgbClr val="0070C0"/>
                              </a:solidFill>
                              <a:latin typeface="Cambria Math"/>
                            </a:rPr>
                            <m:t>𝑘</m:t>
                          </m:r>
                        </m:e>
                      </m:d>
                      <m:r>
                        <a:rPr lang="en-US" sz="2800" i="1">
                          <a:solidFill>
                            <a:srgbClr val="0070C0"/>
                          </a:solidFill>
                          <a:latin typeface="Cambria Math"/>
                        </a:rPr>
                        <m:t>=</m:t>
                      </m:r>
                      <m:sSup>
                        <m:sSupPr>
                          <m:ctrlPr>
                            <a:rPr lang="en-US" sz="2800" i="1">
                              <a:solidFill>
                                <a:srgbClr val="0070C0"/>
                              </a:solidFill>
                              <a:latin typeface="Cambria Math" panose="02040503050406030204" pitchFamily="18" charset="0"/>
                            </a:rPr>
                          </m:ctrlPr>
                        </m:sSupPr>
                        <m:e>
                          <m:r>
                            <a:rPr lang="en-US" sz="2800" i="1">
                              <a:solidFill>
                                <a:srgbClr val="0070C0"/>
                              </a:solidFill>
                              <a:latin typeface="Cambria Math"/>
                            </a:rPr>
                            <m:t>𝑘</m:t>
                          </m:r>
                        </m:e>
                        <m:sup>
                          <m:r>
                            <a:rPr lang="en-US" sz="2800" i="1">
                              <a:solidFill>
                                <a:srgbClr val="0070C0"/>
                              </a:solidFill>
                              <a:latin typeface="Cambria Math"/>
                            </a:rPr>
                            <m:t>−</m:t>
                          </m:r>
                          <m:r>
                            <a:rPr lang="en-US" sz="2800" i="1">
                              <a:solidFill>
                                <a:srgbClr val="0070C0"/>
                              </a:solidFill>
                              <a:latin typeface="Cambria Math"/>
                            </a:rPr>
                            <m:t>𝑎</m:t>
                          </m:r>
                        </m:sup>
                      </m:sSup>
                    </m:oMath>
                  </m:oMathPara>
                </a14:m>
                <a:endParaRPr lang="en-US" sz="2800" dirty="0">
                  <a:solidFill>
                    <a:srgbClr val="00B0F0"/>
                  </a:solidFill>
                </a:endParaRPr>
              </a:p>
              <a:p>
                <a:endParaRPr lang="en-US" sz="2800" dirty="0"/>
              </a:p>
            </p:txBody>
          </p:sp>
        </mc:Choice>
        <mc:Fallback xmlns="">
          <p:sp>
            <p:nvSpPr>
              <p:cNvPr id="10" name="TextBox 9">
                <a:extLst>
                  <a:ext uri="{FF2B5EF4-FFF2-40B4-BE49-F238E27FC236}">
                    <a16:creationId xmlns:a16="http://schemas.microsoft.com/office/drawing/2014/main" id="{913BB12A-41B4-48CF-B92C-0CF0F2386157}"/>
                  </a:ext>
                </a:extLst>
              </p:cNvPr>
              <p:cNvSpPr txBox="1">
                <a:spLocks noRot="1" noChangeAspect="1" noMove="1" noResize="1" noEditPoints="1" noAdjustHandles="1" noChangeArrowheads="1" noChangeShapeType="1" noTextEdit="1"/>
              </p:cNvSpPr>
              <p:nvPr/>
            </p:nvSpPr>
            <p:spPr>
              <a:xfrm>
                <a:off x="7729878" y="2644169"/>
                <a:ext cx="3804247" cy="1384995"/>
              </a:xfrm>
              <a:prstGeom prst="rect">
                <a:avLst/>
              </a:prstGeom>
              <a:blipFill>
                <a:blip r:embed="rId4"/>
                <a:stretch>
                  <a:fillRect l="-3035" t="-4367" r="-1597"/>
                </a:stretch>
              </a:blipFill>
              <a:ln>
                <a:solidFill>
                  <a:schemeClr val="accent1"/>
                </a:solidFill>
              </a:ln>
            </p:spPr>
            <p:txBody>
              <a:bodyPr/>
              <a:lstStyle/>
              <a:p>
                <a:r>
                  <a:rPr lang="en-US">
                    <a:noFill/>
                  </a:rPr>
                  <a:t> </a:t>
                </a:r>
              </a:p>
            </p:txBody>
          </p:sp>
        </mc:Fallback>
      </mc:AlternateContent>
    </p:spTree>
    <p:extLst>
      <p:ext uri="{BB962C8B-B14F-4D97-AF65-F5344CB8AC3E}">
        <p14:creationId xmlns:p14="http://schemas.microsoft.com/office/powerpoint/2010/main" val="2952775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Power-laws are everywhere</a:t>
            </a:r>
          </a:p>
        </p:txBody>
      </p:sp>
      <p:sp>
        <p:nvSpPr>
          <p:cNvPr id="3" name="Content Placeholder 2"/>
          <p:cNvSpPr>
            <a:spLocks noGrp="1"/>
          </p:cNvSpPr>
          <p:nvPr>
            <p:ph idx="1"/>
          </p:nvPr>
        </p:nvSpPr>
        <p:spPr>
          <a:xfrm>
            <a:off x="381000" y="1600200"/>
            <a:ext cx="11125200" cy="3733800"/>
          </a:xfrm>
        </p:spPr>
        <p:txBody>
          <a:bodyPr>
            <a:normAutofit/>
          </a:bodyPr>
          <a:lstStyle/>
          <a:p>
            <a:r>
              <a:rPr lang="en-US" dirty="0">
                <a:solidFill>
                  <a:schemeClr val="accent6">
                    <a:lumMod val="75000"/>
                  </a:schemeClr>
                </a:solidFill>
              </a:rPr>
              <a:t>Incoming</a:t>
            </a:r>
            <a:r>
              <a:rPr lang="en-US" dirty="0"/>
              <a:t> and </a:t>
            </a:r>
            <a:r>
              <a:rPr lang="en-US" dirty="0">
                <a:solidFill>
                  <a:schemeClr val="accent6">
                    <a:lumMod val="75000"/>
                  </a:schemeClr>
                </a:solidFill>
              </a:rPr>
              <a:t>outgoing links </a:t>
            </a:r>
            <a:r>
              <a:rPr lang="en-US" dirty="0"/>
              <a:t>of web pages, </a:t>
            </a:r>
            <a:r>
              <a:rPr lang="en-US" dirty="0">
                <a:solidFill>
                  <a:schemeClr val="accent6">
                    <a:lumMod val="75000"/>
                  </a:schemeClr>
                </a:solidFill>
              </a:rPr>
              <a:t>number of friends</a:t>
            </a:r>
            <a:r>
              <a:rPr lang="en-US" dirty="0"/>
              <a:t> in social networks, number of </a:t>
            </a:r>
            <a:r>
              <a:rPr lang="en-US" dirty="0">
                <a:solidFill>
                  <a:schemeClr val="accent6">
                    <a:lumMod val="75000"/>
                  </a:schemeClr>
                </a:solidFill>
              </a:rPr>
              <a:t>occurrences of words</a:t>
            </a:r>
            <a:r>
              <a:rPr lang="en-US" dirty="0"/>
              <a:t>, </a:t>
            </a:r>
            <a:r>
              <a:rPr lang="en-US" dirty="0">
                <a:solidFill>
                  <a:schemeClr val="accent6">
                    <a:lumMod val="75000"/>
                  </a:schemeClr>
                </a:solidFill>
              </a:rPr>
              <a:t>file sizes</a:t>
            </a:r>
            <a:r>
              <a:rPr lang="en-US" dirty="0"/>
              <a:t>, </a:t>
            </a:r>
            <a:r>
              <a:rPr lang="en-US" dirty="0">
                <a:solidFill>
                  <a:schemeClr val="accent6">
                    <a:lumMod val="75000"/>
                  </a:schemeClr>
                </a:solidFill>
              </a:rPr>
              <a:t>city sizes</a:t>
            </a:r>
            <a:r>
              <a:rPr lang="en-US" dirty="0"/>
              <a:t>, </a:t>
            </a:r>
            <a:r>
              <a:rPr lang="en-US" dirty="0">
                <a:solidFill>
                  <a:schemeClr val="accent6">
                    <a:lumMod val="75000"/>
                  </a:schemeClr>
                </a:solidFill>
              </a:rPr>
              <a:t>income distribution</a:t>
            </a:r>
            <a:r>
              <a:rPr lang="en-US" dirty="0"/>
              <a:t>, </a:t>
            </a:r>
            <a:r>
              <a:rPr lang="en-US" dirty="0">
                <a:solidFill>
                  <a:schemeClr val="accent6">
                    <a:lumMod val="75000"/>
                  </a:schemeClr>
                </a:solidFill>
              </a:rPr>
              <a:t>popularity</a:t>
            </a:r>
            <a:r>
              <a:rPr lang="en-US" dirty="0"/>
              <a:t> of products and movies</a:t>
            </a:r>
          </a:p>
          <a:p>
            <a:pPr lvl="1"/>
            <a:r>
              <a:rPr lang="en-US" dirty="0"/>
              <a:t>Signature of human activity?</a:t>
            </a:r>
          </a:p>
          <a:p>
            <a:pPr lvl="1"/>
            <a:r>
              <a:rPr lang="en-US" dirty="0"/>
              <a:t>A mechanism that explains everything? </a:t>
            </a:r>
          </a:p>
          <a:p>
            <a:pPr lvl="1"/>
            <a:r>
              <a:rPr lang="en-US" dirty="0"/>
              <a:t>Rich get richer process</a:t>
            </a:r>
          </a:p>
        </p:txBody>
      </p:sp>
      <p:pic>
        <p:nvPicPr>
          <p:cNvPr id="4" name="Picture 3" descr="fig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0" y="3276600"/>
            <a:ext cx="4590757" cy="3390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221396"/>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Zipf’s</a:t>
            </a:r>
            <a:r>
              <a:rPr lang="en-US" dirty="0"/>
              <a:t> law</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304800" y="1600200"/>
                <a:ext cx="11582400" cy="5181600"/>
              </a:xfrm>
            </p:spPr>
            <p:txBody>
              <a:bodyPr>
                <a:normAutofit fontScale="85000" lnSpcReduction="20000"/>
              </a:bodyPr>
              <a:lstStyle/>
              <a:p>
                <a:r>
                  <a:rPr lang="en-US" dirty="0"/>
                  <a:t>Power laws can be detected also by a linear relationship in the log-log space for the </a:t>
                </a:r>
                <a:r>
                  <a:rPr lang="en-US" dirty="0">
                    <a:solidFill>
                      <a:schemeClr val="accent6"/>
                    </a:solidFill>
                  </a:rPr>
                  <a:t>rank-frequency</a:t>
                </a:r>
                <a:r>
                  <a:rPr lang="en-US" dirty="0"/>
                  <a:t> plot</a:t>
                </a:r>
              </a:p>
              <a:p>
                <a:endParaRPr lang="en-US" dirty="0"/>
              </a:p>
              <a:p>
                <a:endParaRPr lang="en-US" dirty="0"/>
              </a:p>
              <a:p>
                <a:endParaRPr lang="en-US" dirty="0"/>
              </a:p>
              <a:p>
                <a:endParaRPr lang="en-US" dirty="0"/>
              </a:p>
              <a:p>
                <a:endParaRPr lang="en-US" dirty="0"/>
              </a:p>
              <a:p>
                <a:endParaRPr lang="en-US" dirty="0"/>
              </a:p>
              <a:p>
                <a:endParaRPr lang="en-US" b="0" i="1" dirty="0">
                  <a:latin typeface="Cambria Math"/>
                </a:endParaRPr>
              </a:p>
              <a:p>
                <a:pPr marL="0" indent="0" algn="ctr">
                  <a:buNone/>
                </a:pPr>
                <a:endParaRPr lang="en-US" b="0" i="1" dirty="0">
                  <a:latin typeface="Cambria Math"/>
                </a:endParaRPr>
              </a:p>
              <a:p>
                <a:endParaRPr lang="en-US" b="0" i="1" dirty="0">
                  <a:solidFill>
                    <a:srgbClr val="0070C0"/>
                  </a:solidFill>
                  <a:latin typeface="Cambria Math"/>
                </a:endParaRPr>
              </a:p>
              <a:p>
                <a:endParaRPr lang="en-US" b="0" i="1" dirty="0">
                  <a:solidFill>
                    <a:srgbClr val="0070C0"/>
                  </a:solidFill>
                  <a:latin typeface="Cambria Math"/>
                </a:endParaRPr>
              </a:p>
              <a:p>
                <a14:m>
                  <m:oMath xmlns:m="http://schemas.openxmlformats.org/officeDocument/2006/math">
                    <m:r>
                      <a:rPr lang="en-US" b="0" i="1" smtClean="0">
                        <a:solidFill>
                          <a:srgbClr val="0070C0"/>
                        </a:solidFill>
                        <a:latin typeface="Cambria Math"/>
                      </a:rPr>
                      <m:t>𝑓</m:t>
                    </m:r>
                    <m:d>
                      <m:dPr>
                        <m:ctrlPr>
                          <a:rPr lang="en-US" b="0" i="1" smtClean="0">
                            <a:solidFill>
                              <a:srgbClr val="0070C0"/>
                            </a:solidFill>
                            <a:latin typeface="Cambria Math" panose="02040503050406030204" pitchFamily="18" charset="0"/>
                          </a:rPr>
                        </m:ctrlPr>
                      </m:dPr>
                      <m:e>
                        <m:r>
                          <a:rPr lang="en-US" b="0" i="1" smtClean="0">
                            <a:solidFill>
                              <a:srgbClr val="0070C0"/>
                            </a:solidFill>
                            <a:latin typeface="Cambria Math"/>
                          </a:rPr>
                          <m:t>𝑟</m:t>
                        </m:r>
                      </m:e>
                    </m:d>
                    <m:r>
                      <a:rPr lang="en-US" b="0" i="1" smtClean="0">
                        <a:solidFill>
                          <a:srgbClr val="0070C0"/>
                        </a:solidFill>
                        <a:latin typeface="Cambria Math"/>
                      </a:rPr>
                      <m:t>: </m:t>
                    </m:r>
                  </m:oMath>
                </a14:m>
                <a:r>
                  <a:rPr lang="en-US" b="0" dirty="0"/>
                  <a:t>Frequency of the </a:t>
                </a:r>
                <a:r>
                  <a:rPr lang="en-US" b="0" dirty="0">
                    <a:solidFill>
                      <a:srgbClr val="0070C0"/>
                    </a:solidFill>
                  </a:rPr>
                  <a:t>r-</a:t>
                </a:r>
                <a:r>
                  <a:rPr lang="en-US" b="0" dirty="0" err="1">
                    <a:solidFill>
                      <a:srgbClr val="0070C0"/>
                    </a:solidFill>
                  </a:rPr>
                  <a:t>th</a:t>
                </a:r>
                <a:r>
                  <a:rPr lang="en-US" b="0" dirty="0"/>
                  <a:t> most frequent word</a:t>
                </a:r>
              </a:p>
              <a:p>
                <a:pPr marL="0" indent="0">
                  <a:buNone/>
                </a:pPr>
                <a14:m>
                  <m:oMathPara xmlns:m="http://schemas.openxmlformats.org/officeDocument/2006/math">
                    <m:oMathParaPr>
                      <m:jc m:val="centerGroup"/>
                    </m:oMathParaPr>
                    <m:oMath xmlns:m="http://schemas.openxmlformats.org/officeDocument/2006/math">
                      <m:func>
                        <m:funcPr>
                          <m:ctrlPr>
                            <a:rPr lang="en-US" b="0" i="1" smtClean="0">
                              <a:solidFill>
                                <a:srgbClr val="0070C0"/>
                              </a:solidFill>
                              <a:latin typeface="Cambria Math" panose="02040503050406030204" pitchFamily="18" charset="0"/>
                            </a:rPr>
                          </m:ctrlPr>
                        </m:funcPr>
                        <m:fName>
                          <m:r>
                            <m:rPr>
                              <m:sty m:val="p"/>
                            </m:rPr>
                            <a:rPr lang="en-US" b="0" i="0" smtClean="0">
                              <a:solidFill>
                                <a:srgbClr val="0070C0"/>
                              </a:solidFill>
                              <a:latin typeface="Cambria Math"/>
                            </a:rPr>
                            <m:t>log</m:t>
                          </m:r>
                        </m:fName>
                        <m:e>
                          <m:r>
                            <a:rPr lang="en-US" i="1">
                              <a:solidFill>
                                <a:srgbClr val="0070C0"/>
                              </a:solidFill>
                              <a:latin typeface="Cambria Math"/>
                            </a:rPr>
                            <m:t>𝑓</m:t>
                          </m:r>
                          <m:d>
                            <m:dPr>
                              <m:ctrlPr>
                                <a:rPr lang="en-US" i="1">
                                  <a:solidFill>
                                    <a:srgbClr val="0070C0"/>
                                  </a:solidFill>
                                  <a:latin typeface="Cambria Math" panose="02040503050406030204" pitchFamily="18" charset="0"/>
                                </a:rPr>
                              </m:ctrlPr>
                            </m:dPr>
                            <m:e>
                              <m:r>
                                <a:rPr lang="en-US" i="1">
                                  <a:solidFill>
                                    <a:srgbClr val="0070C0"/>
                                  </a:solidFill>
                                  <a:latin typeface="Cambria Math"/>
                                </a:rPr>
                                <m:t>𝑟</m:t>
                              </m:r>
                            </m:e>
                          </m:d>
                        </m:e>
                      </m:func>
                      <m:r>
                        <a:rPr lang="en-US" i="1">
                          <a:solidFill>
                            <a:srgbClr val="0070C0"/>
                          </a:solidFill>
                          <a:latin typeface="Cambria Math"/>
                        </a:rPr>
                        <m:t>=</m:t>
                      </m:r>
                      <m:r>
                        <a:rPr lang="en-US" b="0" i="1" smtClean="0">
                          <a:solidFill>
                            <a:srgbClr val="0070C0"/>
                          </a:solidFill>
                          <a:latin typeface="Cambria Math"/>
                        </a:rPr>
                        <m:t>−</m:t>
                      </m:r>
                      <m:r>
                        <a:rPr lang="en-US" b="0" i="1" smtClean="0">
                          <a:solidFill>
                            <a:srgbClr val="0070C0"/>
                          </a:solidFill>
                          <a:latin typeface="Cambria Math"/>
                        </a:rPr>
                        <m:t>𝛽</m:t>
                      </m:r>
                      <m:func>
                        <m:funcPr>
                          <m:ctrlPr>
                            <a:rPr lang="en-US" b="0" i="1" smtClean="0">
                              <a:solidFill>
                                <a:srgbClr val="0070C0"/>
                              </a:solidFill>
                              <a:latin typeface="Cambria Math" panose="02040503050406030204" pitchFamily="18" charset="0"/>
                            </a:rPr>
                          </m:ctrlPr>
                        </m:funcPr>
                        <m:fName>
                          <m:r>
                            <m:rPr>
                              <m:sty m:val="p"/>
                            </m:rPr>
                            <a:rPr lang="en-US" b="0" i="0" smtClean="0">
                              <a:solidFill>
                                <a:srgbClr val="0070C0"/>
                              </a:solidFill>
                              <a:latin typeface="Cambria Math"/>
                            </a:rPr>
                            <m:t>log</m:t>
                          </m:r>
                        </m:fName>
                        <m:e>
                          <m:r>
                            <a:rPr lang="en-US" b="0" i="1" smtClean="0">
                              <a:solidFill>
                                <a:srgbClr val="0070C0"/>
                              </a:solidFill>
                              <a:latin typeface="Cambria Math"/>
                            </a:rPr>
                            <m:t>𝑟</m:t>
                          </m:r>
                        </m:e>
                      </m:func>
                    </m:oMath>
                  </m:oMathPara>
                </a14:m>
                <a:endParaRPr lang="en-US" b="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304800" y="1600200"/>
                <a:ext cx="11582400" cy="5181600"/>
              </a:xfrm>
              <a:blipFill>
                <a:blip r:embed="rId2"/>
                <a:stretch>
                  <a:fillRect l="-474" t="-2235"/>
                </a:stretch>
              </a:blipFill>
            </p:spPr>
            <p:txBody>
              <a:bodyPr/>
              <a:lstStyle/>
              <a:p>
                <a:r>
                  <a:rPr lang="en-US">
                    <a:noFill/>
                  </a:rPr>
                  <a:t> </a:t>
                </a:r>
              </a:p>
            </p:txBody>
          </p:sp>
        </mc:Fallback>
      </mc:AlternateContent>
      <p:graphicFrame>
        <p:nvGraphicFramePr>
          <p:cNvPr id="5" name="Chart 4"/>
          <p:cNvGraphicFramePr>
            <a:graphicFrameLocks/>
          </p:cNvGraphicFramePr>
          <p:nvPr/>
        </p:nvGraphicFramePr>
        <p:xfrm>
          <a:off x="3053316" y="2362200"/>
          <a:ext cx="4572000" cy="2743200"/>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p:cNvSpPr txBox="1"/>
          <p:nvPr/>
        </p:nvSpPr>
        <p:spPr>
          <a:xfrm>
            <a:off x="3048000" y="5181600"/>
            <a:ext cx="5245347" cy="369332"/>
          </a:xfrm>
          <a:prstGeom prst="rect">
            <a:avLst/>
          </a:prstGeom>
          <a:noFill/>
        </p:spPr>
        <p:txBody>
          <a:bodyPr wrap="none" rtlCol="0">
            <a:spAutoFit/>
          </a:bodyPr>
          <a:lstStyle/>
          <a:p>
            <a:r>
              <a:rPr lang="en-US" dirty="0"/>
              <a:t>r: rank of word according to frequency (1</a:t>
            </a:r>
            <a:r>
              <a:rPr lang="en-US" baseline="30000" dirty="0"/>
              <a:t>st</a:t>
            </a:r>
            <a:r>
              <a:rPr lang="en-US" dirty="0"/>
              <a:t>, 2</a:t>
            </a:r>
            <a:r>
              <a:rPr lang="en-US" baseline="30000" dirty="0"/>
              <a:t>nd</a:t>
            </a:r>
            <a:r>
              <a:rPr lang="en-US" dirty="0"/>
              <a:t> …)</a:t>
            </a:r>
          </a:p>
        </p:txBody>
      </p:sp>
      <p:sp>
        <p:nvSpPr>
          <p:cNvPr id="6" name="TextBox 5"/>
          <p:cNvSpPr txBox="1"/>
          <p:nvPr/>
        </p:nvSpPr>
        <p:spPr>
          <a:xfrm>
            <a:off x="228599" y="3156467"/>
            <a:ext cx="2743200" cy="923330"/>
          </a:xfrm>
          <a:prstGeom prst="rect">
            <a:avLst/>
          </a:prstGeom>
          <a:noFill/>
        </p:spPr>
        <p:txBody>
          <a:bodyPr wrap="square" rtlCol="0">
            <a:spAutoFit/>
          </a:bodyPr>
          <a:lstStyle/>
          <a:p>
            <a:r>
              <a:rPr lang="en-US" dirty="0"/>
              <a:t>y: number of occurrences of the r-</a:t>
            </a:r>
            <a:r>
              <a:rPr lang="en-US" dirty="0" err="1"/>
              <a:t>th</a:t>
            </a:r>
            <a:r>
              <a:rPr lang="en-US" dirty="0"/>
              <a:t> most frequent word</a:t>
            </a:r>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56630D65-F564-40DC-9AE9-15D39B02DF7F}"/>
                  </a:ext>
                </a:extLst>
              </p:cNvPr>
              <p:cNvSpPr txBox="1"/>
              <p:nvPr/>
            </p:nvSpPr>
            <p:spPr>
              <a:xfrm>
                <a:off x="8686800" y="3352800"/>
                <a:ext cx="2723823" cy="974306"/>
              </a:xfrm>
              <a:prstGeom prst="rect">
                <a:avLst/>
              </a:prstGeom>
              <a:noFill/>
              <a:ln>
                <a:solidFill>
                  <a:schemeClr val="accent1"/>
                </a:solidFill>
              </a:ln>
            </p:spPr>
            <p:txBody>
              <a:bodyPr wrap="none" rtlCol="0">
                <a:spAutoFit/>
              </a:bodyPr>
              <a:lstStyle/>
              <a:p>
                <a:r>
                  <a:rPr lang="en-US" sz="2800" dirty="0" err="1">
                    <a:solidFill>
                      <a:srgbClr val="FF0000"/>
                    </a:solidFill>
                  </a:rPr>
                  <a:t>Zipf</a:t>
                </a:r>
                <a:r>
                  <a:rPr lang="en-US" sz="2800" dirty="0">
                    <a:solidFill>
                      <a:srgbClr val="FF0000"/>
                    </a:solidFill>
                  </a:rPr>
                  <a:t> distribution:</a:t>
                </a:r>
              </a:p>
              <a:p>
                <a14:m>
                  <m:oMath xmlns:m="http://schemas.openxmlformats.org/officeDocument/2006/math">
                    <m:r>
                      <a:rPr lang="en-US" sz="2800" i="1">
                        <a:solidFill>
                          <a:srgbClr val="0070C0"/>
                        </a:solidFill>
                        <a:latin typeface="Cambria Math"/>
                      </a:rPr>
                      <m:t>𝑓</m:t>
                    </m:r>
                    <m:d>
                      <m:dPr>
                        <m:ctrlPr>
                          <a:rPr lang="en-US" sz="2800" i="1">
                            <a:solidFill>
                              <a:srgbClr val="0070C0"/>
                            </a:solidFill>
                            <a:latin typeface="Cambria Math" panose="02040503050406030204" pitchFamily="18" charset="0"/>
                          </a:rPr>
                        </m:ctrlPr>
                      </m:dPr>
                      <m:e>
                        <m:r>
                          <a:rPr lang="en-US" sz="2800" i="1">
                            <a:solidFill>
                              <a:srgbClr val="0070C0"/>
                            </a:solidFill>
                            <a:latin typeface="Cambria Math"/>
                          </a:rPr>
                          <m:t>𝑟</m:t>
                        </m:r>
                      </m:e>
                    </m:d>
                    <m:r>
                      <a:rPr lang="en-US" sz="2800" i="1">
                        <a:solidFill>
                          <a:srgbClr val="0070C0"/>
                        </a:solidFill>
                        <a:latin typeface="Cambria Math"/>
                      </a:rPr>
                      <m:t>=</m:t>
                    </m:r>
                    <m:sSup>
                      <m:sSupPr>
                        <m:ctrlPr>
                          <a:rPr lang="en-US" sz="2800" i="1">
                            <a:solidFill>
                              <a:srgbClr val="0070C0"/>
                            </a:solidFill>
                            <a:latin typeface="Cambria Math" panose="02040503050406030204" pitchFamily="18" charset="0"/>
                          </a:rPr>
                        </m:ctrlPr>
                      </m:sSupPr>
                      <m:e>
                        <m:r>
                          <a:rPr lang="en-US" sz="2800" i="1">
                            <a:solidFill>
                              <a:srgbClr val="0070C0"/>
                            </a:solidFill>
                            <a:latin typeface="Cambria Math"/>
                          </a:rPr>
                          <m:t>𝑟</m:t>
                        </m:r>
                      </m:e>
                      <m:sup>
                        <m:r>
                          <a:rPr lang="en-US" sz="2800" i="1">
                            <a:solidFill>
                              <a:srgbClr val="0070C0"/>
                            </a:solidFill>
                            <a:latin typeface="Cambria Math"/>
                          </a:rPr>
                          <m:t>−</m:t>
                        </m:r>
                        <m:r>
                          <a:rPr lang="en-US" sz="2800" i="1">
                            <a:solidFill>
                              <a:srgbClr val="0070C0"/>
                            </a:solidFill>
                            <a:latin typeface="Cambria Math"/>
                          </a:rPr>
                          <m:t>𝛽</m:t>
                        </m:r>
                      </m:sup>
                    </m:sSup>
                  </m:oMath>
                </a14:m>
                <a:r>
                  <a:rPr lang="en-US" sz="2800" dirty="0">
                    <a:solidFill>
                      <a:srgbClr val="0070C0"/>
                    </a:solidFill>
                  </a:rPr>
                  <a:t> </a:t>
                </a:r>
              </a:p>
            </p:txBody>
          </p:sp>
        </mc:Choice>
        <mc:Fallback xmlns="">
          <p:sp>
            <p:nvSpPr>
              <p:cNvPr id="7" name="TextBox 6">
                <a:extLst>
                  <a:ext uri="{FF2B5EF4-FFF2-40B4-BE49-F238E27FC236}">
                    <a16:creationId xmlns:a16="http://schemas.microsoft.com/office/drawing/2014/main" id="{56630D65-F564-40DC-9AE9-15D39B02DF7F}"/>
                  </a:ext>
                </a:extLst>
              </p:cNvPr>
              <p:cNvSpPr txBox="1">
                <a:spLocks noRot="1" noChangeAspect="1" noMove="1" noResize="1" noEditPoints="1" noAdjustHandles="1" noChangeArrowheads="1" noChangeShapeType="1" noTextEdit="1"/>
              </p:cNvSpPr>
              <p:nvPr/>
            </p:nvSpPr>
            <p:spPr>
              <a:xfrm>
                <a:off x="8686800" y="3352800"/>
                <a:ext cx="2723823" cy="974306"/>
              </a:xfrm>
              <a:prstGeom prst="rect">
                <a:avLst/>
              </a:prstGeom>
              <a:blipFill>
                <a:blip r:embed="rId4"/>
                <a:stretch>
                  <a:fillRect l="-4232" t="-5556" r="-2450"/>
                </a:stretch>
              </a:blipFill>
              <a:ln>
                <a:solidFill>
                  <a:schemeClr val="accent1"/>
                </a:solidFill>
              </a:ln>
            </p:spPr>
            <p:txBody>
              <a:bodyPr/>
              <a:lstStyle/>
              <a:p>
                <a:r>
                  <a:rPr lang="en-US">
                    <a:noFill/>
                  </a:rPr>
                  <a:t> </a:t>
                </a:r>
              </a:p>
            </p:txBody>
          </p:sp>
        </mc:Fallback>
      </mc:AlternateContent>
    </p:spTree>
    <p:extLst>
      <p:ext uri="{BB962C8B-B14F-4D97-AF65-F5344CB8AC3E}">
        <p14:creationId xmlns:p14="http://schemas.microsoft.com/office/powerpoint/2010/main" val="3295469373"/>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The importance of correct representation</a:t>
            </a:r>
          </a:p>
        </p:txBody>
      </p:sp>
      <p:sp>
        <p:nvSpPr>
          <p:cNvPr id="3" name="Content Placeholder 2"/>
          <p:cNvSpPr>
            <a:spLocks noGrp="1"/>
          </p:cNvSpPr>
          <p:nvPr>
            <p:ph idx="1"/>
          </p:nvPr>
        </p:nvSpPr>
        <p:spPr/>
        <p:txBody>
          <a:bodyPr>
            <a:normAutofit/>
          </a:bodyPr>
          <a:lstStyle/>
          <a:p>
            <a:r>
              <a:rPr lang="en-US" sz="2400" dirty="0"/>
              <a:t>Consider the following three plots which are histograms of values. What do you observe? What can you tell of the underlying function?</a:t>
            </a:r>
          </a:p>
        </p:txBody>
      </p:sp>
      <p:graphicFrame>
        <p:nvGraphicFramePr>
          <p:cNvPr id="4" name="Chart 3"/>
          <p:cNvGraphicFramePr>
            <a:graphicFrameLocks/>
          </p:cNvGraphicFramePr>
          <p:nvPr/>
        </p:nvGraphicFramePr>
        <p:xfrm>
          <a:off x="1546412" y="3657600"/>
          <a:ext cx="3124200" cy="22098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hart 4"/>
          <p:cNvGraphicFramePr>
            <a:graphicFrameLocks/>
          </p:cNvGraphicFramePr>
          <p:nvPr/>
        </p:nvGraphicFramePr>
        <p:xfrm>
          <a:off x="4572000" y="3657600"/>
          <a:ext cx="3200400" cy="22098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5"/>
          <p:cNvGraphicFramePr>
            <a:graphicFrameLocks/>
          </p:cNvGraphicFramePr>
          <p:nvPr/>
        </p:nvGraphicFramePr>
        <p:xfrm>
          <a:off x="7620000" y="3657600"/>
          <a:ext cx="3124200" cy="22098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2726140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1078" name="Rectangle 6"/>
          <p:cNvSpPr>
            <a:spLocks noGrp="1" noChangeArrowheads="1"/>
          </p:cNvSpPr>
          <p:nvPr>
            <p:ph type="title"/>
          </p:nvPr>
        </p:nvSpPr>
        <p:spPr/>
        <p:txBody>
          <a:bodyPr/>
          <a:lstStyle/>
          <a:p>
            <a:r>
              <a:rPr lang="en-US" dirty="0"/>
              <a:t>Mixed Relational Data </a:t>
            </a:r>
          </a:p>
        </p:txBody>
      </p:sp>
      <p:sp>
        <p:nvSpPr>
          <p:cNvPr id="771079" name="Rectangle 7"/>
          <p:cNvSpPr>
            <a:spLocks noGrp="1" noChangeArrowheads="1"/>
          </p:cNvSpPr>
          <p:nvPr>
            <p:ph type="body" idx="1"/>
          </p:nvPr>
        </p:nvSpPr>
        <p:spPr/>
        <p:txBody>
          <a:bodyPr/>
          <a:lstStyle/>
          <a:p>
            <a:r>
              <a:rPr lang="en-US" dirty="0"/>
              <a:t>Data that consists of a collection of records, each of which consists of a </a:t>
            </a:r>
            <a:r>
              <a:rPr lang="en-US" dirty="0">
                <a:solidFill>
                  <a:srgbClr val="FF0000"/>
                </a:solidFill>
              </a:rPr>
              <a:t>fixed set </a:t>
            </a:r>
            <a:r>
              <a:rPr lang="en-US" dirty="0"/>
              <a:t>of both </a:t>
            </a:r>
            <a:r>
              <a:rPr lang="en-US" dirty="0">
                <a:solidFill>
                  <a:schemeClr val="accent6">
                    <a:lumMod val="75000"/>
                  </a:schemeClr>
                </a:solidFill>
              </a:rPr>
              <a:t>numeric</a:t>
            </a:r>
            <a:r>
              <a:rPr lang="en-US" dirty="0"/>
              <a:t> and </a:t>
            </a:r>
            <a:r>
              <a:rPr lang="en-US" dirty="0">
                <a:solidFill>
                  <a:srgbClr val="0070C0"/>
                </a:solidFill>
              </a:rPr>
              <a:t>categorical</a:t>
            </a:r>
            <a:r>
              <a:rPr lang="en-US" dirty="0">
                <a:solidFill>
                  <a:schemeClr val="accent6">
                    <a:lumMod val="75000"/>
                  </a:schemeClr>
                </a:solidFill>
              </a:rPr>
              <a:t> </a:t>
            </a:r>
            <a:r>
              <a:rPr lang="en-US" dirty="0"/>
              <a:t>attributes </a:t>
            </a:r>
          </a:p>
          <a:p>
            <a:pPr lvl="1"/>
            <a:endParaRPr lang="en-US" dirty="0"/>
          </a:p>
          <a:p>
            <a:pPr lvl="1"/>
            <a:endParaRPr lang="en-US" dirty="0"/>
          </a:p>
        </p:txBody>
      </p:sp>
      <p:graphicFrame>
        <p:nvGraphicFramePr>
          <p:cNvPr id="2" name="Table 1"/>
          <p:cNvGraphicFramePr>
            <a:graphicFrameLocks noGrp="1"/>
          </p:cNvGraphicFramePr>
          <p:nvPr>
            <p:extLst>
              <p:ext uri="{D42A27DB-BD31-4B8C-83A1-F6EECF244321}">
                <p14:modId xmlns:p14="http://schemas.microsoft.com/office/powerpoint/2010/main" val="1752719087"/>
              </p:ext>
            </p:extLst>
          </p:nvPr>
        </p:nvGraphicFramePr>
        <p:xfrm>
          <a:off x="1957755" y="3505200"/>
          <a:ext cx="8100645" cy="2123440"/>
        </p:xfrm>
        <a:graphic>
          <a:graphicData uri="http://schemas.openxmlformats.org/drawingml/2006/table">
            <a:tbl>
              <a:tblPr firstRow="1" bandRow="1">
                <a:tableStyleId>{073A0DAA-6AF3-43AB-8588-CEC1D06C72B9}</a:tableStyleId>
              </a:tblPr>
              <a:tblGrid>
                <a:gridCol w="1157235">
                  <a:extLst>
                    <a:ext uri="{9D8B030D-6E8A-4147-A177-3AD203B41FA5}">
                      <a16:colId xmlns:a16="http://schemas.microsoft.com/office/drawing/2014/main" val="20000"/>
                    </a:ext>
                  </a:extLst>
                </a:gridCol>
                <a:gridCol w="1157235">
                  <a:extLst>
                    <a:ext uri="{9D8B030D-6E8A-4147-A177-3AD203B41FA5}">
                      <a16:colId xmlns:a16="http://schemas.microsoft.com/office/drawing/2014/main" val="20001"/>
                    </a:ext>
                  </a:extLst>
                </a:gridCol>
                <a:gridCol w="1157235">
                  <a:extLst>
                    <a:ext uri="{9D8B030D-6E8A-4147-A177-3AD203B41FA5}">
                      <a16:colId xmlns:a16="http://schemas.microsoft.com/office/drawing/2014/main" val="20002"/>
                    </a:ext>
                  </a:extLst>
                </a:gridCol>
                <a:gridCol w="1157235">
                  <a:extLst>
                    <a:ext uri="{9D8B030D-6E8A-4147-A177-3AD203B41FA5}">
                      <a16:colId xmlns:a16="http://schemas.microsoft.com/office/drawing/2014/main" val="20003"/>
                    </a:ext>
                  </a:extLst>
                </a:gridCol>
                <a:gridCol w="1157235">
                  <a:extLst>
                    <a:ext uri="{9D8B030D-6E8A-4147-A177-3AD203B41FA5}">
                      <a16:colId xmlns:a16="http://schemas.microsoft.com/office/drawing/2014/main" val="20004"/>
                    </a:ext>
                  </a:extLst>
                </a:gridCol>
                <a:gridCol w="1157235">
                  <a:extLst>
                    <a:ext uri="{9D8B030D-6E8A-4147-A177-3AD203B41FA5}">
                      <a16:colId xmlns:a16="http://schemas.microsoft.com/office/drawing/2014/main" val="20005"/>
                    </a:ext>
                  </a:extLst>
                </a:gridCol>
                <a:gridCol w="1157235">
                  <a:extLst>
                    <a:ext uri="{9D8B030D-6E8A-4147-A177-3AD203B41FA5}">
                      <a16:colId xmlns:a16="http://schemas.microsoft.com/office/drawing/2014/main" val="20006"/>
                    </a:ext>
                  </a:extLst>
                </a:gridCol>
              </a:tblGrid>
              <a:tr h="370840">
                <a:tc>
                  <a:txBody>
                    <a:bodyPr/>
                    <a:lstStyle/>
                    <a:p>
                      <a:r>
                        <a:rPr lang="en-US" dirty="0"/>
                        <a:t>ID Number</a:t>
                      </a:r>
                    </a:p>
                  </a:txBody>
                  <a:tcPr/>
                </a:tc>
                <a:tc>
                  <a:txBody>
                    <a:bodyPr/>
                    <a:lstStyle/>
                    <a:p>
                      <a:r>
                        <a:rPr lang="en-US" dirty="0">
                          <a:solidFill>
                            <a:srgbClr val="0070C0"/>
                          </a:solidFill>
                        </a:rPr>
                        <a:t>Zip Code</a:t>
                      </a:r>
                    </a:p>
                  </a:txBody>
                  <a:tcPr/>
                </a:tc>
                <a:tc>
                  <a:txBody>
                    <a:bodyPr/>
                    <a:lstStyle/>
                    <a:p>
                      <a:r>
                        <a:rPr lang="en-US" dirty="0">
                          <a:solidFill>
                            <a:schemeClr val="accent6">
                              <a:lumMod val="75000"/>
                            </a:schemeClr>
                          </a:solidFill>
                        </a:rPr>
                        <a:t>Age</a:t>
                      </a:r>
                    </a:p>
                  </a:txBody>
                  <a:tcPr/>
                </a:tc>
                <a:tc>
                  <a:txBody>
                    <a:bodyPr/>
                    <a:lstStyle/>
                    <a:p>
                      <a:r>
                        <a:rPr lang="en-US" dirty="0">
                          <a:solidFill>
                            <a:srgbClr val="0070C0"/>
                          </a:solidFill>
                        </a:rPr>
                        <a:t>Marital Status</a:t>
                      </a:r>
                    </a:p>
                  </a:txBody>
                  <a:tcPr/>
                </a:tc>
                <a:tc>
                  <a:txBody>
                    <a:bodyPr/>
                    <a:lstStyle/>
                    <a:p>
                      <a:r>
                        <a:rPr lang="en-US" dirty="0">
                          <a:solidFill>
                            <a:schemeClr val="accent6">
                              <a:lumMod val="75000"/>
                            </a:schemeClr>
                          </a:solidFill>
                        </a:rPr>
                        <a:t>Income</a:t>
                      </a:r>
                    </a:p>
                  </a:txBody>
                  <a:tcPr/>
                </a:tc>
                <a:tc>
                  <a:txBody>
                    <a:bodyPr/>
                    <a:lstStyle/>
                    <a:p>
                      <a:r>
                        <a:rPr lang="en-US" dirty="0">
                          <a:solidFill>
                            <a:srgbClr val="0070C0"/>
                          </a:solidFill>
                        </a:rPr>
                        <a:t>Income Bracket</a:t>
                      </a:r>
                    </a:p>
                  </a:txBody>
                  <a:tcPr/>
                </a:tc>
                <a:tc>
                  <a:txBody>
                    <a:bodyPr/>
                    <a:lstStyle/>
                    <a:p>
                      <a:r>
                        <a:rPr lang="en-US" dirty="0">
                          <a:solidFill>
                            <a:srgbClr val="0070C0"/>
                          </a:solidFill>
                        </a:rPr>
                        <a:t>Refund</a:t>
                      </a:r>
                    </a:p>
                  </a:txBody>
                  <a:tcPr/>
                </a:tc>
                <a:extLst>
                  <a:ext uri="{0D108BD9-81ED-4DB2-BD59-A6C34878D82A}">
                    <a16:rowId xmlns:a16="http://schemas.microsoft.com/office/drawing/2014/main" val="10000"/>
                  </a:ext>
                </a:extLst>
              </a:tr>
              <a:tr h="370840">
                <a:tc>
                  <a:txBody>
                    <a:bodyPr/>
                    <a:lstStyle/>
                    <a:p>
                      <a:pPr algn="ctr"/>
                      <a:r>
                        <a:rPr lang="en-US" dirty="0"/>
                        <a:t>1129842</a:t>
                      </a:r>
                    </a:p>
                  </a:txBody>
                  <a:tcPr/>
                </a:tc>
                <a:tc>
                  <a:txBody>
                    <a:bodyPr/>
                    <a:lstStyle/>
                    <a:p>
                      <a:pPr algn="ctr"/>
                      <a:r>
                        <a:rPr lang="en-US" dirty="0"/>
                        <a:t>45221</a:t>
                      </a:r>
                    </a:p>
                  </a:txBody>
                  <a:tcPr/>
                </a:tc>
                <a:tc>
                  <a:txBody>
                    <a:bodyPr/>
                    <a:lstStyle/>
                    <a:p>
                      <a:pPr algn="ctr"/>
                      <a:r>
                        <a:rPr lang="en-US" dirty="0"/>
                        <a:t>55</a:t>
                      </a:r>
                    </a:p>
                  </a:txBody>
                  <a:tcPr/>
                </a:tc>
                <a:tc>
                  <a:txBody>
                    <a:bodyPr/>
                    <a:lstStyle/>
                    <a:p>
                      <a:pPr algn="ctr"/>
                      <a:r>
                        <a:rPr lang="en-US" dirty="0"/>
                        <a:t>Single </a:t>
                      </a:r>
                    </a:p>
                  </a:txBody>
                  <a:tcPr/>
                </a:tc>
                <a:tc>
                  <a:txBody>
                    <a:bodyPr/>
                    <a:lstStyle/>
                    <a:p>
                      <a:pPr algn="ctr"/>
                      <a:r>
                        <a:rPr lang="en-US" dirty="0"/>
                        <a:t>250000</a:t>
                      </a:r>
                    </a:p>
                  </a:txBody>
                  <a:tcPr/>
                </a:tc>
                <a:tc>
                  <a:txBody>
                    <a:bodyPr/>
                    <a:lstStyle/>
                    <a:p>
                      <a:pPr algn="ctr"/>
                      <a:r>
                        <a:rPr lang="en-US" dirty="0"/>
                        <a:t>High</a:t>
                      </a:r>
                    </a:p>
                  </a:txBody>
                  <a:tcPr/>
                </a:tc>
                <a:tc>
                  <a:txBody>
                    <a:bodyPr/>
                    <a:lstStyle/>
                    <a:p>
                      <a:pPr algn="ctr"/>
                      <a:r>
                        <a:rPr lang="en-US" dirty="0"/>
                        <a:t>No</a:t>
                      </a:r>
                    </a:p>
                  </a:txBody>
                  <a:tcPr/>
                </a:tc>
                <a:extLst>
                  <a:ext uri="{0D108BD9-81ED-4DB2-BD59-A6C34878D82A}">
                    <a16:rowId xmlns:a16="http://schemas.microsoft.com/office/drawing/2014/main" val="10001"/>
                  </a:ext>
                </a:extLst>
              </a:tr>
              <a:tr h="370840">
                <a:tc>
                  <a:txBody>
                    <a:bodyPr/>
                    <a:lstStyle/>
                    <a:p>
                      <a:pPr algn="ctr"/>
                      <a:r>
                        <a:rPr lang="en-US" dirty="0"/>
                        <a:t>2342345</a:t>
                      </a:r>
                    </a:p>
                  </a:txBody>
                  <a:tcPr/>
                </a:tc>
                <a:tc>
                  <a:txBody>
                    <a:bodyPr/>
                    <a:lstStyle/>
                    <a:p>
                      <a:pPr algn="ctr"/>
                      <a:r>
                        <a:rPr lang="en-US" dirty="0"/>
                        <a:t>45223</a:t>
                      </a:r>
                    </a:p>
                  </a:txBody>
                  <a:tcPr/>
                </a:tc>
                <a:tc>
                  <a:txBody>
                    <a:bodyPr/>
                    <a:lstStyle/>
                    <a:p>
                      <a:pPr algn="ctr"/>
                      <a:r>
                        <a:rPr lang="en-US" dirty="0"/>
                        <a:t>25</a:t>
                      </a:r>
                    </a:p>
                  </a:txBody>
                  <a:tcPr/>
                </a:tc>
                <a:tc>
                  <a:txBody>
                    <a:bodyPr/>
                    <a:lstStyle/>
                    <a:p>
                      <a:pPr algn="ctr"/>
                      <a:r>
                        <a:rPr lang="en-US" dirty="0"/>
                        <a:t>Married</a:t>
                      </a:r>
                    </a:p>
                  </a:txBody>
                  <a:tcPr/>
                </a:tc>
                <a:tc>
                  <a:txBody>
                    <a:bodyPr/>
                    <a:lstStyle/>
                    <a:p>
                      <a:pPr algn="ctr"/>
                      <a:r>
                        <a:rPr lang="en-US" dirty="0"/>
                        <a:t>30000</a:t>
                      </a:r>
                    </a:p>
                  </a:txBody>
                  <a:tcPr/>
                </a:tc>
                <a:tc>
                  <a:txBody>
                    <a:bodyPr/>
                    <a:lstStyle/>
                    <a:p>
                      <a:pPr algn="ctr"/>
                      <a:r>
                        <a:rPr lang="en-US" dirty="0"/>
                        <a:t>Low</a:t>
                      </a:r>
                    </a:p>
                  </a:txBody>
                  <a:tcPr/>
                </a:tc>
                <a:tc>
                  <a:txBody>
                    <a:bodyPr/>
                    <a:lstStyle/>
                    <a:p>
                      <a:pPr algn="ctr"/>
                      <a:r>
                        <a:rPr lang="en-US" dirty="0"/>
                        <a:t>Yes</a:t>
                      </a:r>
                    </a:p>
                  </a:txBody>
                  <a:tcPr/>
                </a:tc>
                <a:extLst>
                  <a:ext uri="{0D108BD9-81ED-4DB2-BD59-A6C34878D82A}">
                    <a16:rowId xmlns:a16="http://schemas.microsoft.com/office/drawing/2014/main" val="10002"/>
                  </a:ext>
                </a:extLst>
              </a:tr>
              <a:tr h="370840">
                <a:tc>
                  <a:txBody>
                    <a:bodyPr/>
                    <a:lstStyle/>
                    <a:p>
                      <a:pPr algn="ctr"/>
                      <a:r>
                        <a:rPr lang="en-US" dirty="0"/>
                        <a:t>1234542</a:t>
                      </a:r>
                    </a:p>
                  </a:txBody>
                  <a:tcPr/>
                </a:tc>
                <a:tc>
                  <a:txBody>
                    <a:bodyPr/>
                    <a:lstStyle/>
                    <a:p>
                      <a:pPr algn="ctr"/>
                      <a:r>
                        <a:rPr lang="en-US" dirty="0"/>
                        <a:t>45221</a:t>
                      </a:r>
                    </a:p>
                  </a:txBody>
                  <a:tcPr/>
                </a:tc>
                <a:tc>
                  <a:txBody>
                    <a:bodyPr/>
                    <a:lstStyle/>
                    <a:p>
                      <a:pPr algn="ctr"/>
                      <a:r>
                        <a:rPr lang="en-US" dirty="0"/>
                        <a:t>45</a:t>
                      </a:r>
                    </a:p>
                  </a:txBody>
                  <a:tcPr/>
                </a:tc>
                <a:tc>
                  <a:txBody>
                    <a:bodyPr/>
                    <a:lstStyle/>
                    <a:p>
                      <a:pPr algn="ctr"/>
                      <a:r>
                        <a:rPr lang="en-US" dirty="0"/>
                        <a:t>Divorced</a:t>
                      </a:r>
                    </a:p>
                  </a:txBody>
                  <a:tcPr/>
                </a:tc>
                <a:tc>
                  <a:txBody>
                    <a:bodyPr/>
                    <a:lstStyle/>
                    <a:p>
                      <a:pPr algn="ctr"/>
                      <a:r>
                        <a:rPr lang="en-US" dirty="0"/>
                        <a:t>200000</a:t>
                      </a:r>
                    </a:p>
                  </a:txBody>
                  <a:tcPr/>
                </a:tc>
                <a:tc>
                  <a:txBody>
                    <a:bodyPr/>
                    <a:lstStyle/>
                    <a:p>
                      <a:pPr algn="ctr"/>
                      <a:r>
                        <a:rPr lang="en-US" dirty="0"/>
                        <a:t>High</a:t>
                      </a:r>
                    </a:p>
                  </a:txBody>
                  <a:tcPr/>
                </a:tc>
                <a:tc>
                  <a:txBody>
                    <a:bodyPr/>
                    <a:lstStyle/>
                    <a:p>
                      <a:pPr algn="ctr"/>
                      <a:r>
                        <a:rPr lang="en-US" dirty="0"/>
                        <a:t>No</a:t>
                      </a:r>
                    </a:p>
                  </a:txBody>
                  <a:tcPr/>
                </a:tc>
                <a:extLst>
                  <a:ext uri="{0D108BD9-81ED-4DB2-BD59-A6C34878D82A}">
                    <a16:rowId xmlns:a16="http://schemas.microsoft.com/office/drawing/2014/main" val="10003"/>
                  </a:ext>
                </a:extLst>
              </a:tr>
              <a:tr h="370840">
                <a:tc>
                  <a:txBody>
                    <a:bodyPr/>
                    <a:lstStyle/>
                    <a:p>
                      <a:pPr algn="ctr"/>
                      <a:r>
                        <a:rPr lang="en-US" dirty="0"/>
                        <a:t>1243535</a:t>
                      </a:r>
                    </a:p>
                  </a:txBody>
                  <a:tcPr/>
                </a:tc>
                <a:tc>
                  <a:txBody>
                    <a:bodyPr/>
                    <a:lstStyle/>
                    <a:p>
                      <a:pPr algn="ctr"/>
                      <a:r>
                        <a:rPr lang="en-US" dirty="0"/>
                        <a:t>45224</a:t>
                      </a:r>
                    </a:p>
                  </a:txBody>
                  <a:tcPr/>
                </a:tc>
                <a:tc>
                  <a:txBody>
                    <a:bodyPr/>
                    <a:lstStyle/>
                    <a:p>
                      <a:pPr algn="ctr"/>
                      <a:r>
                        <a:rPr lang="en-US" dirty="0"/>
                        <a:t>43</a:t>
                      </a:r>
                    </a:p>
                  </a:txBody>
                  <a:tcPr/>
                </a:tc>
                <a:tc>
                  <a:txBody>
                    <a:bodyPr/>
                    <a:lstStyle/>
                    <a:p>
                      <a:pPr algn="ctr"/>
                      <a:r>
                        <a:rPr lang="en-US" dirty="0"/>
                        <a:t>Single</a:t>
                      </a:r>
                    </a:p>
                  </a:txBody>
                  <a:tcPr/>
                </a:tc>
                <a:tc>
                  <a:txBody>
                    <a:bodyPr/>
                    <a:lstStyle/>
                    <a:p>
                      <a:pPr algn="ctr"/>
                      <a:r>
                        <a:rPr lang="en-US" dirty="0"/>
                        <a:t>150000</a:t>
                      </a:r>
                    </a:p>
                  </a:txBody>
                  <a:tcPr/>
                </a:tc>
                <a:tc>
                  <a:txBody>
                    <a:bodyPr/>
                    <a:lstStyle/>
                    <a:p>
                      <a:pPr algn="ctr"/>
                      <a:r>
                        <a:rPr lang="en-US" dirty="0"/>
                        <a:t>Medium</a:t>
                      </a:r>
                    </a:p>
                  </a:txBody>
                  <a:tcPr/>
                </a:tc>
                <a:tc>
                  <a:txBody>
                    <a:bodyPr/>
                    <a:lstStyle/>
                    <a:p>
                      <a:pPr algn="ctr"/>
                      <a:r>
                        <a:rPr lang="en-US" dirty="0"/>
                        <a:t>No</a:t>
                      </a:r>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440251068"/>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The importance of correct representation</a:t>
            </a:r>
          </a:p>
        </p:txBody>
      </p:sp>
      <p:sp>
        <p:nvSpPr>
          <p:cNvPr id="3" name="Content Placeholder 2"/>
          <p:cNvSpPr>
            <a:spLocks noGrp="1"/>
          </p:cNvSpPr>
          <p:nvPr>
            <p:ph idx="1"/>
          </p:nvPr>
        </p:nvSpPr>
        <p:spPr>
          <a:xfrm>
            <a:off x="609600" y="1600200"/>
            <a:ext cx="11125200" cy="5029200"/>
          </a:xfrm>
        </p:spPr>
        <p:txBody>
          <a:bodyPr>
            <a:normAutofit/>
          </a:bodyPr>
          <a:lstStyle/>
          <a:p>
            <a:r>
              <a:rPr lang="en-US" sz="2400" dirty="0"/>
              <a:t>Putting all three plots together makes it clearer to see the differences</a:t>
            </a:r>
          </a:p>
          <a:p>
            <a:endParaRPr lang="en-US" dirty="0"/>
          </a:p>
          <a:p>
            <a:endParaRPr lang="en-US" dirty="0"/>
          </a:p>
          <a:p>
            <a:endParaRPr lang="en-US" dirty="0"/>
          </a:p>
          <a:p>
            <a:endParaRPr lang="en-US" dirty="0"/>
          </a:p>
          <a:p>
            <a:endParaRPr lang="en-US" dirty="0"/>
          </a:p>
          <a:p>
            <a:endParaRPr lang="en-US" dirty="0"/>
          </a:p>
          <a:p>
            <a:endParaRPr lang="en-US" sz="2400" dirty="0">
              <a:solidFill>
                <a:srgbClr val="00B050"/>
              </a:solidFill>
            </a:endParaRPr>
          </a:p>
          <a:p>
            <a:r>
              <a:rPr lang="en-US" sz="2400" dirty="0">
                <a:solidFill>
                  <a:srgbClr val="00B050"/>
                </a:solidFill>
              </a:rPr>
              <a:t>Green</a:t>
            </a:r>
            <a:r>
              <a:rPr lang="en-US" sz="2400" dirty="0"/>
              <a:t> falls more slowly. </a:t>
            </a:r>
            <a:r>
              <a:rPr lang="en-US" sz="2400" dirty="0">
                <a:solidFill>
                  <a:srgbClr val="0070C0"/>
                </a:solidFill>
              </a:rPr>
              <a:t>Blue</a:t>
            </a:r>
            <a:r>
              <a:rPr lang="en-US" sz="2400" dirty="0"/>
              <a:t> and </a:t>
            </a:r>
            <a:r>
              <a:rPr lang="en-US" sz="2400" dirty="0">
                <a:solidFill>
                  <a:srgbClr val="FF0000"/>
                </a:solidFill>
              </a:rPr>
              <a:t>Red</a:t>
            </a:r>
            <a:r>
              <a:rPr lang="en-US" sz="2400" dirty="0"/>
              <a:t> seem more or less the same</a:t>
            </a:r>
          </a:p>
        </p:txBody>
      </p:sp>
      <p:graphicFrame>
        <p:nvGraphicFramePr>
          <p:cNvPr id="4" name="Chart 3"/>
          <p:cNvGraphicFramePr>
            <a:graphicFrameLocks/>
          </p:cNvGraphicFramePr>
          <p:nvPr/>
        </p:nvGraphicFramePr>
        <p:xfrm>
          <a:off x="3352801" y="2590800"/>
          <a:ext cx="4912519" cy="286940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286871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The importance of correct representation</a:t>
            </a:r>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457200" y="1600200"/>
                <a:ext cx="9601200" cy="5029200"/>
              </a:xfrm>
            </p:spPr>
            <p:txBody>
              <a:bodyPr>
                <a:normAutofit fontScale="92500" lnSpcReduction="10000"/>
              </a:bodyPr>
              <a:lstStyle/>
              <a:p>
                <a:r>
                  <a:rPr lang="en-US" sz="2400" dirty="0"/>
                  <a:t>Making the plot in log-log space makes the differences more clear</a:t>
                </a:r>
              </a:p>
              <a:p>
                <a:endParaRPr lang="en-US" dirty="0"/>
              </a:p>
              <a:p>
                <a:endParaRPr lang="en-US" dirty="0"/>
              </a:p>
              <a:p>
                <a:endParaRPr lang="en-US" dirty="0"/>
              </a:p>
              <a:p>
                <a:endParaRPr lang="en-US" dirty="0"/>
              </a:p>
              <a:p>
                <a:endParaRPr lang="en-US" dirty="0"/>
              </a:p>
              <a:p>
                <a:endParaRPr lang="en-US" dirty="0"/>
              </a:p>
              <a:p>
                <a:endParaRPr lang="en-US" sz="2400" dirty="0">
                  <a:solidFill>
                    <a:srgbClr val="00B050"/>
                  </a:solidFill>
                </a:endParaRPr>
              </a:p>
              <a:p>
                <a:r>
                  <a:rPr lang="en-US" sz="2400" dirty="0">
                    <a:solidFill>
                      <a:srgbClr val="00B050"/>
                    </a:solidFill>
                  </a:rPr>
                  <a:t>Green</a:t>
                </a:r>
                <a:r>
                  <a:rPr lang="en-US" sz="2400" dirty="0"/>
                  <a:t> and </a:t>
                </a:r>
                <a:r>
                  <a:rPr lang="en-US" sz="2400" dirty="0">
                    <a:solidFill>
                      <a:srgbClr val="0070C0"/>
                    </a:solidFill>
                  </a:rPr>
                  <a:t>Blue</a:t>
                </a:r>
                <a:r>
                  <a:rPr lang="en-US" sz="2400" dirty="0"/>
                  <a:t> form straight lines. </a:t>
                </a:r>
                <a:r>
                  <a:rPr lang="en-US" sz="2400" dirty="0">
                    <a:solidFill>
                      <a:srgbClr val="FF0000"/>
                    </a:solidFill>
                  </a:rPr>
                  <a:t>Red</a:t>
                </a:r>
                <a:r>
                  <a:rPr lang="en-US" sz="2400" dirty="0"/>
                  <a:t> drops exponentially.</a:t>
                </a:r>
              </a:p>
              <a:p>
                <a:pPr lvl="1"/>
                <a14:m>
                  <m:oMath xmlns:m="http://schemas.openxmlformats.org/officeDocument/2006/math">
                    <m:r>
                      <a:rPr lang="en-US" sz="2000" i="1">
                        <a:solidFill>
                          <a:srgbClr val="00B050"/>
                        </a:solidFill>
                        <a:latin typeface="Cambria Math"/>
                      </a:rPr>
                      <m:t>𝑦</m:t>
                    </m:r>
                    <m:r>
                      <a:rPr lang="en-US" sz="2000" i="1">
                        <a:solidFill>
                          <a:srgbClr val="00B050"/>
                        </a:solidFill>
                        <a:latin typeface="Cambria Math"/>
                      </a:rPr>
                      <m:t>=</m:t>
                    </m:r>
                    <m:f>
                      <m:fPr>
                        <m:ctrlPr>
                          <a:rPr lang="en-US" sz="2000" i="1">
                            <a:solidFill>
                              <a:srgbClr val="00B050"/>
                            </a:solidFill>
                            <a:latin typeface="Cambria Math" panose="02040503050406030204" pitchFamily="18" charset="0"/>
                          </a:rPr>
                        </m:ctrlPr>
                      </m:fPr>
                      <m:num>
                        <m:r>
                          <a:rPr lang="en-US" sz="2000" i="1">
                            <a:solidFill>
                              <a:srgbClr val="00B050"/>
                            </a:solidFill>
                            <a:latin typeface="Cambria Math"/>
                          </a:rPr>
                          <m:t>1</m:t>
                        </m:r>
                      </m:num>
                      <m:den>
                        <m:r>
                          <a:rPr lang="en-US" sz="2000" i="1">
                            <a:solidFill>
                              <a:srgbClr val="00B050"/>
                            </a:solidFill>
                            <a:latin typeface="Cambria Math"/>
                          </a:rPr>
                          <m:t>2</m:t>
                        </m:r>
                        <m:r>
                          <a:rPr lang="en-US" sz="2000" i="1">
                            <a:solidFill>
                              <a:srgbClr val="00B050"/>
                            </a:solidFill>
                            <a:latin typeface="Cambria Math"/>
                          </a:rPr>
                          <m:t>𝑥</m:t>
                        </m:r>
                        <m:r>
                          <a:rPr lang="en-US" sz="2000" i="1">
                            <a:solidFill>
                              <a:srgbClr val="00B050"/>
                            </a:solidFill>
                            <a:latin typeface="Cambria Math"/>
                          </a:rPr>
                          <m:t>+</m:t>
                        </m:r>
                        <m:r>
                          <a:rPr lang="en-US" sz="2000" i="1">
                            <a:solidFill>
                              <a:srgbClr val="00B050"/>
                            </a:solidFill>
                            <a:latin typeface="Cambria Math"/>
                          </a:rPr>
                          <m:t>𝜖</m:t>
                        </m:r>
                      </m:den>
                    </m:f>
                  </m:oMath>
                </a14:m>
                <a:r>
                  <a:rPr lang="en-US" sz="2000" dirty="0">
                    <a:solidFill>
                      <a:srgbClr val="00B050"/>
                    </a:solidFill>
                  </a:rPr>
                  <a:t>	</a:t>
                </a:r>
                <a:r>
                  <a:rPr lang="el-GR" sz="2000" dirty="0">
                    <a:solidFill>
                      <a:srgbClr val="00B050"/>
                    </a:solidFill>
                  </a:rPr>
                  <a:t>	</a:t>
                </a:r>
                <a14:m>
                  <m:oMath xmlns:m="http://schemas.openxmlformats.org/officeDocument/2006/math">
                    <m:func>
                      <m:funcPr>
                        <m:ctrlPr>
                          <a:rPr lang="en-US" sz="2000" i="1">
                            <a:solidFill>
                              <a:srgbClr val="00B050"/>
                            </a:solidFill>
                            <a:latin typeface="Cambria Math" panose="02040503050406030204" pitchFamily="18" charset="0"/>
                          </a:rPr>
                        </m:ctrlPr>
                      </m:funcPr>
                      <m:fName>
                        <m:r>
                          <m:rPr>
                            <m:sty m:val="p"/>
                          </m:rPr>
                          <a:rPr lang="en-US" sz="2000">
                            <a:solidFill>
                              <a:srgbClr val="00B050"/>
                            </a:solidFill>
                            <a:latin typeface="Cambria Math"/>
                          </a:rPr>
                          <m:t>log</m:t>
                        </m:r>
                      </m:fName>
                      <m:e>
                        <m:r>
                          <a:rPr lang="en-US" sz="2000" i="1">
                            <a:solidFill>
                              <a:srgbClr val="00B050"/>
                            </a:solidFill>
                            <a:latin typeface="Cambria Math"/>
                          </a:rPr>
                          <m:t>𝑦</m:t>
                        </m:r>
                        <m:r>
                          <a:rPr lang="en-US" sz="2000" i="1">
                            <a:solidFill>
                              <a:srgbClr val="00B050"/>
                            </a:solidFill>
                            <a:latin typeface="Cambria Math"/>
                            <a:ea typeface="Cambria Math"/>
                          </a:rPr>
                          <m:t>≈</m:t>
                        </m:r>
                        <m:func>
                          <m:funcPr>
                            <m:ctrlPr>
                              <a:rPr lang="en-US" sz="2000" i="1">
                                <a:solidFill>
                                  <a:srgbClr val="00B050"/>
                                </a:solidFill>
                                <a:latin typeface="Cambria Math" panose="02040503050406030204" pitchFamily="18" charset="0"/>
                                <a:ea typeface="Cambria Math"/>
                              </a:rPr>
                            </m:ctrlPr>
                          </m:funcPr>
                          <m:fName>
                            <m:r>
                              <a:rPr lang="en-US" sz="2000">
                                <a:solidFill>
                                  <a:srgbClr val="00B050"/>
                                </a:solidFill>
                                <a:latin typeface="Cambria Math"/>
                                <a:ea typeface="Cambria Math"/>
                              </a:rPr>
                              <m:t>− </m:t>
                            </m:r>
                            <m:r>
                              <m:rPr>
                                <m:sty m:val="p"/>
                              </m:rPr>
                              <a:rPr lang="en-US" sz="2000">
                                <a:solidFill>
                                  <a:srgbClr val="00B050"/>
                                </a:solidFill>
                                <a:latin typeface="Cambria Math"/>
                                <a:ea typeface="Cambria Math"/>
                              </a:rPr>
                              <m:t>log</m:t>
                            </m:r>
                          </m:fName>
                          <m:e>
                            <m:r>
                              <a:rPr lang="en-US" sz="2000" i="1">
                                <a:solidFill>
                                  <a:srgbClr val="00B050"/>
                                </a:solidFill>
                                <a:latin typeface="Cambria Math"/>
                                <a:ea typeface="Cambria Math"/>
                              </a:rPr>
                              <m:t>𝑥</m:t>
                            </m:r>
                            <m:r>
                              <a:rPr lang="en-US" sz="2000" i="1">
                                <a:solidFill>
                                  <a:srgbClr val="00B050"/>
                                </a:solidFill>
                                <a:latin typeface="Cambria Math"/>
                                <a:ea typeface="Cambria Math"/>
                              </a:rPr>
                              <m:t>+</m:t>
                            </m:r>
                            <m:r>
                              <a:rPr lang="en-US" sz="2000" i="1">
                                <a:solidFill>
                                  <a:srgbClr val="00B050"/>
                                </a:solidFill>
                                <a:latin typeface="Cambria Math"/>
                                <a:ea typeface="Cambria Math"/>
                              </a:rPr>
                              <m:t>𝑐</m:t>
                            </m:r>
                          </m:e>
                        </m:func>
                      </m:e>
                    </m:func>
                  </m:oMath>
                </a14:m>
                <a:endParaRPr lang="el-GR" sz="2000" dirty="0">
                  <a:solidFill>
                    <a:srgbClr val="00B050"/>
                  </a:solidFill>
                </a:endParaRPr>
              </a:p>
              <a:p>
                <a:pPr lvl="1"/>
                <a14:m>
                  <m:oMath xmlns:m="http://schemas.openxmlformats.org/officeDocument/2006/math">
                    <m:r>
                      <a:rPr lang="en-US" sz="2000" i="1">
                        <a:solidFill>
                          <a:srgbClr val="0070C0"/>
                        </a:solidFill>
                        <a:latin typeface="Cambria Math"/>
                      </a:rPr>
                      <m:t>𝑦</m:t>
                    </m:r>
                    <m:r>
                      <a:rPr lang="en-US" sz="2000" i="1">
                        <a:solidFill>
                          <a:srgbClr val="0070C0"/>
                        </a:solidFill>
                        <a:latin typeface="Cambria Math"/>
                      </a:rPr>
                      <m:t>=</m:t>
                    </m:r>
                    <m:f>
                      <m:fPr>
                        <m:ctrlPr>
                          <a:rPr lang="en-US" sz="2000" i="1">
                            <a:solidFill>
                              <a:srgbClr val="0070C0"/>
                            </a:solidFill>
                            <a:latin typeface="Cambria Math" panose="02040503050406030204" pitchFamily="18" charset="0"/>
                          </a:rPr>
                        </m:ctrlPr>
                      </m:fPr>
                      <m:num>
                        <m:r>
                          <a:rPr lang="en-US" sz="2000" i="1">
                            <a:solidFill>
                              <a:srgbClr val="0070C0"/>
                            </a:solidFill>
                            <a:latin typeface="Cambria Math"/>
                          </a:rPr>
                          <m:t>1</m:t>
                        </m:r>
                      </m:num>
                      <m:den>
                        <m:sSup>
                          <m:sSupPr>
                            <m:ctrlPr>
                              <a:rPr lang="en-US" sz="2000" i="1">
                                <a:solidFill>
                                  <a:srgbClr val="0070C0"/>
                                </a:solidFill>
                                <a:latin typeface="Cambria Math" panose="02040503050406030204" pitchFamily="18" charset="0"/>
                              </a:rPr>
                            </m:ctrlPr>
                          </m:sSupPr>
                          <m:e>
                            <m:r>
                              <a:rPr lang="en-US" sz="2000" i="1">
                                <a:solidFill>
                                  <a:srgbClr val="0070C0"/>
                                </a:solidFill>
                                <a:latin typeface="Cambria Math"/>
                              </a:rPr>
                              <m:t>𝑥</m:t>
                            </m:r>
                          </m:e>
                          <m:sup>
                            <m:r>
                              <a:rPr lang="en-US" sz="2000" i="1">
                                <a:solidFill>
                                  <a:srgbClr val="0070C0"/>
                                </a:solidFill>
                                <a:latin typeface="Cambria Math"/>
                              </a:rPr>
                              <m:t>2</m:t>
                            </m:r>
                          </m:sup>
                        </m:sSup>
                        <m:r>
                          <a:rPr lang="en-US" sz="2000" i="1">
                            <a:solidFill>
                              <a:srgbClr val="0070C0"/>
                            </a:solidFill>
                            <a:latin typeface="Cambria Math"/>
                          </a:rPr>
                          <m:t>+</m:t>
                        </m:r>
                        <m:r>
                          <a:rPr lang="en-US" sz="2000" i="1">
                            <a:solidFill>
                              <a:srgbClr val="0070C0"/>
                            </a:solidFill>
                            <a:latin typeface="Cambria Math"/>
                          </a:rPr>
                          <m:t>𝜖</m:t>
                        </m:r>
                      </m:den>
                    </m:f>
                  </m:oMath>
                </a14:m>
                <a:r>
                  <a:rPr lang="en-US" sz="2000" dirty="0">
                    <a:solidFill>
                      <a:srgbClr val="0070C0"/>
                    </a:solidFill>
                  </a:rPr>
                  <a:t>	</a:t>
                </a:r>
                <a:r>
                  <a:rPr lang="el-GR" sz="2000" dirty="0">
                    <a:solidFill>
                      <a:srgbClr val="0070C0"/>
                    </a:solidFill>
                  </a:rPr>
                  <a:t>	</a:t>
                </a:r>
                <a14:m>
                  <m:oMath xmlns:m="http://schemas.openxmlformats.org/officeDocument/2006/math">
                    <m:func>
                      <m:funcPr>
                        <m:ctrlPr>
                          <a:rPr lang="en-US" sz="2000" i="1">
                            <a:solidFill>
                              <a:srgbClr val="0070C0"/>
                            </a:solidFill>
                            <a:latin typeface="Cambria Math" panose="02040503050406030204" pitchFamily="18" charset="0"/>
                          </a:rPr>
                        </m:ctrlPr>
                      </m:funcPr>
                      <m:fName>
                        <m:r>
                          <m:rPr>
                            <m:sty m:val="p"/>
                          </m:rPr>
                          <a:rPr lang="en-US" sz="2000">
                            <a:solidFill>
                              <a:srgbClr val="0070C0"/>
                            </a:solidFill>
                            <a:latin typeface="Cambria Math"/>
                          </a:rPr>
                          <m:t>log</m:t>
                        </m:r>
                      </m:fName>
                      <m:e>
                        <m:r>
                          <a:rPr lang="en-US" sz="2000" i="1">
                            <a:solidFill>
                              <a:srgbClr val="0070C0"/>
                            </a:solidFill>
                            <a:latin typeface="Cambria Math"/>
                          </a:rPr>
                          <m:t>𝑦</m:t>
                        </m:r>
                        <m:r>
                          <a:rPr lang="en-US" sz="2000" i="1">
                            <a:solidFill>
                              <a:srgbClr val="0070C0"/>
                            </a:solidFill>
                            <a:latin typeface="Cambria Math"/>
                          </a:rPr>
                          <m:t> ≈−2</m:t>
                        </m:r>
                        <m:func>
                          <m:funcPr>
                            <m:ctrlPr>
                              <a:rPr lang="en-US" sz="2000" i="1">
                                <a:solidFill>
                                  <a:srgbClr val="0070C0"/>
                                </a:solidFill>
                                <a:latin typeface="Cambria Math" panose="02040503050406030204" pitchFamily="18" charset="0"/>
                                <a:ea typeface="Cambria Math"/>
                              </a:rPr>
                            </m:ctrlPr>
                          </m:funcPr>
                          <m:fName>
                            <m:r>
                              <m:rPr>
                                <m:sty m:val="p"/>
                              </m:rPr>
                              <a:rPr lang="en-US" sz="2000">
                                <a:solidFill>
                                  <a:srgbClr val="0070C0"/>
                                </a:solidFill>
                                <a:latin typeface="Cambria Math"/>
                                <a:ea typeface="Cambria Math"/>
                              </a:rPr>
                              <m:t>log</m:t>
                            </m:r>
                          </m:fName>
                          <m:e>
                            <m:r>
                              <a:rPr lang="en-US" sz="2000" i="1">
                                <a:solidFill>
                                  <a:srgbClr val="0070C0"/>
                                </a:solidFill>
                                <a:latin typeface="Cambria Math"/>
                                <a:ea typeface="Cambria Math"/>
                              </a:rPr>
                              <m:t>𝑥</m:t>
                            </m:r>
                            <m:r>
                              <a:rPr lang="en-US" sz="2000" i="1">
                                <a:solidFill>
                                  <a:srgbClr val="0070C0"/>
                                </a:solidFill>
                                <a:latin typeface="Cambria Math"/>
                                <a:ea typeface="Cambria Math"/>
                              </a:rPr>
                              <m:t>+</m:t>
                            </m:r>
                            <m:r>
                              <a:rPr lang="en-US" sz="2000" i="1">
                                <a:solidFill>
                                  <a:srgbClr val="0070C0"/>
                                </a:solidFill>
                                <a:latin typeface="Cambria Math"/>
                                <a:ea typeface="Cambria Math"/>
                              </a:rPr>
                              <m:t>𝑐</m:t>
                            </m:r>
                          </m:e>
                        </m:func>
                      </m:e>
                    </m:func>
                  </m:oMath>
                </a14:m>
                <a:endParaRPr lang="en-US" sz="2000" dirty="0">
                  <a:solidFill>
                    <a:srgbClr val="0070C0"/>
                  </a:solidFill>
                </a:endParaRPr>
              </a:p>
              <a:p>
                <a:pPr lvl="1"/>
                <a14:m>
                  <m:oMath xmlns:m="http://schemas.openxmlformats.org/officeDocument/2006/math">
                    <m:r>
                      <a:rPr lang="en-US" sz="2000" i="1">
                        <a:solidFill>
                          <a:srgbClr val="FF0000"/>
                        </a:solidFill>
                        <a:latin typeface="Cambria Math"/>
                      </a:rPr>
                      <m:t>𝑦</m:t>
                    </m:r>
                    <m:r>
                      <a:rPr lang="en-US" sz="2000" i="1">
                        <a:solidFill>
                          <a:srgbClr val="FF0000"/>
                        </a:solidFill>
                        <a:latin typeface="Cambria Math"/>
                      </a:rPr>
                      <m:t>=</m:t>
                    </m:r>
                    <m:sSup>
                      <m:sSupPr>
                        <m:ctrlPr>
                          <a:rPr lang="en-US" sz="2000" i="1">
                            <a:solidFill>
                              <a:srgbClr val="FF0000"/>
                            </a:solidFill>
                            <a:latin typeface="Cambria Math" panose="02040503050406030204" pitchFamily="18" charset="0"/>
                          </a:rPr>
                        </m:ctrlPr>
                      </m:sSupPr>
                      <m:e>
                        <m:r>
                          <a:rPr lang="en-US" sz="2000" i="1">
                            <a:solidFill>
                              <a:srgbClr val="FF0000"/>
                            </a:solidFill>
                            <a:latin typeface="Cambria Math"/>
                          </a:rPr>
                          <m:t>2</m:t>
                        </m:r>
                      </m:e>
                      <m:sup>
                        <m:r>
                          <a:rPr lang="en-US" sz="2000" i="1">
                            <a:solidFill>
                              <a:srgbClr val="FF0000"/>
                            </a:solidFill>
                            <a:latin typeface="Cambria Math"/>
                          </a:rPr>
                          <m:t>−</m:t>
                        </m:r>
                        <m:r>
                          <a:rPr lang="en-US" sz="2000" i="1">
                            <a:solidFill>
                              <a:srgbClr val="FF0000"/>
                            </a:solidFill>
                            <a:latin typeface="Cambria Math"/>
                          </a:rPr>
                          <m:t>𝑥</m:t>
                        </m:r>
                      </m:sup>
                    </m:sSup>
                    <m:r>
                      <a:rPr lang="en-US" sz="2000" i="1">
                        <a:solidFill>
                          <a:srgbClr val="FF0000"/>
                        </a:solidFill>
                        <a:latin typeface="Cambria Math"/>
                      </a:rPr>
                      <m:t>+</m:t>
                    </m:r>
                    <m:r>
                      <a:rPr lang="en-US" sz="2000" i="1">
                        <a:solidFill>
                          <a:srgbClr val="FF0000"/>
                        </a:solidFill>
                        <a:latin typeface="Cambria Math"/>
                      </a:rPr>
                      <m:t>𝜖</m:t>
                    </m:r>
                  </m:oMath>
                </a14:m>
                <a:r>
                  <a:rPr lang="en-US" sz="2000" dirty="0">
                    <a:solidFill>
                      <a:srgbClr val="FF0000"/>
                    </a:solidFill>
                  </a:rPr>
                  <a:t>	</a:t>
                </a:r>
                <a:r>
                  <a:rPr lang="el-GR" sz="2000" dirty="0">
                    <a:solidFill>
                      <a:srgbClr val="FF0000"/>
                    </a:solidFill>
                  </a:rPr>
                  <a:t>	</a:t>
                </a:r>
                <a14:m>
                  <m:oMath xmlns:m="http://schemas.openxmlformats.org/officeDocument/2006/math">
                    <m:func>
                      <m:funcPr>
                        <m:ctrlPr>
                          <a:rPr lang="en-US" sz="2000" i="1">
                            <a:solidFill>
                              <a:srgbClr val="FF0000"/>
                            </a:solidFill>
                            <a:latin typeface="Cambria Math" panose="02040503050406030204" pitchFamily="18" charset="0"/>
                          </a:rPr>
                        </m:ctrlPr>
                      </m:funcPr>
                      <m:fName>
                        <m:r>
                          <m:rPr>
                            <m:sty m:val="p"/>
                          </m:rPr>
                          <a:rPr lang="en-US" sz="2000">
                            <a:solidFill>
                              <a:srgbClr val="FF0000"/>
                            </a:solidFill>
                            <a:latin typeface="Cambria Math"/>
                          </a:rPr>
                          <m:t>log</m:t>
                        </m:r>
                      </m:fName>
                      <m:e>
                        <m:r>
                          <a:rPr lang="en-US" sz="2000" i="1">
                            <a:solidFill>
                              <a:srgbClr val="FF0000"/>
                            </a:solidFill>
                            <a:latin typeface="Cambria Math"/>
                          </a:rPr>
                          <m:t>𝑦</m:t>
                        </m:r>
                        <m:r>
                          <a:rPr lang="en-US" sz="2000" i="1">
                            <a:solidFill>
                              <a:srgbClr val="FF0000"/>
                            </a:solidFill>
                            <a:latin typeface="Cambria Math"/>
                          </a:rPr>
                          <m:t> ≈−</m:t>
                        </m:r>
                        <m:r>
                          <a:rPr lang="en-US" sz="2000" i="1">
                            <a:solidFill>
                              <a:srgbClr val="FF0000"/>
                            </a:solidFill>
                            <a:latin typeface="Cambria Math"/>
                            <a:ea typeface="Cambria Math"/>
                          </a:rPr>
                          <m:t>𝑥</m:t>
                        </m:r>
                        <m:r>
                          <a:rPr lang="en-US" sz="2000" i="1">
                            <a:solidFill>
                              <a:srgbClr val="FF0000"/>
                            </a:solidFill>
                            <a:latin typeface="Cambria Math"/>
                            <a:ea typeface="Cambria Math"/>
                          </a:rPr>
                          <m:t>+</m:t>
                        </m:r>
                        <m:r>
                          <a:rPr lang="en-US" sz="2000" i="1">
                            <a:solidFill>
                              <a:srgbClr val="FF0000"/>
                            </a:solidFill>
                            <a:latin typeface="Cambria Math"/>
                            <a:ea typeface="Cambria Math"/>
                          </a:rPr>
                          <m:t>𝑐</m:t>
                        </m:r>
                        <m:r>
                          <a:rPr lang="en-US" sz="2000" i="1">
                            <a:solidFill>
                              <a:srgbClr val="FF0000"/>
                            </a:solidFill>
                            <a:latin typeface="Cambria Math"/>
                            <a:ea typeface="Cambria Math"/>
                          </a:rPr>
                          <m:t>=</m:t>
                        </m:r>
                        <m:sSup>
                          <m:sSupPr>
                            <m:ctrlPr>
                              <a:rPr lang="en-US" sz="2000" i="1">
                                <a:solidFill>
                                  <a:srgbClr val="FF0000"/>
                                </a:solidFill>
                                <a:latin typeface="Cambria Math" panose="02040503050406030204" pitchFamily="18" charset="0"/>
                                <a:ea typeface="Cambria Math"/>
                              </a:rPr>
                            </m:ctrlPr>
                          </m:sSupPr>
                          <m:e>
                            <m:r>
                              <a:rPr lang="en-US" sz="2000" i="1">
                                <a:solidFill>
                                  <a:srgbClr val="FF0000"/>
                                </a:solidFill>
                                <a:latin typeface="Cambria Math"/>
                                <a:ea typeface="Cambria Math"/>
                              </a:rPr>
                              <m:t>−10</m:t>
                            </m:r>
                          </m:e>
                          <m:sup>
                            <m:func>
                              <m:funcPr>
                                <m:ctrlPr>
                                  <a:rPr lang="en-US" sz="2000" i="1">
                                    <a:solidFill>
                                      <a:srgbClr val="FF0000"/>
                                    </a:solidFill>
                                    <a:latin typeface="Cambria Math" panose="02040503050406030204" pitchFamily="18" charset="0"/>
                                    <a:ea typeface="Cambria Math"/>
                                  </a:rPr>
                                </m:ctrlPr>
                              </m:funcPr>
                              <m:fName>
                                <m:r>
                                  <m:rPr>
                                    <m:sty m:val="p"/>
                                  </m:rPr>
                                  <a:rPr lang="en-US" sz="2000">
                                    <a:solidFill>
                                      <a:srgbClr val="FF0000"/>
                                    </a:solidFill>
                                    <a:latin typeface="Cambria Math"/>
                                    <a:ea typeface="Cambria Math"/>
                                  </a:rPr>
                                  <m:t>log</m:t>
                                </m:r>
                              </m:fName>
                              <m:e>
                                <m:r>
                                  <a:rPr lang="en-US" sz="2000" i="1">
                                    <a:solidFill>
                                      <a:srgbClr val="FF0000"/>
                                    </a:solidFill>
                                    <a:latin typeface="Cambria Math"/>
                                    <a:ea typeface="Cambria Math"/>
                                  </a:rPr>
                                  <m:t>𝑥</m:t>
                                </m:r>
                              </m:e>
                            </m:func>
                          </m:sup>
                        </m:sSup>
                        <m:r>
                          <a:rPr lang="en-US" sz="2000" i="1">
                            <a:solidFill>
                              <a:srgbClr val="FF0000"/>
                            </a:solidFill>
                            <a:latin typeface="Cambria Math"/>
                            <a:ea typeface="Cambria Math"/>
                          </a:rPr>
                          <m:t>+</m:t>
                        </m:r>
                        <m:r>
                          <a:rPr lang="en-US" sz="2000" i="1">
                            <a:solidFill>
                              <a:srgbClr val="FF0000"/>
                            </a:solidFill>
                            <a:latin typeface="Cambria Math"/>
                            <a:ea typeface="Cambria Math"/>
                          </a:rPr>
                          <m:t>𝑐</m:t>
                        </m:r>
                      </m:e>
                    </m:func>
                  </m:oMath>
                </a14:m>
                <a:endParaRPr lang="en-US" sz="2000" dirty="0">
                  <a:solidFill>
                    <a:srgbClr val="FF0000"/>
                  </a:solidFill>
                </a:endParaRPr>
              </a:p>
              <a:p>
                <a:pPr lvl="1"/>
                <a:endParaRPr lang="en-US" sz="2000"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457200" y="1600200"/>
                <a:ext cx="9601200" cy="5029200"/>
              </a:xfrm>
              <a:blipFill>
                <a:blip r:embed="rId2"/>
                <a:stretch>
                  <a:fillRect l="-444" t="-1455" b="-121"/>
                </a:stretch>
              </a:blipFill>
            </p:spPr>
            <p:txBody>
              <a:bodyPr/>
              <a:lstStyle/>
              <a:p>
                <a:r>
                  <a:rPr lang="en-US">
                    <a:noFill/>
                  </a:rPr>
                  <a:t> </a:t>
                </a:r>
              </a:p>
            </p:txBody>
          </p:sp>
        </mc:Fallback>
      </mc:AlternateContent>
      <p:graphicFrame>
        <p:nvGraphicFramePr>
          <p:cNvPr id="4" name="Chart 3"/>
          <p:cNvGraphicFramePr>
            <a:graphicFrameLocks/>
          </p:cNvGraphicFramePr>
          <p:nvPr>
            <p:extLst>
              <p:ext uri="{D42A27DB-BD31-4B8C-83A1-F6EECF244321}">
                <p14:modId xmlns:p14="http://schemas.microsoft.com/office/powerpoint/2010/main" val="1480131071"/>
              </p:ext>
            </p:extLst>
          </p:nvPr>
        </p:nvGraphicFramePr>
        <p:xfrm>
          <a:off x="1371600" y="2033022"/>
          <a:ext cx="4912519" cy="2869406"/>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7620000" y="2033022"/>
            <a:ext cx="4419600" cy="1446550"/>
          </a:xfrm>
          <a:prstGeom prst="rect">
            <a:avLst/>
          </a:prstGeom>
          <a:solidFill>
            <a:srgbClr val="92D050"/>
          </a:solidFill>
        </p:spPr>
        <p:txBody>
          <a:bodyPr wrap="square" rtlCol="0">
            <a:spAutoFit/>
          </a:bodyPr>
          <a:lstStyle/>
          <a:p>
            <a:r>
              <a:rPr lang="en-US" sz="2200" dirty="0"/>
              <a:t>Linear relationship in log-log means polynomial in linear-linear</a:t>
            </a:r>
          </a:p>
          <a:p>
            <a:r>
              <a:rPr lang="en-US" sz="2200" dirty="0"/>
              <a:t>The slope in the log-log is the exponent of the polynomial</a:t>
            </a:r>
          </a:p>
        </p:txBody>
      </p:sp>
      <p:sp>
        <p:nvSpPr>
          <p:cNvPr id="7" name="TextBox 6">
            <a:extLst>
              <a:ext uri="{FF2B5EF4-FFF2-40B4-BE49-F238E27FC236}">
                <a16:creationId xmlns:a16="http://schemas.microsoft.com/office/drawing/2014/main" id="{0F085531-CAD5-4FBF-96E6-29EAD9682199}"/>
              </a:ext>
            </a:extLst>
          </p:cNvPr>
          <p:cNvSpPr txBox="1"/>
          <p:nvPr/>
        </p:nvSpPr>
        <p:spPr>
          <a:xfrm>
            <a:off x="7605686" y="3555772"/>
            <a:ext cx="4419600" cy="769441"/>
          </a:xfrm>
          <a:prstGeom prst="rect">
            <a:avLst/>
          </a:prstGeom>
          <a:solidFill>
            <a:srgbClr val="92D050"/>
          </a:solidFill>
        </p:spPr>
        <p:txBody>
          <a:bodyPr wrap="square" rtlCol="0">
            <a:spAutoFit/>
          </a:bodyPr>
          <a:lstStyle/>
          <a:p>
            <a:r>
              <a:rPr lang="en-US" sz="2200" dirty="0"/>
              <a:t>Exponential relationship remains exponential in log-log</a:t>
            </a:r>
          </a:p>
        </p:txBody>
      </p:sp>
    </p:spTree>
    <p:extLst>
      <p:ext uri="{BB962C8B-B14F-4D97-AF65-F5344CB8AC3E}">
        <p14:creationId xmlns:p14="http://schemas.microsoft.com/office/powerpoint/2010/main" val="2029925536"/>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44117A-4087-438E-B822-74F89EECBDDC}"/>
              </a:ext>
            </a:extLst>
          </p:cNvPr>
          <p:cNvSpPr>
            <a:spLocks noGrp="1"/>
          </p:cNvSpPr>
          <p:nvPr>
            <p:ph type="title"/>
          </p:nvPr>
        </p:nvSpPr>
        <p:spPr/>
        <p:txBody>
          <a:bodyPr/>
          <a:lstStyle/>
          <a:p>
            <a:r>
              <a:rPr lang="en-US" dirty="0"/>
              <a:t>Attribute relationships</a:t>
            </a:r>
          </a:p>
        </p:txBody>
      </p:sp>
      <p:sp>
        <p:nvSpPr>
          <p:cNvPr id="3" name="Content Placeholder 2">
            <a:extLst>
              <a:ext uri="{FF2B5EF4-FFF2-40B4-BE49-F238E27FC236}">
                <a16:creationId xmlns:a16="http://schemas.microsoft.com/office/drawing/2014/main" id="{CEF410D6-32CF-43E6-9F59-D7D92F1BCCC3}"/>
              </a:ext>
            </a:extLst>
          </p:cNvPr>
          <p:cNvSpPr>
            <a:spLocks noGrp="1"/>
          </p:cNvSpPr>
          <p:nvPr>
            <p:ph idx="1"/>
          </p:nvPr>
        </p:nvSpPr>
        <p:spPr/>
        <p:txBody>
          <a:bodyPr/>
          <a:lstStyle/>
          <a:p>
            <a:r>
              <a:rPr lang="en-US" dirty="0"/>
              <a:t>In many cases it is interesting to look at two attributes together to understand if they are correlated</a:t>
            </a:r>
          </a:p>
          <a:p>
            <a:pPr lvl="1"/>
            <a:r>
              <a:rPr lang="en-US" dirty="0"/>
              <a:t>E.g., how does your marital status relate with tax cheating?</a:t>
            </a:r>
          </a:p>
          <a:p>
            <a:pPr lvl="1"/>
            <a:r>
              <a:rPr lang="en-US" dirty="0"/>
              <a:t>E.g., Does refund correlate with average income?</a:t>
            </a:r>
          </a:p>
          <a:p>
            <a:pPr lvl="1"/>
            <a:r>
              <a:rPr lang="en-US" dirty="0"/>
              <a:t> Is there a relationship between years of study and income?</a:t>
            </a:r>
          </a:p>
          <a:p>
            <a:r>
              <a:rPr lang="en-US" dirty="0"/>
              <a:t>How do we visualize these relationships?</a:t>
            </a:r>
          </a:p>
        </p:txBody>
      </p:sp>
    </p:spTree>
    <p:extLst>
      <p:ext uri="{BB962C8B-B14F-4D97-AF65-F5344CB8AC3E}">
        <p14:creationId xmlns:p14="http://schemas.microsoft.com/office/powerpoint/2010/main" val="2855896801"/>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CD8525-9757-4AF0-B21A-8BDA6B197FAF}"/>
              </a:ext>
            </a:extLst>
          </p:cNvPr>
          <p:cNvSpPr>
            <a:spLocks noGrp="1"/>
          </p:cNvSpPr>
          <p:nvPr>
            <p:ph type="title"/>
          </p:nvPr>
        </p:nvSpPr>
        <p:spPr/>
        <p:txBody>
          <a:bodyPr/>
          <a:lstStyle/>
          <a:p>
            <a:r>
              <a:rPr lang="en-US" dirty="0"/>
              <a:t>Plotting attributes against each other</a:t>
            </a:r>
          </a:p>
        </p:txBody>
      </p:sp>
      <p:graphicFrame>
        <p:nvGraphicFramePr>
          <p:cNvPr id="5" name="Content Placeholder 3">
            <a:extLst>
              <a:ext uri="{FF2B5EF4-FFF2-40B4-BE49-F238E27FC236}">
                <a16:creationId xmlns:a16="http://schemas.microsoft.com/office/drawing/2014/main" id="{D0C4A21A-687A-4B65-B80E-E4856329E419}"/>
              </a:ext>
            </a:extLst>
          </p:cNvPr>
          <p:cNvGraphicFramePr>
            <a:graphicFrameLocks noChangeAspect="1"/>
          </p:cNvGraphicFramePr>
          <p:nvPr/>
        </p:nvGraphicFramePr>
        <p:xfrm>
          <a:off x="596900" y="1982788"/>
          <a:ext cx="4198938" cy="4478337"/>
        </p:xfrm>
        <a:graphic>
          <a:graphicData uri="http://schemas.openxmlformats.org/presentationml/2006/ole">
            <mc:AlternateContent xmlns:mc="http://schemas.openxmlformats.org/markup-compatibility/2006">
              <mc:Choice xmlns:v="urn:schemas-microsoft-com:vml" Requires="v">
                <p:oleObj spid="_x0000_s64525" name="Document" r:id="rId3" imgW="5406031" imgH="5779418" progId="Word.Document.8">
                  <p:embed/>
                </p:oleObj>
              </mc:Choice>
              <mc:Fallback>
                <p:oleObj name="Document" r:id="rId3" imgW="5406031" imgH="5779418" progId="Word.Document.8">
                  <p:embed/>
                  <p:pic>
                    <p:nvPicPr>
                      <p:cNvPr id="5" name="Content Placeholder 3">
                        <a:extLst>
                          <a:ext uri="{FF2B5EF4-FFF2-40B4-BE49-F238E27FC236}">
                            <a16:creationId xmlns:a16="http://schemas.microsoft.com/office/drawing/2014/main" id="{D0C4A21A-687A-4B65-B80E-E4856329E419}"/>
                          </a:ext>
                        </a:extLst>
                      </p:cNvPr>
                      <p:cNvPicPr>
                        <a:picLocks noChangeAspect="1" noChangeArrowheads="1"/>
                      </p:cNvPicPr>
                      <p:nvPr/>
                    </p:nvPicPr>
                    <p:blipFill>
                      <a:blip r:embed="rId4"/>
                      <a:srcRect/>
                      <a:stretch>
                        <a:fillRect/>
                      </a:stretch>
                    </p:blipFill>
                    <p:spPr bwMode="auto">
                      <a:xfrm>
                        <a:off x="596900" y="1982788"/>
                        <a:ext cx="4198938" cy="4478337"/>
                      </a:xfrm>
                      <a:prstGeom prst="rect">
                        <a:avLst/>
                      </a:prstGeom>
                      <a:noFill/>
                      <a:ln>
                        <a:noFill/>
                      </a:ln>
                      <a:effectLst/>
                    </p:spPr>
                  </p:pic>
                </p:oleObj>
              </mc:Fallback>
            </mc:AlternateContent>
          </a:graphicData>
        </a:graphic>
      </p:graphicFrame>
      <p:graphicFrame>
        <p:nvGraphicFramePr>
          <p:cNvPr id="7" name="Table 7">
            <a:extLst>
              <a:ext uri="{FF2B5EF4-FFF2-40B4-BE49-F238E27FC236}">
                <a16:creationId xmlns:a16="http://schemas.microsoft.com/office/drawing/2014/main" id="{E90F7201-2AF2-41B5-A2F6-150129A40249}"/>
              </a:ext>
            </a:extLst>
          </p:cNvPr>
          <p:cNvGraphicFramePr>
            <a:graphicFrameLocks noGrp="1"/>
          </p:cNvGraphicFramePr>
          <p:nvPr/>
        </p:nvGraphicFramePr>
        <p:xfrm>
          <a:off x="6172200" y="2590800"/>
          <a:ext cx="2895600" cy="2362200"/>
        </p:xfrm>
        <a:graphic>
          <a:graphicData uri="http://schemas.openxmlformats.org/drawingml/2006/table">
            <a:tbl>
              <a:tblPr firstRow="1" firstCol="1">
                <a:tableStyleId>{073A0DAA-6AF3-43AB-8588-CEC1D06C72B9}</a:tableStyleId>
              </a:tblPr>
              <a:tblGrid>
                <a:gridCol w="1412488">
                  <a:extLst>
                    <a:ext uri="{9D8B030D-6E8A-4147-A177-3AD203B41FA5}">
                      <a16:colId xmlns:a16="http://schemas.microsoft.com/office/drawing/2014/main" val="1914026772"/>
                    </a:ext>
                  </a:extLst>
                </a:gridCol>
                <a:gridCol w="706244">
                  <a:extLst>
                    <a:ext uri="{9D8B030D-6E8A-4147-A177-3AD203B41FA5}">
                      <a16:colId xmlns:a16="http://schemas.microsoft.com/office/drawing/2014/main" val="2054213332"/>
                    </a:ext>
                  </a:extLst>
                </a:gridCol>
                <a:gridCol w="776868">
                  <a:extLst>
                    <a:ext uri="{9D8B030D-6E8A-4147-A177-3AD203B41FA5}">
                      <a16:colId xmlns:a16="http://schemas.microsoft.com/office/drawing/2014/main" val="4284135216"/>
                    </a:ext>
                  </a:extLst>
                </a:gridCol>
              </a:tblGrid>
              <a:tr h="590550">
                <a:tc>
                  <a:txBody>
                    <a:bodyPr/>
                    <a:lstStyle/>
                    <a:p>
                      <a:pPr algn="ctr"/>
                      <a:endParaRPr lang="en-US" sz="2000" dirty="0"/>
                    </a:p>
                  </a:txBody>
                  <a:tcPr anchor="ctr"/>
                </a:tc>
                <a:tc>
                  <a:txBody>
                    <a:bodyPr/>
                    <a:lstStyle/>
                    <a:p>
                      <a:pPr algn="ctr"/>
                      <a:r>
                        <a:rPr lang="en-US" sz="2000" dirty="0"/>
                        <a:t>No</a:t>
                      </a:r>
                    </a:p>
                  </a:txBody>
                  <a:tcPr anchor="ctr"/>
                </a:tc>
                <a:tc>
                  <a:txBody>
                    <a:bodyPr/>
                    <a:lstStyle/>
                    <a:p>
                      <a:pPr algn="ctr"/>
                      <a:r>
                        <a:rPr lang="en-US" sz="2000" dirty="0"/>
                        <a:t>Yes</a:t>
                      </a:r>
                    </a:p>
                  </a:txBody>
                  <a:tcPr anchor="ctr"/>
                </a:tc>
                <a:extLst>
                  <a:ext uri="{0D108BD9-81ED-4DB2-BD59-A6C34878D82A}">
                    <a16:rowId xmlns:a16="http://schemas.microsoft.com/office/drawing/2014/main" val="1554760402"/>
                  </a:ext>
                </a:extLst>
              </a:tr>
              <a:tr h="590550">
                <a:tc>
                  <a:txBody>
                    <a:bodyPr/>
                    <a:lstStyle/>
                    <a:p>
                      <a:pPr algn="ctr"/>
                      <a:r>
                        <a:rPr lang="en-US" sz="2000" dirty="0"/>
                        <a:t>Single</a:t>
                      </a:r>
                    </a:p>
                  </a:txBody>
                  <a:tcPr anchor="ctr"/>
                </a:tc>
                <a:tc>
                  <a:txBody>
                    <a:bodyPr/>
                    <a:lstStyle/>
                    <a:p>
                      <a:pPr algn="ctr"/>
                      <a:r>
                        <a:rPr lang="en-US" sz="2000" dirty="0"/>
                        <a:t>2</a:t>
                      </a:r>
                    </a:p>
                  </a:txBody>
                  <a:tcPr anchor="ctr"/>
                </a:tc>
                <a:tc>
                  <a:txBody>
                    <a:bodyPr/>
                    <a:lstStyle/>
                    <a:p>
                      <a:pPr algn="ctr"/>
                      <a:r>
                        <a:rPr lang="en-US" sz="2000" dirty="0"/>
                        <a:t>1</a:t>
                      </a:r>
                    </a:p>
                  </a:txBody>
                  <a:tcPr anchor="ctr"/>
                </a:tc>
                <a:extLst>
                  <a:ext uri="{0D108BD9-81ED-4DB2-BD59-A6C34878D82A}">
                    <a16:rowId xmlns:a16="http://schemas.microsoft.com/office/drawing/2014/main" val="759280919"/>
                  </a:ext>
                </a:extLst>
              </a:tr>
              <a:tr h="590550">
                <a:tc>
                  <a:txBody>
                    <a:bodyPr/>
                    <a:lstStyle/>
                    <a:p>
                      <a:pPr algn="ctr"/>
                      <a:r>
                        <a:rPr lang="en-US" sz="2000" dirty="0"/>
                        <a:t>Married</a:t>
                      </a:r>
                    </a:p>
                  </a:txBody>
                  <a:tcPr anchor="ctr"/>
                </a:tc>
                <a:tc>
                  <a:txBody>
                    <a:bodyPr/>
                    <a:lstStyle/>
                    <a:p>
                      <a:pPr algn="ctr"/>
                      <a:r>
                        <a:rPr lang="en-US" sz="2000" dirty="0"/>
                        <a:t>4</a:t>
                      </a:r>
                    </a:p>
                  </a:txBody>
                  <a:tcPr anchor="ctr"/>
                </a:tc>
                <a:tc>
                  <a:txBody>
                    <a:bodyPr/>
                    <a:lstStyle/>
                    <a:p>
                      <a:pPr algn="ctr"/>
                      <a:r>
                        <a:rPr lang="en-US" sz="2000" dirty="0"/>
                        <a:t>0</a:t>
                      </a:r>
                    </a:p>
                  </a:txBody>
                  <a:tcPr anchor="ctr"/>
                </a:tc>
                <a:extLst>
                  <a:ext uri="{0D108BD9-81ED-4DB2-BD59-A6C34878D82A}">
                    <a16:rowId xmlns:a16="http://schemas.microsoft.com/office/drawing/2014/main" val="1405579715"/>
                  </a:ext>
                </a:extLst>
              </a:tr>
              <a:tr h="590550">
                <a:tc>
                  <a:txBody>
                    <a:bodyPr/>
                    <a:lstStyle/>
                    <a:p>
                      <a:pPr algn="ctr"/>
                      <a:r>
                        <a:rPr lang="en-US" sz="2000" dirty="0"/>
                        <a:t>Divorced</a:t>
                      </a:r>
                    </a:p>
                  </a:txBody>
                  <a:tcPr anchor="ctr"/>
                </a:tc>
                <a:tc>
                  <a:txBody>
                    <a:bodyPr/>
                    <a:lstStyle/>
                    <a:p>
                      <a:pPr algn="ctr"/>
                      <a:r>
                        <a:rPr lang="en-US" sz="2000" dirty="0"/>
                        <a:t>1</a:t>
                      </a:r>
                    </a:p>
                  </a:txBody>
                  <a:tcPr anchor="ctr"/>
                </a:tc>
                <a:tc>
                  <a:txBody>
                    <a:bodyPr/>
                    <a:lstStyle/>
                    <a:p>
                      <a:pPr algn="ctr"/>
                      <a:r>
                        <a:rPr lang="en-US" sz="2000" dirty="0"/>
                        <a:t>1</a:t>
                      </a:r>
                    </a:p>
                  </a:txBody>
                  <a:tcPr anchor="ctr"/>
                </a:tc>
                <a:extLst>
                  <a:ext uri="{0D108BD9-81ED-4DB2-BD59-A6C34878D82A}">
                    <a16:rowId xmlns:a16="http://schemas.microsoft.com/office/drawing/2014/main" val="547756987"/>
                  </a:ext>
                </a:extLst>
              </a:tr>
            </a:tbl>
          </a:graphicData>
        </a:graphic>
      </p:graphicFrame>
      <p:sp>
        <p:nvSpPr>
          <p:cNvPr id="9" name="TextBox 8">
            <a:extLst>
              <a:ext uri="{FF2B5EF4-FFF2-40B4-BE49-F238E27FC236}">
                <a16:creationId xmlns:a16="http://schemas.microsoft.com/office/drawing/2014/main" id="{4E304A86-6608-498D-AE46-EFCBAF120D48}"/>
              </a:ext>
            </a:extLst>
          </p:cNvPr>
          <p:cNvSpPr txBox="1"/>
          <p:nvPr/>
        </p:nvSpPr>
        <p:spPr>
          <a:xfrm>
            <a:off x="6371902" y="2057400"/>
            <a:ext cx="2496196" cy="461665"/>
          </a:xfrm>
          <a:prstGeom prst="rect">
            <a:avLst/>
          </a:prstGeom>
          <a:noFill/>
        </p:spPr>
        <p:txBody>
          <a:bodyPr wrap="none" rtlCol="0">
            <a:spAutoFit/>
          </a:bodyPr>
          <a:lstStyle/>
          <a:p>
            <a:r>
              <a:rPr lang="en-US" sz="2400" dirty="0">
                <a:solidFill>
                  <a:srgbClr val="FF0000"/>
                </a:solidFill>
              </a:rPr>
              <a:t>Confusion Matrix</a:t>
            </a:r>
          </a:p>
        </p:txBody>
      </p:sp>
    </p:spTree>
    <p:extLst>
      <p:ext uri="{BB962C8B-B14F-4D97-AF65-F5344CB8AC3E}">
        <p14:creationId xmlns:p14="http://schemas.microsoft.com/office/powerpoint/2010/main" val="80918522"/>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CD8525-9757-4AF0-B21A-8BDA6B197FAF}"/>
              </a:ext>
            </a:extLst>
          </p:cNvPr>
          <p:cNvSpPr>
            <a:spLocks noGrp="1"/>
          </p:cNvSpPr>
          <p:nvPr>
            <p:ph type="title"/>
          </p:nvPr>
        </p:nvSpPr>
        <p:spPr/>
        <p:txBody>
          <a:bodyPr/>
          <a:lstStyle/>
          <a:p>
            <a:r>
              <a:rPr lang="en-US" dirty="0"/>
              <a:t>Plotting attributes against each other</a:t>
            </a:r>
          </a:p>
        </p:txBody>
      </p:sp>
      <p:graphicFrame>
        <p:nvGraphicFramePr>
          <p:cNvPr id="5" name="Content Placeholder 3">
            <a:extLst>
              <a:ext uri="{FF2B5EF4-FFF2-40B4-BE49-F238E27FC236}">
                <a16:creationId xmlns:a16="http://schemas.microsoft.com/office/drawing/2014/main" id="{D0C4A21A-687A-4B65-B80E-E4856329E419}"/>
              </a:ext>
            </a:extLst>
          </p:cNvPr>
          <p:cNvGraphicFramePr>
            <a:graphicFrameLocks noChangeAspect="1"/>
          </p:cNvGraphicFramePr>
          <p:nvPr/>
        </p:nvGraphicFramePr>
        <p:xfrm>
          <a:off x="596900" y="1982788"/>
          <a:ext cx="4198938" cy="4478337"/>
        </p:xfrm>
        <a:graphic>
          <a:graphicData uri="http://schemas.openxmlformats.org/presentationml/2006/ole">
            <mc:AlternateContent xmlns:mc="http://schemas.openxmlformats.org/markup-compatibility/2006">
              <mc:Choice xmlns:v="urn:schemas-microsoft-com:vml" Requires="v">
                <p:oleObj spid="_x0000_s65549" name="Document" r:id="rId3" imgW="5406031" imgH="5779418" progId="Word.Document.8">
                  <p:embed/>
                </p:oleObj>
              </mc:Choice>
              <mc:Fallback>
                <p:oleObj name="Document" r:id="rId3" imgW="5406031" imgH="5779418" progId="Word.Document.8">
                  <p:embed/>
                  <p:pic>
                    <p:nvPicPr>
                      <p:cNvPr id="5" name="Content Placeholder 3">
                        <a:extLst>
                          <a:ext uri="{FF2B5EF4-FFF2-40B4-BE49-F238E27FC236}">
                            <a16:creationId xmlns:a16="http://schemas.microsoft.com/office/drawing/2014/main" id="{D0C4A21A-687A-4B65-B80E-E4856329E419}"/>
                          </a:ext>
                        </a:extLst>
                      </p:cNvPr>
                      <p:cNvPicPr>
                        <a:picLocks noChangeAspect="1" noChangeArrowheads="1"/>
                      </p:cNvPicPr>
                      <p:nvPr/>
                    </p:nvPicPr>
                    <p:blipFill>
                      <a:blip r:embed="rId4"/>
                      <a:srcRect/>
                      <a:stretch>
                        <a:fillRect/>
                      </a:stretch>
                    </p:blipFill>
                    <p:spPr bwMode="auto">
                      <a:xfrm>
                        <a:off x="596900" y="1982788"/>
                        <a:ext cx="4198938" cy="4478337"/>
                      </a:xfrm>
                      <a:prstGeom prst="rect">
                        <a:avLst/>
                      </a:prstGeom>
                      <a:noFill/>
                      <a:ln>
                        <a:noFill/>
                      </a:ln>
                      <a:effectLst/>
                    </p:spPr>
                  </p:pic>
                </p:oleObj>
              </mc:Fallback>
            </mc:AlternateContent>
          </a:graphicData>
        </a:graphic>
      </p:graphicFrame>
      <p:graphicFrame>
        <p:nvGraphicFramePr>
          <p:cNvPr id="7" name="Table 7">
            <a:extLst>
              <a:ext uri="{FF2B5EF4-FFF2-40B4-BE49-F238E27FC236}">
                <a16:creationId xmlns:a16="http://schemas.microsoft.com/office/drawing/2014/main" id="{E90F7201-2AF2-41B5-A2F6-150129A40249}"/>
              </a:ext>
            </a:extLst>
          </p:cNvPr>
          <p:cNvGraphicFramePr>
            <a:graphicFrameLocks noGrp="1"/>
          </p:cNvGraphicFramePr>
          <p:nvPr/>
        </p:nvGraphicFramePr>
        <p:xfrm>
          <a:off x="9372600" y="1083801"/>
          <a:ext cx="2743200" cy="1828800"/>
        </p:xfrm>
        <a:graphic>
          <a:graphicData uri="http://schemas.openxmlformats.org/drawingml/2006/table">
            <a:tbl>
              <a:tblPr firstRow="1" firstCol="1">
                <a:tableStyleId>{073A0DAA-6AF3-43AB-8588-CEC1D06C72B9}</a:tableStyleId>
              </a:tblPr>
              <a:tblGrid>
                <a:gridCol w="1338147">
                  <a:extLst>
                    <a:ext uri="{9D8B030D-6E8A-4147-A177-3AD203B41FA5}">
                      <a16:colId xmlns:a16="http://schemas.microsoft.com/office/drawing/2014/main" val="1914026772"/>
                    </a:ext>
                  </a:extLst>
                </a:gridCol>
                <a:gridCol w="669073">
                  <a:extLst>
                    <a:ext uri="{9D8B030D-6E8A-4147-A177-3AD203B41FA5}">
                      <a16:colId xmlns:a16="http://schemas.microsoft.com/office/drawing/2014/main" val="2054213332"/>
                    </a:ext>
                  </a:extLst>
                </a:gridCol>
                <a:gridCol w="735980">
                  <a:extLst>
                    <a:ext uri="{9D8B030D-6E8A-4147-A177-3AD203B41FA5}">
                      <a16:colId xmlns:a16="http://schemas.microsoft.com/office/drawing/2014/main" val="4284135216"/>
                    </a:ext>
                  </a:extLst>
                </a:gridCol>
              </a:tblGrid>
              <a:tr h="457200">
                <a:tc>
                  <a:txBody>
                    <a:bodyPr/>
                    <a:lstStyle/>
                    <a:p>
                      <a:pPr algn="ctr"/>
                      <a:endParaRPr lang="en-US" sz="1800" dirty="0"/>
                    </a:p>
                  </a:txBody>
                  <a:tcPr anchor="ctr"/>
                </a:tc>
                <a:tc>
                  <a:txBody>
                    <a:bodyPr/>
                    <a:lstStyle/>
                    <a:p>
                      <a:pPr algn="ctr"/>
                      <a:r>
                        <a:rPr lang="en-US" sz="1800" dirty="0"/>
                        <a:t>No</a:t>
                      </a:r>
                    </a:p>
                  </a:txBody>
                  <a:tcPr anchor="ctr"/>
                </a:tc>
                <a:tc>
                  <a:txBody>
                    <a:bodyPr/>
                    <a:lstStyle/>
                    <a:p>
                      <a:pPr algn="ctr"/>
                      <a:r>
                        <a:rPr lang="en-US" sz="1800" dirty="0"/>
                        <a:t>Yes</a:t>
                      </a:r>
                    </a:p>
                  </a:txBody>
                  <a:tcPr anchor="ctr"/>
                </a:tc>
                <a:extLst>
                  <a:ext uri="{0D108BD9-81ED-4DB2-BD59-A6C34878D82A}">
                    <a16:rowId xmlns:a16="http://schemas.microsoft.com/office/drawing/2014/main" val="1554760402"/>
                  </a:ext>
                </a:extLst>
              </a:tr>
              <a:tr h="457200">
                <a:tc>
                  <a:txBody>
                    <a:bodyPr/>
                    <a:lstStyle/>
                    <a:p>
                      <a:pPr algn="ctr"/>
                      <a:r>
                        <a:rPr lang="en-US" sz="1800" dirty="0"/>
                        <a:t>Single</a:t>
                      </a:r>
                    </a:p>
                  </a:txBody>
                  <a:tcPr anchor="ctr"/>
                </a:tc>
                <a:tc>
                  <a:txBody>
                    <a:bodyPr/>
                    <a:lstStyle/>
                    <a:p>
                      <a:pPr algn="ctr"/>
                      <a:r>
                        <a:rPr lang="en-US" sz="1800" dirty="0"/>
                        <a:t>2</a:t>
                      </a:r>
                    </a:p>
                  </a:txBody>
                  <a:tcPr anchor="ctr"/>
                </a:tc>
                <a:tc>
                  <a:txBody>
                    <a:bodyPr/>
                    <a:lstStyle/>
                    <a:p>
                      <a:pPr algn="ctr"/>
                      <a:r>
                        <a:rPr lang="en-US" sz="1800" dirty="0"/>
                        <a:t>1</a:t>
                      </a:r>
                    </a:p>
                  </a:txBody>
                  <a:tcPr anchor="ctr"/>
                </a:tc>
                <a:extLst>
                  <a:ext uri="{0D108BD9-81ED-4DB2-BD59-A6C34878D82A}">
                    <a16:rowId xmlns:a16="http://schemas.microsoft.com/office/drawing/2014/main" val="759280919"/>
                  </a:ext>
                </a:extLst>
              </a:tr>
              <a:tr h="457200">
                <a:tc>
                  <a:txBody>
                    <a:bodyPr/>
                    <a:lstStyle/>
                    <a:p>
                      <a:pPr algn="ctr"/>
                      <a:r>
                        <a:rPr lang="en-US" sz="1800" dirty="0"/>
                        <a:t>Married</a:t>
                      </a:r>
                    </a:p>
                  </a:txBody>
                  <a:tcPr anchor="ctr"/>
                </a:tc>
                <a:tc>
                  <a:txBody>
                    <a:bodyPr/>
                    <a:lstStyle/>
                    <a:p>
                      <a:pPr algn="ctr"/>
                      <a:r>
                        <a:rPr lang="en-US" sz="1800" dirty="0"/>
                        <a:t>4</a:t>
                      </a:r>
                    </a:p>
                  </a:txBody>
                  <a:tcPr anchor="ctr"/>
                </a:tc>
                <a:tc>
                  <a:txBody>
                    <a:bodyPr/>
                    <a:lstStyle/>
                    <a:p>
                      <a:pPr algn="ctr"/>
                      <a:r>
                        <a:rPr lang="en-US" sz="1800" dirty="0"/>
                        <a:t>0</a:t>
                      </a:r>
                    </a:p>
                  </a:txBody>
                  <a:tcPr anchor="ctr"/>
                </a:tc>
                <a:extLst>
                  <a:ext uri="{0D108BD9-81ED-4DB2-BD59-A6C34878D82A}">
                    <a16:rowId xmlns:a16="http://schemas.microsoft.com/office/drawing/2014/main" val="1405579715"/>
                  </a:ext>
                </a:extLst>
              </a:tr>
              <a:tr h="457200">
                <a:tc>
                  <a:txBody>
                    <a:bodyPr/>
                    <a:lstStyle/>
                    <a:p>
                      <a:pPr algn="ctr"/>
                      <a:r>
                        <a:rPr lang="en-US" sz="1800" dirty="0"/>
                        <a:t>Divorced</a:t>
                      </a:r>
                    </a:p>
                  </a:txBody>
                  <a:tcPr anchor="ctr"/>
                </a:tc>
                <a:tc>
                  <a:txBody>
                    <a:bodyPr/>
                    <a:lstStyle/>
                    <a:p>
                      <a:pPr algn="ctr"/>
                      <a:r>
                        <a:rPr lang="en-US" sz="1800" dirty="0"/>
                        <a:t>1</a:t>
                      </a:r>
                    </a:p>
                  </a:txBody>
                  <a:tcPr anchor="ctr"/>
                </a:tc>
                <a:tc>
                  <a:txBody>
                    <a:bodyPr/>
                    <a:lstStyle/>
                    <a:p>
                      <a:pPr algn="ctr"/>
                      <a:r>
                        <a:rPr lang="en-US" sz="1800" dirty="0"/>
                        <a:t>1</a:t>
                      </a:r>
                    </a:p>
                  </a:txBody>
                  <a:tcPr anchor="ctr"/>
                </a:tc>
                <a:extLst>
                  <a:ext uri="{0D108BD9-81ED-4DB2-BD59-A6C34878D82A}">
                    <a16:rowId xmlns:a16="http://schemas.microsoft.com/office/drawing/2014/main" val="547756987"/>
                  </a:ext>
                </a:extLst>
              </a:tr>
            </a:tbl>
          </a:graphicData>
        </a:graphic>
      </p:graphicFrame>
      <p:sp>
        <p:nvSpPr>
          <p:cNvPr id="9" name="TextBox 8">
            <a:extLst>
              <a:ext uri="{FF2B5EF4-FFF2-40B4-BE49-F238E27FC236}">
                <a16:creationId xmlns:a16="http://schemas.microsoft.com/office/drawing/2014/main" id="{4E304A86-6608-498D-AE46-EFCBAF120D48}"/>
              </a:ext>
            </a:extLst>
          </p:cNvPr>
          <p:cNvSpPr txBox="1"/>
          <p:nvPr/>
        </p:nvSpPr>
        <p:spPr>
          <a:xfrm>
            <a:off x="9572302" y="550401"/>
            <a:ext cx="2108269" cy="400110"/>
          </a:xfrm>
          <a:prstGeom prst="rect">
            <a:avLst/>
          </a:prstGeom>
          <a:noFill/>
        </p:spPr>
        <p:txBody>
          <a:bodyPr wrap="none" rtlCol="0">
            <a:spAutoFit/>
          </a:bodyPr>
          <a:lstStyle/>
          <a:p>
            <a:r>
              <a:rPr lang="en-US" sz="2000" dirty="0"/>
              <a:t>Confusion Matrix</a:t>
            </a:r>
          </a:p>
        </p:txBody>
      </p:sp>
      <p:graphicFrame>
        <p:nvGraphicFramePr>
          <p:cNvPr id="6" name="Table 7">
            <a:extLst>
              <a:ext uri="{FF2B5EF4-FFF2-40B4-BE49-F238E27FC236}">
                <a16:creationId xmlns:a16="http://schemas.microsoft.com/office/drawing/2014/main" id="{B08EBB9C-262B-47D9-8F89-71070E805B37}"/>
              </a:ext>
            </a:extLst>
          </p:cNvPr>
          <p:cNvGraphicFramePr>
            <a:graphicFrameLocks noGrp="1"/>
          </p:cNvGraphicFramePr>
          <p:nvPr/>
        </p:nvGraphicFramePr>
        <p:xfrm>
          <a:off x="5791200" y="3657600"/>
          <a:ext cx="2895600" cy="2362200"/>
        </p:xfrm>
        <a:graphic>
          <a:graphicData uri="http://schemas.openxmlformats.org/drawingml/2006/table">
            <a:tbl>
              <a:tblPr firstRow="1" firstCol="1">
                <a:tableStyleId>{5C22544A-7EE6-4342-B048-85BDC9FD1C3A}</a:tableStyleId>
              </a:tblPr>
              <a:tblGrid>
                <a:gridCol w="1412488">
                  <a:extLst>
                    <a:ext uri="{9D8B030D-6E8A-4147-A177-3AD203B41FA5}">
                      <a16:colId xmlns:a16="http://schemas.microsoft.com/office/drawing/2014/main" val="1914026772"/>
                    </a:ext>
                  </a:extLst>
                </a:gridCol>
                <a:gridCol w="706244">
                  <a:extLst>
                    <a:ext uri="{9D8B030D-6E8A-4147-A177-3AD203B41FA5}">
                      <a16:colId xmlns:a16="http://schemas.microsoft.com/office/drawing/2014/main" val="2054213332"/>
                    </a:ext>
                  </a:extLst>
                </a:gridCol>
                <a:gridCol w="776868">
                  <a:extLst>
                    <a:ext uri="{9D8B030D-6E8A-4147-A177-3AD203B41FA5}">
                      <a16:colId xmlns:a16="http://schemas.microsoft.com/office/drawing/2014/main" val="4284135216"/>
                    </a:ext>
                  </a:extLst>
                </a:gridCol>
              </a:tblGrid>
              <a:tr h="590550">
                <a:tc>
                  <a:txBody>
                    <a:bodyPr/>
                    <a:lstStyle/>
                    <a:p>
                      <a:pPr algn="ctr"/>
                      <a:endParaRPr lang="en-US" sz="2000" dirty="0"/>
                    </a:p>
                  </a:txBody>
                  <a:tcPr anchor="ctr"/>
                </a:tc>
                <a:tc>
                  <a:txBody>
                    <a:bodyPr/>
                    <a:lstStyle/>
                    <a:p>
                      <a:pPr algn="ctr"/>
                      <a:r>
                        <a:rPr lang="en-US" sz="2000" dirty="0"/>
                        <a:t>No</a:t>
                      </a:r>
                    </a:p>
                  </a:txBody>
                  <a:tcPr anchor="ctr"/>
                </a:tc>
                <a:tc>
                  <a:txBody>
                    <a:bodyPr/>
                    <a:lstStyle/>
                    <a:p>
                      <a:pPr algn="ctr"/>
                      <a:r>
                        <a:rPr lang="en-US" sz="2000" dirty="0"/>
                        <a:t>Yes</a:t>
                      </a:r>
                    </a:p>
                  </a:txBody>
                  <a:tcPr anchor="ctr"/>
                </a:tc>
                <a:extLst>
                  <a:ext uri="{0D108BD9-81ED-4DB2-BD59-A6C34878D82A}">
                    <a16:rowId xmlns:a16="http://schemas.microsoft.com/office/drawing/2014/main" val="1554760402"/>
                  </a:ext>
                </a:extLst>
              </a:tr>
              <a:tr h="590550">
                <a:tc>
                  <a:txBody>
                    <a:bodyPr/>
                    <a:lstStyle/>
                    <a:p>
                      <a:pPr algn="ctr"/>
                      <a:r>
                        <a:rPr lang="en-US" sz="2000" dirty="0"/>
                        <a:t>Single</a:t>
                      </a:r>
                    </a:p>
                  </a:txBody>
                  <a:tcPr anchor="ctr"/>
                </a:tc>
                <a:tc>
                  <a:txBody>
                    <a:bodyPr/>
                    <a:lstStyle/>
                    <a:p>
                      <a:pPr algn="ctr"/>
                      <a:r>
                        <a:rPr lang="en-US" sz="2000" dirty="0"/>
                        <a:t>0.2</a:t>
                      </a:r>
                    </a:p>
                  </a:txBody>
                  <a:tcPr anchor="ctr"/>
                </a:tc>
                <a:tc>
                  <a:txBody>
                    <a:bodyPr/>
                    <a:lstStyle/>
                    <a:p>
                      <a:pPr algn="ctr"/>
                      <a:r>
                        <a:rPr lang="en-US" sz="2000" dirty="0"/>
                        <a:t>0.1</a:t>
                      </a:r>
                    </a:p>
                  </a:txBody>
                  <a:tcPr anchor="ctr"/>
                </a:tc>
                <a:extLst>
                  <a:ext uri="{0D108BD9-81ED-4DB2-BD59-A6C34878D82A}">
                    <a16:rowId xmlns:a16="http://schemas.microsoft.com/office/drawing/2014/main" val="759280919"/>
                  </a:ext>
                </a:extLst>
              </a:tr>
              <a:tr h="590550">
                <a:tc>
                  <a:txBody>
                    <a:bodyPr/>
                    <a:lstStyle/>
                    <a:p>
                      <a:pPr algn="ctr"/>
                      <a:r>
                        <a:rPr lang="en-US" sz="2000" dirty="0"/>
                        <a:t>Married</a:t>
                      </a:r>
                    </a:p>
                  </a:txBody>
                  <a:tcPr anchor="ctr"/>
                </a:tc>
                <a:tc>
                  <a:txBody>
                    <a:bodyPr/>
                    <a:lstStyle/>
                    <a:p>
                      <a:pPr algn="ctr"/>
                      <a:r>
                        <a:rPr lang="en-US" sz="2000" dirty="0"/>
                        <a:t>0.4</a:t>
                      </a:r>
                    </a:p>
                  </a:txBody>
                  <a:tcPr anchor="ctr"/>
                </a:tc>
                <a:tc>
                  <a:txBody>
                    <a:bodyPr/>
                    <a:lstStyle/>
                    <a:p>
                      <a:pPr algn="ctr"/>
                      <a:r>
                        <a:rPr lang="en-US" sz="2000" dirty="0"/>
                        <a:t>0.0</a:t>
                      </a:r>
                    </a:p>
                  </a:txBody>
                  <a:tcPr anchor="ctr"/>
                </a:tc>
                <a:extLst>
                  <a:ext uri="{0D108BD9-81ED-4DB2-BD59-A6C34878D82A}">
                    <a16:rowId xmlns:a16="http://schemas.microsoft.com/office/drawing/2014/main" val="1405579715"/>
                  </a:ext>
                </a:extLst>
              </a:tr>
              <a:tr h="590550">
                <a:tc>
                  <a:txBody>
                    <a:bodyPr/>
                    <a:lstStyle/>
                    <a:p>
                      <a:pPr algn="ctr"/>
                      <a:r>
                        <a:rPr lang="en-US" sz="2000" dirty="0"/>
                        <a:t>Divorced</a:t>
                      </a:r>
                    </a:p>
                  </a:txBody>
                  <a:tcPr anchor="ctr"/>
                </a:tc>
                <a:tc>
                  <a:txBody>
                    <a:bodyPr/>
                    <a:lstStyle/>
                    <a:p>
                      <a:pPr algn="ctr"/>
                      <a:r>
                        <a:rPr lang="en-US" sz="2000" dirty="0"/>
                        <a:t>0.1</a:t>
                      </a:r>
                    </a:p>
                  </a:txBody>
                  <a:tcPr anchor="ctr"/>
                </a:tc>
                <a:tc>
                  <a:txBody>
                    <a:bodyPr/>
                    <a:lstStyle/>
                    <a:p>
                      <a:pPr algn="ctr"/>
                      <a:r>
                        <a:rPr lang="en-US" sz="2000" dirty="0"/>
                        <a:t>0.1</a:t>
                      </a:r>
                    </a:p>
                  </a:txBody>
                  <a:tcPr anchor="ctr"/>
                </a:tc>
                <a:extLst>
                  <a:ext uri="{0D108BD9-81ED-4DB2-BD59-A6C34878D82A}">
                    <a16:rowId xmlns:a16="http://schemas.microsoft.com/office/drawing/2014/main" val="547756987"/>
                  </a:ext>
                </a:extLst>
              </a:tr>
            </a:tbl>
          </a:graphicData>
        </a:graphic>
      </p:graphicFrame>
      <p:sp>
        <p:nvSpPr>
          <p:cNvPr id="8" name="TextBox 7">
            <a:extLst>
              <a:ext uri="{FF2B5EF4-FFF2-40B4-BE49-F238E27FC236}">
                <a16:creationId xmlns:a16="http://schemas.microsoft.com/office/drawing/2014/main" id="{AEA12046-B8EC-450B-A802-8D1A7218A018}"/>
              </a:ext>
            </a:extLst>
          </p:cNvPr>
          <p:cNvSpPr txBox="1"/>
          <p:nvPr/>
        </p:nvSpPr>
        <p:spPr>
          <a:xfrm>
            <a:off x="5486400" y="3121967"/>
            <a:ext cx="3385863" cy="461665"/>
          </a:xfrm>
          <a:prstGeom prst="rect">
            <a:avLst/>
          </a:prstGeom>
          <a:noFill/>
        </p:spPr>
        <p:txBody>
          <a:bodyPr wrap="none" rtlCol="0">
            <a:spAutoFit/>
          </a:bodyPr>
          <a:lstStyle/>
          <a:p>
            <a:r>
              <a:rPr lang="en-US" sz="2400" dirty="0">
                <a:solidFill>
                  <a:srgbClr val="FF0000"/>
                </a:solidFill>
              </a:rPr>
              <a:t>Joint Distribution Matrix</a:t>
            </a:r>
          </a:p>
        </p:txBody>
      </p:sp>
      <p:graphicFrame>
        <p:nvGraphicFramePr>
          <p:cNvPr id="10" name="Table 7">
            <a:extLst>
              <a:ext uri="{FF2B5EF4-FFF2-40B4-BE49-F238E27FC236}">
                <a16:creationId xmlns:a16="http://schemas.microsoft.com/office/drawing/2014/main" id="{0A69D6BB-7731-4387-8B82-3EDC36791D23}"/>
              </a:ext>
            </a:extLst>
          </p:cNvPr>
          <p:cNvGraphicFramePr>
            <a:graphicFrameLocks noGrp="1"/>
          </p:cNvGraphicFramePr>
          <p:nvPr/>
        </p:nvGraphicFramePr>
        <p:xfrm>
          <a:off x="9144000" y="3583632"/>
          <a:ext cx="2895600" cy="2362200"/>
        </p:xfrm>
        <a:graphic>
          <a:graphicData uri="http://schemas.openxmlformats.org/drawingml/2006/table">
            <a:tbl>
              <a:tblPr firstRow="1" firstCol="1">
                <a:tableStyleId>{5C22544A-7EE6-4342-B048-85BDC9FD1C3A}</a:tableStyleId>
              </a:tblPr>
              <a:tblGrid>
                <a:gridCol w="1412488">
                  <a:extLst>
                    <a:ext uri="{9D8B030D-6E8A-4147-A177-3AD203B41FA5}">
                      <a16:colId xmlns:a16="http://schemas.microsoft.com/office/drawing/2014/main" val="1914026772"/>
                    </a:ext>
                  </a:extLst>
                </a:gridCol>
                <a:gridCol w="706244">
                  <a:extLst>
                    <a:ext uri="{9D8B030D-6E8A-4147-A177-3AD203B41FA5}">
                      <a16:colId xmlns:a16="http://schemas.microsoft.com/office/drawing/2014/main" val="2054213332"/>
                    </a:ext>
                  </a:extLst>
                </a:gridCol>
                <a:gridCol w="776868">
                  <a:extLst>
                    <a:ext uri="{9D8B030D-6E8A-4147-A177-3AD203B41FA5}">
                      <a16:colId xmlns:a16="http://schemas.microsoft.com/office/drawing/2014/main" val="4284135216"/>
                    </a:ext>
                  </a:extLst>
                </a:gridCol>
              </a:tblGrid>
              <a:tr h="590550">
                <a:tc>
                  <a:txBody>
                    <a:bodyPr/>
                    <a:lstStyle/>
                    <a:p>
                      <a:pPr algn="ctr"/>
                      <a:endParaRPr lang="en-US" sz="2000" dirty="0"/>
                    </a:p>
                  </a:txBody>
                  <a:tcPr anchor="ctr"/>
                </a:tc>
                <a:tc>
                  <a:txBody>
                    <a:bodyPr/>
                    <a:lstStyle/>
                    <a:p>
                      <a:pPr algn="ctr"/>
                      <a:r>
                        <a:rPr lang="en-US" sz="2000" dirty="0"/>
                        <a:t>No</a:t>
                      </a:r>
                    </a:p>
                  </a:txBody>
                  <a:tcPr anchor="ctr"/>
                </a:tc>
                <a:tc>
                  <a:txBody>
                    <a:bodyPr/>
                    <a:lstStyle/>
                    <a:p>
                      <a:pPr algn="ctr"/>
                      <a:r>
                        <a:rPr lang="en-US" sz="2000" dirty="0"/>
                        <a:t>Yes</a:t>
                      </a:r>
                    </a:p>
                  </a:txBody>
                  <a:tcPr anchor="ctr"/>
                </a:tc>
                <a:extLst>
                  <a:ext uri="{0D108BD9-81ED-4DB2-BD59-A6C34878D82A}">
                    <a16:rowId xmlns:a16="http://schemas.microsoft.com/office/drawing/2014/main" val="1554760402"/>
                  </a:ext>
                </a:extLst>
              </a:tr>
              <a:tr h="590550">
                <a:tc>
                  <a:txBody>
                    <a:bodyPr/>
                    <a:lstStyle/>
                    <a:p>
                      <a:pPr algn="ctr"/>
                      <a:r>
                        <a:rPr lang="en-US" sz="2000" dirty="0"/>
                        <a:t>Single</a:t>
                      </a:r>
                    </a:p>
                  </a:txBody>
                  <a:tcPr anchor="ctr"/>
                </a:tc>
                <a:tc>
                  <a:txBody>
                    <a:bodyPr/>
                    <a:lstStyle/>
                    <a:p>
                      <a:pPr algn="ctr"/>
                      <a:r>
                        <a:rPr lang="en-US" sz="2000" dirty="0"/>
                        <a:t>0.2</a:t>
                      </a:r>
                    </a:p>
                  </a:txBody>
                  <a:tcPr anchor="ctr">
                    <a:solidFill>
                      <a:schemeClr val="accent3">
                        <a:lumMod val="40000"/>
                        <a:lumOff val="60000"/>
                      </a:schemeClr>
                    </a:solidFill>
                  </a:tcPr>
                </a:tc>
                <a:tc>
                  <a:txBody>
                    <a:bodyPr/>
                    <a:lstStyle/>
                    <a:p>
                      <a:pPr algn="ctr"/>
                      <a:r>
                        <a:rPr lang="en-US" sz="2000" dirty="0"/>
                        <a:t>0.1</a:t>
                      </a:r>
                    </a:p>
                  </a:txBody>
                  <a:tcPr anchor="ctr">
                    <a:solidFill>
                      <a:schemeClr val="accent6">
                        <a:lumMod val="40000"/>
                        <a:lumOff val="60000"/>
                      </a:schemeClr>
                    </a:solidFill>
                  </a:tcPr>
                </a:tc>
                <a:extLst>
                  <a:ext uri="{0D108BD9-81ED-4DB2-BD59-A6C34878D82A}">
                    <a16:rowId xmlns:a16="http://schemas.microsoft.com/office/drawing/2014/main" val="759280919"/>
                  </a:ext>
                </a:extLst>
              </a:tr>
              <a:tr h="590550">
                <a:tc>
                  <a:txBody>
                    <a:bodyPr/>
                    <a:lstStyle/>
                    <a:p>
                      <a:pPr algn="ctr"/>
                      <a:r>
                        <a:rPr lang="en-US" sz="2000" dirty="0"/>
                        <a:t>Married</a:t>
                      </a:r>
                    </a:p>
                  </a:txBody>
                  <a:tcPr anchor="ctr"/>
                </a:tc>
                <a:tc>
                  <a:txBody>
                    <a:bodyPr/>
                    <a:lstStyle/>
                    <a:p>
                      <a:pPr algn="ctr"/>
                      <a:r>
                        <a:rPr lang="en-US" sz="2000" dirty="0"/>
                        <a:t>0.4</a:t>
                      </a:r>
                    </a:p>
                  </a:txBody>
                  <a:tcPr anchor="ctr">
                    <a:solidFill>
                      <a:schemeClr val="accent3">
                        <a:lumMod val="75000"/>
                      </a:schemeClr>
                    </a:solidFill>
                  </a:tcPr>
                </a:tc>
                <a:tc>
                  <a:txBody>
                    <a:bodyPr/>
                    <a:lstStyle/>
                    <a:p>
                      <a:pPr algn="ctr"/>
                      <a:r>
                        <a:rPr lang="en-US" sz="2000" dirty="0"/>
                        <a:t>0.0</a:t>
                      </a:r>
                    </a:p>
                  </a:txBody>
                  <a:tcPr anchor="ctr">
                    <a:solidFill>
                      <a:schemeClr val="accent6">
                        <a:lumMod val="75000"/>
                      </a:schemeClr>
                    </a:solidFill>
                  </a:tcPr>
                </a:tc>
                <a:extLst>
                  <a:ext uri="{0D108BD9-81ED-4DB2-BD59-A6C34878D82A}">
                    <a16:rowId xmlns:a16="http://schemas.microsoft.com/office/drawing/2014/main" val="1405579715"/>
                  </a:ext>
                </a:extLst>
              </a:tr>
              <a:tr h="590550">
                <a:tc>
                  <a:txBody>
                    <a:bodyPr/>
                    <a:lstStyle/>
                    <a:p>
                      <a:pPr algn="ctr"/>
                      <a:r>
                        <a:rPr lang="en-US" sz="2000" dirty="0"/>
                        <a:t>Divorced</a:t>
                      </a:r>
                    </a:p>
                  </a:txBody>
                  <a:tcPr anchor="ctr"/>
                </a:tc>
                <a:tc>
                  <a:txBody>
                    <a:bodyPr/>
                    <a:lstStyle/>
                    <a:p>
                      <a:pPr algn="ctr"/>
                      <a:r>
                        <a:rPr lang="en-US" sz="2000" dirty="0"/>
                        <a:t>0.1</a:t>
                      </a:r>
                    </a:p>
                  </a:txBody>
                  <a:tcPr anchor="ctr">
                    <a:solidFill>
                      <a:schemeClr val="accent6">
                        <a:lumMod val="40000"/>
                        <a:lumOff val="60000"/>
                      </a:schemeClr>
                    </a:solidFill>
                  </a:tcPr>
                </a:tc>
                <a:tc>
                  <a:txBody>
                    <a:bodyPr/>
                    <a:lstStyle/>
                    <a:p>
                      <a:pPr algn="ctr"/>
                      <a:r>
                        <a:rPr lang="en-US" sz="2000" dirty="0"/>
                        <a:t>0.1</a:t>
                      </a:r>
                    </a:p>
                  </a:txBody>
                  <a:tcPr anchor="ctr">
                    <a:solidFill>
                      <a:schemeClr val="accent6">
                        <a:lumMod val="40000"/>
                        <a:lumOff val="60000"/>
                      </a:schemeClr>
                    </a:solidFill>
                  </a:tcPr>
                </a:tc>
                <a:extLst>
                  <a:ext uri="{0D108BD9-81ED-4DB2-BD59-A6C34878D82A}">
                    <a16:rowId xmlns:a16="http://schemas.microsoft.com/office/drawing/2014/main" val="547756987"/>
                  </a:ext>
                </a:extLst>
              </a:tr>
            </a:tbl>
          </a:graphicData>
        </a:graphic>
      </p:graphicFrame>
    </p:spTree>
    <p:extLst>
      <p:ext uri="{BB962C8B-B14F-4D97-AF65-F5344CB8AC3E}">
        <p14:creationId xmlns:p14="http://schemas.microsoft.com/office/powerpoint/2010/main" val="339952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CD8525-9757-4AF0-B21A-8BDA6B197FAF}"/>
              </a:ext>
            </a:extLst>
          </p:cNvPr>
          <p:cNvSpPr>
            <a:spLocks noGrp="1"/>
          </p:cNvSpPr>
          <p:nvPr>
            <p:ph type="title"/>
          </p:nvPr>
        </p:nvSpPr>
        <p:spPr/>
        <p:txBody>
          <a:bodyPr/>
          <a:lstStyle/>
          <a:p>
            <a:r>
              <a:rPr lang="en-US" dirty="0"/>
              <a:t>Plotting attributes against each other</a:t>
            </a:r>
          </a:p>
        </p:txBody>
      </p:sp>
      <p:graphicFrame>
        <p:nvGraphicFramePr>
          <p:cNvPr id="5" name="Content Placeholder 3">
            <a:extLst>
              <a:ext uri="{FF2B5EF4-FFF2-40B4-BE49-F238E27FC236}">
                <a16:creationId xmlns:a16="http://schemas.microsoft.com/office/drawing/2014/main" id="{D0C4A21A-687A-4B65-B80E-E4856329E419}"/>
              </a:ext>
            </a:extLst>
          </p:cNvPr>
          <p:cNvGraphicFramePr>
            <a:graphicFrameLocks noChangeAspect="1"/>
          </p:cNvGraphicFramePr>
          <p:nvPr/>
        </p:nvGraphicFramePr>
        <p:xfrm>
          <a:off x="596900" y="1982788"/>
          <a:ext cx="4198938" cy="4478337"/>
        </p:xfrm>
        <a:graphic>
          <a:graphicData uri="http://schemas.openxmlformats.org/presentationml/2006/ole">
            <mc:AlternateContent xmlns:mc="http://schemas.openxmlformats.org/markup-compatibility/2006">
              <mc:Choice xmlns:v="urn:schemas-microsoft-com:vml" Requires="v">
                <p:oleObj spid="_x0000_s66573" name="Document" r:id="rId3" imgW="5406031" imgH="5779418" progId="Word.Document.8">
                  <p:embed/>
                </p:oleObj>
              </mc:Choice>
              <mc:Fallback>
                <p:oleObj name="Document" r:id="rId3" imgW="5406031" imgH="5779418" progId="Word.Document.8">
                  <p:embed/>
                  <p:pic>
                    <p:nvPicPr>
                      <p:cNvPr id="5" name="Content Placeholder 3">
                        <a:extLst>
                          <a:ext uri="{FF2B5EF4-FFF2-40B4-BE49-F238E27FC236}">
                            <a16:creationId xmlns:a16="http://schemas.microsoft.com/office/drawing/2014/main" id="{D0C4A21A-687A-4B65-B80E-E4856329E419}"/>
                          </a:ext>
                        </a:extLst>
                      </p:cNvPr>
                      <p:cNvPicPr>
                        <a:picLocks noChangeAspect="1" noChangeArrowheads="1"/>
                      </p:cNvPicPr>
                      <p:nvPr/>
                    </p:nvPicPr>
                    <p:blipFill>
                      <a:blip r:embed="rId4"/>
                      <a:srcRect/>
                      <a:stretch>
                        <a:fillRect/>
                      </a:stretch>
                    </p:blipFill>
                    <p:spPr bwMode="auto">
                      <a:xfrm>
                        <a:off x="596900" y="1982788"/>
                        <a:ext cx="4198938" cy="4478337"/>
                      </a:xfrm>
                      <a:prstGeom prst="rect">
                        <a:avLst/>
                      </a:prstGeom>
                      <a:noFill/>
                      <a:ln>
                        <a:noFill/>
                      </a:ln>
                      <a:effectLst/>
                    </p:spPr>
                  </p:pic>
                </p:oleObj>
              </mc:Fallback>
            </mc:AlternateContent>
          </a:graphicData>
        </a:graphic>
      </p:graphicFrame>
      <p:graphicFrame>
        <p:nvGraphicFramePr>
          <p:cNvPr id="6" name="Table 7">
            <a:extLst>
              <a:ext uri="{FF2B5EF4-FFF2-40B4-BE49-F238E27FC236}">
                <a16:creationId xmlns:a16="http://schemas.microsoft.com/office/drawing/2014/main" id="{B08EBB9C-262B-47D9-8F89-71070E805B37}"/>
              </a:ext>
            </a:extLst>
          </p:cNvPr>
          <p:cNvGraphicFramePr>
            <a:graphicFrameLocks noGrp="1"/>
          </p:cNvGraphicFramePr>
          <p:nvPr/>
        </p:nvGraphicFramePr>
        <p:xfrm>
          <a:off x="6324600" y="2656580"/>
          <a:ext cx="3352800" cy="2952750"/>
        </p:xfrm>
        <a:graphic>
          <a:graphicData uri="http://schemas.openxmlformats.org/drawingml/2006/table">
            <a:tbl>
              <a:tblPr firstRow="1" firstCol="1">
                <a:tableStyleId>{5C22544A-7EE6-4342-B048-85BDC9FD1C3A}</a:tableStyleId>
              </a:tblPr>
              <a:tblGrid>
                <a:gridCol w="1289539">
                  <a:extLst>
                    <a:ext uri="{9D8B030D-6E8A-4147-A177-3AD203B41FA5}">
                      <a16:colId xmlns:a16="http://schemas.microsoft.com/office/drawing/2014/main" val="1914026772"/>
                    </a:ext>
                  </a:extLst>
                </a:gridCol>
                <a:gridCol w="644769">
                  <a:extLst>
                    <a:ext uri="{9D8B030D-6E8A-4147-A177-3AD203B41FA5}">
                      <a16:colId xmlns:a16="http://schemas.microsoft.com/office/drawing/2014/main" val="2054213332"/>
                    </a:ext>
                  </a:extLst>
                </a:gridCol>
                <a:gridCol w="709246">
                  <a:extLst>
                    <a:ext uri="{9D8B030D-6E8A-4147-A177-3AD203B41FA5}">
                      <a16:colId xmlns:a16="http://schemas.microsoft.com/office/drawing/2014/main" val="4284135216"/>
                    </a:ext>
                  </a:extLst>
                </a:gridCol>
                <a:gridCol w="709246">
                  <a:extLst>
                    <a:ext uri="{9D8B030D-6E8A-4147-A177-3AD203B41FA5}">
                      <a16:colId xmlns:a16="http://schemas.microsoft.com/office/drawing/2014/main" val="3861458104"/>
                    </a:ext>
                  </a:extLst>
                </a:gridCol>
              </a:tblGrid>
              <a:tr h="590550">
                <a:tc>
                  <a:txBody>
                    <a:bodyPr/>
                    <a:lstStyle/>
                    <a:p>
                      <a:pPr algn="ctr"/>
                      <a:endParaRPr lang="en-US" sz="2000" dirty="0"/>
                    </a:p>
                  </a:txBody>
                  <a:tcPr anchor="ctr"/>
                </a:tc>
                <a:tc>
                  <a:txBody>
                    <a:bodyPr/>
                    <a:lstStyle/>
                    <a:p>
                      <a:pPr algn="ctr"/>
                      <a:r>
                        <a:rPr lang="en-US" sz="2000" dirty="0"/>
                        <a:t>No</a:t>
                      </a:r>
                    </a:p>
                  </a:txBody>
                  <a:tcPr anchor="ctr"/>
                </a:tc>
                <a:tc>
                  <a:txBody>
                    <a:bodyPr/>
                    <a:lstStyle/>
                    <a:p>
                      <a:pPr algn="ctr"/>
                      <a:r>
                        <a:rPr lang="en-US" sz="2000" dirty="0"/>
                        <a:t>Yes</a:t>
                      </a:r>
                    </a:p>
                  </a:txBody>
                  <a:tcPr anchor="ctr"/>
                </a:tc>
                <a:tc>
                  <a:txBody>
                    <a:bodyPr/>
                    <a:lstStyle/>
                    <a:p>
                      <a:pPr algn="ctr"/>
                      <a:endParaRPr lang="en-US" sz="2000" dirty="0"/>
                    </a:p>
                  </a:txBody>
                  <a:tcPr anchor="ctr">
                    <a:solidFill>
                      <a:schemeClr val="accent2">
                        <a:lumMod val="60000"/>
                        <a:lumOff val="40000"/>
                      </a:schemeClr>
                    </a:solidFill>
                  </a:tcPr>
                </a:tc>
                <a:extLst>
                  <a:ext uri="{0D108BD9-81ED-4DB2-BD59-A6C34878D82A}">
                    <a16:rowId xmlns:a16="http://schemas.microsoft.com/office/drawing/2014/main" val="1554760402"/>
                  </a:ext>
                </a:extLst>
              </a:tr>
              <a:tr h="590550">
                <a:tc>
                  <a:txBody>
                    <a:bodyPr/>
                    <a:lstStyle/>
                    <a:p>
                      <a:pPr algn="ctr"/>
                      <a:r>
                        <a:rPr lang="en-US" sz="2000" dirty="0"/>
                        <a:t>Single</a:t>
                      </a:r>
                    </a:p>
                  </a:txBody>
                  <a:tcPr anchor="ctr"/>
                </a:tc>
                <a:tc>
                  <a:txBody>
                    <a:bodyPr/>
                    <a:lstStyle/>
                    <a:p>
                      <a:pPr algn="ctr"/>
                      <a:r>
                        <a:rPr lang="en-US" sz="2000" dirty="0"/>
                        <a:t>0.2</a:t>
                      </a:r>
                    </a:p>
                  </a:txBody>
                  <a:tcPr anchor="ctr"/>
                </a:tc>
                <a:tc>
                  <a:txBody>
                    <a:bodyPr/>
                    <a:lstStyle/>
                    <a:p>
                      <a:pPr algn="ctr"/>
                      <a:r>
                        <a:rPr lang="en-US" sz="2000" dirty="0"/>
                        <a:t>0.1</a:t>
                      </a:r>
                    </a:p>
                  </a:txBody>
                  <a:tcPr anchor="ctr"/>
                </a:tc>
                <a:tc>
                  <a:txBody>
                    <a:bodyPr/>
                    <a:lstStyle/>
                    <a:p>
                      <a:pPr algn="ctr"/>
                      <a:r>
                        <a:rPr lang="en-US" sz="2000" dirty="0"/>
                        <a:t>0.3</a:t>
                      </a:r>
                    </a:p>
                  </a:txBody>
                  <a:tcPr anchor="ctr">
                    <a:solidFill>
                      <a:schemeClr val="accent2">
                        <a:lumMod val="60000"/>
                        <a:lumOff val="40000"/>
                      </a:schemeClr>
                    </a:solidFill>
                  </a:tcPr>
                </a:tc>
                <a:extLst>
                  <a:ext uri="{0D108BD9-81ED-4DB2-BD59-A6C34878D82A}">
                    <a16:rowId xmlns:a16="http://schemas.microsoft.com/office/drawing/2014/main" val="759280919"/>
                  </a:ext>
                </a:extLst>
              </a:tr>
              <a:tr h="590550">
                <a:tc>
                  <a:txBody>
                    <a:bodyPr/>
                    <a:lstStyle/>
                    <a:p>
                      <a:pPr algn="ctr"/>
                      <a:r>
                        <a:rPr lang="en-US" sz="2000" dirty="0"/>
                        <a:t>Married</a:t>
                      </a:r>
                    </a:p>
                  </a:txBody>
                  <a:tcPr anchor="ctr"/>
                </a:tc>
                <a:tc>
                  <a:txBody>
                    <a:bodyPr/>
                    <a:lstStyle/>
                    <a:p>
                      <a:pPr algn="ctr"/>
                      <a:r>
                        <a:rPr lang="en-US" sz="2000" dirty="0"/>
                        <a:t>0.4</a:t>
                      </a:r>
                    </a:p>
                  </a:txBody>
                  <a:tcPr anchor="ctr"/>
                </a:tc>
                <a:tc>
                  <a:txBody>
                    <a:bodyPr/>
                    <a:lstStyle/>
                    <a:p>
                      <a:pPr algn="ctr"/>
                      <a:r>
                        <a:rPr lang="en-US" sz="2000" dirty="0"/>
                        <a:t>0.0</a:t>
                      </a:r>
                    </a:p>
                  </a:txBody>
                  <a:tcPr anchor="ctr"/>
                </a:tc>
                <a:tc>
                  <a:txBody>
                    <a:bodyPr/>
                    <a:lstStyle/>
                    <a:p>
                      <a:pPr algn="ctr"/>
                      <a:r>
                        <a:rPr lang="en-US" sz="2000" dirty="0"/>
                        <a:t>0.4</a:t>
                      </a:r>
                    </a:p>
                  </a:txBody>
                  <a:tcPr anchor="ctr">
                    <a:solidFill>
                      <a:schemeClr val="accent2">
                        <a:lumMod val="60000"/>
                        <a:lumOff val="40000"/>
                      </a:schemeClr>
                    </a:solidFill>
                  </a:tcPr>
                </a:tc>
                <a:extLst>
                  <a:ext uri="{0D108BD9-81ED-4DB2-BD59-A6C34878D82A}">
                    <a16:rowId xmlns:a16="http://schemas.microsoft.com/office/drawing/2014/main" val="1405579715"/>
                  </a:ext>
                </a:extLst>
              </a:tr>
              <a:tr h="590550">
                <a:tc>
                  <a:txBody>
                    <a:bodyPr/>
                    <a:lstStyle/>
                    <a:p>
                      <a:pPr algn="ctr"/>
                      <a:r>
                        <a:rPr lang="en-US" sz="2000" dirty="0"/>
                        <a:t>Divorced</a:t>
                      </a:r>
                    </a:p>
                  </a:txBody>
                  <a:tcPr anchor="ctr"/>
                </a:tc>
                <a:tc>
                  <a:txBody>
                    <a:bodyPr/>
                    <a:lstStyle/>
                    <a:p>
                      <a:pPr algn="ctr"/>
                      <a:r>
                        <a:rPr lang="en-US" sz="2000" dirty="0"/>
                        <a:t>0.1</a:t>
                      </a:r>
                    </a:p>
                  </a:txBody>
                  <a:tcPr anchor="ctr"/>
                </a:tc>
                <a:tc>
                  <a:txBody>
                    <a:bodyPr/>
                    <a:lstStyle/>
                    <a:p>
                      <a:pPr algn="ctr"/>
                      <a:r>
                        <a:rPr lang="en-US" sz="2000" dirty="0"/>
                        <a:t>0.1</a:t>
                      </a:r>
                    </a:p>
                  </a:txBody>
                  <a:tcPr anchor="ctr"/>
                </a:tc>
                <a:tc>
                  <a:txBody>
                    <a:bodyPr/>
                    <a:lstStyle/>
                    <a:p>
                      <a:pPr algn="ctr"/>
                      <a:r>
                        <a:rPr lang="en-US" sz="2000" dirty="0"/>
                        <a:t>0.2</a:t>
                      </a:r>
                    </a:p>
                  </a:txBody>
                  <a:tcPr anchor="ctr">
                    <a:solidFill>
                      <a:schemeClr val="accent2">
                        <a:lumMod val="60000"/>
                        <a:lumOff val="40000"/>
                      </a:schemeClr>
                    </a:solidFill>
                  </a:tcPr>
                </a:tc>
                <a:extLst>
                  <a:ext uri="{0D108BD9-81ED-4DB2-BD59-A6C34878D82A}">
                    <a16:rowId xmlns:a16="http://schemas.microsoft.com/office/drawing/2014/main" val="547756987"/>
                  </a:ext>
                </a:extLst>
              </a:tr>
              <a:tr h="590550">
                <a:tc>
                  <a:txBody>
                    <a:bodyPr/>
                    <a:lstStyle/>
                    <a:p>
                      <a:pPr algn="ctr"/>
                      <a:endParaRPr lang="en-US" sz="2000" dirty="0"/>
                    </a:p>
                  </a:txBody>
                  <a:tcPr anchor="ctr">
                    <a:solidFill>
                      <a:schemeClr val="accent2">
                        <a:lumMod val="60000"/>
                        <a:lumOff val="40000"/>
                      </a:schemeClr>
                    </a:solidFill>
                  </a:tcPr>
                </a:tc>
                <a:tc>
                  <a:txBody>
                    <a:bodyPr/>
                    <a:lstStyle/>
                    <a:p>
                      <a:pPr algn="ctr"/>
                      <a:r>
                        <a:rPr lang="en-US" sz="2000" dirty="0"/>
                        <a:t>0.8</a:t>
                      </a:r>
                    </a:p>
                  </a:txBody>
                  <a:tcPr anchor="ctr">
                    <a:solidFill>
                      <a:schemeClr val="accent2">
                        <a:lumMod val="60000"/>
                        <a:lumOff val="40000"/>
                      </a:schemeClr>
                    </a:solidFill>
                  </a:tcPr>
                </a:tc>
                <a:tc>
                  <a:txBody>
                    <a:bodyPr/>
                    <a:lstStyle/>
                    <a:p>
                      <a:pPr algn="ctr"/>
                      <a:r>
                        <a:rPr lang="en-US" sz="2000" dirty="0"/>
                        <a:t>0.2</a:t>
                      </a:r>
                    </a:p>
                  </a:txBody>
                  <a:tcPr anchor="ctr">
                    <a:solidFill>
                      <a:schemeClr val="accent2">
                        <a:lumMod val="60000"/>
                        <a:lumOff val="40000"/>
                      </a:schemeClr>
                    </a:solidFill>
                  </a:tcPr>
                </a:tc>
                <a:tc>
                  <a:txBody>
                    <a:bodyPr/>
                    <a:lstStyle/>
                    <a:p>
                      <a:pPr algn="ctr"/>
                      <a:r>
                        <a:rPr lang="en-US" sz="2000" dirty="0"/>
                        <a:t>1</a:t>
                      </a:r>
                    </a:p>
                  </a:txBody>
                  <a:tcPr anchor="ctr">
                    <a:solidFill>
                      <a:schemeClr val="accent2">
                        <a:lumMod val="60000"/>
                        <a:lumOff val="40000"/>
                      </a:schemeClr>
                    </a:solidFill>
                  </a:tcPr>
                </a:tc>
                <a:extLst>
                  <a:ext uri="{0D108BD9-81ED-4DB2-BD59-A6C34878D82A}">
                    <a16:rowId xmlns:a16="http://schemas.microsoft.com/office/drawing/2014/main" val="771949833"/>
                  </a:ext>
                </a:extLst>
              </a:tr>
            </a:tbl>
          </a:graphicData>
        </a:graphic>
      </p:graphicFrame>
      <p:sp>
        <p:nvSpPr>
          <p:cNvPr id="8" name="TextBox 7">
            <a:extLst>
              <a:ext uri="{FF2B5EF4-FFF2-40B4-BE49-F238E27FC236}">
                <a16:creationId xmlns:a16="http://schemas.microsoft.com/office/drawing/2014/main" id="{AEA12046-B8EC-450B-A802-8D1A7218A018}"/>
              </a:ext>
            </a:extLst>
          </p:cNvPr>
          <p:cNvSpPr txBox="1"/>
          <p:nvPr/>
        </p:nvSpPr>
        <p:spPr>
          <a:xfrm>
            <a:off x="6019800" y="2131367"/>
            <a:ext cx="3385863" cy="461665"/>
          </a:xfrm>
          <a:prstGeom prst="rect">
            <a:avLst/>
          </a:prstGeom>
          <a:noFill/>
        </p:spPr>
        <p:txBody>
          <a:bodyPr wrap="none" rtlCol="0">
            <a:spAutoFit/>
          </a:bodyPr>
          <a:lstStyle/>
          <a:p>
            <a:r>
              <a:rPr lang="en-US" sz="2400" dirty="0">
                <a:solidFill>
                  <a:srgbClr val="FF0000"/>
                </a:solidFill>
              </a:rPr>
              <a:t>Joint Distribution Matrix</a:t>
            </a:r>
          </a:p>
        </p:txBody>
      </p:sp>
      <p:sp>
        <p:nvSpPr>
          <p:cNvPr id="3" name="Oval 2">
            <a:extLst>
              <a:ext uri="{FF2B5EF4-FFF2-40B4-BE49-F238E27FC236}">
                <a16:creationId xmlns:a16="http://schemas.microsoft.com/office/drawing/2014/main" id="{3566A468-70B3-47AC-997C-9F266DC70B70}"/>
              </a:ext>
            </a:extLst>
          </p:cNvPr>
          <p:cNvSpPr/>
          <p:nvPr/>
        </p:nvSpPr>
        <p:spPr>
          <a:xfrm>
            <a:off x="8915400" y="3048000"/>
            <a:ext cx="914400" cy="2057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allout: Bent Line 3">
            <a:extLst>
              <a:ext uri="{FF2B5EF4-FFF2-40B4-BE49-F238E27FC236}">
                <a16:creationId xmlns:a16="http://schemas.microsoft.com/office/drawing/2014/main" id="{44615E35-9518-49B4-B397-E2976EC31C8E}"/>
              </a:ext>
            </a:extLst>
          </p:cNvPr>
          <p:cNvSpPr/>
          <p:nvPr/>
        </p:nvSpPr>
        <p:spPr>
          <a:xfrm>
            <a:off x="10363200" y="3962400"/>
            <a:ext cx="1600200" cy="1219200"/>
          </a:xfrm>
          <a:prstGeom prst="borderCallout2">
            <a:avLst>
              <a:gd name="adj1" fmla="val 18750"/>
              <a:gd name="adj2" fmla="val -8333"/>
              <a:gd name="adj3" fmla="val 18750"/>
              <a:gd name="adj4" fmla="val -16667"/>
              <a:gd name="adj5" fmla="val 11865"/>
              <a:gd name="adj6" fmla="val -29698"/>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0000"/>
                </a:solidFill>
              </a:rPr>
              <a:t>Marginal distribution </a:t>
            </a:r>
            <a:r>
              <a:rPr lang="en-US" dirty="0">
                <a:solidFill>
                  <a:schemeClr val="tx1"/>
                </a:solidFill>
              </a:rPr>
              <a:t>for Marital Status</a:t>
            </a:r>
          </a:p>
        </p:txBody>
      </p:sp>
      <p:sp>
        <p:nvSpPr>
          <p:cNvPr id="10" name="Oval 9">
            <a:extLst>
              <a:ext uri="{FF2B5EF4-FFF2-40B4-BE49-F238E27FC236}">
                <a16:creationId xmlns:a16="http://schemas.microsoft.com/office/drawing/2014/main" id="{FABFC9CB-E8AB-4A78-99C1-8D8AE4F40B76}"/>
              </a:ext>
            </a:extLst>
          </p:cNvPr>
          <p:cNvSpPr/>
          <p:nvPr/>
        </p:nvSpPr>
        <p:spPr>
          <a:xfrm rot="5400000">
            <a:off x="8000999" y="4572000"/>
            <a:ext cx="609599" cy="152400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allout: Bent Line 10">
            <a:extLst>
              <a:ext uri="{FF2B5EF4-FFF2-40B4-BE49-F238E27FC236}">
                <a16:creationId xmlns:a16="http://schemas.microsoft.com/office/drawing/2014/main" id="{865F87C4-1D2A-4EF0-A8FB-798BEF445960}"/>
              </a:ext>
            </a:extLst>
          </p:cNvPr>
          <p:cNvSpPr/>
          <p:nvPr/>
        </p:nvSpPr>
        <p:spPr>
          <a:xfrm>
            <a:off x="8591550" y="6000750"/>
            <a:ext cx="2476500" cy="711060"/>
          </a:xfrm>
          <a:prstGeom prst="borderCallout2">
            <a:avLst>
              <a:gd name="adj1" fmla="val 18750"/>
              <a:gd name="adj2" fmla="val -8333"/>
              <a:gd name="adj3" fmla="val 18750"/>
              <a:gd name="adj4" fmla="val -16667"/>
              <a:gd name="adj5" fmla="val -42842"/>
              <a:gd name="adj6" fmla="val -16642"/>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0000"/>
                </a:solidFill>
              </a:rPr>
              <a:t>Marginal distribution </a:t>
            </a:r>
            <a:r>
              <a:rPr lang="en-US" dirty="0">
                <a:solidFill>
                  <a:schemeClr val="tx1"/>
                </a:solidFill>
              </a:rPr>
              <a:t>for Cheat</a:t>
            </a:r>
          </a:p>
        </p:txBody>
      </p:sp>
    </p:spTree>
    <p:extLst>
      <p:ext uri="{BB962C8B-B14F-4D97-AF65-F5344CB8AC3E}">
        <p14:creationId xmlns:p14="http://schemas.microsoft.com/office/powerpoint/2010/main" val="2435107452"/>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CD8525-9757-4AF0-B21A-8BDA6B197FAF}"/>
              </a:ext>
            </a:extLst>
          </p:cNvPr>
          <p:cNvSpPr>
            <a:spLocks noGrp="1"/>
          </p:cNvSpPr>
          <p:nvPr>
            <p:ph type="title"/>
          </p:nvPr>
        </p:nvSpPr>
        <p:spPr>
          <a:xfrm>
            <a:off x="609600" y="533400"/>
            <a:ext cx="10972800" cy="990600"/>
          </a:xfrm>
        </p:spPr>
        <p:txBody>
          <a:bodyPr/>
          <a:lstStyle/>
          <a:p>
            <a:r>
              <a:rPr lang="en-US" dirty="0"/>
              <a:t>Plotting attributes against each other</a:t>
            </a:r>
          </a:p>
        </p:txBody>
      </p:sp>
      <p:graphicFrame>
        <p:nvGraphicFramePr>
          <p:cNvPr id="5" name="Content Placeholder 3">
            <a:extLst>
              <a:ext uri="{FF2B5EF4-FFF2-40B4-BE49-F238E27FC236}">
                <a16:creationId xmlns:a16="http://schemas.microsoft.com/office/drawing/2014/main" id="{D0C4A21A-687A-4B65-B80E-E4856329E419}"/>
              </a:ext>
            </a:extLst>
          </p:cNvPr>
          <p:cNvGraphicFramePr>
            <a:graphicFrameLocks noChangeAspect="1"/>
          </p:cNvGraphicFramePr>
          <p:nvPr/>
        </p:nvGraphicFramePr>
        <p:xfrm>
          <a:off x="596900" y="1982788"/>
          <a:ext cx="4198938" cy="4478337"/>
        </p:xfrm>
        <a:graphic>
          <a:graphicData uri="http://schemas.openxmlformats.org/presentationml/2006/ole">
            <mc:AlternateContent xmlns:mc="http://schemas.openxmlformats.org/markup-compatibility/2006">
              <mc:Choice xmlns:v="urn:schemas-microsoft-com:vml" Requires="v">
                <p:oleObj spid="_x0000_s67597" name="Document" r:id="rId3" imgW="5406031" imgH="5779418" progId="Word.Document.8">
                  <p:embed/>
                </p:oleObj>
              </mc:Choice>
              <mc:Fallback>
                <p:oleObj name="Document" r:id="rId3" imgW="5406031" imgH="5779418" progId="Word.Document.8">
                  <p:embed/>
                  <p:pic>
                    <p:nvPicPr>
                      <p:cNvPr id="5" name="Content Placeholder 3">
                        <a:extLst>
                          <a:ext uri="{FF2B5EF4-FFF2-40B4-BE49-F238E27FC236}">
                            <a16:creationId xmlns:a16="http://schemas.microsoft.com/office/drawing/2014/main" id="{D0C4A21A-687A-4B65-B80E-E4856329E419}"/>
                          </a:ext>
                        </a:extLst>
                      </p:cNvPr>
                      <p:cNvPicPr>
                        <a:picLocks noChangeAspect="1" noChangeArrowheads="1"/>
                      </p:cNvPicPr>
                      <p:nvPr/>
                    </p:nvPicPr>
                    <p:blipFill>
                      <a:blip r:embed="rId4"/>
                      <a:srcRect/>
                      <a:stretch>
                        <a:fillRect/>
                      </a:stretch>
                    </p:blipFill>
                    <p:spPr bwMode="auto">
                      <a:xfrm>
                        <a:off x="596900" y="1982788"/>
                        <a:ext cx="4198938" cy="4478337"/>
                      </a:xfrm>
                      <a:prstGeom prst="rect">
                        <a:avLst/>
                      </a:prstGeom>
                      <a:noFill/>
                      <a:ln>
                        <a:noFill/>
                      </a:ln>
                      <a:effectLst/>
                    </p:spPr>
                  </p:pic>
                </p:oleObj>
              </mc:Fallback>
            </mc:AlternateContent>
          </a:graphicData>
        </a:graphic>
      </p:graphicFrame>
      <p:graphicFrame>
        <p:nvGraphicFramePr>
          <p:cNvPr id="6" name="Table 7">
            <a:extLst>
              <a:ext uri="{FF2B5EF4-FFF2-40B4-BE49-F238E27FC236}">
                <a16:creationId xmlns:a16="http://schemas.microsoft.com/office/drawing/2014/main" id="{B08EBB9C-262B-47D9-8F89-71070E805B37}"/>
              </a:ext>
            </a:extLst>
          </p:cNvPr>
          <p:cNvGraphicFramePr>
            <a:graphicFrameLocks noGrp="1"/>
          </p:cNvGraphicFramePr>
          <p:nvPr/>
        </p:nvGraphicFramePr>
        <p:xfrm>
          <a:off x="4975457" y="2851196"/>
          <a:ext cx="3025544" cy="2362200"/>
        </p:xfrm>
        <a:graphic>
          <a:graphicData uri="http://schemas.openxmlformats.org/drawingml/2006/table">
            <a:tbl>
              <a:tblPr firstRow="1" firstCol="1">
                <a:tableStyleId>{5C22544A-7EE6-4342-B048-85BDC9FD1C3A}</a:tableStyleId>
              </a:tblPr>
              <a:tblGrid>
                <a:gridCol w="1163671">
                  <a:extLst>
                    <a:ext uri="{9D8B030D-6E8A-4147-A177-3AD203B41FA5}">
                      <a16:colId xmlns:a16="http://schemas.microsoft.com/office/drawing/2014/main" val="1914026772"/>
                    </a:ext>
                  </a:extLst>
                </a:gridCol>
                <a:gridCol w="581835">
                  <a:extLst>
                    <a:ext uri="{9D8B030D-6E8A-4147-A177-3AD203B41FA5}">
                      <a16:colId xmlns:a16="http://schemas.microsoft.com/office/drawing/2014/main" val="2054213332"/>
                    </a:ext>
                  </a:extLst>
                </a:gridCol>
                <a:gridCol w="640019">
                  <a:extLst>
                    <a:ext uri="{9D8B030D-6E8A-4147-A177-3AD203B41FA5}">
                      <a16:colId xmlns:a16="http://schemas.microsoft.com/office/drawing/2014/main" val="4284135216"/>
                    </a:ext>
                  </a:extLst>
                </a:gridCol>
                <a:gridCol w="640019">
                  <a:extLst>
                    <a:ext uri="{9D8B030D-6E8A-4147-A177-3AD203B41FA5}">
                      <a16:colId xmlns:a16="http://schemas.microsoft.com/office/drawing/2014/main" val="3861458104"/>
                    </a:ext>
                  </a:extLst>
                </a:gridCol>
              </a:tblGrid>
              <a:tr h="472440">
                <a:tc>
                  <a:txBody>
                    <a:bodyPr/>
                    <a:lstStyle/>
                    <a:p>
                      <a:pPr algn="ctr"/>
                      <a:endParaRPr lang="en-US" sz="1800" dirty="0"/>
                    </a:p>
                  </a:txBody>
                  <a:tcPr anchor="ctr"/>
                </a:tc>
                <a:tc>
                  <a:txBody>
                    <a:bodyPr/>
                    <a:lstStyle/>
                    <a:p>
                      <a:pPr algn="ctr"/>
                      <a:r>
                        <a:rPr lang="en-US" sz="1800" dirty="0"/>
                        <a:t>No</a:t>
                      </a:r>
                    </a:p>
                  </a:txBody>
                  <a:tcPr anchor="ctr"/>
                </a:tc>
                <a:tc>
                  <a:txBody>
                    <a:bodyPr/>
                    <a:lstStyle/>
                    <a:p>
                      <a:pPr algn="ctr"/>
                      <a:r>
                        <a:rPr lang="en-US" sz="1800" dirty="0"/>
                        <a:t>Yes</a:t>
                      </a:r>
                    </a:p>
                  </a:txBody>
                  <a:tcPr anchor="ctr"/>
                </a:tc>
                <a:tc>
                  <a:txBody>
                    <a:bodyPr/>
                    <a:lstStyle/>
                    <a:p>
                      <a:pPr algn="ctr"/>
                      <a:endParaRPr lang="en-US" sz="1800" dirty="0"/>
                    </a:p>
                  </a:txBody>
                  <a:tcPr anchor="ctr">
                    <a:solidFill>
                      <a:schemeClr val="accent2">
                        <a:lumMod val="60000"/>
                        <a:lumOff val="40000"/>
                      </a:schemeClr>
                    </a:solidFill>
                  </a:tcPr>
                </a:tc>
                <a:extLst>
                  <a:ext uri="{0D108BD9-81ED-4DB2-BD59-A6C34878D82A}">
                    <a16:rowId xmlns:a16="http://schemas.microsoft.com/office/drawing/2014/main" val="1554760402"/>
                  </a:ext>
                </a:extLst>
              </a:tr>
              <a:tr h="472440">
                <a:tc>
                  <a:txBody>
                    <a:bodyPr/>
                    <a:lstStyle/>
                    <a:p>
                      <a:pPr algn="ctr"/>
                      <a:r>
                        <a:rPr lang="en-US" sz="1800" dirty="0"/>
                        <a:t>Single</a:t>
                      </a:r>
                    </a:p>
                  </a:txBody>
                  <a:tcPr anchor="ctr"/>
                </a:tc>
                <a:tc>
                  <a:txBody>
                    <a:bodyPr/>
                    <a:lstStyle/>
                    <a:p>
                      <a:pPr algn="ctr"/>
                      <a:r>
                        <a:rPr lang="en-US" sz="1800" dirty="0"/>
                        <a:t>0.2</a:t>
                      </a:r>
                    </a:p>
                  </a:txBody>
                  <a:tcPr anchor="ctr"/>
                </a:tc>
                <a:tc>
                  <a:txBody>
                    <a:bodyPr/>
                    <a:lstStyle/>
                    <a:p>
                      <a:pPr algn="ctr"/>
                      <a:r>
                        <a:rPr lang="en-US" sz="1800" dirty="0"/>
                        <a:t>0.1</a:t>
                      </a:r>
                    </a:p>
                  </a:txBody>
                  <a:tcPr anchor="ctr"/>
                </a:tc>
                <a:tc>
                  <a:txBody>
                    <a:bodyPr/>
                    <a:lstStyle/>
                    <a:p>
                      <a:pPr algn="ctr"/>
                      <a:r>
                        <a:rPr lang="en-US" sz="1800" dirty="0"/>
                        <a:t>0.3</a:t>
                      </a:r>
                    </a:p>
                  </a:txBody>
                  <a:tcPr anchor="ctr">
                    <a:solidFill>
                      <a:schemeClr val="accent2">
                        <a:lumMod val="60000"/>
                        <a:lumOff val="40000"/>
                      </a:schemeClr>
                    </a:solidFill>
                  </a:tcPr>
                </a:tc>
                <a:extLst>
                  <a:ext uri="{0D108BD9-81ED-4DB2-BD59-A6C34878D82A}">
                    <a16:rowId xmlns:a16="http://schemas.microsoft.com/office/drawing/2014/main" val="759280919"/>
                  </a:ext>
                </a:extLst>
              </a:tr>
              <a:tr h="472440">
                <a:tc>
                  <a:txBody>
                    <a:bodyPr/>
                    <a:lstStyle/>
                    <a:p>
                      <a:pPr algn="ctr"/>
                      <a:r>
                        <a:rPr lang="en-US" sz="1800" dirty="0"/>
                        <a:t>Married</a:t>
                      </a:r>
                    </a:p>
                  </a:txBody>
                  <a:tcPr anchor="ctr"/>
                </a:tc>
                <a:tc>
                  <a:txBody>
                    <a:bodyPr/>
                    <a:lstStyle/>
                    <a:p>
                      <a:pPr algn="ctr"/>
                      <a:r>
                        <a:rPr lang="en-US" sz="1800" dirty="0"/>
                        <a:t>0.4</a:t>
                      </a:r>
                    </a:p>
                  </a:txBody>
                  <a:tcPr anchor="ctr"/>
                </a:tc>
                <a:tc>
                  <a:txBody>
                    <a:bodyPr/>
                    <a:lstStyle/>
                    <a:p>
                      <a:pPr algn="ctr"/>
                      <a:r>
                        <a:rPr lang="en-US" sz="1800" dirty="0"/>
                        <a:t>0.0</a:t>
                      </a:r>
                    </a:p>
                  </a:txBody>
                  <a:tcPr anchor="ctr"/>
                </a:tc>
                <a:tc>
                  <a:txBody>
                    <a:bodyPr/>
                    <a:lstStyle/>
                    <a:p>
                      <a:pPr algn="ctr"/>
                      <a:r>
                        <a:rPr lang="en-US" sz="1800" dirty="0"/>
                        <a:t>0.4</a:t>
                      </a:r>
                    </a:p>
                  </a:txBody>
                  <a:tcPr anchor="ctr">
                    <a:solidFill>
                      <a:schemeClr val="accent2">
                        <a:lumMod val="60000"/>
                        <a:lumOff val="40000"/>
                      </a:schemeClr>
                    </a:solidFill>
                  </a:tcPr>
                </a:tc>
                <a:extLst>
                  <a:ext uri="{0D108BD9-81ED-4DB2-BD59-A6C34878D82A}">
                    <a16:rowId xmlns:a16="http://schemas.microsoft.com/office/drawing/2014/main" val="1405579715"/>
                  </a:ext>
                </a:extLst>
              </a:tr>
              <a:tr h="472440">
                <a:tc>
                  <a:txBody>
                    <a:bodyPr/>
                    <a:lstStyle/>
                    <a:p>
                      <a:pPr algn="ctr"/>
                      <a:r>
                        <a:rPr lang="en-US" sz="1800" dirty="0"/>
                        <a:t>Divorced</a:t>
                      </a:r>
                    </a:p>
                  </a:txBody>
                  <a:tcPr anchor="ctr"/>
                </a:tc>
                <a:tc>
                  <a:txBody>
                    <a:bodyPr/>
                    <a:lstStyle/>
                    <a:p>
                      <a:pPr algn="ctr"/>
                      <a:r>
                        <a:rPr lang="en-US" sz="1800" dirty="0"/>
                        <a:t>0.1</a:t>
                      </a:r>
                    </a:p>
                  </a:txBody>
                  <a:tcPr anchor="ctr"/>
                </a:tc>
                <a:tc>
                  <a:txBody>
                    <a:bodyPr/>
                    <a:lstStyle/>
                    <a:p>
                      <a:pPr algn="ctr"/>
                      <a:r>
                        <a:rPr lang="en-US" sz="1800" dirty="0"/>
                        <a:t>0.1</a:t>
                      </a:r>
                    </a:p>
                  </a:txBody>
                  <a:tcPr anchor="ctr"/>
                </a:tc>
                <a:tc>
                  <a:txBody>
                    <a:bodyPr/>
                    <a:lstStyle/>
                    <a:p>
                      <a:pPr algn="ctr"/>
                      <a:r>
                        <a:rPr lang="en-US" sz="1800" dirty="0"/>
                        <a:t>0.2</a:t>
                      </a:r>
                    </a:p>
                  </a:txBody>
                  <a:tcPr anchor="ctr">
                    <a:solidFill>
                      <a:schemeClr val="accent2">
                        <a:lumMod val="60000"/>
                        <a:lumOff val="40000"/>
                      </a:schemeClr>
                    </a:solidFill>
                  </a:tcPr>
                </a:tc>
                <a:extLst>
                  <a:ext uri="{0D108BD9-81ED-4DB2-BD59-A6C34878D82A}">
                    <a16:rowId xmlns:a16="http://schemas.microsoft.com/office/drawing/2014/main" val="547756987"/>
                  </a:ext>
                </a:extLst>
              </a:tr>
              <a:tr h="472440">
                <a:tc>
                  <a:txBody>
                    <a:bodyPr/>
                    <a:lstStyle/>
                    <a:p>
                      <a:pPr algn="ctr"/>
                      <a:endParaRPr lang="en-US" sz="1800" dirty="0"/>
                    </a:p>
                  </a:txBody>
                  <a:tcPr anchor="ctr">
                    <a:solidFill>
                      <a:schemeClr val="accent2">
                        <a:lumMod val="60000"/>
                        <a:lumOff val="40000"/>
                      </a:schemeClr>
                    </a:solidFill>
                  </a:tcPr>
                </a:tc>
                <a:tc>
                  <a:txBody>
                    <a:bodyPr/>
                    <a:lstStyle/>
                    <a:p>
                      <a:pPr algn="ctr"/>
                      <a:r>
                        <a:rPr lang="en-US" sz="1800" dirty="0"/>
                        <a:t>0.8</a:t>
                      </a:r>
                    </a:p>
                  </a:txBody>
                  <a:tcPr anchor="ctr">
                    <a:solidFill>
                      <a:schemeClr val="accent2">
                        <a:lumMod val="60000"/>
                        <a:lumOff val="40000"/>
                      </a:schemeClr>
                    </a:solidFill>
                  </a:tcPr>
                </a:tc>
                <a:tc>
                  <a:txBody>
                    <a:bodyPr/>
                    <a:lstStyle/>
                    <a:p>
                      <a:pPr algn="ctr"/>
                      <a:r>
                        <a:rPr lang="en-US" sz="1800" dirty="0"/>
                        <a:t>0.2</a:t>
                      </a:r>
                    </a:p>
                  </a:txBody>
                  <a:tcPr anchor="ctr">
                    <a:solidFill>
                      <a:schemeClr val="accent2">
                        <a:lumMod val="60000"/>
                        <a:lumOff val="40000"/>
                      </a:schemeClr>
                    </a:solidFill>
                  </a:tcPr>
                </a:tc>
                <a:tc>
                  <a:txBody>
                    <a:bodyPr/>
                    <a:lstStyle/>
                    <a:p>
                      <a:pPr algn="ctr"/>
                      <a:r>
                        <a:rPr lang="en-US" sz="1800" dirty="0"/>
                        <a:t>1</a:t>
                      </a:r>
                    </a:p>
                  </a:txBody>
                  <a:tcPr anchor="ctr">
                    <a:solidFill>
                      <a:schemeClr val="accent2">
                        <a:lumMod val="60000"/>
                        <a:lumOff val="40000"/>
                      </a:schemeClr>
                    </a:solidFill>
                  </a:tcPr>
                </a:tc>
                <a:extLst>
                  <a:ext uri="{0D108BD9-81ED-4DB2-BD59-A6C34878D82A}">
                    <a16:rowId xmlns:a16="http://schemas.microsoft.com/office/drawing/2014/main" val="771949833"/>
                  </a:ext>
                </a:extLst>
              </a:tr>
            </a:tbl>
          </a:graphicData>
        </a:graphic>
      </p:graphicFrame>
      <p:sp>
        <p:nvSpPr>
          <p:cNvPr id="8" name="TextBox 7">
            <a:extLst>
              <a:ext uri="{FF2B5EF4-FFF2-40B4-BE49-F238E27FC236}">
                <a16:creationId xmlns:a16="http://schemas.microsoft.com/office/drawing/2014/main" id="{AEA12046-B8EC-450B-A802-8D1A7218A018}"/>
              </a:ext>
            </a:extLst>
          </p:cNvPr>
          <p:cNvSpPr txBox="1"/>
          <p:nvPr/>
        </p:nvSpPr>
        <p:spPr>
          <a:xfrm>
            <a:off x="4650226" y="2326518"/>
            <a:ext cx="3676006" cy="461665"/>
          </a:xfrm>
          <a:prstGeom prst="rect">
            <a:avLst/>
          </a:prstGeom>
          <a:noFill/>
        </p:spPr>
        <p:txBody>
          <a:bodyPr wrap="none" rtlCol="0">
            <a:spAutoFit/>
          </a:bodyPr>
          <a:lstStyle/>
          <a:p>
            <a:r>
              <a:rPr lang="en-US" sz="2400" dirty="0">
                <a:solidFill>
                  <a:srgbClr val="FF0000"/>
                </a:solidFill>
              </a:rPr>
              <a:t>Joint Distribution Matrix P</a:t>
            </a:r>
          </a:p>
        </p:txBody>
      </p:sp>
      <p:graphicFrame>
        <p:nvGraphicFramePr>
          <p:cNvPr id="12" name="Table 7">
            <a:extLst>
              <a:ext uri="{FF2B5EF4-FFF2-40B4-BE49-F238E27FC236}">
                <a16:creationId xmlns:a16="http://schemas.microsoft.com/office/drawing/2014/main" id="{1864E5EE-24AD-4628-AD25-C8EC47298F31}"/>
              </a:ext>
            </a:extLst>
          </p:cNvPr>
          <p:cNvGraphicFramePr>
            <a:graphicFrameLocks noGrp="1"/>
          </p:cNvGraphicFramePr>
          <p:nvPr/>
        </p:nvGraphicFramePr>
        <p:xfrm>
          <a:off x="8686800" y="2787647"/>
          <a:ext cx="3352801" cy="2501948"/>
        </p:xfrm>
        <a:graphic>
          <a:graphicData uri="http://schemas.openxmlformats.org/drawingml/2006/table">
            <a:tbl>
              <a:tblPr firstRow="1" firstCol="1">
                <a:tableStyleId>{F5AB1C69-6EDB-4FF4-983F-18BD219EF322}</a:tableStyleId>
              </a:tblPr>
              <a:tblGrid>
                <a:gridCol w="1289540">
                  <a:extLst>
                    <a:ext uri="{9D8B030D-6E8A-4147-A177-3AD203B41FA5}">
                      <a16:colId xmlns:a16="http://schemas.microsoft.com/office/drawing/2014/main" val="1914026772"/>
                    </a:ext>
                  </a:extLst>
                </a:gridCol>
                <a:gridCol w="644769">
                  <a:extLst>
                    <a:ext uri="{9D8B030D-6E8A-4147-A177-3AD203B41FA5}">
                      <a16:colId xmlns:a16="http://schemas.microsoft.com/office/drawing/2014/main" val="2054213332"/>
                    </a:ext>
                  </a:extLst>
                </a:gridCol>
                <a:gridCol w="709246">
                  <a:extLst>
                    <a:ext uri="{9D8B030D-6E8A-4147-A177-3AD203B41FA5}">
                      <a16:colId xmlns:a16="http://schemas.microsoft.com/office/drawing/2014/main" val="4284135216"/>
                    </a:ext>
                  </a:extLst>
                </a:gridCol>
                <a:gridCol w="709246">
                  <a:extLst>
                    <a:ext uri="{9D8B030D-6E8A-4147-A177-3AD203B41FA5}">
                      <a16:colId xmlns:a16="http://schemas.microsoft.com/office/drawing/2014/main" val="3861458104"/>
                    </a:ext>
                  </a:extLst>
                </a:gridCol>
              </a:tblGrid>
              <a:tr h="497182">
                <a:tc>
                  <a:txBody>
                    <a:bodyPr/>
                    <a:lstStyle/>
                    <a:p>
                      <a:pPr algn="ctr"/>
                      <a:endParaRPr lang="en-US" sz="1800" dirty="0"/>
                    </a:p>
                  </a:txBody>
                  <a:tcPr anchor="ctr"/>
                </a:tc>
                <a:tc>
                  <a:txBody>
                    <a:bodyPr/>
                    <a:lstStyle/>
                    <a:p>
                      <a:pPr algn="ctr"/>
                      <a:r>
                        <a:rPr lang="en-US" sz="1800" dirty="0"/>
                        <a:t>No</a:t>
                      </a:r>
                    </a:p>
                  </a:txBody>
                  <a:tcPr anchor="ctr"/>
                </a:tc>
                <a:tc>
                  <a:txBody>
                    <a:bodyPr/>
                    <a:lstStyle/>
                    <a:p>
                      <a:pPr algn="ctr"/>
                      <a:r>
                        <a:rPr lang="en-US" sz="1800" dirty="0"/>
                        <a:t>Yes</a:t>
                      </a:r>
                    </a:p>
                  </a:txBody>
                  <a:tcPr anchor="ctr"/>
                </a:tc>
                <a:tc>
                  <a:txBody>
                    <a:bodyPr/>
                    <a:lstStyle/>
                    <a:p>
                      <a:pPr algn="ctr"/>
                      <a:endParaRPr lang="en-US" sz="1800" dirty="0"/>
                    </a:p>
                  </a:txBody>
                  <a:tcPr anchor="ctr">
                    <a:solidFill>
                      <a:schemeClr val="accent2">
                        <a:lumMod val="60000"/>
                        <a:lumOff val="40000"/>
                      </a:schemeClr>
                    </a:solidFill>
                  </a:tcPr>
                </a:tc>
                <a:extLst>
                  <a:ext uri="{0D108BD9-81ED-4DB2-BD59-A6C34878D82A}">
                    <a16:rowId xmlns:a16="http://schemas.microsoft.com/office/drawing/2014/main" val="1554760402"/>
                  </a:ext>
                </a:extLst>
              </a:tr>
              <a:tr h="590203">
                <a:tc>
                  <a:txBody>
                    <a:bodyPr/>
                    <a:lstStyle/>
                    <a:p>
                      <a:pPr algn="ctr"/>
                      <a:r>
                        <a:rPr lang="en-US" sz="1800" dirty="0"/>
                        <a:t>Single</a:t>
                      </a:r>
                    </a:p>
                  </a:txBody>
                  <a:tcPr anchor="ctr"/>
                </a:tc>
                <a:tc>
                  <a:txBody>
                    <a:bodyPr/>
                    <a:lstStyle/>
                    <a:p>
                      <a:pPr algn="ctr"/>
                      <a:r>
                        <a:rPr lang="en-US" sz="1800" dirty="0"/>
                        <a:t>0.24</a:t>
                      </a:r>
                    </a:p>
                  </a:txBody>
                  <a:tcPr anchor="ctr"/>
                </a:tc>
                <a:tc>
                  <a:txBody>
                    <a:bodyPr/>
                    <a:lstStyle/>
                    <a:p>
                      <a:pPr algn="ctr"/>
                      <a:r>
                        <a:rPr lang="en-US" sz="1800" dirty="0"/>
                        <a:t>0.06</a:t>
                      </a:r>
                    </a:p>
                  </a:txBody>
                  <a:tcPr anchor="ctr"/>
                </a:tc>
                <a:tc>
                  <a:txBody>
                    <a:bodyPr/>
                    <a:lstStyle/>
                    <a:p>
                      <a:pPr algn="ctr"/>
                      <a:r>
                        <a:rPr lang="en-US" sz="1800" dirty="0"/>
                        <a:t>0.3</a:t>
                      </a:r>
                    </a:p>
                  </a:txBody>
                  <a:tcPr anchor="ctr">
                    <a:solidFill>
                      <a:schemeClr val="accent2">
                        <a:lumMod val="60000"/>
                        <a:lumOff val="40000"/>
                      </a:schemeClr>
                    </a:solidFill>
                  </a:tcPr>
                </a:tc>
                <a:extLst>
                  <a:ext uri="{0D108BD9-81ED-4DB2-BD59-A6C34878D82A}">
                    <a16:rowId xmlns:a16="http://schemas.microsoft.com/office/drawing/2014/main" val="759280919"/>
                  </a:ext>
                </a:extLst>
              </a:tr>
              <a:tr h="497182">
                <a:tc>
                  <a:txBody>
                    <a:bodyPr/>
                    <a:lstStyle/>
                    <a:p>
                      <a:pPr algn="ctr"/>
                      <a:r>
                        <a:rPr lang="en-US" sz="1800" dirty="0"/>
                        <a:t>Married</a:t>
                      </a:r>
                    </a:p>
                  </a:txBody>
                  <a:tcPr anchor="ctr"/>
                </a:tc>
                <a:tc>
                  <a:txBody>
                    <a:bodyPr/>
                    <a:lstStyle/>
                    <a:p>
                      <a:pPr algn="ctr"/>
                      <a:r>
                        <a:rPr lang="en-US" sz="1800" dirty="0"/>
                        <a:t>0.32</a:t>
                      </a:r>
                    </a:p>
                  </a:txBody>
                  <a:tcPr anchor="ctr"/>
                </a:tc>
                <a:tc>
                  <a:txBody>
                    <a:bodyPr/>
                    <a:lstStyle/>
                    <a:p>
                      <a:pPr algn="ctr"/>
                      <a:r>
                        <a:rPr lang="en-US" sz="1800" dirty="0"/>
                        <a:t>0.08</a:t>
                      </a:r>
                    </a:p>
                  </a:txBody>
                  <a:tcPr anchor="ctr"/>
                </a:tc>
                <a:tc>
                  <a:txBody>
                    <a:bodyPr/>
                    <a:lstStyle/>
                    <a:p>
                      <a:pPr algn="ctr"/>
                      <a:r>
                        <a:rPr lang="en-US" sz="1800" dirty="0"/>
                        <a:t>0.4</a:t>
                      </a:r>
                    </a:p>
                  </a:txBody>
                  <a:tcPr anchor="ctr">
                    <a:solidFill>
                      <a:schemeClr val="accent2">
                        <a:lumMod val="60000"/>
                        <a:lumOff val="40000"/>
                      </a:schemeClr>
                    </a:solidFill>
                  </a:tcPr>
                </a:tc>
                <a:extLst>
                  <a:ext uri="{0D108BD9-81ED-4DB2-BD59-A6C34878D82A}">
                    <a16:rowId xmlns:a16="http://schemas.microsoft.com/office/drawing/2014/main" val="1405579715"/>
                  </a:ext>
                </a:extLst>
              </a:tr>
              <a:tr h="497182">
                <a:tc>
                  <a:txBody>
                    <a:bodyPr/>
                    <a:lstStyle/>
                    <a:p>
                      <a:pPr algn="ctr"/>
                      <a:r>
                        <a:rPr lang="en-US" sz="1800" dirty="0"/>
                        <a:t>Divorced</a:t>
                      </a:r>
                    </a:p>
                  </a:txBody>
                  <a:tcPr anchor="ctr"/>
                </a:tc>
                <a:tc>
                  <a:txBody>
                    <a:bodyPr/>
                    <a:lstStyle/>
                    <a:p>
                      <a:pPr algn="ctr"/>
                      <a:r>
                        <a:rPr lang="en-US" sz="1800" dirty="0"/>
                        <a:t>0.16</a:t>
                      </a:r>
                    </a:p>
                  </a:txBody>
                  <a:tcPr anchor="ctr"/>
                </a:tc>
                <a:tc>
                  <a:txBody>
                    <a:bodyPr/>
                    <a:lstStyle/>
                    <a:p>
                      <a:pPr algn="ctr"/>
                      <a:r>
                        <a:rPr lang="en-US" sz="1800" dirty="0"/>
                        <a:t>0.04</a:t>
                      </a:r>
                    </a:p>
                  </a:txBody>
                  <a:tcPr anchor="ctr"/>
                </a:tc>
                <a:tc>
                  <a:txBody>
                    <a:bodyPr/>
                    <a:lstStyle/>
                    <a:p>
                      <a:pPr algn="ctr"/>
                      <a:r>
                        <a:rPr lang="en-US" sz="1800" dirty="0"/>
                        <a:t>0.2</a:t>
                      </a:r>
                    </a:p>
                  </a:txBody>
                  <a:tcPr anchor="ctr">
                    <a:solidFill>
                      <a:schemeClr val="accent2">
                        <a:lumMod val="60000"/>
                        <a:lumOff val="40000"/>
                      </a:schemeClr>
                    </a:solidFill>
                  </a:tcPr>
                </a:tc>
                <a:extLst>
                  <a:ext uri="{0D108BD9-81ED-4DB2-BD59-A6C34878D82A}">
                    <a16:rowId xmlns:a16="http://schemas.microsoft.com/office/drawing/2014/main" val="547756987"/>
                  </a:ext>
                </a:extLst>
              </a:tr>
              <a:tr h="420199">
                <a:tc>
                  <a:txBody>
                    <a:bodyPr/>
                    <a:lstStyle/>
                    <a:p>
                      <a:pPr algn="ctr"/>
                      <a:endParaRPr lang="en-US" sz="1800" dirty="0"/>
                    </a:p>
                  </a:txBody>
                  <a:tcPr anchor="ctr">
                    <a:solidFill>
                      <a:schemeClr val="accent2">
                        <a:lumMod val="60000"/>
                        <a:lumOff val="40000"/>
                      </a:schemeClr>
                    </a:solidFill>
                  </a:tcPr>
                </a:tc>
                <a:tc>
                  <a:txBody>
                    <a:bodyPr/>
                    <a:lstStyle/>
                    <a:p>
                      <a:pPr algn="ctr"/>
                      <a:r>
                        <a:rPr lang="en-US" sz="1800" dirty="0"/>
                        <a:t>0.8</a:t>
                      </a:r>
                    </a:p>
                  </a:txBody>
                  <a:tcPr anchor="ctr">
                    <a:solidFill>
                      <a:schemeClr val="accent2">
                        <a:lumMod val="60000"/>
                        <a:lumOff val="40000"/>
                      </a:schemeClr>
                    </a:solidFill>
                  </a:tcPr>
                </a:tc>
                <a:tc>
                  <a:txBody>
                    <a:bodyPr/>
                    <a:lstStyle/>
                    <a:p>
                      <a:pPr algn="ctr"/>
                      <a:r>
                        <a:rPr lang="en-US" sz="1800" dirty="0"/>
                        <a:t>0.2</a:t>
                      </a:r>
                    </a:p>
                  </a:txBody>
                  <a:tcPr anchor="ctr">
                    <a:solidFill>
                      <a:schemeClr val="accent2">
                        <a:lumMod val="60000"/>
                        <a:lumOff val="40000"/>
                      </a:schemeClr>
                    </a:solidFill>
                  </a:tcPr>
                </a:tc>
                <a:tc>
                  <a:txBody>
                    <a:bodyPr/>
                    <a:lstStyle/>
                    <a:p>
                      <a:pPr algn="ctr"/>
                      <a:r>
                        <a:rPr lang="en-US" sz="1800" dirty="0"/>
                        <a:t>1</a:t>
                      </a:r>
                    </a:p>
                  </a:txBody>
                  <a:tcPr anchor="ctr">
                    <a:solidFill>
                      <a:schemeClr val="accent2">
                        <a:lumMod val="60000"/>
                        <a:lumOff val="40000"/>
                      </a:schemeClr>
                    </a:solidFill>
                  </a:tcPr>
                </a:tc>
                <a:extLst>
                  <a:ext uri="{0D108BD9-81ED-4DB2-BD59-A6C34878D82A}">
                    <a16:rowId xmlns:a16="http://schemas.microsoft.com/office/drawing/2014/main" val="771949833"/>
                  </a:ext>
                </a:extLst>
              </a:tr>
            </a:tbl>
          </a:graphicData>
        </a:graphic>
      </p:graphicFrame>
      <p:sp>
        <p:nvSpPr>
          <p:cNvPr id="13" name="TextBox 12">
            <a:extLst>
              <a:ext uri="{FF2B5EF4-FFF2-40B4-BE49-F238E27FC236}">
                <a16:creationId xmlns:a16="http://schemas.microsoft.com/office/drawing/2014/main" id="{A2827BAC-7CAE-49D6-AB5E-C68389EC3DF9}"/>
              </a:ext>
            </a:extLst>
          </p:cNvPr>
          <p:cNvSpPr txBox="1"/>
          <p:nvPr/>
        </p:nvSpPr>
        <p:spPr>
          <a:xfrm>
            <a:off x="8763195" y="2325982"/>
            <a:ext cx="3352200" cy="461665"/>
          </a:xfrm>
          <a:prstGeom prst="rect">
            <a:avLst/>
          </a:prstGeom>
          <a:noFill/>
        </p:spPr>
        <p:txBody>
          <a:bodyPr wrap="none" rtlCol="0">
            <a:spAutoFit/>
          </a:bodyPr>
          <a:lstStyle/>
          <a:p>
            <a:r>
              <a:rPr lang="en-US" sz="2400" dirty="0">
                <a:solidFill>
                  <a:srgbClr val="FF0000"/>
                </a:solidFill>
              </a:rPr>
              <a:t>Independence Matrix E</a:t>
            </a:r>
          </a:p>
        </p:txBody>
      </p:sp>
      <p:sp>
        <p:nvSpPr>
          <p:cNvPr id="7" name="TextBox 6">
            <a:extLst>
              <a:ext uri="{FF2B5EF4-FFF2-40B4-BE49-F238E27FC236}">
                <a16:creationId xmlns:a16="http://schemas.microsoft.com/office/drawing/2014/main" id="{ACB003AC-1874-41F0-8E55-24195A25A789}"/>
              </a:ext>
            </a:extLst>
          </p:cNvPr>
          <p:cNvSpPr txBox="1"/>
          <p:nvPr/>
        </p:nvSpPr>
        <p:spPr>
          <a:xfrm>
            <a:off x="4876800" y="1661708"/>
            <a:ext cx="7427033" cy="461665"/>
          </a:xfrm>
          <a:prstGeom prst="rect">
            <a:avLst/>
          </a:prstGeom>
          <a:noFill/>
        </p:spPr>
        <p:txBody>
          <a:bodyPr wrap="none" rtlCol="0">
            <a:spAutoFit/>
          </a:bodyPr>
          <a:lstStyle/>
          <a:p>
            <a:r>
              <a:rPr lang="en-US" sz="2400" dirty="0"/>
              <a:t>How do we know if there are interesting correlations?</a:t>
            </a:r>
          </a:p>
        </p:txBody>
      </p:sp>
      <p:sp>
        <p:nvSpPr>
          <p:cNvPr id="9" name="Oval 8">
            <a:extLst>
              <a:ext uri="{FF2B5EF4-FFF2-40B4-BE49-F238E27FC236}">
                <a16:creationId xmlns:a16="http://schemas.microsoft.com/office/drawing/2014/main" id="{4201CE9D-96CD-48A1-8CFC-E53DDD5B9EA2}"/>
              </a:ext>
            </a:extLst>
          </p:cNvPr>
          <p:cNvSpPr/>
          <p:nvPr/>
        </p:nvSpPr>
        <p:spPr>
          <a:xfrm>
            <a:off x="9951323" y="4324256"/>
            <a:ext cx="685800" cy="685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Callout: Bent Line 13">
            <a:extLst>
              <a:ext uri="{FF2B5EF4-FFF2-40B4-BE49-F238E27FC236}">
                <a16:creationId xmlns:a16="http://schemas.microsoft.com/office/drawing/2014/main" id="{3941B333-A3C3-4FD2-B0A1-B8BEC23A527A}"/>
              </a:ext>
            </a:extLst>
          </p:cNvPr>
          <p:cNvSpPr/>
          <p:nvPr/>
        </p:nvSpPr>
        <p:spPr>
          <a:xfrm>
            <a:off x="9951323" y="5945926"/>
            <a:ext cx="2164477" cy="850808"/>
          </a:xfrm>
          <a:prstGeom prst="borderCallout2">
            <a:avLst>
              <a:gd name="adj1" fmla="val 18750"/>
              <a:gd name="adj2" fmla="val -8333"/>
              <a:gd name="adj3" fmla="val 18750"/>
              <a:gd name="adj4" fmla="val -16667"/>
              <a:gd name="adj5" fmla="val -120988"/>
              <a:gd name="adj6" fmla="val 5371"/>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The product of the two marginal values 0.2*0.8</a:t>
            </a:r>
          </a:p>
        </p:txBody>
      </p:sp>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E552988F-BBE6-44C0-8392-2EB050A0FC86}"/>
                  </a:ext>
                </a:extLst>
              </p:cNvPr>
              <p:cNvSpPr txBox="1"/>
              <p:nvPr/>
            </p:nvSpPr>
            <p:spPr>
              <a:xfrm>
                <a:off x="4899534" y="5708160"/>
                <a:ext cx="4639283" cy="490840"/>
              </a:xfrm>
              <a:prstGeom prst="rect">
                <a:avLst/>
              </a:prstGeom>
              <a:noFill/>
            </p:spPr>
            <p:txBody>
              <a:bodyPr wrap="none" rtlCol="0">
                <a:spAutoFit/>
              </a:bodyPr>
              <a:lstStyle/>
              <a:p>
                <a:r>
                  <a:rPr lang="en-US" sz="2400" dirty="0"/>
                  <a:t>Compare the values </a:t>
                </a:r>
                <a14:m>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𝑃</m:t>
                        </m:r>
                      </m:e>
                      <m:sub>
                        <m:r>
                          <a:rPr lang="en-US" sz="2400" b="0" i="1" smtClean="0">
                            <a:latin typeface="Cambria Math" panose="02040503050406030204" pitchFamily="18" charset="0"/>
                          </a:rPr>
                          <m:t>𝑥𝑦</m:t>
                        </m:r>
                      </m:sub>
                    </m:sSub>
                  </m:oMath>
                </a14:m>
                <a:r>
                  <a:rPr lang="en-US" sz="2400" dirty="0"/>
                  <a:t> with </a:t>
                </a:r>
                <a14:m>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𝐸</m:t>
                        </m:r>
                      </m:e>
                      <m:sub>
                        <m:r>
                          <a:rPr lang="en-US" sz="2400" b="0" i="1" smtClean="0">
                            <a:latin typeface="Cambria Math" panose="02040503050406030204" pitchFamily="18" charset="0"/>
                          </a:rPr>
                          <m:t>𝑥𝑦</m:t>
                        </m:r>
                      </m:sub>
                    </m:sSub>
                  </m:oMath>
                </a14:m>
                <a:endParaRPr lang="en-US" sz="2400" dirty="0"/>
              </a:p>
            </p:txBody>
          </p:sp>
        </mc:Choice>
        <mc:Fallback xmlns="">
          <p:sp>
            <p:nvSpPr>
              <p:cNvPr id="16" name="TextBox 15">
                <a:extLst>
                  <a:ext uri="{FF2B5EF4-FFF2-40B4-BE49-F238E27FC236}">
                    <a16:creationId xmlns:a16="http://schemas.microsoft.com/office/drawing/2014/main" id="{E552988F-BBE6-44C0-8392-2EB050A0FC86}"/>
                  </a:ext>
                </a:extLst>
              </p:cNvPr>
              <p:cNvSpPr txBox="1">
                <a:spLocks noRot="1" noChangeAspect="1" noMove="1" noResize="1" noEditPoints="1" noAdjustHandles="1" noChangeArrowheads="1" noChangeShapeType="1" noTextEdit="1"/>
              </p:cNvSpPr>
              <p:nvPr/>
            </p:nvSpPr>
            <p:spPr>
              <a:xfrm>
                <a:off x="4899534" y="5708160"/>
                <a:ext cx="4639283" cy="490840"/>
              </a:xfrm>
              <a:prstGeom prst="rect">
                <a:avLst/>
              </a:prstGeom>
              <a:blipFill>
                <a:blip r:embed="rId5"/>
                <a:stretch>
                  <a:fillRect l="-2102" t="-9877" b="-20988"/>
                </a:stretch>
              </a:blipFill>
            </p:spPr>
            <p:txBody>
              <a:bodyPr/>
              <a:lstStyle/>
              <a:p>
                <a:r>
                  <a:rPr lang="en-US">
                    <a:noFill/>
                  </a:rPr>
                  <a:t> </a:t>
                </a:r>
              </a:p>
            </p:txBody>
          </p:sp>
        </mc:Fallback>
      </mc:AlternateContent>
    </p:spTree>
    <p:extLst>
      <p:ext uri="{BB962C8B-B14F-4D97-AF65-F5344CB8AC3E}">
        <p14:creationId xmlns:p14="http://schemas.microsoft.com/office/powerpoint/2010/main" val="4203012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9" grpId="0" animBg="1"/>
      <p:bldP spid="14" grpId="0" animBg="1"/>
      <p:bldP spid="16" grpId="0"/>
    </p:bld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CD8525-9757-4AF0-B21A-8BDA6B197FAF}"/>
              </a:ext>
            </a:extLst>
          </p:cNvPr>
          <p:cNvSpPr>
            <a:spLocks noGrp="1"/>
          </p:cNvSpPr>
          <p:nvPr>
            <p:ph type="title"/>
          </p:nvPr>
        </p:nvSpPr>
        <p:spPr>
          <a:xfrm>
            <a:off x="609600" y="533400"/>
            <a:ext cx="10972800" cy="990600"/>
          </a:xfrm>
        </p:spPr>
        <p:txBody>
          <a:bodyPr/>
          <a:lstStyle/>
          <a:p>
            <a:r>
              <a:rPr lang="en-US" dirty="0"/>
              <a:t>Plotting attributes against each other</a:t>
            </a:r>
          </a:p>
        </p:txBody>
      </p:sp>
      <p:graphicFrame>
        <p:nvGraphicFramePr>
          <p:cNvPr id="5" name="Content Placeholder 3">
            <a:extLst>
              <a:ext uri="{FF2B5EF4-FFF2-40B4-BE49-F238E27FC236}">
                <a16:creationId xmlns:a16="http://schemas.microsoft.com/office/drawing/2014/main" id="{D0C4A21A-687A-4B65-B80E-E4856329E419}"/>
              </a:ext>
            </a:extLst>
          </p:cNvPr>
          <p:cNvGraphicFramePr>
            <a:graphicFrameLocks noChangeAspect="1"/>
          </p:cNvGraphicFramePr>
          <p:nvPr/>
        </p:nvGraphicFramePr>
        <p:xfrm>
          <a:off x="596900" y="1982788"/>
          <a:ext cx="4198938" cy="4478337"/>
        </p:xfrm>
        <a:graphic>
          <a:graphicData uri="http://schemas.openxmlformats.org/presentationml/2006/ole">
            <mc:AlternateContent xmlns:mc="http://schemas.openxmlformats.org/markup-compatibility/2006">
              <mc:Choice xmlns:v="urn:schemas-microsoft-com:vml" Requires="v">
                <p:oleObj spid="_x0000_s68621" name="Document" r:id="rId3" imgW="5406031" imgH="5779418" progId="Word.Document.8">
                  <p:embed/>
                </p:oleObj>
              </mc:Choice>
              <mc:Fallback>
                <p:oleObj name="Document" r:id="rId3" imgW="5406031" imgH="5779418" progId="Word.Document.8">
                  <p:embed/>
                  <p:pic>
                    <p:nvPicPr>
                      <p:cNvPr id="5" name="Content Placeholder 3">
                        <a:extLst>
                          <a:ext uri="{FF2B5EF4-FFF2-40B4-BE49-F238E27FC236}">
                            <a16:creationId xmlns:a16="http://schemas.microsoft.com/office/drawing/2014/main" id="{D0C4A21A-687A-4B65-B80E-E4856329E419}"/>
                          </a:ext>
                        </a:extLst>
                      </p:cNvPr>
                      <p:cNvPicPr>
                        <a:picLocks noChangeAspect="1" noChangeArrowheads="1"/>
                      </p:cNvPicPr>
                      <p:nvPr/>
                    </p:nvPicPr>
                    <p:blipFill>
                      <a:blip r:embed="rId4"/>
                      <a:srcRect/>
                      <a:stretch>
                        <a:fillRect/>
                      </a:stretch>
                    </p:blipFill>
                    <p:spPr bwMode="auto">
                      <a:xfrm>
                        <a:off x="596900" y="1982788"/>
                        <a:ext cx="4198938" cy="4478337"/>
                      </a:xfrm>
                      <a:prstGeom prst="rect">
                        <a:avLst/>
                      </a:prstGeom>
                      <a:noFill/>
                      <a:ln>
                        <a:noFill/>
                      </a:ln>
                      <a:effectLst/>
                    </p:spPr>
                  </p:pic>
                </p:oleObj>
              </mc:Fallback>
            </mc:AlternateContent>
          </a:graphicData>
        </a:graphic>
      </p:graphicFrame>
      <p:graphicFrame>
        <p:nvGraphicFramePr>
          <p:cNvPr id="6" name="Table 7">
            <a:extLst>
              <a:ext uri="{FF2B5EF4-FFF2-40B4-BE49-F238E27FC236}">
                <a16:creationId xmlns:a16="http://schemas.microsoft.com/office/drawing/2014/main" id="{B08EBB9C-262B-47D9-8F89-71070E805B37}"/>
              </a:ext>
            </a:extLst>
          </p:cNvPr>
          <p:cNvGraphicFramePr>
            <a:graphicFrameLocks noGrp="1"/>
          </p:cNvGraphicFramePr>
          <p:nvPr/>
        </p:nvGraphicFramePr>
        <p:xfrm>
          <a:off x="5029200" y="2247900"/>
          <a:ext cx="3025544" cy="2362200"/>
        </p:xfrm>
        <a:graphic>
          <a:graphicData uri="http://schemas.openxmlformats.org/drawingml/2006/table">
            <a:tbl>
              <a:tblPr firstRow="1" firstCol="1">
                <a:tableStyleId>{5C22544A-7EE6-4342-B048-85BDC9FD1C3A}</a:tableStyleId>
              </a:tblPr>
              <a:tblGrid>
                <a:gridCol w="1163671">
                  <a:extLst>
                    <a:ext uri="{9D8B030D-6E8A-4147-A177-3AD203B41FA5}">
                      <a16:colId xmlns:a16="http://schemas.microsoft.com/office/drawing/2014/main" val="1914026772"/>
                    </a:ext>
                  </a:extLst>
                </a:gridCol>
                <a:gridCol w="581835">
                  <a:extLst>
                    <a:ext uri="{9D8B030D-6E8A-4147-A177-3AD203B41FA5}">
                      <a16:colId xmlns:a16="http://schemas.microsoft.com/office/drawing/2014/main" val="2054213332"/>
                    </a:ext>
                  </a:extLst>
                </a:gridCol>
                <a:gridCol w="640019">
                  <a:extLst>
                    <a:ext uri="{9D8B030D-6E8A-4147-A177-3AD203B41FA5}">
                      <a16:colId xmlns:a16="http://schemas.microsoft.com/office/drawing/2014/main" val="4284135216"/>
                    </a:ext>
                  </a:extLst>
                </a:gridCol>
                <a:gridCol w="640019">
                  <a:extLst>
                    <a:ext uri="{9D8B030D-6E8A-4147-A177-3AD203B41FA5}">
                      <a16:colId xmlns:a16="http://schemas.microsoft.com/office/drawing/2014/main" val="3861458104"/>
                    </a:ext>
                  </a:extLst>
                </a:gridCol>
              </a:tblGrid>
              <a:tr h="472440">
                <a:tc>
                  <a:txBody>
                    <a:bodyPr/>
                    <a:lstStyle/>
                    <a:p>
                      <a:pPr algn="ctr"/>
                      <a:endParaRPr lang="en-US" sz="1800" dirty="0"/>
                    </a:p>
                  </a:txBody>
                  <a:tcPr anchor="ctr"/>
                </a:tc>
                <a:tc>
                  <a:txBody>
                    <a:bodyPr/>
                    <a:lstStyle/>
                    <a:p>
                      <a:pPr algn="ctr"/>
                      <a:r>
                        <a:rPr lang="en-US" sz="1800" dirty="0"/>
                        <a:t>No</a:t>
                      </a:r>
                    </a:p>
                  </a:txBody>
                  <a:tcPr anchor="ctr"/>
                </a:tc>
                <a:tc>
                  <a:txBody>
                    <a:bodyPr/>
                    <a:lstStyle/>
                    <a:p>
                      <a:pPr algn="ctr"/>
                      <a:r>
                        <a:rPr lang="en-US" sz="1800" dirty="0"/>
                        <a:t>Yes</a:t>
                      </a:r>
                    </a:p>
                  </a:txBody>
                  <a:tcPr anchor="ctr"/>
                </a:tc>
                <a:tc>
                  <a:txBody>
                    <a:bodyPr/>
                    <a:lstStyle/>
                    <a:p>
                      <a:pPr algn="ctr"/>
                      <a:endParaRPr lang="en-US" sz="1800" dirty="0"/>
                    </a:p>
                  </a:txBody>
                  <a:tcPr anchor="ctr">
                    <a:solidFill>
                      <a:schemeClr val="accent2">
                        <a:lumMod val="60000"/>
                        <a:lumOff val="40000"/>
                      </a:schemeClr>
                    </a:solidFill>
                  </a:tcPr>
                </a:tc>
                <a:extLst>
                  <a:ext uri="{0D108BD9-81ED-4DB2-BD59-A6C34878D82A}">
                    <a16:rowId xmlns:a16="http://schemas.microsoft.com/office/drawing/2014/main" val="1554760402"/>
                  </a:ext>
                </a:extLst>
              </a:tr>
              <a:tr h="472440">
                <a:tc>
                  <a:txBody>
                    <a:bodyPr/>
                    <a:lstStyle/>
                    <a:p>
                      <a:pPr algn="ctr"/>
                      <a:r>
                        <a:rPr lang="en-US" sz="1800" dirty="0"/>
                        <a:t>Single</a:t>
                      </a:r>
                    </a:p>
                  </a:txBody>
                  <a:tcPr anchor="ctr"/>
                </a:tc>
                <a:tc>
                  <a:txBody>
                    <a:bodyPr/>
                    <a:lstStyle/>
                    <a:p>
                      <a:pPr algn="ctr"/>
                      <a:r>
                        <a:rPr lang="en-US" sz="1800" dirty="0"/>
                        <a:t>0.2</a:t>
                      </a:r>
                    </a:p>
                  </a:txBody>
                  <a:tcPr anchor="ctr"/>
                </a:tc>
                <a:tc>
                  <a:txBody>
                    <a:bodyPr/>
                    <a:lstStyle/>
                    <a:p>
                      <a:pPr algn="ctr"/>
                      <a:r>
                        <a:rPr lang="en-US" sz="1800" dirty="0"/>
                        <a:t>0.1</a:t>
                      </a:r>
                    </a:p>
                  </a:txBody>
                  <a:tcPr anchor="ctr"/>
                </a:tc>
                <a:tc>
                  <a:txBody>
                    <a:bodyPr/>
                    <a:lstStyle/>
                    <a:p>
                      <a:pPr algn="ctr"/>
                      <a:r>
                        <a:rPr lang="en-US" sz="1800" dirty="0"/>
                        <a:t>0.3</a:t>
                      </a:r>
                    </a:p>
                  </a:txBody>
                  <a:tcPr anchor="ctr">
                    <a:solidFill>
                      <a:schemeClr val="accent2">
                        <a:lumMod val="60000"/>
                        <a:lumOff val="40000"/>
                      </a:schemeClr>
                    </a:solidFill>
                  </a:tcPr>
                </a:tc>
                <a:extLst>
                  <a:ext uri="{0D108BD9-81ED-4DB2-BD59-A6C34878D82A}">
                    <a16:rowId xmlns:a16="http://schemas.microsoft.com/office/drawing/2014/main" val="759280919"/>
                  </a:ext>
                </a:extLst>
              </a:tr>
              <a:tr h="472440">
                <a:tc>
                  <a:txBody>
                    <a:bodyPr/>
                    <a:lstStyle/>
                    <a:p>
                      <a:pPr algn="ctr"/>
                      <a:r>
                        <a:rPr lang="en-US" sz="1800" dirty="0"/>
                        <a:t>Married</a:t>
                      </a:r>
                    </a:p>
                  </a:txBody>
                  <a:tcPr anchor="ctr"/>
                </a:tc>
                <a:tc>
                  <a:txBody>
                    <a:bodyPr/>
                    <a:lstStyle/>
                    <a:p>
                      <a:pPr algn="ctr"/>
                      <a:r>
                        <a:rPr lang="en-US" sz="1800" dirty="0"/>
                        <a:t>0.4</a:t>
                      </a:r>
                    </a:p>
                  </a:txBody>
                  <a:tcPr anchor="ctr"/>
                </a:tc>
                <a:tc>
                  <a:txBody>
                    <a:bodyPr/>
                    <a:lstStyle/>
                    <a:p>
                      <a:pPr algn="ctr"/>
                      <a:r>
                        <a:rPr lang="en-US" sz="1800" dirty="0"/>
                        <a:t>0.0</a:t>
                      </a:r>
                    </a:p>
                  </a:txBody>
                  <a:tcPr anchor="ctr"/>
                </a:tc>
                <a:tc>
                  <a:txBody>
                    <a:bodyPr/>
                    <a:lstStyle/>
                    <a:p>
                      <a:pPr algn="ctr"/>
                      <a:r>
                        <a:rPr lang="en-US" sz="1800" dirty="0"/>
                        <a:t>0.4</a:t>
                      </a:r>
                    </a:p>
                  </a:txBody>
                  <a:tcPr anchor="ctr">
                    <a:solidFill>
                      <a:schemeClr val="accent2">
                        <a:lumMod val="60000"/>
                        <a:lumOff val="40000"/>
                      </a:schemeClr>
                    </a:solidFill>
                  </a:tcPr>
                </a:tc>
                <a:extLst>
                  <a:ext uri="{0D108BD9-81ED-4DB2-BD59-A6C34878D82A}">
                    <a16:rowId xmlns:a16="http://schemas.microsoft.com/office/drawing/2014/main" val="1405579715"/>
                  </a:ext>
                </a:extLst>
              </a:tr>
              <a:tr h="472440">
                <a:tc>
                  <a:txBody>
                    <a:bodyPr/>
                    <a:lstStyle/>
                    <a:p>
                      <a:pPr algn="ctr"/>
                      <a:r>
                        <a:rPr lang="en-US" sz="1800" dirty="0"/>
                        <a:t>Divorced</a:t>
                      </a:r>
                    </a:p>
                  </a:txBody>
                  <a:tcPr anchor="ctr"/>
                </a:tc>
                <a:tc>
                  <a:txBody>
                    <a:bodyPr/>
                    <a:lstStyle/>
                    <a:p>
                      <a:pPr algn="ctr"/>
                      <a:r>
                        <a:rPr lang="en-US" sz="1800" dirty="0"/>
                        <a:t>0.1</a:t>
                      </a:r>
                    </a:p>
                  </a:txBody>
                  <a:tcPr anchor="ctr"/>
                </a:tc>
                <a:tc>
                  <a:txBody>
                    <a:bodyPr/>
                    <a:lstStyle/>
                    <a:p>
                      <a:pPr algn="ctr"/>
                      <a:r>
                        <a:rPr lang="en-US" sz="1800" dirty="0"/>
                        <a:t>0.1</a:t>
                      </a:r>
                    </a:p>
                  </a:txBody>
                  <a:tcPr anchor="ctr"/>
                </a:tc>
                <a:tc>
                  <a:txBody>
                    <a:bodyPr/>
                    <a:lstStyle/>
                    <a:p>
                      <a:pPr algn="ctr"/>
                      <a:r>
                        <a:rPr lang="en-US" sz="1800" dirty="0"/>
                        <a:t>0.2</a:t>
                      </a:r>
                    </a:p>
                  </a:txBody>
                  <a:tcPr anchor="ctr">
                    <a:solidFill>
                      <a:schemeClr val="accent2">
                        <a:lumMod val="60000"/>
                        <a:lumOff val="40000"/>
                      </a:schemeClr>
                    </a:solidFill>
                  </a:tcPr>
                </a:tc>
                <a:extLst>
                  <a:ext uri="{0D108BD9-81ED-4DB2-BD59-A6C34878D82A}">
                    <a16:rowId xmlns:a16="http://schemas.microsoft.com/office/drawing/2014/main" val="547756987"/>
                  </a:ext>
                </a:extLst>
              </a:tr>
              <a:tr h="472440">
                <a:tc>
                  <a:txBody>
                    <a:bodyPr/>
                    <a:lstStyle/>
                    <a:p>
                      <a:pPr algn="ctr"/>
                      <a:endParaRPr lang="en-US" sz="1800" dirty="0"/>
                    </a:p>
                  </a:txBody>
                  <a:tcPr anchor="ctr">
                    <a:solidFill>
                      <a:schemeClr val="accent2">
                        <a:lumMod val="60000"/>
                        <a:lumOff val="40000"/>
                      </a:schemeClr>
                    </a:solidFill>
                  </a:tcPr>
                </a:tc>
                <a:tc>
                  <a:txBody>
                    <a:bodyPr/>
                    <a:lstStyle/>
                    <a:p>
                      <a:pPr algn="ctr"/>
                      <a:r>
                        <a:rPr lang="en-US" sz="1800" dirty="0"/>
                        <a:t>0.8</a:t>
                      </a:r>
                    </a:p>
                  </a:txBody>
                  <a:tcPr anchor="ctr">
                    <a:solidFill>
                      <a:schemeClr val="accent2">
                        <a:lumMod val="60000"/>
                        <a:lumOff val="40000"/>
                      </a:schemeClr>
                    </a:solidFill>
                  </a:tcPr>
                </a:tc>
                <a:tc>
                  <a:txBody>
                    <a:bodyPr/>
                    <a:lstStyle/>
                    <a:p>
                      <a:pPr algn="ctr"/>
                      <a:r>
                        <a:rPr lang="en-US" sz="1800" dirty="0"/>
                        <a:t>0.2</a:t>
                      </a:r>
                    </a:p>
                  </a:txBody>
                  <a:tcPr anchor="ctr">
                    <a:solidFill>
                      <a:schemeClr val="accent2">
                        <a:lumMod val="60000"/>
                        <a:lumOff val="40000"/>
                      </a:schemeClr>
                    </a:solidFill>
                  </a:tcPr>
                </a:tc>
                <a:tc>
                  <a:txBody>
                    <a:bodyPr/>
                    <a:lstStyle/>
                    <a:p>
                      <a:pPr algn="ctr"/>
                      <a:r>
                        <a:rPr lang="en-US" sz="1800" dirty="0"/>
                        <a:t>1</a:t>
                      </a:r>
                    </a:p>
                  </a:txBody>
                  <a:tcPr anchor="ctr">
                    <a:solidFill>
                      <a:schemeClr val="accent2">
                        <a:lumMod val="60000"/>
                        <a:lumOff val="40000"/>
                      </a:schemeClr>
                    </a:solidFill>
                  </a:tcPr>
                </a:tc>
                <a:extLst>
                  <a:ext uri="{0D108BD9-81ED-4DB2-BD59-A6C34878D82A}">
                    <a16:rowId xmlns:a16="http://schemas.microsoft.com/office/drawing/2014/main" val="771949833"/>
                  </a:ext>
                </a:extLst>
              </a:tr>
            </a:tbl>
          </a:graphicData>
        </a:graphic>
      </p:graphicFrame>
      <p:sp>
        <p:nvSpPr>
          <p:cNvPr id="8" name="TextBox 7">
            <a:extLst>
              <a:ext uri="{FF2B5EF4-FFF2-40B4-BE49-F238E27FC236}">
                <a16:creationId xmlns:a16="http://schemas.microsoft.com/office/drawing/2014/main" id="{AEA12046-B8EC-450B-A802-8D1A7218A018}"/>
              </a:ext>
            </a:extLst>
          </p:cNvPr>
          <p:cNvSpPr txBox="1"/>
          <p:nvPr/>
        </p:nvSpPr>
        <p:spPr>
          <a:xfrm>
            <a:off x="4703969" y="1723222"/>
            <a:ext cx="3676006" cy="461665"/>
          </a:xfrm>
          <a:prstGeom prst="rect">
            <a:avLst/>
          </a:prstGeom>
          <a:noFill/>
        </p:spPr>
        <p:txBody>
          <a:bodyPr wrap="none" rtlCol="0">
            <a:spAutoFit/>
          </a:bodyPr>
          <a:lstStyle/>
          <a:p>
            <a:r>
              <a:rPr lang="en-US" sz="2400" dirty="0">
                <a:solidFill>
                  <a:srgbClr val="FF0000"/>
                </a:solidFill>
              </a:rPr>
              <a:t>Joint Distribution Matrix P</a:t>
            </a:r>
          </a:p>
        </p:txBody>
      </p:sp>
      <p:graphicFrame>
        <p:nvGraphicFramePr>
          <p:cNvPr id="12" name="Table 7">
            <a:extLst>
              <a:ext uri="{FF2B5EF4-FFF2-40B4-BE49-F238E27FC236}">
                <a16:creationId xmlns:a16="http://schemas.microsoft.com/office/drawing/2014/main" id="{1864E5EE-24AD-4628-AD25-C8EC47298F31}"/>
              </a:ext>
            </a:extLst>
          </p:cNvPr>
          <p:cNvGraphicFramePr>
            <a:graphicFrameLocks noGrp="1"/>
          </p:cNvGraphicFramePr>
          <p:nvPr/>
        </p:nvGraphicFramePr>
        <p:xfrm>
          <a:off x="8740543" y="2184351"/>
          <a:ext cx="3352801" cy="2501948"/>
        </p:xfrm>
        <a:graphic>
          <a:graphicData uri="http://schemas.openxmlformats.org/drawingml/2006/table">
            <a:tbl>
              <a:tblPr firstRow="1" firstCol="1">
                <a:tableStyleId>{F5AB1C69-6EDB-4FF4-983F-18BD219EF322}</a:tableStyleId>
              </a:tblPr>
              <a:tblGrid>
                <a:gridCol w="1289540">
                  <a:extLst>
                    <a:ext uri="{9D8B030D-6E8A-4147-A177-3AD203B41FA5}">
                      <a16:colId xmlns:a16="http://schemas.microsoft.com/office/drawing/2014/main" val="1914026772"/>
                    </a:ext>
                  </a:extLst>
                </a:gridCol>
                <a:gridCol w="644769">
                  <a:extLst>
                    <a:ext uri="{9D8B030D-6E8A-4147-A177-3AD203B41FA5}">
                      <a16:colId xmlns:a16="http://schemas.microsoft.com/office/drawing/2014/main" val="2054213332"/>
                    </a:ext>
                  </a:extLst>
                </a:gridCol>
                <a:gridCol w="709246">
                  <a:extLst>
                    <a:ext uri="{9D8B030D-6E8A-4147-A177-3AD203B41FA5}">
                      <a16:colId xmlns:a16="http://schemas.microsoft.com/office/drawing/2014/main" val="4284135216"/>
                    </a:ext>
                  </a:extLst>
                </a:gridCol>
                <a:gridCol w="709246">
                  <a:extLst>
                    <a:ext uri="{9D8B030D-6E8A-4147-A177-3AD203B41FA5}">
                      <a16:colId xmlns:a16="http://schemas.microsoft.com/office/drawing/2014/main" val="3861458104"/>
                    </a:ext>
                  </a:extLst>
                </a:gridCol>
              </a:tblGrid>
              <a:tr h="497182">
                <a:tc>
                  <a:txBody>
                    <a:bodyPr/>
                    <a:lstStyle/>
                    <a:p>
                      <a:pPr algn="ctr"/>
                      <a:endParaRPr lang="en-US" sz="1800" dirty="0"/>
                    </a:p>
                  </a:txBody>
                  <a:tcPr anchor="ctr"/>
                </a:tc>
                <a:tc>
                  <a:txBody>
                    <a:bodyPr/>
                    <a:lstStyle/>
                    <a:p>
                      <a:pPr algn="ctr"/>
                      <a:r>
                        <a:rPr lang="en-US" sz="1800" dirty="0"/>
                        <a:t>No</a:t>
                      </a:r>
                    </a:p>
                  </a:txBody>
                  <a:tcPr anchor="ctr"/>
                </a:tc>
                <a:tc>
                  <a:txBody>
                    <a:bodyPr/>
                    <a:lstStyle/>
                    <a:p>
                      <a:pPr algn="ctr"/>
                      <a:r>
                        <a:rPr lang="en-US" sz="1800" dirty="0"/>
                        <a:t>Yes</a:t>
                      </a:r>
                    </a:p>
                  </a:txBody>
                  <a:tcPr anchor="ctr"/>
                </a:tc>
                <a:tc>
                  <a:txBody>
                    <a:bodyPr/>
                    <a:lstStyle/>
                    <a:p>
                      <a:pPr algn="ctr"/>
                      <a:endParaRPr lang="en-US" sz="1800" dirty="0"/>
                    </a:p>
                  </a:txBody>
                  <a:tcPr anchor="ctr">
                    <a:solidFill>
                      <a:schemeClr val="accent2">
                        <a:lumMod val="60000"/>
                        <a:lumOff val="40000"/>
                      </a:schemeClr>
                    </a:solidFill>
                  </a:tcPr>
                </a:tc>
                <a:extLst>
                  <a:ext uri="{0D108BD9-81ED-4DB2-BD59-A6C34878D82A}">
                    <a16:rowId xmlns:a16="http://schemas.microsoft.com/office/drawing/2014/main" val="1554760402"/>
                  </a:ext>
                </a:extLst>
              </a:tr>
              <a:tr h="590203">
                <a:tc>
                  <a:txBody>
                    <a:bodyPr/>
                    <a:lstStyle/>
                    <a:p>
                      <a:pPr algn="ctr"/>
                      <a:r>
                        <a:rPr lang="en-US" sz="1800" dirty="0"/>
                        <a:t>Single</a:t>
                      </a:r>
                    </a:p>
                  </a:txBody>
                  <a:tcPr anchor="ctr"/>
                </a:tc>
                <a:tc>
                  <a:txBody>
                    <a:bodyPr/>
                    <a:lstStyle/>
                    <a:p>
                      <a:pPr algn="ctr"/>
                      <a:r>
                        <a:rPr lang="en-US" sz="1800" dirty="0"/>
                        <a:t>0.24</a:t>
                      </a:r>
                    </a:p>
                  </a:txBody>
                  <a:tcPr anchor="ctr"/>
                </a:tc>
                <a:tc>
                  <a:txBody>
                    <a:bodyPr/>
                    <a:lstStyle/>
                    <a:p>
                      <a:pPr algn="ctr"/>
                      <a:r>
                        <a:rPr lang="en-US" sz="1800" dirty="0"/>
                        <a:t>0.06</a:t>
                      </a:r>
                    </a:p>
                  </a:txBody>
                  <a:tcPr anchor="ctr"/>
                </a:tc>
                <a:tc>
                  <a:txBody>
                    <a:bodyPr/>
                    <a:lstStyle/>
                    <a:p>
                      <a:pPr algn="ctr"/>
                      <a:r>
                        <a:rPr lang="en-US" sz="1800" dirty="0"/>
                        <a:t>0.3</a:t>
                      </a:r>
                    </a:p>
                  </a:txBody>
                  <a:tcPr anchor="ctr">
                    <a:solidFill>
                      <a:schemeClr val="accent2">
                        <a:lumMod val="60000"/>
                        <a:lumOff val="40000"/>
                      </a:schemeClr>
                    </a:solidFill>
                  </a:tcPr>
                </a:tc>
                <a:extLst>
                  <a:ext uri="{0D108BD9-81ED-4DB2-BD59-A6C34878D82A}">
                    <a16:rowId xmlns:a16="http://schemas.microsoft.com/office/drawing/2014/main" val="759280919"/>
                  </a:ext>
                </a:extLst>
              </a:tr>
              <a:tr h="497182">
                <a:tc>
                  <a:txBody>
                    <a:bodyPr/>
                    <a:lstStyle/>
                    <a:p>
                      <a:pPr algn="ctr"/>
                      <a:r>
                        <a:rPr lang="en-US" sz="1800" dirty="0"/>
                        <a:t>Married</a:t>
                      </a:r>
                    </a:p>
                  </a:txBody>
                  <a:tcPr anchor="ctr"/>
                </a:tc>
                <a:tc>
                  <a:txBody>
                    <a:bodyPr/>
                    <a:lstStyle/>
                    <a:p>
                      <a:pPr algn="ctr"/>
                      <a:r>
                        <a:rPr lang="en-US" sz="1800" dirty="0"/>
                        <a:t>0.32</a:t>
                      </a:r>
                    </a:p>
                  </a:txBody>
                  <a:tcPr anchor="ctr"/>
                </a:tc>
                <a:tc>
                  <a:txBody>
                    <a:bodyPr/>
                    <a:lstStyle/>
                    <a:p>
                      <a:pPr algn="ctr"/>
                      <a:r>
                        <a:rPr lang="en-US" sz="1800" dirty="0"/>
                        <a:t>0.08</a:t>
                      </a:r>
                    </a:p>
                  </a:txBody>
                  <a:tcPr anchor="ctr"/>
                </a:tc>
                <a:tc>
                  <a:txBody>
                    <a:bodyPr/>
                    <a:lstStyle/>
                    <a:p>
                      <a:pPr algn="ctr"/>
                      <a:r>
                        <a:rPr lang="en-US" sz="1800" dirty="0"/>
                        <a:t>0.4</a:t>
                      </a:r>
                    </a:p>
                  </a:txBody>
                  <a:tcPr anchor="ctr">
                    <a:solidFill>
                      <a:schemeClr val="accent2">
                        <a:lumMod val="60000"/>
                        <a:lumOff val="40000"/>
                      </a:schemeClr>
                    </a:solidFill>
                  </a:tcPr>
                </a:tc>
                <a:extLst>
                  <a:ext uri="{0D108BD9-81ED-4DB2-BD59-A6C34878D82A}">
                    <a16:rowId xmlns:a16="http://schemas.microsoft.com/office/drawing/2014/main" val="1405579715"/>
                  </a:ext>
                </a:extLst>
              </a:tr>
              <a:tr h="497182">
                <a:tc>
                  <a:txBody>
                    <a:bodyPr/>
                    <a:lstStyle/>
                    <a:p>
                      <a:pPr algn="ctr"/>
                      <a:r>
                        <a:rPr lang="en-US" sz="1800" dirty="0"/>
                        <a:t>Divorced</a:t>
                      </a:r>
                    </a:p>
                  </a:txBody>
                  <a:tcPr anchor="ctr"/>
                </a:tc>
                <a:tc>
                  <a:txBody>
                    <a:bodyPr/>
                    <a:lstStyle/>
                    <a:p>
                      <a:pPr algn="ctr"/>
                      <a:r>
                        <a:rPr lang="en-US" sz="1800" dirty="0"/>
                        <a:t>0.16</a:t>
                      </a:r>
                    </a:p>
                  </a:txBody>
                  <a:tcPr anchor="ctr"/>
                </a:tc>
                <a:tc>
                  <a:txBody>
                    <a:bodyPr/>
                    <a:lstStyle/>
                    <a:p>
                      <a:pPr algn="ctr"/>
                      <a:r>
                        <a:rPr lang="en-US" sz="1800" dirty="0"/>
                        <a:t>0.04</a:t>
                      </a:r>
                    </a:p>
                  </a:txBody>
                  <a:tcPr anchor="ctr"/>
                </a:tc>
                <a:tc>
                  <a:txBody>
                    <a:bodyPr/>
                    <a:lstStyle/>
                    <a:p>
                      <a:pPr algn="ctr"/>
                      <a:r>
                        <a:rPr lang="en-US" sz="1800" dirty="0"/>
                        <a:t>0.2</a:t>
                      </a:r>
                    </a:p>
                  </a:txBody>
                  <a:tcPr anchor="ctr">
                    <a:solidFill>
                      <a:schemeClr val="accent2">
                        <a:lumMod val="60000"/>
                        <a:lumOff val="40000"/>
                      </a:schemeClr>
                    </a:solidFill>
                  </a:tcPr>
                </a:tc>
                <a:extLst>
                  <a:ext uri="{0D108BD9-81ED-4DB2-BD59-A6C34878D82A}">
                    <a16:rowId xmlns:a16="http://schemas.microsoft.com/office/drawing/2014/main" val="547756987"/>
                  </a:ext>
                </a:extLst>
              </a:tr>
              <a:tr h="420199">
                <a:tc>
                  <a:txBody>
                    <a:bodyPr/>
                    <a:lstStyle/>
                    <a:p>
                      <a:pPr algn="ctr"/>
                      <a:endParaRPr lang="en-US" sz="1800" dirty="0"/>
                    </a:p>
                  </a:txBody>
                  <a:tcPr anchor="ctr">
                    <a:solidFill>
                      <a:schemeClr val="accent2">
                        <a:lumMod val="60000"/>
                        <a:lumOff val="40000"/>
                      </a:schemeClr>
                    </a:solidFill>
                  </a:tcPr>
                </a:tc>
                <a:tc>
                  <a:txBody>
                    <a:bodyPr/>
                    <a:lstStyle/>
                    <a:p>
                      <a:pPr algn="ctr"/>
                      <a:r>
                        <a:rPr lang="en-US" sz="1800" dirty="0"/>
                        <a:t>0.8</a:t>
                      </a:r>
                    </a:p>
                  </a:txBody>
                  <a:tcPr anchor="ctr">
                    <a:solidFill>
                      <a:schemeClr val="accent2">
                        <a:lumMod val="60000"/>
                        <a:lumOff val="40000"/>
                      </a:schemeClr>
                    </a:solidFill>
                  </a:tcPr>
                </a:tc>
                <a:tc>
                  <a:txBody>
                    <a:bodyPr/>
                    <a:lstStyle/>
                    <a:p>
                      <a:pPr algn="ctr"/>
                      <a:r>
                        <a:rPr lang="en-US" sz="1800" dirty="0"/>
                        <a:t>0.2</a:t>
                      </a:r>
                    </a:p>
                  </a:txBody>
                  <a:tcPr anchor="ctr">
                    <a:solidFill>
                      <a:schemeClr val="accent2">
                        <a:lumMod val="60000"/>
                        <a:lumOff val="40000"/>
                      </a:schemeClr>
                    </a:solidFill>
                  </a:tcPr>
                </a:tc>
                <a:tc>
                  <a:txBody>
                    <a:bodyPr/>
                    <a:lstStyle/>
                    <a:p>
                      <a:pPr algn="ctr"/>
                      <a:r>
                        <a:rPr lang="en-US" sz="1800" dirty="0"/>
                        <a:t>1</a:t>
                      </a:r>
                    </a:p>
                  </a:txBody>
                  <a:tcPr anchor="ctr">
                    <a:solidFill>
                      <a:schemeClr val="accent2">
                        <a:lumMod val="60000"/>
                        <a:lumOff val="40000"/>
                      </a:schemeClr>
                    </a:solidFill>
                  </a:tcPr>
                </a:tc>
                <a:extLst>
                  <a:ext uri="{0D108BD9-81ED-4DB2-BD59-A6C34878D82A}">
                    <a16:rowId xmlns:a16="http://schemas.microsoft.com/office/drawing/2014/main" val="771949833"/>
                  </a:ext>
                </a:extLst>
              </a:tr>
            </a:tbl>
          </a:graphicData>
        </a:graphic>
      </p:graphicFrame>
      <p:sp>
        <p:nvSpPr>
          <p:cNvPr id="13" name="TextBox 12">
            <a:extLst>
              <a:ext uri="{FF2B5EF4-FFF2-40B4-BE49-F238E27FC236}">
                <a16:creationId xmlns:a16="http://schemas.microsoft.com/office/drawing/2014/main" id="{A2827BAC-7CAE-49D6-AB5E-C68389EC3DF9}"/>
              </a:ext>
            </a:extLst>
          </p:cNvPr>
          <p:cNvSpPr txBox="1"/>
          <p:nvPr/>
        </p:nvSpPr>
        <p:spPr>
          <a:xfrm>
            <a:off x="8816938" y="1722686"/>
            <a:ext cx="3352200" cy="461665"/>
          </a:xfrm>
          <a:prstGeom prst="rect">
            <a:avLst/>
          </a:prstGeom>
          <a:noFill/>
        </p:spPr>
        <p:txBody>
          <a:bodyPr wrap="none" rtlCol="0">
            <a:spAutoFit/>
          </a:bodyPr>
          <a:lstStyle/>
          <a:p>
            <a:r>
              <a:rPr lang="en-US" sz="2400" dirty="0">
                <a:solidFill>
                  <a:srgbClr val="FF0000"/>
                </a:solidFill>
              </a:rPr>
              <a:t>Independence Matrix E</a:t>
            </a: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186C7CBA-0A65-4902-9DD3-968D18A1AC91}"/>
                  </a:ext>
                </a:extLst>
              </p:cNvPr>
              <p:cNvSpPr txBox="1"/>
              <p:nvPr/>
            </p:nvSpPr>
            <p:spPr>
              <a:xfrm>
                <a:off x="4703969" y="4778576"/>
                <a:ext cx="7677038" cy="1918539"/>
              </a:xfrm>
              <a:prstGeom prst="rect">
                <a:avLst/>
              </a:prstGeom>
              <a:noFill/>
            </p:spPr>
            <p:txBody>
              <a:bodyPr wrap="none" rtlCol="0">
                <a:spAutoFit/>
              </a:bodyPr>
              <a:lstStyle/>
              <a:p>
                <a:r>
                  <a:rPr lang="en-US" dirty="0"/>
                  <a:t>We can compare specific pairs of values:</a:t>
                </a:r>
              </a:p>
              <a:p>
                <a:pPr marL="285750" indent="-285750">
                  <a:buFont typeface="Arial" panose="020B0604020202020204" pitchFamily="34" charset="0"/>
                  <a:buChar char="•"/>
                </a:pPr>
                <a:r>
                  <a:rPr lang="en-US" dirty="0"/>
                  <a:t>If </a:t>
                </a:r>
                <a14:m>
                  <m:oMath xmlns:m="http://schemas.openxmlformats.org/officeDocument/2006/math">
                    <m:r>
                      <a:rPr lang="en-US" b="0" i="1" smtClean="0">
                        <a:solidFill>
                          <a:srgbClr val="0070C0"/>
                        </a:solidFill>
                        <a:latin typeface="Cambria Math" panose="02040503050406030204" pitchFamily="18" charset="0"/>
                      </a:rPr>
                      <m:t>𝑃</m:t>
                    </m:r>
                    <m:d>
                      <m:dPr>
                        <m:ctrlPr>
                          <a:rPr lang="en-US" b="0" i="1" smtClean="0">
                            <a:solidFill>
                              <a:srgbClr val="0070C0"/>
                            </a:solidFill>
                            <a:latin typeface="Cambria Math" panose="02040503050406030204" pitchFamily="18" charset="0"/>
                          </a:rPr>
                        </m:ctrlPr>
                      </m:dPr>
                      <m:e>
                        <m:r>
                          <a:rPr lang="en-US" b="0" i="1" smtClean="0">
                            <a:solidFill>
                              <a:srgbClr val="0070C0"/>
                            </a:solidFill>
                            <a:latin typeface="Cambria Math" panose="02040503050406030204" pitchFamily="18" charset="0"/>
                          </a:rPr>
                          <m:t>𝑥</m:t>
                        </m:r>
                        <m:r>
                          <a:rPr lang="en-US" b="0" i="1" smtClean="0">
                            <a:solidFill>
                              <a:srgbClr val="0070C0"/>
                            </a:solidFill>
                            <a:latin typeface="Cambria Math" panose="02040503050406030204" pitchFamily="18" charset="0"/>
                          </a:rPr>
                          <m:t>,</m:t>
                        </m:r>
                        <m:r>
                          <a:rPr lang="en-US" b="0" i="1" smtClean="0">
                            <a:solidFill>
                              <a:srgbClr val="0070C0"/>
                            </a:solidFill>
                            <a:latin typeface="Cambria Math" panose="02040503050406030204" pitchFamily="18" charset="0"/>
                          </a:rPr>
                          <m:t>𝑦</m:t>
                        </m:r>
                      </m:e>
                    </m:d>
                    <m:r>
                      <a:rPr lang="en-US" b="0" i="1" smtClean="0">
                        <a:solidFill>
                          <a:srgbClr val="0070C0"/>
                        </a:solidFill>
                        <a:latin typeface="Cambria Math" panose="02040503050406030204" pitchFamily="18" charset="0"/>
                      </a:rPr>
                      <m:t>&gt;</m:t>
                    </m:r>
                    <m:r>
                      <a:rPr lang="en-US" b="0" i="1" smtClean="0">
                        <a:solidFill>
                          <a:srgbClr val="0070C0"/>
                        </a:solidFill>
                        <a:latin typeface="Cambria Math" panose="02040503050406030204" pitchFamily="18" charset="0"/>
                      </a:rPr>
                      <m:t>𝐸</m:t>
                    </m:r>
                    <m:r>
                      <a:rPr lang="en-US" b="0" i="1" smtClean="0">
                        <a:solidFill>
                          <a:srgbClr val="0070C0"/>
                        </a:solidFill>
                        <a:latin typeface="Cambria Math" panose="02040503050406030204" pitchFamily="18" charset="0"/>
                      </a:rPr>
                      <m:t>(</m:t>
                    </m:r>
                    <m:r>
                      <a:rPr lang="en-US" b="0" i="1" smtClean="0">
                        <a:solidFill>
                          <a:srgbClr val="0070C0"/>
                        </a:solidFill>
                        <a:latin typeface="Cambria Math" panose="02040503050406030204" pitchFamily="18" charset="0"/>
                      </a:rPr>
                      <m:t>𝑥</m:t>
                    </m:r>
                    <m:r>
                      <a:rPr lang="en-US" b="0" i="1" smtClean="0">
                        <a:solidFill>
                          <a:srgbClr val="0070C0"/>
                        </a:solidFill>
                        <a:latin typeface="Cambria Math" panose="02040503050406030204" pitchFamily="18" charset="0"/>
                      </a:rPr>
                      <m:t>,</m:t>
                    </m:r>
                    <m:r>
                      <a:rPr lang="en-US" b="0" i="1" smtClean="0">
                        <a:solidFill>
                          <a:srgbClr val="0070C0"/>
                        </a:solidFill>
                        <a:latin typeface="Cambria Math" panose="02040503050406030204" pitchFamily="18" charset="0"/>
                      </a:rPr>
                      <m:t>𝑦</m:t>
                    </m:r>
                    <m:r>
                      <a:rPr lang="en-US" b="0" i="1" smtClean="0">
                        <a:solidFill>
                          <a:srgbClr val="0070C0"/>
                        </a:solidFill>
                        <a:latin typeface="Cambria Math" panose="02040503050406030204" pitchFamily="18" charset="0"/>
                      </a:rPr>
                      <m:t>)</m:t>
                    </m:r>
                  </m:oMath>
                </a14:m>
                <a:r>
                  <a:rPr lang="en-US" dirty="0">
                    <a:solidFill>
                      <a:srgbClr val="0070C0"/>
                    </a:solidFill>
                  </a:rPr>
                  <a:t> </a:t>
                </a:r>
                <a:r>
                  <a:rPr lang="en-US" dirty="0"/>
                  <a:t>there is </a:t>
                </a:r>
                <a:r>
                  <a:rPr lang="en-US" dirty="0">
                    <a:solidFill>
                      <a:schemeClr val="accent6">
                        <a:lumMod val="75000"/>
                      </a:schemeClr>
                    </a:solidFill>
                  </a:rPr>
                  <a:t>positive correlation </a:t>
                </a:r>
                <a:r>
                  <a:rPr lang="en-US" dirty="0"/>
                  <a:t>(</a:t>
                </a:r>
                <a:r>
                  <a:rPr lang="en-US" dirty="0" err="1"/>
                  <a:t>e.g</a:t>
                </a:r>
                <a:r>
                  <a:rPr lang="en-US" dirty="0"/>
                  <a:t>, Married, No)</a:t>
                </a:r>
              </a:p>
              <a:p>
                <a:pPr marL="285750" indent="-285750">
                  <a:buFont typeface="Arial" panose="020B0604020202020204" pitchFamily="34" charset="0"/>
                  <a:buChar char="•"/>
                </a:pPr>
                <a:r>
                  <a:rPr lang="en-US" dirty="0"/>
                  <a:t>If </a:t>
                </a:r>
                <a14:m>
                  <m:oMath xmlns:m="http://schemas.openxmlformats.org/officeDocument/2006/math">
                    <m:r>
                      <a:rPr lang="en-US" b="0" i="1" smtClean="0">
                        <a:solidFill>
                          <a:srgbClr val="0070C0"/>
                        </a:solidFill>
                        <a:latin typeface="Cambria Math" panose="02040503050406030204" pitchFamily="18" charset="0"/>
                      </a:rPr>
                      <m:t>𝑃</m:t>
                    </m:r>
                    <m:d>
                      <m:dPr>
                        <m:ctrlPr>
                          <a:rPr lang="en-US" b="0" i="1" smtClean="0">
                            <a:solidFill>
                              <a:srgbClr val="0070C0"/>
                            </a:solidFill>
                            <a:latin typeface="Cambria Math" panose="02040503050406030204" pitchFamily="18" charset="0"/>
                          </a:rPr>
                        </m:ctrlPr>
                      </m:dPr>
                      <m:e>
                        <m:r>
                          <a:rPr lang="en-US" b="0" i="1" smtClean="0">
                            <a:solidFill>
                              <a:srgbClr val="0070C0"/>
                            </a:solidFill>
                            <a:latin typeface="Cambria Math" panose="02040503050406030204" pitchFamily="18" charset="0"/>
                          </a:rPr>
                          <m:t>𝑥</m:t>
                        </m:r>
                        <m:r>
                          <a:rPr lang="en-US" b="0" i="1" smtClean="0">
                            <a:solidFill>
                              <a:srgbClr val="0070C0"/>
                            </a:solidFill>
                            <a:latin typeface="Cambria Math" panose="02040503050406030204" pitchFamily="18" charset="0"/>
                          </a:rPr>
                          <m:t>,</m:t>
                        </m:r>
                        <m:r>
                          <a:rPr lang="en-US" b="0" i="1" smtClean="0">
                            <a:solidFill>
                              <a:srgbClr val="0070C0"/>
                            </a:solidFill>
                            <a:latin typeface="Cambria Math" panose="02040503050406030204" pitchFamily="18" charset="0"/>
                          </a:rPr>
                          <m:t>𝑦</m:t>
                        </m:r>
                      </m:e>
                    </m:d>
                    <m:r>
                      <a:rPr lang="en-US" b="0" i="1" smtClean="0">
                        <a:solidFill>
                          <a:srgbClr val="0070C0"/>
                        </a:solidFill>
                        <a:latin typeface="Cambria Math" panose="02040503050406030204" pitchFamily="18" charset="0"/>
                      </a:rPr>
                      <m:t>&lt;</m:t>
                    </m:r>
                    <m:r>
                      <a:rPr lang="en-US" b="0" i="1" smtClean="0">
                        <a:solidFill>
                          <a:srgbClr val="0070C0"/>
                        </a:solidFill>
                        <a:latin typeface="Cambria Math" panose="02040503050406030204" pitchFamily="18" charset="0"/>
                      </a:rPr>
                      <m:t>𝐸</m:t>
                    </m:r>
                    <m:r>
                      <a:rPr lang="en-US" b="0" i="1" smtClean="0">
                        <a:solidFill>
                          <a:srgbClr val="0070C0"/>
                        </a:solidFill>
                        <a:latin typeface="Cambria Math" panose="02040503050406030204" pitchFamily="18" charset="0"/>
                      </a:rPr>
                      <m:t>(</m:t>
                    </m:r>
                    <m:r>
                      <a:rPr lang="en-US" b="0" i="1" smtClean="0">
                        <a:solidFill>
                          <a:srgbClr val="0070C0"/>
                        </a:solidFill>
                        <a:latin typeface="Cambria Math" panose="02040503050406030204" pitchFamily="18" charset="0"/>
                      </a:rPr>
                      <m:t>𝑥</m:t>
                    </m:r>
                    <m:r>
                      <a:rPr lang="en-US" b="0" i="1" smtClean="0">
                        <a:solidFill>
                          <a:srgbClr val="0070C0"/>
                        </a:solidFill>
                        <a:latin typeface="Cambria Math" panose="02040503050406030204" pitchFamily="18" charset="0"/>
                      </a:rPr>
                      <m:t>,</m:t>
                    </m:r>
                    <m:r>
                      <a:rPr lang="en-US" b="0" i="1" smtClean="0">
                        <a:solidFill>
                          <a:srgbClr val="0070C0"/>
                        </a:solidFill>
                        <a:latin typeface="Cambria Math" panose="02040503050406030204" pitchFamily="18" charset="0"/>
                      </a:rPr>
                      <m:t>𝑦</m:t>
                    </m:r>
                    <m:r>
                      <a:rPr lang="en-US" b="0" i="1" smtClean="0">
                        <a:solidFill>
                          <a:srgbClr val="0070C0"/>
                        </a:solidFill>
                        <a:latin typeface="Cambria Math" panose="02040503050406030204" pitchFamily="18" charset="0"/>
                      </a:rPr>
                      <m:t>)</m:t>
                    </m:r>
                  </m:oMath>
                </a14:m>
                <a:r>
                  <a:rPr lang="en-US" dirty="0">
                    <a:solidFill>
                      <a:srgbClr val="0070C0"/>
                    </a:solidFill>
                  </a:rPr>
                  <a:t> </a:t>
                </a:r>
                <a:r>
                  <a:rPr lang="en-US" dirty="0"/>
                  <a:t>there is </a:t>
                </a:r>
                <a:r>
                  <a:rPr lang="en-US" dirty="0">
                    <a:solidFill>
                      <a:schemeClr val="accent6">
                        <a:lumMod val="75000"/>
                      </a:schemeClr>
                    </a:solidFill>
                  </a:rPr>
                  <a:t>negative correlation </a:t>
                </a:r>
                <a:r>
                  <a:rPr lang="en-US" dirty="0"/>
                  <a:t>(e.g., Single, No)</a:t>
                </a:r>
              </a:p>
              <a:p>
                <a:pPr marL="285750" indent="-285750">
                  <a:buFont typeface="Arial" panose="020B0604020202020204" pitchFamily="34" charset="0"/>
                  <a:buChar char="•"/>
                </a:pPr>
                <a:r>
                  <a:rPr lang="en-US" dirty="0"/>
                  <a:t>Otherwise there is no correlation</a:t>
                </a:r>
              </a:p>
              <a:p>
                <a:endParaRPr lang="en-US" dirty="0"/>
              </a:p>
              <a:p>
                <a:r>
                  <a:rPr lang="en-US" dirty="0"/>
                  <a:t>The quantity </a:t>
                </a:r>
                <a14:m>
                  <m:oMath xmlns:m="http://schemas.openxmlformats.org/officeDocument/2006/math">
                    <m:f>
                      <m:fPr>
                        <m:ctrlPr>
                          <a:rPr lang="en-US" i="1" smtClean="0">
                            <a:solidFill>
                              <a:srgbClr val="0070C0"/>
                            </a:solidFill>
                            <a:latin typeface="Cambria Math" panose="02040503050406030204" pitchFamily="18" charset="0"/>
                          </a:rPr>
                        </m:ctrlPr>
                      </m:fPr>
                      <m:num>
                        <m:r>
                          <a:rPr lang="en-US" b="0" i="1" smtClean="0">
                            <a:solidFill>
                              <a:srgbClr val="0070C0"/>
                            </a:solidFill>
                            <a:latin typeface="Cambria Math" panose="02040503050406030204" pitchFamily="18" charset="0"/>
                          </a:rPr>
                          <m:t>𝑃</m:t>
                        </m:r>
                        <m:r>
                          <a:rPr lang="en-US" b="0" i="1" smtClean="0">
                            <a:solidFill>
                              <a:srgbClr val="0070C0"/>
                            </a:solidFill>
                            <a:latin typeface="Cambria Math" panose="02040503050406030204" pitchFamily="18" charset="0"/>
                          </a:rPr>
                          <m:t>(</m:t>
                        </m:r>
                        <m:r>
                          <a:rPr lang="en-US" b="0" i="1" smtClean="0">
                            <a:solidFill>
                              <a:srgbClr val="0070C0"/>
                            </a:solidFill>
                            <a:latin typeface="Cambria Math" panose="02040503050406030204" pitchFamily="18" charset="0"/>
                          </a:rPr>
                          <m:t>𝑥</m:t>
                        </m:r>
                        <m:r>
                          <a:rPr lang="en-US" b="0" i="1" smtClean="0">
                            <a:solidFill>
                              <a:srgbClr val="0070C0"/>
                            </a:solidFill>
                            <a:latin typeface="Cambria Math" panose="02040503050406030204" pitchFamily="18" charset="0"/>
                          </a:rPr>
                          <m:t>,</m:t>
                        </m:r>
                        <m:r>
                          <a:rPr lang="en-US" b="0" i="1" smtClean="0">
                            <a:solidFill>
                              <a:srgbClr val="0070C0"/>
                            </a:solidFill>
                            <a:latin typeface="Cambria Math" panose="02040503050406030204" pitchFamily="18" charset="0"/>
                          </a:rPr>
                          <m:t>𝑦</m:t>
                        </m:r>
                        <m:r>
                          <a:rPr lang="en-US" b="0" i="1" smtClean="0">
                            <a:solidFill>
                              <a:srgbClr val="0070C0"/>
                            </a:solidFill>
                            <a:latin typeface="Cambria Math" panose="02040503050406030204" pitchFamily="18" charset="0"/>
                          </a:rPr>
                          <m:t>)</m:t>
                        </m:r>
                      </m:num>
                      <m:den>
                        <m:r>
                          <a:rPr lang="en-US" b="0" i="1" smtClean="0">
                            <a:solidFill>
                              <a:srgbClr val="0070C0"/>
                            </a:solidFill>
                            <a:latin typeface="Cambria Math" panose="02040503050406030204" pitchFamily="18" charset="0"/>
                          </a:rPr>
                          <m:t>𝐸</m:t>
                        </m:r>
                        <m:r>
                          <a:rPr lang="en-US" b="0" i="1" smtClean="0">
                            <a:solidFill>
                              <a:srgbClr val="0070C0"/>
                            </a:solidFill>
                            <a:latin typeface="Cambria Math" panose="02040503050406030204" pitchFamily="18" charset="0"/>
                          </a:rPr>
                          <m:t>(</m:t>
                        </m:r>
                        <m:r>
                          <a:rPr lang="en-US" b="0" i="1" smtClean="0">
                            <a:solidFill>
                              <a:srgbClr val="0070C0"/>
                            </a:solidFill>
                            <a:latin typeface="Cambria Math" panose="02040503050406030204" pitchFamily="18" charset="0"/>
                          </a:rPr>
                          <m:t>𝑥</m:t>
                        </m:r>
                        <m:r>
                          <a:rPr lang="en-US" b="0" i="1" smtClean="0">
                            <a:solidFill>
                              <a:srgbClr val="0070C0"/>
                            </a:solidFill>
                            <a:latin typeface="Cambria Math" panose="02040503050406030204" pitchFamily="18" charset="0"/>
                          </a:rPr>
                          <m:t>,</m:t>
                        </m:r>
                        <m:r>
                          <a:rPr lang="en-US" b="0" i="1" smtClean="0">
                            <a:solidFill>
                              <a:srgbClr val="0070C0"/>
                            </a:solidFill>
                            <a:latin typeface="Cambria Math" panose="02040503050406030204" pitchFamily="18" charset="0"/>
                          </a:rPr>
                          <m:t>𝑦</m:t>
                        </m:r>
                        <m:r>
                          <a:rPr lang="en-US" b="0" i="1" smtClean="0">
                            <a:solidFill>
                              <a:srgbClr val="0070C0"/>
                            </a:solidFill>
                            <a:latin typeface="Cambria Math" panose="02040503050406030204" pitchFamily="18" charset="0"/>
                          </a:rPr>
                          <m:t>)</m:t>
                        </m:r>
                      </m:den>
                    </m:f>
                    <m:r>
                      <a:rPr lang="en-US" b="0" i="1" smtClean="0">
                        <a:solidFill>
                          <a:srgbClr val="0070C0"/>
                        </a:solidFill>
                        <a:latin typeface="Cambria Math" panose="02040503050406030204" pitchFamily="18" charset="0"/>
                      </a:rPr>
                      <m:t>=</m:t>
                    </m:r>
                    <m:f>
                      <m:fPr>
                        <m:ctrlPr>
                          <a:rPr lang="en-US" b="0" i="1" smtClean="0">
                            <a:solidFill>
                              <a:srgbClr val="0070C0"/>
                            </a:solidFill>
                            <a:latin typeface="Cambria Math" panose="02040503050406030204" pitchFamily="18" charset="0"/>
                          </a:rPr>
                        </m:ctrlPr>
                      </m:fPr>
                      <m:num>
                        <m:r>
                          <a:rPr lang="en-US" b="0" i="1" smtClean="0">
                            <a:solidFill>
                              <a:srgbClr val="0070C0"/>
                            </a:solidFill>
                            <a:latin typeface="Cambria Math" panose="02040503050406030204" pitchFamily="18" charset="0"/>
                          </a:rPr>
                          <m:t>𝑃</m:t>
                        </m:r>
                        <m:r>
                          <a:rPr lang="en-US" b="0" i="1" smtClean="0">
                            <a:solidFill>
                              <a:srgbClr val="0070C0"/>
                            </a:solidFill>
                            <a:latin typeface="Cambria Math" panose="02040503050406030204" pitchFamily="18" charset="0"/>
                          </a:rPr>
                          <m:t>(</m:t>
                        </m:r>
                        <m:r>
                          <a:rPr lang="en-US" b="0" i="1" smtClean="0">
                            <a:solidFill>
                              <a:srgbClr val="0070C0"/>
                            </a:solidFill>
                            <a:latin typeface="Cambria Math" panose="02040503050406030204" pitchFamily="18" charset="0"/>
                          </a:rPr>
                          <m:t>𝑥</m:t>
                        </m:r>
                        <m:r>
                          <a:rPr lang="en-US" b="0" i="1" smtClean="0">
                            <a:solidFill>
                              <a:srgbClr val="0070C0"/>
                            </a:solidFill>
                            <a:latin typeface="Cambria Math" panose="02040503050406030204" pitchFamily="18" charset="0"/>
                          </a:rPr>
                          <m:t>,</m:t>
                        </m:r>
                        <m:r>
                          <a:rPr lang="en-US" b="0" i="1" smtClean="0">
                            <a:solidFill>
                              <a:srgbClr val="0070C0"/>
                            </a:solidFill>
                            <a:latin typeface="Cambria Math" panose="02040503050406030204" pitchFamily="18" charset="0"/>
                          </a:rPr>
                          <m:t>𝑦</m:t>
                        </m:r>
                        <m:r>
                          <a:rPr lang="en-US" b="0" i="1" smtClean="0">
                            <a:solidFill>
                              <a:srgbClr val="0070C0"/>
                            </a:solidFill>
                            <a:latin typeface="Cambria Math" panose="02040503050406030204" pitchFamily="18" charset="0"/>
                          </a:rPr>
                          <m:t>)</m:t>
                        </m:r>
                      </m:num>
                      <m:den>
                        <m:r>
                          <a:rPr lang="en-US" b="0" i="1" smtClean="0">
                            <a:solidFill>
                              <a:srgbClr val="0070C0"/>
                            </a:solidFill>
                            <a:latin typeface="Cambria Math" panose="02040503050406030204" pitchFamily="18" charset="0"/>
                          </a:rPr>
                          <m:t>𝑃</m:t>
                        </m:r>
                        <m:d>
                          <m:dPr>
                            <m:ctrlPr>
                              <a:rPr lang="en-US" b="0" i="1" smtClean="0">
                                <a:solidFill>
                                  <a:srgbClr val="0070C0"/>
                                </a:solidFill>
                                <a:latin typeface="Cambria Math" panose="02040503050406030204" pitchFamily="18" charset="0"/>
                              </a:rPr>
                            </m:ctrlPr>
                          </m:dPr>
                          <m:e>
                            <m:r>
                              <a:rPr lang="en-US" b="0" i="1" smtClean="0">
                                <a:solidFill>
                                  <a:srgbClr val="0070C0"/>
                                </a:solidFill>
                                <a:latin typeface="Cambria Math" panose="02040503050406030204" pitchFamily="18" charset="0"/>
                              </a:rPr>
                              <m:t>𝑥</m:t>
                            </m:r>
                          </m:e>
                        </m:d>
                        <m:r>
                          <a:rPr lang="en-US" b="0" i="1" smtClean="0">
                            <a:solidFill>
                              <a:srgbClr val="0070C0"/>
                            </a:solidFill>
                            <a:latin typeface="Cambria Math" panose="02040503050406030204" pitchFamily="18" charset="0"/>
                          </a:rPr>
                          <m:t>𝑃</m:t>
                        </m:r>
                        <m:r>
                          <a:rPr lang="en-US" b="0" i="1" smtClean="0">
                            <a:solidFill>
                              <a:srgbClr val="0070C0"/>
                            </a:solidFill>
                            <a:latin typeface="Cambria Math" panose="02040503050406030204" pitchFamily="18" charset="0"/>
                          </a:rPr>
                          <m:t>(</m:t>
                        </m:r>
                        <m:r>
                          <a:rPr lang="en-US" b="0" i="1" smtClean="0">
                            <a:solidFill>
                              <a:srgbClr val="0070C0"/>
                            </a:solidFill>
                            <a:latin typeface="Cambria Math" panose="02040503050406030204" pitchFamily="18" charset="0"/>
                          </a:rPr>
                          <m:t>𝑦</m:t>
                        </m:r>
                        <m:r>
                          <a:rPr lang="en-US" b="0" i="1" smtClean="0">
                            <a:solidFill>
                              <a:srgbClr val="0070C0"/>
                            </a:solidFill>
                            <a:latin typeface="Cambria Math" panose="02040503050406030204" pitchFamily="18" charset="0"/>
                          </a:rPr>
                          <m:t>)</m:t>
                        </m:r>
                      </m:den>
                    </m:f>
                  </m:oMath>
                </a14:m>
                <a:r>
                  <a:rPr lang="en-US" dirty="0"/>
                  <a:t> is called </a:t>
                </a:r>
                <a:r>
                  <a:rPr lang="en-US" dirty="0">
                    <a:solidFill>
                      <a:schemeClr val="accent6">
                        <a:lumMod val="75000"/>
                      </a:schemeClr>
                    </a:solidFill>
                  </a:rPr>
                  <a:t>Lift</a:t>
                </a:r>
                <a:r>
                  <a:rPr lang="en-US" dirty="0"/>
                  <a:t>, or </a:t>
                </a:r>
                <a:r>
                  <a:rPr lang="en-US" dirty="0">
                    <a:solidFill>
                      <a:schemeClr val="accent6">
                        <a:lumMod val="75000"/>
                      </a:schemeClr>
                    </a:solidFill>
                  </a:rPr>
                  <a:t>Pointwise Mutual Information</a:t>
                </a:r>
              </a:p>
            </p:txBody>
          </p:sp>
        </mc:Choice>
        <mc:Fallback xmlns="">
          <p:sp>
            <p:nvSpPr>
              <p:cNvPr id="3" name="TextBox 2">
                <a:extLst>
                  <a:ext uri="{FF2B5EF4-FFF2-40B4-BE49-F238E27FC236}">
                    <a16:creationId xmlns:a16="http://schemas.microsoft.com/office/drawing/2014/main" id="{186C7CBA-0A65-4902-9DD3-968D18A1AC91}"/>
                  </a:ext>
                </a:extLst>
              </p:cNvPr>
              <p:cNvSpPr txBox="1">
                <a:spLocks noRot="1" noChangeAspect="1" noMove="1" noResize="1" noEditPoints="1" noAdjustHandles="1" noChangeArrowheads="1" noChangeShapeType="1" noTextEdit="1"/>
              </p:cNvSpPr>
              <p:nvPr/>
            </p:nvSpPr>
            <p:spPr>
              <a:xfrm>
                <a:off x="4703969" y="4778576"/>
                <a:ext cx="7677038" cy="1918539"/>
              </a:xfrm>
              <a:prstGeom prst="rect">
                <a:avLst/>
              </a:prstGeom>
              <a:blipFill>
                <a:blip r:embed="rId5"/>
                <a:stretch>
                  <a:fillRect l="-715" t="-1905" b="-952"/>
                </a:stretch>
              </a:blipFill>
            </p:spPr>
            <p:txBody>
              <a:bodyPr/>
              <a:lstStyle/>
              <a:p>
                <a:r>
                  <a:rPr lang="en-US">
                    <a:noFill/>
                  </a:rPr>
                  <a:t> </a:t>
                </a:r>
              </a:p>
            </p:txBody>
          </p:sp>
        </mc:Fallback>
      </mc:AlternateContent>
    </p:spTree>
    <p:extLst>
      <p:ext uri="{BB962C8B-B14F-4D97-AF65-F5344CB8AC3E}">
        <p14:creationId xmlns:p14="http://schemas.microsoft.com/office/powerpoint/2010/main" val="211349607"/>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CD8525-9757-4AF0-B21A-8BDA6B197FAF}"/>
              </a:ext>
            </a:extLst>
          </p:cNvPr>
          <p:cNvSpPr>
            <a:spLocks noGrp="1"/>
          </p:cNvSpPr>
          <p:nvPr>
            <p:ph type="title"/>
          </p:nvPr>
        </p:nvSpPr>
        <p:spPr>
          <a:xfrm>
            <a:off x="609600" y="533400"/>
            <a:ext cx="10972800" cy="990600"/>
          </a:xfrm>
        </p:spPr>
        <p:txBody>
          <a:bodyPr/>
          <a:lstStyle/>
          <a:p>
            <a:r>
              <a:rPr lang="en-US" dirty="0"/>
              <a:t>Plotting attributes against each other</a:t>
            </a:r>
          </a:p>
        </p:txBody>
      </p:sp>
      <p:graphicFrame>
        <p:nvGraphicFramePr>
          <p:cNvPr id="5" name="Content Placeholder 3">
            <a:extLst>
              <a:ext uri="{FF2B5EF4-FFF2-40B4-BE49-F238E27FC236}">
                <a16:creationId xmlns:a16="http://schemas.microsoft.com/office/drawing/2014/main" id="{D0C4A21A-687A-4B65-B80E-E4856329E419}"/>
              </a:ext>
            </a:extLst>
          </p:cNvPr>
          <p:cNvGraphicFramePr>
            <a:graphicFrameLocks noChangeAspect="1"/>
          </p:cNvGraphicFramePr>
          <p:nvPr/>
        </p:nvGraphicFramePr>
        <p:xfrm>
          <a:off x="596900" y="1982788"/>
          <a:ext cx="4198938" cy="4478337"/>
        </p:xfrm>
        <a:graphic>
          <a:graphicData uri="http://schemas.openxmlformats.org/presentationml/2006/ole">
            <mc:AlternateContent xmlns:mc="http://schemas.openxmlformats.org/markup-compatibility/2006">
              <mc:Choice xmlns:v="urn:schemas-microsoft-com:vml" Requires="v">
                <p:oleObj spid="_x0000_s69645" name="Document" r:id="rId3" imgW="5406031" imgH="5779418" progId="Word.Document.8">
                  <p:embed/>
                </p:oleObj>
              </mc:Choice>
              <mc:Fallback>
                <p:oleObj name="Document" r:id="rId3" imgW="5406031" imgH="5779418" progId="Word.Document.8">
                  <p:embed/>
                  <p:pic>
                    <p:nvPicPr>
                      <p:cNvPr id="5" name="Content Placeholder 3">
                        <a:extLst>
                          <a:ext uri="{FF2B5EF4-FFF2-40B4-BE49-F238E27FC236}">
                            <a16:creationId xmlns:a16="http://schemas.microsoft.com/office/drawing/2014/main" id="{D0C4A21A-687A-4B65-B80E-E4856329E419}"/>
                          </a:ext>
                        </a:extLst>
                      </p:cNvPr>
                      <p:cNvPicPr>
                        <a:picLocks noChangeAspect="1" noChangeArrowheads="1"/>
                      </p:cNvPicPr>
                      <p:nvPr/>
                    </p:nvPicPr>
                    <p:blipFill>
                      <a:blip r:embed="rId4"/>
                      <a:srcRect/>
                      <a:stretch>
                        <a:fillRect/>
                      </a:stretch>
                    </p:blipFill>
                    <p:spPr bwMode="auto">
                      <a:xfrm>
                        <a:off x="596900" y="1982788"/>
                        <a:ext cx="4198938" cy="4478337"/>
                      </a:xfrm>
                      <a:prstGeom prst="rect">
                        <a:avLst/>
                      </a:prstGeom>
                      <a:noFill/>
                      <a:ln>
                        <a:noFill/>
                      </a:ln>
                      <a:effectLst/>
                    </p:spPr>
                  </p:pic>
                </p:oleObj>
              </mc:Fallback>
            </mc:AlternateContent>
          </a:graphicData>
        </a:graphic>
      </p:graphicFrame>
      <p:graphicFrame>
        <p:nvGraphicFramePr>
          <p:cNvPr id="6" name="Table 7">
            <a:extLst>
              <a:ext uri="{FF2B5EF4-FFF2-40B4-BE49-F238E27FC236}">
                <a16:creationId xmlns:a16="http://schemas.microsoft.com/office/drawing/2014/main" id="{B08EBB9C-262B-47D9-8F89-71070E805B37}"/>
              </a:ext>
            </a:extLst>
          </p:cNvPr>
          <p:cNvGraphicFramePr>
            <a:graphicFrameLocks noGrp="1"/>
          </p:cNvGraphicFramePr>
          <p:nvPr/>
        </p:nvGraphicFramePr>
        <p:xfrm>
          <a:off x="5024276" y="2247900"/>
          <a:ext cx="3025544" cy="2362200"/>
        </p:xfrm>
        <a:graphic>
          <a:graphicData uri="http://schemas.openxmlformats.org/drawingml/2006/table">
            <a:tbl>
              <a:tblPr firstRow="1" firstCol="1">
                <a:tableStyleId>{5C22544A-7EE6-4342-B048-85BDC9FD1C3A}</a:tableStyleId>
              </a:tblPr>
              <a:tblGrid>
                <a:gridCol w="1163671">
                  <a:extLst>
                    <a:ext uri="{9D8B030D-6E8A-4147-A177-3AD203B41FA5}">
                      <a16:colId xmlns:a16="http://schemas.microsoft.com/office/drawing/2014/main" val="1914026772"/>
                    </a:ext>
                  </a:extLst>
                </a:gridCol>
                <a:gridCol w="581835">
                  <a:extLst>
                    <a:ext uri="{9D8B030D-6E8A-4147-A177-3AD203B41FA5}">
                      <a16:colId xmlns:a16="http://schemas.microsoft.com/office/drawing/2014/main" val="2054213332"/>
                    </a:ext>
                  </a:extLst>
                </a:gridCol>
                <a:gridCol w="640019">
                  <a:extLst>
                    <a:ext uri="{9D8B030D-6E8A-4147-A177-3AD203B41FA5}">
                      <a16:colId xmlns:a16="http://schemas.microsoft.com/office/drawing/2014/main" val="4284135216"/>
                    </a:ext>
                  </a:extLst>
                </a:gridCol>
                <a:gridCol w="640019">
                  <a:extLst>
                    <a:ext uri="{9D8B030D-6E8A-4147-A177-3AD203B41FA5}">
                      <a16:colId xmlns:a16="http://schemas.microsoft.com/office/drawing/2014/main" val="3861458104"/>
                    </a:ext>
                  </a:extLst>
                </a:gridCol>
              </a:tblGrid>
              <a:tr h="472440">
                <a:tc>
                  <a:txBody>
                    <a:bodyPr/>
                    <a:lstStyle/>
                    <a:p>
                      <a:pPr algn="ctr"/>
                      <a:endParaRPr lang="en-US" sz="1800" dirty="0"/>
                    </a:p>
                  </a:txBody>
                  <a:tcPr anchor="ctr"/>
                </a:tc>
                <a:tc>
                  <a:txBody>
                    <a:bodyPr/>
                    <a:lstStyle/>
                    <a:p>
                      <a:pPr algn="ctr"/>
                      <a:r>
                        <a:rPr lang="en-US" sz="1800" dirty="0"/>
                        <a:t>No</a:t>
                      </a:r>
                    </a:p>
                  </a:txBody>
                  <a:tcPr anchor="ctr"/>
                </a:tc>
                <a:tc>
                  <a:txBody>
                    <a:bodyPr/>
                    <a:lstStyle/>
                    <a:p>
                      <a:pPr algn="ctr"/>
                      <a:r>
                        <a:rPr lang="en-US" sz="1800" dirty="0"/>
                        <a:t>Yes</a:t>
                      </a:r>
                    </a:p>
                  </a:txBody>
                  <a:tcPr anchor="ctr"/>
                </a:tc>
                <a:tc>
                  <a:txBody>
                    <a:bodyPr/>
                    <a:lstStyle/>
                    <a:p>
                      <a:pPr algn="ctr"/>
                      <a:endParaRPr lang="en-US" sz="1800" dirty="0"/>
                    </a:p>
                  </a:txBody>
                  <a:tcPr anchor="ctr">
                    <a:solidFill>
                      <a:schemeClr val="accent2">
                        <a:lumMod val="60000"/>
                        <a:lumOff val="40000"/>
                      </a:schemeClr>
                    </a:solidFill>
                  </a:tcPr>
                </a:tc>
                <a:extLst>
                  <a:ext uri="{0D108BD9-81ED-4DB2-BD59-A6C34878D82A}">
                    <a16:rowId xmlns:a16="http://schemas.microsoft.com/office/drawing/2014/main" val="1554760402"/>
                  </a:ext>
                </a:extLst>
              </a:tr>
              <a:tr h="472440">
                <a:tc>
                  <a:txBody>
                    <a:bodyPr/>
                    <a:lstStyle/>
                    <a:p>
                      <a:pPr algn="ctr"/>
                      <a:r>
                        <a:rPr lang="en-US" sz="1800" dirty="0"/>
                        <a:t>Single</a:t>
                      </a:r>
                    </a:p>
                  </a:txBody>
                  <a:tcPr anchor="ctr"/>
                </a:tc>
                <a:tc>
                  <a:txBody>
                    <a:bodyPr/>
                    <a:lstStyle/>
                    <a:p>
                      <a:pPr algn="ctr"/>
                      <a:r>
                        <a:rPr lang="en-US" sz="1800" dirty="0"/>
                        <a:t>0.2</a:t>
                      </a:r>
                    </a:p>
                  </a:txBody>
                  <a:tcPr anchor="ctr"/>
                </a:tc>
                <a:tc>
                  <a:txBody>
                    <a:bodyPr/>
                    <a:lstStyle/>
                    <a:p>
                      <a:pPr algn="ctr"/>
                      <a:r>
                        <a:rPr lang="en-US" sz="1800" dirty="0"/>
                        <a:t>0.1</a:t>
                      </a:r>
                    </a:p>
                  </a:txBody>
                  <a:tcPr anchor="ctr"/>
                </a:tc>
                <a:tc>
                  <a:txBody>
                    <a:bodyPr/>
                    <a:lstStyle/>
                    <a:p>
                      <a:pPr algn="ctr"/>
                      <a:r>
                        <a:rPr lang="en-US" sz="1800" dirty="0"/>
                        <a:t>0.3</a:t>
                      </a:r>
                    </a:p>
                  </a:txBody>
                  <a:tcPr anchor="ctr">
                    <a:solidFill>
                      <a:schemeClr val="accent2">
                        <a:lumMod val="60000"/>
                        <a:lumOff val="40000"/>
                      </a:schemeClr>
                    </a:solidFill>
                  </a:tcPr>
                </a:tc>
                <a:extLst>
                  <a:ext uri="{0D108BD9-81ED-4DB2-BD59-A6C34878D82A}">
                    <a16:rowId xmlns:a16="http://schemas.microsoft.com/office/drawing/2014/main" val="759280919"/>
                  </a:ext>
                </a:extLst>
              </a:tr>
              <a:tr h="472440">
                <a:tc>
                  <a:txBody>
                    <a:bodyPr/>
                    <a:lstStyle/>
                    <a:p>
                      <a:pPr algn="ctr"/>
                      <a:r>
                        <a:rPr lang="en-US" sz="1800" dirty="0"/>
                        <a:t>Married</a:t>
                      </a:r>
                    </a:p>
                  </a:txBody>
                  <a:tcPr anchor="ctr"/>
                </a:tc>
                <a:tc>
                  <a:txBody>
                    <a:bodyPr/>
                    <a:lstStyle/>
                    <a:p>
                      <a:pPr algn="ctr"/>
                      <a:r>
                        <a:rPr lang="en-US" sz="1800" dirty="0"/>
                        <a:t>0.4</a:t>
                      </a:r>
                    </a:p>
                  </a:txBody>
                  <a:tcPr anchor="ctr"/>
                </a:tc>
                <a:tc>
                  <a:txBody>
                    <a:bodyPr/>
                    <a:lstStyle/>
                    <a:p>
                      <a:pPr algn="ctr"/>
                      <a:r>
                        <a:rPr lang="en-US" sz="1800" dirty="0"/>
                        <a:t>0.0</a:t>
                      </a:r>
                    </a:p>
                  </a:txBody>
                  <a:tcPr anchor="ctr"/>
                </a:tc>
                <a:tc>
                  <a:txBody>
                    <a:bodyPr/>
                    <a:lstStyle/>
                    <a:p>
                      <a:pPr algn="ctr"/>
                      <a:r>
                        <a:rPr lang="en-US" sz="1800" dirty="0"/>
                        <a:t>0.4</a:t>
                      </a:r>
                    </a:p>
                  </a:txBody>
                  <a:tcPr anchor="ctr">
                    <a:solidFill>
                      <a:schemeClr val="accent2">
                        <a:lumMod val="60000"/>
                        <a:lumOff val="40000"/>
                      </a:schemeClr>
                    </a:solidFill>
                  </a:tcPr>
                </a:tc>
                <a:extLst>
                  <a:ext uri="{0D108BD9-81ED-4DB2-BD59-A6C34878D82A}">
                    <a16:rowId xmlns:a16="http://schemas.microsoft.com/office/drawing/2014/main" val="1405579715"/>
                  </a:ext>
                </a:extLst>
              </a:tr>
              <a:tr h="472440">
                <a:tc>
                  <a:txBody>
                    <a:bodyPr/>
                    <a:lstStyle/>
                    <a:p>
                      <a:pPr algn="ctr"/>
                      <a:r>
                        <a:rPr lang="en-US" sz="1800" dirty="0"/>
                        <a:t>Divorced</a:t>
                      </a:r>
                    </a:p>
                  </a:txBody>
                  <a:tcPr anchor="ctr"/>
                </a:tc>
                <a:tc>
                  <a:txBody>
                    <a:bodyPr/>
                    <a:lstStyle/>
                    <a:p>
                      <a:pPr algn="ctr"/>
                      <a:r>
                        <a:rPr lang="en-US" sz="1800" dirty="0"/>
                        <a:t>0.1</a:t>
                      </a:r>
                    </a:p>
                  </a:txBody>
                  <a:tcPr anchor="ctr"/>
                </a:tc>
                <a:tc>
                  <a:txBody>
                    <a:bodyPr/>
                    <a:lstStyle/>
                    <a:p>
                      <a:pPr algn="ctr"/>
                      <a:r>
                        <a:rPr lang="en-US" sz="1800" dirty="0"/>
                        <a:t>0.1</a:t>
                      </a:r>
                    </a:p>
                  </a:txBody>
                  <a:tcPr anchor="ctr"/>
                </a:tc>
                <a:tc>
                  <a:txBody>
                    <a:bodyPr/>
                    <a:lstStyle/>
                    <a:p>
                      <a:pPr algn="ctr"/>
                      <a:r>
                        <a:rPr lang="en-US" sz="1800" dirty="0"/>
                        <a:t>0.2</a:t>
                      </a:r>
                    </a:p>
                  </a:txBody>
                  <a:tcPr anchor="ctr">
                    <a:solidFill>
                      <a:schemeClr val="accent2">
                        <a:lumMod val="60000"/>
                        <a:lumOff val="40000"/>
                      </a:schemeClr>
                    </a:solidFill>
                  </a:tcPr>
                </a:tc>
                <a:extLst>
                  <a:ext uri="{0D108BD9-81ED-4DB2-BD59-A6C34878D82A}">
                    <a16:rowId xmlns:a16="http://schemas.microsoft.com/office/drawing/2014/main" val="547756987"/>
                  </a:ext>
                </a:extLst>
              </a:tr>
              <a:tr h="472440">
                <a:tc>
                  <a:txBody>
                    <a:bodyPr/>
                    <a:lstStyle/>
                    <a:p>
                      <a:pPr algn="ctr"/>
                      <a:endParaRPr lang="en-US" sz="1800" dirty="0"/>
                    </a:p>
                  </a:txBody>
                  <a:tcPr anchor="ctr">
                    <a:solidFill>
                      <a:schemeClr val="accent2">
                        <a:lumMod val="60000"/>
                        <a:lumOff val="40000"/>
                      </a:schemeClr>
                    </a:solidFill>
                  </a:tcPr>
                </a:tc>
                <a:tc>
                  <a:txBody>
                    <a:bodyPr/>
                    <a:lstStyle/>
                    <a:p>
                      <a:pPr algn="ctr"/>
                      <a:r>
                        <a:rPr lang="en-US" sz="1800" dirty="0"/>
                        <a:t>0.8</a:t>
                      </a:r>
                    </a:p>
                  </a:txBody>
                  <a:tcPr anchor="ctr">
                    <a:solidFill>
                      <a:schemeClr val="accent2">
                        <a:lumMod val="60000"/>
                        <a:lumOff val="40000"/>
                      </a:schemeClr>
                    </a:solidFill>
                  </a:tcPr>
                </a:tc>
                <a:tc>
                  <a:txBody>
                    <a:bodyPr/>
                    <a:lstStyle/>
                    <a:p>
                      <a:pPr algn="ctr"/>
                      <a:r>
                        <a:rPr lang="en-US" sz="1800" dirty="0"/>
                        <a:t>0.2</a:t>
                      </a:r>
                    </a:p>
                  </a:txBody>
                  <a:tcPr anchor="ctr">
                    <a:solidFill>
                      <a:schemeClr val="accent2">
                        <a:lumMod val="60000"/>
                        <a:lumOff val="40000"/>
                      </a:schemeClr>
                    </a:solidFill>
                  </a:tcPr>
                </a:tc>
                <a:tc>
                  <a:txBody>
                    <a:bodyPr/>
                    <a:lstStyle/>
                    <a:p>
                      <a:pPr algn="ctr"/>
                      <a:r>
                        <a:rPr lang="en-US" sz="1800" dirty="0"/>
                        <a:t>1</a:t>
                      </a:r>
                    </a:p>
                  </a:txBody>
                  <a:tcPr anchor="ctr">
                    <a:solidFill>
                      <a:schemeClr val="accent2">
                        <a:lumMod val="60000"/>
                        <a:lumOff val="40000"/>
                      </a:schemeClr>
                    </a:solidFill>
                  </a:tcPr>
                </a:tc>
                <a:extLst>
                  <a:ext uri="{0D108BD9-81ED-4DB2-BD59-A6C34878D82A}">
                    <a16:rowId xmlns:a16="http://schemas.microsoft.com/office/drawing/2014/main" val="771949833"/>
                  </a:ext>
                </a:extLst>
              </a:tr>
            </a:tbl>
          </a:graphicData>
        </a:graphic>
      </p:graphicFrame>
      <p:sp>
        <p:nvSpPr>
          <p:cNvPr id="8" name="TextBox 7">
            <a:extLst>
              <a:ext uri="{FF2B5EF4-FFF2-40B4-BE49-F238E27FC236}">
                <a16:creationId xmlns:a16="http://schemas.microsoft.com/office/drawing/2014/main" id="{AEA12046-B8EC-450B-A802-8D1A7218A018}"/>
              </a:ext>
            </a:extLst>
          </p:cNvPr>
          <p:cNvSpPr txBox="1"/>
          <p:nvPr/>
        </p:nvSpPr>
        <p:spPr>
          <a:xfrm>
            <a:off x="4699045" y="1723222"/>
            <a:ext cx="3676006" cy="461665"/>
          </a:xfrm>
          <a:prstGeom prst="rect">
            <a:avLst/>
          </a:prstGeom>
          <a:noFill/>
        </p:spPr>
        <p:txBody>
          <a:bodyPr wrap="none" rtlCol="0">
            <a:spAutoFit/>
          </a:bodyPr>
          <a:lstStyle/>
          <a:p>
            <a:r>
              <a:rPr lang="en-US" sz="2400" dirty="0">
                <a:solidFill>
                  <a:srgbClr val="FF0000"/>
                </a:solidFill>
              </a:rPr>
              <a:t>Joint Distribution Matrix P</a:t>
            </a:r>
          </a:p>
        </p:txBody>
      </p:sp>
      <p:graphicFrame>
        <p:nvGraphicFramePr>
          <p:cNvPr id="12" name="Table 7">
            <a:extLst>
              <a:ext uri="{FF2B5EF4-FFF2-40B4-BE49-F238E27FC236}">
                <a16:creationId xmlns:a16="http://schemas.microsoft.com/office/drawing/2014/main" id="{1864E5EE-24AD-4628-AD25-C8EC47298F31}"/>
              </a:ext>
            </a:extLst>
          </p:cNvPr>
          <p:cNvGraphicFramePr>
            <a:graphicFrameLocks noGrp="1"/>
          </p:cNvGraphicFramePr>
          <p:nvPr/>
        </p:nvGraphicFramePr>
        <p:xfrm>
          <a:off x="8735619" y="2184351"/>
          <a:ext cx="3352801" cy="2501948"/>
        </p:xfrm>
        <a:graphic>
          <a:graphicData uri="http://schemas.openxmlformats.org/drawingml/2006/table">
            <a:tbl>
              <a:tblPr firstRow="1" firstCol="1">
                <a:tableStyleId>{F5AB1C69-6EDB-4FF4-983F-18BD219EF322}</a:tableStyleId>
              </a:tblPr>
              <a:tblGrid>
                <a:gridCol w="1289540">
                  <a:extLst>
                    <a:ext uri="{9D8B030D-6E8A-4147-A177-3AD203B41FA5}">
                      <a16:colId xmlns:a16="http://schemas.microsoft.com/office/drawing/2014/main" val="1914026772"/>
                    </a:ext>
                  </a:extLst>
                </a:gridCol>
                <a:gridCol w="644769">
                  <a:extLst>
                    <a:ext uri="{9D8B030D-6E8A-4147-A177-3AD203B41FA5}">
                      <a16:colId xmlns:a16="http://schemas.microsoft.com/office/drawing/2014/main" val="2054213332"/>
                    </a:ext>
                  </a:extLst>
                </a:gridCol>
                <a:gridCol w="709246">
                  <a:extLst>
                    <a:ext uri="{9D8B030D-6E8A-4147-A177-3AD203B41FA5}">
                      <a16:colId xmlns:a16="http://schemas.microsoft.com/office/drawing/2014/main" val="4284135216"/>
                    </a:ext>
                  </a:extLst>
                </a:gridCol>
                <a:gridCol w="709246">
                  <a:extLst>
                    <a:ext uri="{9D8B030D-6E8A-4147-A177-3AD203B41FA5}">
                      <a16:colId xmlns:a16="http://schemas.microsoft.com/office/drawing/2014/main" val="3861458104"/>
                    </a:ext>
                  </a:extLst>
                </a:gridCol>
              </a:tblGrid>
              <a:tr h="497182">
                <a:tc>
                  <a:txBody>
                    <a:bodyPr/>
                    <a:lstStyle/>
                    <a:p>
                      <a:pPr algn="ctr"/>
                      <a:endParaRPr lang="en-US" sz="1800" dirty="0"/>
                    </a:p>
                  </a:txBody>
                  <a:tcPr anchor="ctr"/>
                </a:tc>
                <a:tc>
                  <a:txBody>
                    <a:bodyPr/>
                    <a:lstStyle/>
                    <a:p>
                      <a:pPr algn="ctr"/>
                      <a:r>
                        <a:rPr lang="en-US" sz="1800" dirty="0"/>
                        <a:t>No</a:t>
                      </a:r>
                    </a:p>
                  </a:txBody>
                  <a:tcPr anchor="ctr"/>
                </a:tc>
                <a:tc>
                  <a:txBody>
                    <a:bodyPr/>
                    <a:lstStyle/>
                    <a:p>
                      <a:pPr algn="ctr"/>
                      <a:r>
                        <a:rPr lang="en-US" sz="1800" dirty="0"/>
                        <a:t>Yes</a:t>
                      </a:r>
                    </a:p>
                  </a:txBody>
                  <a:tcPr anchor="ctr"/>
                </a:tc>
                <a:tc>
                  <a:txBody>
                    <a:bodyPr/>
                    <a:lstStyle/>
                    <a:p>
                      <a:pPr algn="ctr"/>
                      <a:endParaRPr lang="en-US" sz="1800" dirty="0"/>
                    </a:p>
                  </a:txBody>
                  <a:tcPr anchor="ctr">
                    <a:solidFill>
                      <a:schemeClr val="accent2">
                        <a:lumMod val="60000"/>
                        <a:lumOff val="40000"/>
                      </a:schemeClr>
                    </a:solidFill>
                  </a:tcPr>
                </a:tc>
                <a:extLst>
                  <a:ext uri="{0D108BD9-81ED-4DB2-BD59-A6C34878D82A}">
                    <a16:rowId xmlns:a16="http://schemas.microsoft.com/office/drawing/2014/main" val="1554760402"/>
                  </a:ext>
                </a:extLst>
              </a:tr>
              <a:tr h="590203">
                <a:tc>
                  <a:txBody>
                    <a:bodyPr/>
                    <a:lstStyle/>
                    <a:p>
                      <a:pPr algn="ctr"/>
                      <a:r>
                        <a:rPr lang="en-US" sz="1800" dirty="0"/>
                        <a:t>Single</a:t>
                      </a:r>
                    </a:p>
                  </a:txBody>
                  <a:tcPr anchor="ctr"/>
                </a:tc>
                <a:tc>
                  <a:txBody>
                    <a:bodyPr/>
                    <a:lstStyle/>
                    <a:p>
                      <a:pPr algn="ctr"/>
                      <a:r>
                        <a:rPr lang="en-US" sz="1800" dirty="0"/>
                        <a:t>0.24</a:t>
                      </a:r>
                    </a:p>
                  </a:txBody>
                  <a:tcPr anchor="ctr"/>
                </a:tc>
                <a:tc>
                  <a:txBody>
                    <a:bodyPr/>
                    <a:lstStyle/>
                    <a:p>
                      <a:pPr algn="ctr"/>
                      <a:r>
                        <a:rPr lang="en-US" sz="1800" dirty="0"/>
                        <a:t>0.06</a:t>
                      </a:r>
                    </a:p>
                  </a:txBody>
                  <a:tcPr anchor="ctr"/>
                </a:tc>
                <a:tc>
                  <a:txBody>
                    <a:bodyPr/>
                    <a:lstStyle/>
                    <a:p>
                      <a:pPr algn="ctr"/>
                      <a:r>
                        <a:rPr lang="en-US" sz="1800" dirty="0"/>
                        <a:t>0.3</a:t>
                      </a:r>
                    </a:p>
                  </a:txBody>
                  <a:tcPr anchor="ctr">
                    <a:solidFill>
                      <a:schemeClr val="accent2">
                        <a:lumMod val="60000"/>
                        <a:lumOff val="40000"/>
                      </a:schemeClr>
                    </a:solidFill>
                  </a:tcPr>
                </a:tc>
                <a:extLst>
                  <a:ext uri="{0D108BD9-81ED-4DB2-BD59-A6C34878D82A}">
                    <a16:rowId xmlns:a16="http://schemas.microsoft.com/office/drawing/2014/main" val="759280919"/>
                  </a:ext>
                </a:extLst>
              </a:tr>
              <a:tr h="497182">
                <a:tc>
                  <a:txBody>
                    <a:bodyPr/>
                    <a:lstStyle/>
                    <a:p>
                      <a:pPr algn="ctr"/>
                      <a:r>
                        <a:rPr lang="en-US" sz="1800" dirty="0"/>
                        <a:t>Married</a:t>
                      </a:r>
                    </a:p>
                  </a:txBody>
                  <a:tcPr anchor="ctr"/>
                </a:tc>
                <a:tc>
                  <a:txBody>
                    <a:bodyPr/>
                    <a:lstStyle/>
                    <a:p>
                      <a:pPr algn="ctr"/>
                      <a:r>
                        <a:rPr lang="en-US" sz="1800" dirty="0"/>
                        <a:t>0.32</a:t>
                      </a:r>
                    </a:p>
                  </a:txBody>
                  <a:tcPr anchor="ctr"/>
                </a:tc>
                <a:tc>
                  <a:txBody>
                    <a:bodyPr/>
                    <a:lstStyle/>
                    <a:p>
                      <a:pPr algn="ctr"/>
                      <a:r>
                        <a:rPr lang="en-US" sz="1800" dirty="0"/>
                        <a:t>0.08</a:t>
                      </a:r>
                    </a:p>
                  </a:txBody>
                  <a:tcPr anchor="ctr"/>
                </a:tc>
                <a:tc>
                  <a:txBody>
                    <a:bodyPr/>
                    <a:lstStyle/>
                    <a:p>
                      <a:pPr algn="ctr"/>
                      <a:r>
                        <a:rPr lang="en-US" sz="1800" dirty="0"/>
                        <a:t>0.4</a:t>
                      </a:r>
                    </a:p>
                  </a:txBody>
                  <a:tcPr anchor="ctr">
                    <a:solidFill>
                      <a:schemeClr val="accent2">
                        <a:lumMod val="60000"/>
                        <a:lumOff val="40000"/>
                      </a:schemeClr>
                    </a:solidFill>
                  </a:tcPr>
                </a:tc>
                <a:extLst>
                  <a:ext uri="{0D108BD9-81ED-4DB2-BD59-A6C34878D82A}">
                    <a16:rowId xmlns:a16="http://schemas.microsoft.com/office/drawing/2014/main" val="1405579715"/>
                  </a:ext>
                </a:extLst>
              </a:tr>
              <a:tr h="497182">
                <a:tc>
                  <a:txBody>
                    <a:bodyPr/>
                    <a:lstStyle/>
                    <a:p>
                      <a:pPr algn="ctr"/>
                      <a:r>
                        <a:rPr lang="en-US" sz="1800" dirty="0"/>
                        <a:t>Divorced</a:t>
                      </a:r>
                    </a:p>
                  </a:txBody>
                  <a:tcPr anchor="ctr"/>
                </a:tc>
                <a:tc>
                  <a:txBody>
                    <a:bodyPr/>
                    <a:lstStyle/>
                    <a:p>
                      <a:pPr algn="ctr"/>
                      <a:r>
                        <a:rPr lang="en-US" sz="1800" dirty="0"/>
                        <a:t>0.16</a:t>
                      </a:r>
                    </a:p>
                  </a:txBody>
                  <a:tcPr anchor="ctr"/>
                </a:tc>
                <a:tc>
                  <a:txBody>
                    <a:bodyPr/>
                    <a:lstStyle/>
                    <a:p>
                      <a:pPr algn="ctr"/>
                      <a:r>
                        <a:rPr lang="en-US" sz="1800" dirty="0"/>
                        <a:t>0.04</a:t>
                      </a:r>
                    </a:p>
                  </a:txBody>
                  <a:tcPr anchor="ctr"/>
                </a:tc>
                <a:tc>
                  <a:txBody>
                    <a:bodyPr/>
                    <a:lstStyle/>
                    <a:p>
                      <a:pPr algn="ctr"/>
                      <a:r>
                        <a:rPr lang="en-US" sz="1800" dirty="0"/>
                        <a:t>0.2</a:t>
                      </a:r>
                    </a:p>
                  </a:txBody>
                  <a:tcPr anchor="ctr">
                    <a:solidFill>
                      <a:schemeClr val="accent2">
                        <a:lumMod val="60000"/>
                        <a:lumOff val="40000"/>
                      </a:schemeClr>
                    </a:solidFill>
                  </a:tcPr>
                </a:tc>
                <a:extLst>
                  <a:ext uri="{0D108BD9-81ED-4DB2-BD59-A6C34878D82A}">
                    <a16:rowId xmlns:a16="http://schemas.microsoft.com/office/drawing/2014/main" val="547756987"/>
                  </a:ext>
                </a:extLst>
              </a:tr>
              <a:tr h="420199">
                <a:tc>
                  <a:txBody>
                    <a:bodyPr/>
                    <a:lstStyle/>
                    <a:p>
                      <a:pPr algn="ctr"/>
                      <a:endParaRPr lang="en-US" sz="1800" dirty="0"/>
                    </a:p>
                  </a:txBody>
                  <a:tcPr anchor="ctr">
                    <a:solidFill>
                      <a:schemeClr val="accent2">
                        <a:lumMod val="60000"/>
                        <a:lumOff val="40000"/>
                      </a:schemeClr>
                    </a:solidFill>
                  </a:tcPr>
                </a:tc>
                <a:tc>
                  <a:txBody>
                    <a:bodyPr/>
                    <a:lstStyle/>
                    <a:p>
                      <a:pPr algn="ctr"/>
                      <a:r>
                        <a:rPr lang="en-US" sz="1800" dirty="0"/>
                        <a:t>0.8</a:t>
                      </a:r>
                    </a:p>
                  </a:txBody>
                  <a:tcPr anchor="ctr">
                    <a:solidFill>
                      <a:schemeClr val="accent2">
                        <a:lumMod val="60000"/>
                        <a:lumOff val="40000"/>
                      </a:schemeClr>
                    </a:solidFill>
                  </a:tcPr>
                </a:tc>
                <a:tc>
                  <a:txBody>
                    <a:bodyPr/>
                    <a:lstStyle/>
                    <a:p>
                      <a:pPr algn="ctr"/>
                      <a:r>
                        <a:rPr lang="en-US" sz="1800" dirty="0"/>
                        <a:t>0.2</a:t>
                      </a:r>
                    </a:p>
                  </a:txBody>
                  <a:tcPr anchor="ctr">
                    <a:solidFill>
                      <a:schemeClr val="accent2">
                        <a:lumMod val="60000"/>
                        <a:lumOff val="40000"/>
                      </a:schemeClr>
                    </a:solidFill>
                  </a:tcPr>
                </a:tc>
                <a:tc>
                  <a:txBody>
                    <a:bodyPr/>
                    <a:lstStyle/>
                    <a:p>
                      <a:pPr algn="ctr"/>
                      <a:r>
                        <a:rPr lang="en-US" sz="1800" dirty="0"/>
                        <a:t>1</a:t>
                      </a:r>
                    </a:p>
                  </a:txBody>
                  <a:tcPr anchor="ctr">
                    <a:solidFill>
                      <a:schemeClr val="accent2">
                        <a:lumMod val="60000"/>
                        <a:lumOff val="40000"/>
                      </a:schemeClr>
                    </a:solidFill>
                  </a:tcPr>
                </a:tc>
                <a:extLst>
                  <a:ext uri="{0D108BD9-81ED-4DB2-BD59-A6C34878D82A}">
                    <a16:rowId xmlns:a16="http://schemas.microsoft.com/office/drawing/2014/main" val="771949833"/>
                  </a:ext>
                </a:extLst>
              </a:tr>
            </a:tbl>
          </a:graphicData>
        </a:graphic>
      </p:graphicFrame>
      <p:sp>
        <p:nvSpPr>
          <p:cNvPr id="13" name="TextBox 12">
            <a:extLst>
              <a:ext uri="{FF2B5EF4-FFF2-40B4-BE49-F238E27FC236}">
                <a16:creationId xmlns:a16="http://schemas.microsoft.com/office/drawing/2014/main" id="{A2827BAC-7CAE-49D6-AB5E-C68389EC3DF9}"/>
              </a:ext>
            </a:extLst>
          </p:cNvPr>
          <p:cNvSpPr txBox="1"/>
          <p:nvPr/>
        </p:nvSpPr>
        <p:spPr>
          <a:xfrm>
            <a:off x="8812014" y="1722686"/>
            <a:ext cx="3352200" cy="461665"/>
          </a:xfrm>
          <a:prstGeom prst="rect">
            <a:avLst/>
          </a:prstGeom>
          <a:noFill/>
        </p:spPr>
        <p:txBody>
          <a:bodyPr wrap="none" rtlCol="0">
            <a:spAutoFit/>
          </a:bodyPr>
          <a:lstStyle/>
          <a:p>
            <a:r>
              <a:rPr lang="en-US" sz="2400" dirty="0">
                <a:solidFill>
                  <a:srgbClr val="FF0000"/>
                </a:solidFill>
              </a:rPr>
              <a:t>Independence Matrix E</a:t>
            </a: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186C7CBA-0A65-4902-9DD3-968D18A1AC91}"/>
                  </a:ext>
                </a:extLst>
              </p:cNvPr>
              <p:cNvSpPr txBox="1"/>
              <p:nvPr/>
            </p:nvSpPr>
            <p:spPr>
              <a:xfrm>
                <a:off x="4876800" y="4782150"/>
                <a:ext cx="5669629" cy="1901290"/>
              </a:xfrm>
              <a:prstGeom prst="rect">
                <a:avLst/>
              </a:prstGeom>
              <a:noFill/>
            </p:spPr>
            <p:txBody>
              <a:bodyPr wrap="none" rtlCol="0">
                <a:spAutoFit/>
              </a:bodyPr>
              <a:lstStyle/>
              <a:p>
                <a:r>
                  <a:rPr lang="en-US" sz="2400" dirty="0"/>
                  <a:t>Or compare the two attributes:</a:t>
                </a:r>
              </a:p>
              <a:p>
                <a:r>
                  <a:rPr lang="en-US" sz="2400" dirty="0">
                    <a:solidFill>
                      <a:srgbClr val="FF3300"/>
                    </a:solidFill>
                  </a:rPr>
                  <a:t>Pearson </a:t>
                </a:r>
                <a14:m>
                  <m:oMath xmlns:m="http://schemas.openxmlformats.org/officeDocument/2006/math">
                    <m:sSup>
                      <m:sSupPr>
                        <m:ctrlPr>
                          <a:rPr lang="en-US" sz="2400" b="0" i="1" smtClean="0">
                            <a:solidFill>
                              <a:srgbClr val="FF3300"/>
                            </a:solidFill>
                            <a:latin typeface="Cambria Math" panose="02040503050406030204" pitchFamily="18" charset="0"/>
                          </a:rPr>
                        </m:ctrlPr>
                      </m:sSupPr>
                      <m:e>
                        <m:r>
                          <a:rPr lang="en-US" sz="2400" b="0" i="1" smtClean="0">
                            <a:solidFill>
                              <a:srgbClr val="FF3300"/>
                            </a:solidFill>
                            <a:latin typeface="Cambria Math" panose="02040503050406030204" pitchFamily="18" charset="0"/>
                          </a:rPr>
                          <m:t>𝑥</m:t>
                        </m:r>
                      </m:e>
                      <m:sup>
                        <m:r>
                          <a:rPr lang="en-US" sz="2400" b="0" i="1" smtClean="0">
                            <a:solidFill>
                              <a:srgbClr val="FF3300"/>
                            </a:solidFill>
                            <a:latin typeface="Cambria Math" panose="02040503050406030204" pitchFamily="18" charset="0"/>
                          </a:rPr>
                          <m:t>2</m:t>
                        </m:r>
                      </m:sup>
                    </m:sSup>
                  </m:oMath>
                </a14:m>
                <a:r>
                  <a:rPr lang="en-US" sz="2400" dirty="0">
                    <a:solidFill>
                      <a:srgbClr val="FF3300"/>
                    </a:solidFill>
                  </a:rPr>
                  <a:t> Independence Test Statistic</a:t>
                </a:r>
                <a:r>
                  <a:rPr lang="en-US" sz="2400" dirty="0"/>
                  <a:t>:</a:t>
                </a:r>
              </a:p>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𝑈</m:t>
                      </m:r>
                      <m:r>
                        <a:rPr lang="en-US" sz="2400" b="0" i="1" smtClean="0">
                          <a:latin typeface="Cambria Math" panose="02040503050406030204" pitchFamily="18" charset="0"/>
                        </a:rPr>
                        <m:t>= </m:t>
                      </m:r>
                      <m:r>
                        <a:rPr lang="en-US" sz="2400" b="0" i="1" smtClean="0">
                          <a:latin typeface="Cambria Math" panose="02040503050406030204" pitchFamily="18" charset="0"/>
                        </a:rPr>
                        <m:t>𝑁</m:t>
                      </m:r>
                      <m:nary>
                        <m:naryPr>
                          <m:chr m:val="∑"/>
                          <m:supHide m:val="on"/>
                          <m:ctrlPr>
                            <a:rPr lang="en-US" sz="2400" b="0" i="1" smtClean="0">
                              <a:latin typeface="Cambria Math" panose="02040503050406030204" pitchFamily="18" charset="0"/>
                            </a:rPr>
                          </m:ctrlPr>
                        </m:naryPr>
                        <m:sub>
                          <m:r>
                            <a:rPr lang="en-US" sz="2400" b="0" i="1" smtClean="0">
                              <a:latin typeface="Cambria Math" panose="02040503050406030204" pitchFamily="18" charset="0"/>
                            </a:rPr>
                            <m:t>𝑥</m:t>
                          </m:r>
                        </m:sub>
                        <m:sup/>
                        <m:e>
                          <m:nary>
                            <m:naryPr>
                              <m:chr m:val="∑"/>
                              <m:supHide m:val="on"/>
                              <m:ctrlPr>
                                <a:rPr lang="en-US" sz="2400" b="0" i="1" smtClean="0">
                                  <a:latin typeface="Cambria Math" panose="02040503050406030204" pitchFamily="18" charset="0"/>
                                </a:rPr>
                              </m:ctrlPr>
                            </m:naryPr>
                            <m:sub>
                              <m:r>
                                <a:rPr lang="en-US" sz="2400" b="0" i="1" smtClean="0">
                                  <a:latin typeface="Cambria Math" panose="02040503050406030204" pitchFamily="18" charset="0"/>
                                </a:rPr>
                                <m:t>𝑦</m:t>
                              </m:r>
                            </m:sub>
                            <m:sup/>
                            <m:e>
                              <m:f>
                                <m:fPr>
                                  <m:ctrlPr>
                                    <a:rPr lang="en-US" sz="2400" b="0" i="1" smtClean="0">
                                      <a:latin typeface="Cambria Math" panose="02040503050406030204" pitchFamily="18" charset="0"/>
                                    </a:rPr>
                                  </m:ctrlPr>
                                </m:fPr>
                                <m:num>
                                  <m:sSup>
                                    <m:sSupPr>
                                      <m:ctrlPr>
                                        <a:rPr lang="en-US" sz="2400" b="0" i="1" smtClean="0">
                                          <a:latin typeface="Cambria Math" panose="02040503050406030204" pitchFamily="18" charset="0"/>
                                        </a:rPr>
                                      </m:ctrlPr>
                                    </m:sSupPr>
                                    <m:e>
                                      <m:d>
                                        <m:dPr>
                                          <m:ctrlPr>
                                            <a:rPr lang="en-US" sz="2400" b="0" i="1" smtClean="0">
                                              <a:latin typeface="Cambria Math" panose="02040503050406030204" pitchFamily="18" charset="0"/>
                                            </a:rPr>
                                          </m:ctrlPr>
                                        </m:dPr>
                                        <m:e>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𝑃</m:t>
                                              </m:r>
                                            </m:e>
                                            <m:sub>
                                              <m:r>
                                                <a:rPr lang="en-US" sz="2400" b="0" i="1" smtClean="0">
                                                  <a:latin typeface="Cambria Math" panose="02040503050406030204" pitchFamily="18" charset="0"/>
                                                </a:rPr>
                                                <m:t>𝑥𝑦</m:t>
                                              </m:r>
                                            </m:sub>
                                          </m:sSub>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𝐸</m:t>
                                              </m:r>
                                            </m:e>
                                            <m:sub>
                                              <m:r>
                                                <a:rPr lang="en-US" sz="2400" b="0" i="1" smtClean="0">
                                                  <a:latin typeface="Cambria Math" panose="02040503050406030204" pitchFamily="18" charset="0"/>
                                                </a:rPr>
                                                <m:t>𝑥𝑦</m:t>
                                              </m:r>
                                            </m:sub>
                                          </m:sSub>
                                        </m:e>
                                      </m:d>
                                    </m:e>
                                    <m:sup>
                                      <m:r>
                                        <a:rPr lang="en-US" sz="2400" b="0" i="1" smtClean="0">
                                          <a:latin typeface="Cambria Math" panose="02040503050406030204" pitchFamily="18" charset="0"/>
                                        </a:rPr>
                                        <m:t>2</m:t>
                                      </m:r>
                                    </m:sup>
                                  </m:sSup>
                                </m:num>
                                <m:den>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𝐸</m:t>
                                      </m:r>
                                    </m:e>
                                    <m:sub>
                                      <m:r>
                                        <a:rPr lang="en-US" sz="2400" b="0" i="1" smtClean="0">
                                          <a:latin typeface="Cambria Math" panose="02040503050406030204" pitchFamily="18" charset="0"/>
                                        </a:rPr>
                                        <m:t>𝑥𝑦</m:t>
                                      </m:r>
                                    </m:sub>
                                  </m:sSub>
                                </m:den>
                              </m:f>
                            </m:e>
                          </m:nary>
                        </m:e>
                      </m:nary>
                    </m:oMath>
                  </m:oMathPara>
                </a14:m>
                <a:endParaRPr lang="en-US" sz="2400" dirty="0"/>
              </a:p>
            </p:txBody>
          </p:sp>
        </mc:Choice>
        <mc:Fallback xmlns="">
          <p:sp>
            <p:nvSpPr>
              <p:cNvPr id="3" name="TextBox 2">
                <a:extLst>
                  <a:ext uri="{FF2B5EF4-FFF2-40B4-BE49-F238E27FC236}">
                    <a16:creationId xmlns:a16="http://schemas.microsoft.com/office/drawing/2014/main" id="{186C7CBA-0A65-4902-9DD3-968D18A1AC91}"/>
                  </a:ext>
                </a:extLst>
              </p:cNvPr>
              <p:cNvSpPr txBox="1">
                <a:spLocks noRot="1" noChangeAspect="1" noMove="1" noResize="1" noEditPoints="1" noAdjustHandles="1" noChangeArrowheads="1" noChangeShapeType="1" noTextEdit="1"/>
              </p:cNvSpPr>
              <p:nvPr/>
            </p:nvSpPr>
            <p:spPr>
              <a:xfrm>
                <a:off x="4876800" y="4782150"/>
                <a:ext cx="5669629" cy="1901290"/>
              </a:xfrm>
              <a:prstGeom prst="rect">
                <a:avLst/>
              </a:prstGeom>
              <a:blipFill>
                <a:blip r:embed="rId5"/>
                <a:stretch>
                  <a:fillRect l="-1613" t="-2244" r="-860"/>
                </a:stretch>
              </a:blipFill>
            </p:spPr>
            <p:txBody>
              <a:bodyPr/>
              <a:lstStyle/>
              <a:p>
                <a:r>
                  <a:rPr lang="en-US">
                    <a:noFill/>
                  </a:rPr>
                  <a:t> </a:t>
                </a:r>
              </a:p>
            </p:txBody>
          </p:sp>
        </mc:Fallback>
      </mc:AlternateContent>
    </p:spTree>
    <p:extLst>
      <p:ext uri="{BB962C8B-B14F-4D97-AF65-F5344CB8AC3E}">
        <p14:creationId xmlns:p14="http://schemas.microsoft.com/office/powerpoint/2010/main" val="2719487641"/>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AF6063-8601-4563-ACAE-42545C5EEC4C}"/>
              </a:ext>
            </a:extLst>
          </p:cNvPr>
          <p:cNvSpPr>
            <a:spLocks noGrp="1"/>
          </p:cNvSpPr>
          <p:nvPr>
            <p:ph type="title"/>
          </p:nvPr>
        </p:nvSpPr>
        <p:spPr/>
        <p:txBody>
          <a:bodyPr/>
          <a:lstStyle/>
          <a:p>
            <a:r>
              <a:rPr lang="en-US" dirty="0"/>
              <a:t>Hypothesis testing</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423C0063-E2A1-489D-A482-7F0A342F0F39}"/>
                  </a:ext>
                </a:extLst>
              </p:cNvPr>
              <p:cNvSpPr>
                <a:spLocks noGrp="1"/>
              </p:cNvSpPr>
              <p:nvPr>
                <p:ph idx="1"/>
              </p:nvPr>
            </p:nvSpPr>
            <p:spPr>
              <a:xfrm>
                <a:off x="609600" y="1600200"/>
                <a:ext cx="11201400" cy="5029200"/>
              </a:xfrm>
            </p:spPr>
            <p:txBody>
              <a:bodyPr>
                <a:normAutofit fontScale="92500" lnSpcReduction="20000"/>
              </a:bodyPr>
              <a:lstStyle/>
              <a:p>
                <a:r>
                  <a:rPr lang="en-US" dirty="0"/>
                  <a:t>How important is the statistic value we computed?</a:t>
                </a:r>
              </a:p>
              <a:p>
                <a:r>
                  <a:rPr lang="en-US" dirty="0"/>
                  <a:t>Formulate a </a:t>
                </a:r>
                <a:r>
                  <a:rPr lang="en-US" dirty="0">
                    <a:solidFill>
                      <a:srgbClr val="FF0000"/>
                    </a:solidFill>
                  </a:rPr>
                  <a:t>null hypothesis </a:t>
                </a:r>
                <a14:m>
                  <m:oMath xmlns:m="http://schemas.openxmlformats.org/officeDocument/2006/math">
                    <m:sSub>
                      <m:sSubPr>
                        <m:ctrlPr>
                          <a:rPr lang="en-US" b="0" i="1" smtClean="0">
                            <a:solidFill>
                              <a:srgbClr val="FF0000"/>
                            </a:solidFill>
                            <a:latin typeface="Cambria Math" panose="02040503050406030204" pitchFamily="18" charset="0"/>
                          </a:rPr>
                        </m:ctrlPr>
                      </m:sSubPr>
                      <m:e>
                        <m:r>
                          <a:rPr lang="en-US" b="0" i="1" smtClean="0">
                            <a:solidFill>
                              <a:srgbClr val="FF0000"/>
                            </a:solidFill>
                            <a:latin typeface="Cambria Math" panose="02040503050406030204" pitchFamily="18" charset="0"/>
                          </a:rPr>
                          <m:t>𝐻</m:t>
                        </m:r>
                      </m:e>
                      <m:sub>
                        <m:r>
                          <a:rPr lang="en-US" b="0" i="1" smtClean="0">
                            <a:solidFill>
                              <a:srgbClr val="FF0000"/>
                            </a:solidFill>
                            <a:latin typeface="Cambria Math" panose="02040503050406030204" pitchFamily="18" charset="0"/>
                          </a:rPr>
                          <m:t>0</m:t>
                        </m:r>
                      </m:sub>
                    </m:sSub>
                  </m:oMath>
                </a14:m>
                <a:r>
                  <a:rPr lang="en-US" dirty="0"/>
                  <a:t>:</a:t>
                </a:r>
              </a:p>
              <a:p>
                <a:pPr lvl="1"/>
                <a14:m>
                  <m:oMath xmlns:m="http://schemas.openxmlformats.org/officeDocument/2006/math">
                    <m:sSub>
                      <m:sSubPr>
                        <m:ctrlPr>
                          <a:rPr lang="en-US" i="1" dirty="0" smtClean="0">
                            <a:latin typeface="Cambria Math" panose="02040503050406030204" pitchFamily="18" charset="0"/>
                          </a:rPr>
                        </m:ctrlPr>
                      </m:sSubPr>
                      <m:e>
                        <m:r>
                          <a:rPr lang="en-US" i="1" dirty="0" smtClean="0">
                            <a:latin typeface="Cambria Math" panose="02040503050406030204" pitchFamily="18" charset="0"/>
                          </a:rPr>
                          <m:t>𝐻</m:t>
                        </m:r>
                      </m:e>
                      <m:sub>
                        <m:r>
                          <a:rPr lang="en-US" i="1" dirty="0" smtClean="0">
                            <a:latin typeface="Cambria Math" panose="02040503050406030204" pitchFamily="18" charset="0"/>
                          </a:rPr>
                          <m:t>0</m:t>
                        </m:r>
                      </m:sub>
                    </m:sSub>
                  </m:oMath>
                </a14:m>
                <a:r>
                  <a:rPr lang="en-US" dirty="0"/>
                  <a:t> = the two attributes are independent</a:t>
                </a:r>
              </a:p>
              <a:p>
                <a:r>
                  <a:rPr lang="en-US" dirty="0"/>
                  <a:t>Compute the distribution of the statistic in the case that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𝐻</m:t>
                        </m:r>
                      </m:e>
                      <m:sub>
                        <m:r>
                          <a:rPr lang="en-US" b="0" i="1" smtClean="0">
                            <a:latin typeface="Cambria Math" panose="02040503050406030204" pitchFamily="18" charset="0"/>
                          </a:rPr>
                          <m:t>0</m:t>
                        </m:r>
                      </m:sub>
                    </m:sSub>
                  </m:oMath>
                </a14:m>
                <a:r>
                  <a:rPr lang="en-US" dirty="0"/>
                  <a:t> is true</a:t>
                </a:r>
              </a:p>
              <a:p>
                <a:pPr lvl="1"/>
                <a:r>
                  <a:rPr lang="en-US" dirty="0"/>
                  <a:t>In this case we can show that the statistic </a:t>
                </a:r>
                <a14:m>
                  <m:oMath xmlns:m="http://schemas.openxmlformats.org/officeDocument/2006/math">
                    <m:r>
                      <a:rPr lang="en-US" b="0" i="1" smtClean="0">
                        <a:latin typeface="Cambria Math" panose="02040503050406030204" pitchFamily="18" charset="0"/>
                      </a:rPr>
                      <m:t>𝑈</m:t>
                    </m:r>
                  </m:oMath>
                </a14:m>
                <a:r>
                  <a:rPr lang="en-US" dirty="0"/>
                  <a:t> follows a </a:t>
                </a: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𝜒</m:t>
                        </m:r>
                      </m:e>
                      <m:sup>
                        <m:r>
                          <a:rPr lang="en-US" b="0" i="1" smtClean="0">
                            <a:latin typeface="Cambria Math" panose="02040503050406030204" pitchFamily="18" charset="0"/>
                          </a:rPr>
                          <m:t>2</m:t>
                        </m:r>
                      </m:sup>
                    </m:sSup>
                  </m:oMath>
                </a14:m>
                <a:r>
                  <a:rPr lang="en-US" dirty="0"/>
                  <a:t> distribution</a:t>
                </a:r>
              </a:p>
              <a:p>
                <a:r>
                  <a:rPr lang="en-US" dirty="0"/>
                  <a:t>For the statistic value </a:t>
                </a:r>
                <a14:m>
                  <m:oMath xmlns:m="http://schemas.openxmlformats.org/officeDocument/2006/math">
                    <m:r>
                      <a:rPr lang="en-US" b="0" i="1" smtClean="0">
                        <a:latin typeface="Cambria Math" panose="02040503050406030204" pitchFamily="18" charset="0"/>
                      </a:rPr>
                      <m:t>𝜃</m:t>
                    </m:r>
                  </m:oMath>
                </a14:m>
                <a:r>
                  <a:rPr lang="en-US" dirty="0"/>
                  <a:t> we computed (in our case the counts), compute the probability </a:t>
                </a:r>
                <a14:m>
                  <m:oMath xmlns:m="http://schemas.openxmlformats.org/officeDocument/2006/math">
                    <m:r>
                      <a:rPr lang="en-US" b="0" i="1" smtClean="0">
                        <a:latin typeface="Cambria Math" panose="02040503050406030204" pitchFamily="18" charset="0"/>
                      </a:rPr>
                      <m:t>𝑃</m:t>
                    </m:r>
                    <m:r>
                      <a:rPr lang="en-US" b="0" i="1" smtClean="0">
                        <a:latin typeface="Cambria Math" panose="02040503050406030204" pitchFamily="18" charset="0"/>
                      </a:rPr>
                      <m:t>(</m:t>
                    </m:r>
                    <m:r>
                      <a:rPr lang="en-US" b="0" i="1" smtClean="0">
                        <a:latin typeface="Cambria Math" panose="02040503050406030204" pitchFamily="18" charset="0"/>
                      </a:rPr>
                      <m:t>𝑈</m:t>
                    </m:r>
                    <m:r>
                      <a:rPr lang="en-US" b="0" i="1" smtClean="0">
                        <a:latin typeface="Cambria Math" panose="02040503050406030204" pitchFamily="18" charset="0"/>
                      </a:rPr>
                      <m:t>≥</m:t>
                    </m:r>
                    <m:r>
                      <a:rPr lang="en-US" b="0" i="1" smtClean="0">
                        <a:latin typeface="Cambria Math" panose="02040503050406030204" pitchFamily="18" charset="0"/>
                      </a:rPr>
                      <m:t>𝜃</m:t>
                    </m:r>
                    <m:r>
                      <a:rPr lang="en-US" b="0" i="1" smtClean="0">
                        <a:latin typeface="Cambria Math" panose="02040503050406030204" pitchFamily="18" charset="0"/>
                      </a:rPr>
                      <m:t>)</m:t>
                    </m:r>
                  </m:oMath>
                </a14:m>
                <a:r>
                  <a:rPr lang="en-US" dirty="0"/>
                  <a:t> under the null hypothesis</a:t>
                </a:r>
              </a:p>
              <a:p>
                <a:pPr lvl="1"/>
                <a:r>
                  <a:rPr lang="en-US" dirty="0"/>
                  <a:t>For most distributions there are tables that give these numbers for our data</a:t>
                </a:r>
              </a:p>
              <a:p>
                <a:r>
                  <a:rPr lang="en-US" dirty="0"/>
                  <a:t>This is the </a:t>
                </a:r>
                <a:r>
                  <a:rPr lang="en-US" dirty="0">
                    <a:solidFill>
                      <a:srgbClr val="FF0000"/>
                    </a:solidFill>
                  </a:rPr>
                  <a:t>p-value</a:t>
                </a:r>
                <a:r>
                  <a:rPr lang="en-US" dirty="0"/>
                  <a:t> of our experiment:</a:t>
                </a:r>
              </a:p>
              <a:p>
                <a:endParaRPr lang="en-US" dirty="0"/>
              </a:p>
              <a:p>
                <a:endParaRPr lang="en-US" dirty="0"/>
              </a:p>
              <a:p>
                <a:r>
                  <a:rPr lang="en-US" dirty="0"/>
                  <a:t>We want it to be small (ideally </a:t>
                </a:r>
                <a14:m>
                  <m:oMath xmlns:m="http://schemas.openxmlformats.org/officeDocument/2006/math">
                    <m:r>
                      <a:rPr lang="en-US" b="0" i="1" smtClean="0">
                        <a:latin typeface="Cambria Math" panose="02040503050406030204" pitchFamily="18" charset="0"/>
                      </a:rPr>
                      <m:t>≤0.01</m:t>
                    </m:r>
                  </m:oMath>
                </a14:m>
                <a:r>
                  <a:rPr lang="en-US" dirty="0"/>
                  <a:t> , </a:t>
                </a:r>
                <a14:m>
                  <m:oMath xmlns:m="http://schemas.openxmlformats.org/officeDocument/2006/math">
                    <m:r>
                      <a:rPr lang="en-US" b="0" i="1" smtClean="0">
                        <a:latin typeface="Cambria Math" panose="02040503050406030204" pitchFamily="18" charset="0"/>
                      </a:rPr>
                      <m:t>≤0.05</m:t>
                    </m:r>
                  </m:oMath>
                </a14:m>
                <a:r>
                  <a:rPr lang="en-US" dirty="0"/>
                  <a:t> is good , </a:t>
                </a:r>
                <a14:m>
                  <m:oMath xmlns:m="http://schemas.openxmlformats.org/officeDocument/2006/math">
                    <m:r>
                      <a:rPr lang="en-US" b="0" i="1" smtClean="0">
                        <a:latin typeface="Cambria Math" panose="02040503050406030204" pitchFamily="18" charset="0"/>
                      </a:rPr>
                      <m:t>≤0.1</m:t>
                    </m:r>
                  </m:oMath>
                </a14:m>
                <a:r>
                  <a:rPr lang="en-US" dirty="0"/>
                  <a:t> is ok) </a:t>
                </a:r>
              </a:p>
              <a:p>
                <a:pPr lvl="1"/>
                <a:r>
                  <a:rPr lang="en-US" dirty="0"/>
                  <a:t>This means that the observed value is interesting</a:t>
                </a:r>
              </a:p>
            </p:txBody>
          </p:sp>
        </mc:Choice>
        <mc:Fallback>
          <p:sp>
            <p:nvSpPr>
              <p:cNvPr id="3" name="Content Placeholder 2">
                <a:extLst>
                  <a:ext uri="{FF2B5EF4-FFF2-40B4-BE49-F238E27FC236}">
                    <a16:creationId xmlns:a16="http://schemas.microsoft.com/office/drawing/2014/main" id="{423C0063-E2A1-489D-A482-7F0A342F0F39}"/>
                  </a:ext>
                </a:extLst>
              </p:cNvPr>
              <p:cNvSpPr>
                <a:spLocks noGrp="1" noRot="1" noChangeAspect="1" noMove="1" noResize="1" noEditPoints="1" noAdjustHandles="1" noChangeArrowheads="1" noChangeShapeType="1" noTextEdit="1"/>
              </p:cNvSpPr>
              <p:nvPr>
                <p:ph idx="1"/>
              </p:nvPr>
            </p:nvSpPr>
            <p:spPr>
              <a:xfrm>
                <a:off x="609600" y="1600200"/>
                <a:ext cx="11201400" cy="5029200"/>
              </a:xfrm>
              <a:blipFill>
                <a:blip r:embed="rId2"/>
                <a:stretch>
                  <a:fillRect l="-598" t="-278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6F4E7E26-B29A-460D-ACA6-445021393D53}"/>
                  </a:ext>
                </a:extLst>
              </p:cNvPr>
              <p:cNvSpPr txBox="1"/>
              <p:nvPr/>
            </p:nvSpPr>
            <p:spPr>
              <a:xfrm>
                <a:off x="1371600" y="4934634"/>
                <a:ext cx="8724900" cy="646331"/>
              </a:xfrm>
              <a:prstGeom prst="rect">
                <a:avLst/>
              </a:prstGeom>
              <a:noFill/>
              <a:ln>
                <a:solidFill>
                  <a:srgbClr val="FF0000"/>
                </a:solidFill>
              </a:ln>
            </p:spPr>
            <p:txBody>
              <a:bodyPr wrap="square" rtlCol="0">
                <a:spAutoFit/>
              </a:bodyPr>
              <a:lstStyle/>
              <a:p>
                <a:r>
                  <a:rPr lang="en-US" dirty="0"/>
                  <a:t>The p-value is the probability (under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𝐻</m:t>
                        </m:r>
                      </m:e>
                      <m:sub>
                        <m:r>
                          <a:rPr lang="en-US" b="0" i="1" smtClean="0">
                            <a:latin typeface="Cambria Math" panose="02040503050406030204" pitchFamily="18" charset="0"/>
                          </a:rPr>
                          <m:t>0</m:t>
                        </m:r>
                      </m:sub>
                    </m:sSub>
                  </m:oMath>
                </a14:m>
                <a:r>
                  <a:rPr lang="en-US" dirty="0"/>
                  <a:t>) of observing a value of the test statistic the same as, or more extreme than what was actually observed</a:t>
                </a:r>
              </a:p>
            </p:txBody>
          </p:sp>
        </mc:Choice>
        <mc:Fallback xmlns="">
          <p:sp>
            <p:nvSpPr>
              <p:cNvPr id="4" name="TextBox 3">
                <a:extLst>
                  <a:ext uri="{FF2B5EF4-FFF2-40B4-BE49-F238E27FC236}">
                    <a16:creationId xmlns:a16="http://schemas.microsoft.com/office/drawing/2014/main" id="{6F4E7E26-B29A-460D-ACA6-445021393D53}"/>
                  </a:ext>
                </a:extLst>
              </p:cNvPr>
              <p:cNvSpPr txBox="1">
                <a:spLocks noRot="1" noChangeAspect="1" noMove="1" noResize="1" noEditPoints="1" noAdjustHandles="1" noChangeArrowheads="1" noChangeShapeType="1" noTextEdit="1"/>
              </p:cNvSpPr>
              <p:nvPr/>
            </p:nvSpPr>
            <p:spPr>
              <a:xfrm>
                <a:off x="1371600" y="4934634"/>
                <a:ext cx="8724900" cy="646331"/>
              </a:xfrm>
              <a:prstGeom prst="rect">
                <a:avLst/>
              </a:prstGeom>
              <a:blipFill>
                <a:blip r:embed="rId3"/>
                <a:stretch>
                  <a:fillRect l="-488" t="-3670" b="-11927"/>
                </a:stretch>
              </a:blipFill>
              <a:ln>
                <a:solidFill>
                  <a:srgbClr val="FF0000"/>
                </a:solidFill>
              </a:ln>
            </p:spPr>
            <p:txBody>
              <a:bodyPr/>
              <a:lstStyle/>
              <a:p>
                <a:r>
                  <a:rPr lang="en-US">
                    <a:noFill/>
                  </a:rPr>
                  <a:t> </a:t>
                </a:r>
              </a:p>
            </p:txBody>
          </p:sp>
        </mc:Fallback>
      </mc:AlternateContent>
    </p:spTree>
    <p:extLst>
      <p:ext uri="{BB962C8B-B14F-4D97-AF65-F5344CB8AC3E}">
        <p14:creationId xmlns:p14="http://schemas.microsoft.com/office/powerpoint/2010/main" val="36303888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1078" name="Rectangle 6"/>
          <p:cNvSpPr>
            <a:spLocks noGrp="1" noChangeArrowheads="1"/>
          </p:cNvSpPr>
          <p:nvPr>
            <p:ph type="title"/>
          </p:nvPr>
        </p:nvSpPr>
        <p:spPr/>
        <p:txBody>
          <a:bodyPr/>
          <a:lstStyle/>
          <a:p>
            <a:r>
              <a:rPr lang="en-US" dirty="0"/>
              <a:t>Mixed Relational Data </a:t>
            </a:r>
          </a:p>
        </p:txBody>
      </p:sp>
      <p:sp>
        <p:nvSpPr>
          <p:cNvPr id="771079" name="Rectangle 7"/>
          <p:cNvSpPr>
            <a:spLocks noGrp="1" noChangeArrowheads="1"/>
          </p:cNvSpPr>
          <p:nvPr>
            <p:ph type="body" idx="1"/>
          </p:nvPr>
        </p:nvSpPr>
        <p:spPr/>
        <p:txBody>
          <a:bodyPr/>
          <a:lstStyle/>
          <a:p>
            <a:r>
              <a:rPr lang="en-US" dirty="0"/>
              <a:t>Data that consists of a collection of records, each of which consists of a </a:t>
            </a:r>
            <a:r>
              <a:rPr lang="en-US" dirty="0">
                <a:solidFill>
                  <a:srgbClr val="FF0000"/>
                </a:solidFill>
              </a:rPr>
              <a:t>fixed set </a:t>
            </a:r>
            <a:r>
              <a:rPr lang="en-US" dirty="0"/>
              <a:t>of both </a:t>
            </a:r>
            <a:r>
              <a:rPr lang="en-US" dirty="0">
                <a:solidFill>
                  <a:schemeClr val="accent6">
                    <a:lumMod val="75000"/>
                  </a:schemeClr>
                </a:solidFill>
              </a:rPr>
              <a:t>numeric</a:t>
            </a:r>
            <a:r>
              <a:rPr lang="en-US" dirty="0"/>
              <a:t> and </a:t>
            </a:r>
            <a:r>
              <a:rPr lang="en-US" dirty="0">
                <a:solidFill>
                  <a:srgbClr val="0070C0"/>
                </a:solidFill>
              </a:rPr>
              <a:t>categorical</a:t>
            </a:r>
            <a:r>
              <a:rPr lang="en-US" dirty="0">
                <a:solidFill>
                  <a:schemeClr val="accent6">
                    <a:lumMod val="75000"/>
                  </a:schemeClr>
                </a:solidFill>
              </a:rPr>
              <a:t> </a:t>
            </a:r>
            <a:r>
              <a:rPr lang="en-US" dirty="0"/>
              <a:t>attributes </a:t>
            </a:r>
          </a:p>
          <a:p>
            <a:pPr lvl="1"/>
            <a:endParaRPr lang="en-US" dirty="0"/>
          </a:p>
          <a:p>
            <a:pPr lvl="1"/>
            <a:endParaRPr lang="en-US" dirty="0"/>
          </a:p>
        </p:txBody>
      </p:sp>
      <p:graphicFrame>
        <p:nvGraphicFramePr>
          <p:cNvPr id="2" name="Table 1"/>
          <p:cNvGraphicFramePr>
            <a:graphicFrameLocks noGrp="1"/>
          </p:cNvGraphicFramePr>
          <p:nvPr>
            <p:extLst>
              <p:ext uri="{D42A27DB-BD31-4B8C-83A1-F6EECF244321}">
                <p14:modId xmlns:p14="http://schemas.microsoft.com/office/powerpoint/2010/main" val="4083232022"/>
              </p:ext>
            </p:extLst>
          </p:nvPr>
        </p:nvGraphicFramePr>
        <p:xfrm>
          <a:off x="1981200" y="3048000"/>
          <a:ext cx="9677402" cy="2286000"/>
        </p:xfrm>
        <a:graphic>
          <a:graphicData uri="http://schemas.openxmlformats.org/drawingml/2006/table">
            <a:tbl>
              <a:tblPr firstRow="1" bandRow="1">
                <a:tableStyleId>{073A0DAA-6AF3-43AB-8588-CEC1D06C72B9}</a:tableStyleId>
              </a:tblPr>
              <a:tblGrid>
                <a:gridCol w="1382486">
                  <a:extLst>
                    <a:ext uri="{9D8B030D-6E8A-4147-A177-3AD203B41FA5}">
                      <a16:colId xmlns:a16="http://schemas.microsoft.com/office/drawing/2014/main" val="20000"/>
                    </a:ext>
                  </a:extLst>
                </a:gridCol>
                <a:gridCol w="1382486">
                  <a:extLst>
                    <a:ext uri="{9D8B030D-6E8A-4147-A177-3AD203B41FA5}">
                      <a16:colId xmlns:a16="http://schemas.microsoft.com/office/drawing/2014/main" val="20001"/>
                    </a:ext>
                  </a:extLst>
                </a:gridCol>
                <a:gridCol w="1382486">
                  <a:extLst>
                    <a:ext uri="{9D8B030D-6E8A-4147-A177-3AD203B41FA5}">
                      <a16:colId xmlns:a16="http://schemas.microsoft.com/office/drawing/2014/main" val="20002"/>
                    </a:ext>
                  </a:extLst>
                </a:gridCol>
                <a:gridCol w="1382486">
                  <a:extLst>
                    <a:ext uri="{9D8B030D-6E8A-4147-A177-3AD203B41FA5}">
                      <a16:colId xmlns:a16="http://schemas.microsoft.com/office/drawing/2014/main" val="20003"/>
                    </a:ext>
                  </a:extLst>
                </a:gridCol>
                <a:gridCol w="1382486">
                  <a:extLst>
                    <a:ext uri="{9D8B030D-6E8A-4147-A177-3AD203B41FA5}">
                      <a16:colId xmlns:a16="http://schemas.microsoft.com/office/drawing/2014/main" val="20004"/>
                    </a:ext>
                  </a:extLst>
                </a:gridCol>
                <a:gridCol w="1382486">
                  <a:extLst>
                    <a:ext uri="{9D8B030D-6E8A-4147-A177-3AD203B41FA5}">
                      <a16:colId xmlns:a16="http://schemas.microsoft.com/office/drawing/2014/main" val="20005"/>
                    </a:ext>
                  </a:extLst>
                </a:gridCol>
                <a:gridCol w="1382486">
                  <a:extLst>
                    <a:ext uri="{9D8B030D-6E8A-4147-A177-3AD203B41FA5}">
                      <a16:colId xmlns:a16="http://schemas.microsoft.com/office/drawing/2014/main" val="20006"/>
                    </a:ext>
                  </a:extLst>
                </a:gridCol>
              </a:tblGrid>
              <a:tr h="370840">
                <a:tc>
                  <a:txBody>
                    <a:bodyPr/>
                    <a:lstStyle/>
                    <a:p>
                      <a:r>
                        <a:rPr lang="en-US" sz="2000" dirty="0"/>
                        <a:t>ID Number</a:t>
                      </a:r>
                    </a:p>
                  </a:txBody>
                  <a:tcPr/>
                </a:tc>
                <a:tc>
                  <a:txBody>
                    <a:bodyPr/>
                    <a:lstStyle/>
                    <a:p>
                      <a:r>
                        <a:rPr lang="en-US" sz="2000" dirty="0">
                          <a:solidFill>
                            <a:srgbClr val="0070C0"/>
                          </a:solidFill>
                        </a:rPr>
                        <a:t>Zip Code</a:t>
                      </a:r>
                    </a:p>
                  </a:txBody>
                  <a:tcPr/>
                </a:tc>
                <a:tc>
                  <a:txBody>
                    <a:bodyPr/>
                    <a:lstStyle/>
                    <a:p>
                      <a:r>
                        <a:rPr lang="en-US" sz="2000" dirty="0">
                          <a:solidFill>
                            <a:schemeClr val="accent6">
                              <a:lumMod val="75000"/>
                            </a:schemeClr>
                          </a:solidFill>
                        </a:rPr>
                        <a:t>Age</a:t>
                      </a:r>
                    </a:p>
                  </a:txBody>
                  <a:tcPr/>
                </a:tc>
                <a:tc>
                  <a:txBody>
                    <a:bodyPr/>
                    <a:lstStyle/>
                    <a:p>
                      <a:r>
                        <a:rPr lang="en-US" sz="2000" dirty="0">
                          <a:solidFill>
                            <a:srgbClr val="0070C0"/>
                          </a:solidFill>
                        </a:rPr>
                        <a:t>Marital Status</a:t>
                      </a:r>
                    </a:p>
                  </a:txBody>
                  <a:tcPr/>
                </a:tc>
                <a:tc>
                  <a:txBody>
                    <a:bodyPr/>
                    <a:lstStyle/>
                    <a:p>
                      <a:r>
                        <a:rPr lang="en-US" sz="2000" dirty="0">
                          <a:solidFill>
                            <a:schemeClr val="accent6">
                              <a:lumMod val="75000"/>
                            </a:schemeClr>
                          </a:solidFill>
                        </a:rPr>
                        <a:t>Income</a:t>
                      </a:r>
                    </a:p>
                  </a:txBody>
                  <a:tcPr/>
                </a:tc>
                <a:tc>
                  <a:txBody>
                    <a:bodyPr/>
                    <a:lstStyle/>
                    <a:p>
                      <a:r>
                        <a:rPr lang="en-US" sz="2000" dirty="0">
                          <a:solidFill>
                            <a:srgbClr val="0070C0"/>
                          </a:solidFill>
                        </a:rPr>
                        <a:t>Income Bracket</a:t>
                      </a:r>
                    </a:p>
                  </a:txBody>
                  <a:tcPr/>
                </a:tc>
                <a:tc>
                  <a:txBody>
                    <a:bodyPr/>
                    <a:lstStyle/>
                    <a:p>
                      <a:r>
                        <a:rPr lang="en-US" sz="2000" dirty="0">
                          <a:solidFill>
                            <a:schemeClr val="accent6">
                              <a:lumMod val="75000"/>
                            </a:schemeClr>
                          </a:solidFill>
                        </a:rPr>
                        <a:t>Refund</a:t>
                      </a:r>
                    </a:p>
                  </a:txBody>
                  <a:tcPr/>
                </a:tc>
                <a:extLst>
                  <a:ext uri="{0D108BD9-81ED-4DB2-BD59-A6C34878D82A}">
                    <a16:rowId xmlns:a16="http://schemas.microsoft.com/office/drawing/2014/main" val="10000"/>
                  </a:ext>
                </a:extLst>
              </a:tr>
              <a:tr h="370840">
                <a:tc>
                  <a:txBody>
                    <a:bodyPr/>
                    <a:lstStyle/>
                    <a:p>
                      <a:pPr algn="ctr"/>
                      <a:r>
                        <a:rPr lang="en-US" sz="2000" dirty="0"/>
                        <a:t>1129842</a:t>
                      </a:r>
                    </a:p>
                  </a:txBody>
                  <a:tcPr/>
                </a:tc>
                <a:tc>
                  <a:txBody>
                    <a:bodyPr/>
                    <a:lstStyle/>
                    <a:p>
                      <a:pPr algn="ctr"/>
                      <a:r>
                        <a:rPr lang="en-US" sz="2000" dirty="0"/>
                        <a:t>45221</a:t>
                      </a:r>
                    </a:p>
                  </a:txBody>
                  <a:tcPr/>
                </a:tc>
                <a:tc>
                  <a:txBody>
                    <a:bodyPr/>
                    <a:lstStyle/>
                    <a:p>
                      <a:pPr algn="ctr"/>
                      <a:r>
                        <a:rPr lang="en-US" sz="2000" dirty="0"/>
                        <a:t>55</a:t>
                      </a:r>
                    </a:p>
                  </a:txBody>
                  <a:tcPr/>
                </a:tc>
                <a:tc>
                  <a:txBody>
                    <a:bodyPr/>
                    <a:lstStyle/>
                    <a:p>
                      <a:pPr algn="ctr"/>
                      <a:r>
                        <a:rPr lang="en-US" sz="2000" dirty="0"/>
                        <a:t>Single </a:t>
                      </a:r>
                    </a:p>
                  </a:txBody>
                  <a:tcPr/>
                </a:tc>
                <a:tc>
                  <a:txBody>
                    <a:bodyPr/>
                    <a:lstStyle/>
                    <a:p>
                      <a:pPr algn="ctr"/>
                      <a:r>
                        <a:rPr lang="en-US" sz="2000" dirty="0"/>
                        <a:t>250000</a:t>
                      </a:r>
                    </a:p>
                  </a:txBody>
                  <a:tcPr/>
                </a:tc>
                <a:tc>
                  <a:txBody>
                    <a:bodyPr/>
                    <a:lstStyle/>
                    <a:p>
                      <a:pPr algn="ctr"/>
                      <a:r>
                        <a:rPr lang="en-US" sz="2000" dirty="0"/>
                        <a:t>High</a:t>
                      </a:r>
                    </a:p>
                  </a:txBody>
                  <a:tcPr/>
                </a:tc>
                <a:tc>
                  <a:txBody>
                    <a:bodyPr/>
                    <a:lstStyle/>
                    <a:p>
                      <a:pPr algn="ctr"/>
                      <a:r>
                        <a:rPr lang="en-US" sz="2000" dirty="0"/>
                        <a:t>0</a:t>
                      </a:r>
                    </a:p>
                  </a:txBody>
                  <a:tcPr/>
                </a:tc>
                <a:extLst>
                  <a:ext uri="{0D108BD9-81ED-4DB2-BD59-A6C34878D82A}">
                    <a16:rowId xmlns:a16="http://schemas.microsoft.com/office/drawing/2014/main" val="10001"/>
                  </a:ext>
                </a:extLst>
              </a:tr>
              <a:tr h="370840">
                <a:tc>
                  <a:txBody>
                    <a:bodyPr/>
                    <a:lstStyle/>
                    <a:p>
                      <a:pPr algn="ctr"/>
                      <a:r>
                        <a:rPr lang="en-US" sz="2000" dirty="0"/>
                        <a:t>2342345</a:t>
                      </a:r>
                    </a:p>
                  </a:txBody>
                  <a:tcPr/>
                </a:tc>
                <a:tc>
                  <a:txBody>
                    <a:bodyPr/>
                    <a:lstStyle/>
                    <a:p>
                      <a:pPr algn="ctr"/>
                      <a:r>
                        <a:rPr lang="en-US" sz="2000" dirty="0"/>
                        <a:t>45223</a:t>
                      </a:r>
                    </a:p>
                  </a:txBody>
                  <a:tcPr/>
                </a:tc>
                <a:tc>
                  <a:txBody>
                    <a:bodyPr/>
                    <a:lstStyle/>
                    <a:p>
                      <a:pPr algn="ctr"/>
                      <a:r>
                        <a:rPr lang="en-US" sz="2000" dirty="0"/>
                        <a:t>25</a:t>
                      </a:r>
                    </a:p>
                  </a:txBody>
                  <a:tcPr/>
                </a:tc>
                <a:tc>
                  <a:txBody>
                    <a:bodyPr/>
                    <a:lstStyle/>
                    <a:p>
                      <a:pPr algn="ctr"/>
                      <a:r>
                        <a:rPr lang="en-US" sz="2000" dirty="0"/>
                        <a:t>Married</a:t>
                      </a:r>
                    </a:p>
                  </a:txBody>
                  <a:tcPr/>
                </a:tc>
                <a:tc>
                  <a:txBody>
                    <a:bodyPr/>
                    <a:lstStyle/>
                    <a:p>
                      <a:pPr algn="ctr"/>
                      <a:r>
                        <a:rPr lang="en-US" sz="2000" dirty="0"/>
                        <a:t>30000</a:t>
                      </a:r>
                    </a:p>
                  </a:txBody>
                  <a:tcPr/>
                </a:tc>
                <a:tc>
                  <a:txBody>
                    <a:bodyPr/>
                    <a:lstStyle/>
                    <a:p>
                      <a:pPr algn="ctr"/>
                      <a:r>
                        <a:rPr lang="en-US" sz="2000" dirty="0"/>
                        <a:t>Low</a:t>
                      </a:r>
                    </a:p>
                  </a:txBody>
                  <a:tcPr/>
                </a:tc>
                <a:tc>
                  <a:txBody>
                    <a:bodyPr/>
                    <a:lstStyle/>
                    <a:p>
                      <a:pPr algn="ctr"/>
                      <a:r>
                        <a:rPr lang="en-US" sz="2000" dirty="0"/>
                        <a:t>1</a:t>
                      </a:r>
                    </a:p>
                  </a:txBody>
                  <a:tcPr/>
                </a:tc>
                <a:extLst>
                  <a:ext uri="{0D108BD9-81ED-4DB2-BD59-A6C34878D82A}">
                    <a16:rowId xmlns:a16="http://schemas.microsoft.com/office/drawing/2014/main" val="10002"/>
                  </a:ext>
                </a:extLst>
              </a:tr>
              <a:tr h="370840">
                <a:tc>
                  <a:txBody>
                    <a:bodyPr/>
                    <a:lstStyle/>
                    <a:p>
                      <a:pPr algn="ctr"/>
                      <a:r>
                        <a:rPr lang="en-US" sz="2000" dirty="0"/>
                        <a:t>1234542</a:t>
                      </a:r>
                    </a:p>
                  </a:txBody>
                  <a:tcPr/>
                </a:tc>
                <a:tc>
                  <a:txBody>
                    <a:bodyPr/>
                    <a:lstStyle/>
                    <a:p>
                      <a:pPr algn="ctr"/>
                      <a:r>
                        <a:rPr lang="en-US" sz="2000" dirty="0"/>
                        <a:t>45221</a:t>
                      </a:r>
                    </a:p>
                  </a:txBody>
                  <a:tcPr/>
                </a:tc>
                <a:tc>
                  <a:txBody>
                    <a:bodyPr/>
                    <a:lstStyle/>
                    <a:p>
                      <a:pPr algn="ctr"/>
                      <a:r>
                        <a:rPr lang="en-US" sz="2000" dirty="0"/>
                        <a:t>45</a:t>
                      </a:r>
                    </a:p>
                  </a:txBody>
                  <a:tcPr/>
                </a:tc>
                <a:tc>
                  <a:txBody>
                    <a:bodyPr/>
                    <a:lstStyle/>
                    <a:p>
                      <a:pPr algn="ctr"/>
                      <a:r>
                        <a:rPr lang="en-US" sz="2000" dirty="0"/>
                        <a:t>Divorced</a:t>
                      </a:r>
                    </a:p>
                  </a:txBody>
                  <a:tcPr/>
                </a:tc>
                <a:tc>
                  <a:txBody>
                    <a:bodyPr/>
                    <a:lstStyle/>
                    <a:p>
                      <a:pPr algn="ctr"/>
                      <a:r>
                        <a:rPr lang="en-US" sz="2000" dirty="0"/>
                        <a:t>200000</a:t>
                      </a:r>
                    </a:p>
                  </a:txBody>
                  <a:tcPr/>
                </a:tc>
                <a:tc>
                  <a:txBody>
                    <a:bodyPr/>
                    <a:lstStyle/>
                    <a:p>
                      <a:pPr algn="ctr"/>
                      <a:r>
                        <a:rPr lang="en-US" sz="2000" dirty="0"/>
                        <a:t>High</a:t>
                      </a:r>
                    </a:p>
                  </a:txBody>
                  <a:tcPr/>
                </a:tc>
                <a:tc>
                  <a:txBody>
                    <a:bodyPr/>
                    <a:lstStyle/>
                    <a:p>
                      <a:pPr algn="ctr"/>
                      <a:r>
                        <a:rPr lang="en-US" sz="2000" dirty="0"/>
                        <a:t>0</a:t>
                      </a:r>
                    </a:p>
                  </a:txBody>
                  <a:tcPr/>
                </a:tc>
                <a:extLst>
                  <a:ext uri="{0D108BD9-81ED-4DB2-BD59-A6C34878D82A}">
                    <a16:rowId xmlns:a16="http://schemas.microsoft.com/office/drawing/2014/main" val="10003"/>
                  </a:ext>
                </a:extLst>
              </a:tr>
              <a:tr h="370840">
                <a:tc>
                  <a:txBody>
                    <a:bodyPr/>
                    <a:lstStyle/>
                    <a:p>
                      <a:pPr algn="ctr"/>
                      <a:r>
                        <a:rPr lang="en-US" sz="2000" dirty="0"/>
                        <a:t>1243535</a:t>
                      </a:r>
                    </a:p>
                  </a:txBody>
                  <a:tcPr/>
                </a:tc>
                <a:tc>
                  <a:txBody>
                    <a:bodyPr/>
                    <a:lstStyle/>
                    <a:p>
                      <a:pPr algn="ctr"/>
                      <a:r>
                        <a:rPr lang="en-US" sz="2000" dirty="0"/>
                        <a:t>45224</a:t>
                      </a:r>
                    </a:p>
                  </a:txBody>
                  <a:tcPr/>
                </a:tc>
                <a:tc>
                  <a:txBody>
                    <a:bodyPr/>
                    <a:lstStyle/>
                    <a:p>
                      <a:pPr algn="ctr"/>
                      <a:r>
                        <a:rPr lang="en-US" sz="2000" dirty="0"/>
                        <a:t>43</a:t>
                      </a:r>
                    </a:p>
                  </a:txBody>
                  <a:tcPr/>
                </a:tc>
                <a:tc>
                  <a:txBody>
                    <a:bodyPr/>
                    <a:lstStyle/>
                    <a:p>
                      <a:pPr algn="ctr"/>
                      <a:r>
                        <a:rPr lang="en-US" sz="2000" dirty="0"/>
                        <a:t>Single</a:t>
                      </a:r>
                    </a:p>
                  </a:txBody>
                  <a:tcPr/>
                </a:tc>
                <a:tc>
                  <a:txBody>
                    <a:bodyPr/>
                    <a:lstStyle/>
                    <a:p>
                      <a:pPr algn="ctr"/>
                      <a:r>
                        <a:rPr lang="en-US" sz="2000" dirty="0"/>
                        <a:t>150000</a:t>
                      </a:r>
                    </a:p>
                  </a:txBody>
                  <a:tcPr/>
                </a:tc>
                <a:tc>
                  <a:txBody>
                    <a:bodyPr/>
                    <a:lstStyle/>
                    <a:p>
                      <a:pPr algn="ctr"/>
                      <a:r>
                        <a:rPr lang="en-US" sz="2000" dirty="0"/>
                        <a:t>Medium</a:t>
                      </a:r>
                    </a:p>
                  </a:txBody>
                  <a:tcPr/>
                </a:tc>
                <a:tc>
                  <a:txBody>
                    <a:bodyPr/>
                    <a:lstStyle/>
                    <a:p>
                      <a:pPr algn="ctr"/>
                      <a:r>
                        <a:rPr lang="en-US" sz="2000" dirty="0"/>
                        <a:t>0</a:t>
                      </a:r>
                    </a:p>
                  </a:txBody>
                  <a:tcPr/>
                </a:tc>
                <a:extLst>
                  <a:ext uri="{0D108BD9-81ED-4DB2-BD59-A6C34878D82A}">
                    <a16:rowId xmlns:a16="http://schemas.microsoft.com/office/drawing/2014/main" val="10004"/>
                  </a:ext>
                </a:extLst>
              </a:tr>
            </a:tbl>
          </a:graphicData>
        </a:graphic>
      </p:graphicFrame>
      <p:sp>
        <p:nvSpPr>
          <p:cNvPr id="3" name="TextBox 2"/>
          <p:cNvSpPr txBox="1"/>
          <p:nvPr/>
        </p:nvSpPr>
        <p:spPr>
          <a:xfrm>
            <a:off x="152400" y="5486400"/>
            <a:ext cx="11887200" cy="1200329"/>
          </a:xfrm>
          <a:prstGeom prst="rect">
            <a:avLst/>
          </a:prstGeom>
          <a:noFill/>
        </p:spPr>
        <p:txBody>
          <a:bodyPr wrap="square" rtlCol="0">
            <a:spAutoFit/>
          </a:bodyPr>
          <a:lstStyle/>
          <a:p>
            <a:r>
              <a:rPr lang="en-US" sz="2400" dirty="0">
                <a:solidFill>
                  <a:schemeClr val="accent6">
                    <a:lumMod val="75000"/>
                  </a:schemeClr>
                </a:solidFill>
              </a:rPr>
              <a:t>Boolean attributes </a:t>
            </a:r>
            <a:r>
              <a:rPr lang="en-US" sz="2400" dirty="0"/>
              <a:t>can be thought as both numeric and categorical</a:t>
            </a:r>
          </a:p>
          <a:p>
            <a:r>
              <a:rPr lang="en-US" sz="2400" dirty="0"/>
              <a:t>When appearing together with other attributes they make more sense as </a:t>
            </a:r>
            <a:r>
              <a:rPr lang="en-US" sz="2400" dirty="0">
                <a:solidFill>
                  <a:srgbClr val="0070C0"/>
                </a:solidFill>
              </a:rPr>
              <a:t>categorical</a:t>
            </a:r>
          </a:p>
          <a:p>
            <a:r>
              <a:rPr lang="en-US" sz="2400" dirty="0"/>
              <a:t>They are often represented as numeric though</a:t>
            </a:r>
          </a:p>
        </p:txBody>
      </p:sp>
      <p:sp>
        <p:nvSpPr>
          <p:cNvPr id="4" name="Oval 3">
            <a:extLst>
              <a:ext uri="{FF2B5EF4-FFF2-40B4-BE49-F238E27FC236}">
                <a16:creationId xmlns:a16="http://schemas.microsoft.com/office/drawing/2014/main" id="{DF9E4921-3B88-4820-80C6-14D7840AF943}"/>
              </a:ext>
            </a:extLst>
          </p:cNvPr>
          <p:cNvSpPr/>
          <p:nvPr/>
        </p:nvSpPr>
        <p:spPr>
          <a:xfrm>
            <a:off x="3276600" y="2667000"/>
            <a:ext cx="1447800" cy="29718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a:extLst>
              <a:ext uri="{FF2B5EF4-FFF2-40B4-BE49-F238E27FC236}">
                <a16:creationId xmlns:a16="http://schemas.microsoft.com/office/drawing/2014/main" id="{7F033D33-929D-4908-A1E8-0BE0D0EB5923}"/>
              </a:ext>
            </a:extLst>
          </p:cNvPr>
          <p:cNvGrpSpPr/>
          <p:nvPr/>
        </p:nvGrpSpPr>
        <p:grpSpPr>
          <a:xfrm>
            <a:off x="304800" y="3048000"/>
            <a:ext cx="1676400" cy="1629728"/>
            <a:chOff x="304800" y="3048000"/>
            <a:chExt cx="1676400" cy="1629728"/>
          </a:xfrm>
        </p:grpSpPr>
        <p:sp>
          <p:nvSpPr>
            <p:cNvPr id="5" name="Callout: Line 4">
              <a:extLst>
                <a:ext uri="{FF2B5EF4-FFF2-40B4-BE49-F238E27FC236}">
                  <a16:creationId xmlns:a16="http://schemas.microsoft.com/office/drawing/2014/main" id="{824080DF-9A05-46AC-AEAB-CE47557CACB1}"/>
                </a:ext>
              </a:extLst>
            </p:cNvPr>
            <p:cNvSpPr/>
            <p:nvPr/>
          </p:nvSpPr>
          <p:spPr>
            <a:xfrm>
              <a:off x="304800" y="3048000"/>
              <a:ext cx="1447800" cy="1629728"/>
            </a:xfrm>
            <a:prstGeom prst="borderCallout1">
              <a:avLst>
                <a:gd name="adj1" fmla="val -6813"/>
                <a:gd name="adj2" fmla="val 53545"/>
                <a:gd name="adj3" fmla="val -15806"/>
                <a:gd name="adj4" fmla="val 210127"/>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FB7DF505-EE41-4E4C-AA0C-E900C366C0A2}"/>
                </a:ext>
              </a:extLst>
            </p:cNvPr>
            <p:cNvSpPr txBox="1"/>
            <p:nvPr/>
          </p:nvSpPr>
          <p:spPr>
            <a:xfrm>
              <a:off x="316588" y="3124200"/>
              <a:ext cx="1664612" cy="1477328"/>
            </a:xfrm>
            <a:prstGeom prst="rect">
              <a:avLst/>
            </a:prstGeom>
            <a:noFill/>
          </p:spPr>
          <p:txBody>
            <a:bodyPr wrap="square" rtlCol="0">
              <a:spAutoFit/>
            </a:bodyPr>
            <a:lstStyle/>
            <a:p>
              <a:r>
                <a:rPr lang="en-US" dirty="0"/>
                <a:t>Takes numerical values  but it is actually categorical</a:t>
              </a:r>
            </a:p>
          </p:txBody>
        </p:sp>
      </p:grpSp>
    </p:spTree>
    <p:extLst>
      <p:ext uri="{BB962C8B-B14F-4D97-AF65-F5344CB8AC3E}">
        <p14:creationId xmlns:p14="http://schemas.microsoft.com/office/powerpoint/2010/main" val="1508817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CD8525-9757-4AF0-B21A-8BDA6B197FAF}"/>
              </a:ext>
            </a:extLst>
          </p:cNvPr>
          <p:cNvSpPr>
            <a:spLocks noGrp="1"/>
          </p:cNvSpPr>
          <p:nvPr>
            <p:ph type="title"/>
          </p:nvPr>
        </p:nvSpPr>
        <p:spPr/>
        <p:txBody>
          <a:bodyPr/>
          <a:lstStyle/>
          <a:p>
            <a:r>
              <a:rPr lang="en-US" dirty="0"/>
              <a:t>Categorical and numerical attributes</a:t>
            </a:r>
          </a:p>
        </p:txBody>
      </p:sp>
      <p:graphicFrame>
        <p:nvGraphicFramePr>
          <p:cNvPr id="5" name="Content Placeholder 3">
            <a:extLst>
              <a:ext uri="{FF2B5EF4-FFF2-40B4-BE49-F238E27FC236}">
                <a16:creationId xmlns:a16="http://schemas.microsoft.com/office/drawing/2014/main" id="{D0C4A21A-687A-4B65-B80E-E4856329E419}"/>
              </a:ext>
            </a:extLst>
          </p:cNvPr>
          <p:cNvGraphicFramePr>
            <a:graphicFrameLocks noChangeAspect="1"/>
          </p:cNvGraphicFramePr>
          <p:nvPr/>
        </p:nvGraphicFramePr>
        <p:xfrm>
          <a:off x="597763" y="1981200"/>
          <a:ext cx="4242318" cy="4524560"/>
        </p:xfrm>
        <a:graphic>
          <a:graphicData uri="http://schemas.openxmlformats.org/presentationml/2006/ole">
            <mc:AlternateContent xmlns:mc="http://schemas.openxmlformats.org/markup-compatibility/2006">
              <mc:Choice xmlns:v="urn:schemas-microsoft-com:vml" Requires="v">
                <p:oleObj spid="_x0000_s70669" name="Document" r:id="rId3" imgW="5416355" imgH="5776939" progId="Word.Document.8">
                  <p:embed/>
                </p:oleObj>
              </mc:Choice>
              <mc:Fallback>
                <p:oleObj name="Document" r:id="rId3" imgW="5416355" imgH="5776939" progId="Word.Document.8">
                  <p:embed/>
                  <p:pic>
                    <p:nvPicPr>
                      <p:cNvPr id="5" name="Content Placeholder 3">
                        <a:extLst>
                          <a:ext uri="{FF2B5EF4-FFF2-40B4-BE49-F238E27FC236}">
                            <a16:creationId xmlns:a16="http://schemas.microsoft.com/office/drawing/2014/main" id="{D0C4A21A-687A-4B65-B80E-E4856329E419}"/>
                          </a:ext>
                        </a:extLst>
                      </p:cNvPr>
                      <p:cNvPicPr>
                        <a:picLocks noChangeAspect="1" noChangeArrowheads="1"/>
                      </p:cNvPicPr>
                      <p:nvPr/>
                    </p:nvPicPr>
                    <p:blipFill>
                      <a:blip r:embed="rId4"/>
                      <a:srcRect/>
                      <a:stretch>
                        <a:fillRect/>
                      </a:stretch>
                    </p:blipFill>
                    <p:spPr bwMode="auto">
                      <a:xfrm>
                        <a:off x="597763" y="1981200"/>
                        <a:ext cx="4242318" cy="4524560"/>
                      </a:xfrm>
                      <a:prstGeom prst="rect">
                        <a:avLst/>
                      </a:prstGeom>
                      <a:noFill/>
                      <a:ln>
                        <a:noFill/>
                      </a:ln>
                      <a:effectLst/>
                    </p:spPr>
                  </p:pic>
                </p:oleObj>
              </mc:Fallback>
            </mc:AlternateContent>
          </a:graphicData>
        </a:graphic>
      </p:graphicFrame>
      <p:graphicFrame>
        <p:nvGraphicFramePr>
          <p:cNvPr id="6" name="Chart 5">
            <a:extLst>
              <a:ext uri="{FF2B5EF4-FFF2-40B4-BE49-F238E27FC236}">
                <a16:creationId xmlns:a16="http://schemas.microsoft.com/office/drawing/2014/main" id="{6B27378B-94A5-4D77-9863-298E655D826D}"/>
              </a:ext>
            </a:extLst>
          </p:cNvPr>
          <p:cNvGraphicFramePr>
            <a:graphicFrameLocks/>
          </p:cNvGraphicFramePr>
          <p:nvPr/>
        </p:nvGraphicFramePr>
        <p:xfrm>
          <a:off x="5791200" y="2362200"/>
          <a:ext cx="5791200" cy="35052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810210352"/>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CD8525-9757-4AF0-B21A-8BDA6B197FAF}"/>
              </a:ext>
            </a:extLst>
          </p:cNvPr>
          <p:cNvSpPr>
            <a:spLocks noGrp="1"/>
          </p:cNvSpPr>
          <p:nvPr>
            <p:ph type="title"/>
          </p:nvPr>
        </p:nvSpPr>
        <p:spPr>
          <a:xfrm>
            <a:off x="609600" y="533400"/>
            <a:ext cx="10972800" cy="990600"/>
          </a:xfrm>
        </p:spPr>
        <p:txBody>
          <a:bodyPr/>
          <a:lstStyle/>
          <a:p>
            <a:r>
              <a:rPr lang="en-US" dirty="0"/>
              <a:t>Categorical and numerical attributes</a:t>
            </a:r>
          </a:p>
        </p:txBody>
      </p:sp>
      <p:graphicFrame>
        <p:nvGraphicFramePr>
          <p:cNvPr id="12" name="Content Placeholder 3">
            <a:extLst>
              <a:ext uri="{FF2B5EF4-FFF2-40B4-BE49-F238E27FC236}">
                <a16:creationId xmlns:a16="http://schemas.microsoft.com/office/drawing/2014/main" id="{78BC6E3B-3208-4CCE-92C4-5CFC2E3F839C}"/>
              </a:ext>
            </a:extLst>
          </p:cNvPr>
          <p:cNvGraphicFramePr>
            <a:graphicFrameLocks noChangeAspect="1"/>
          </p:cNvGraphicFramePr>
          <p:nvPr/>
        </p:nvGraphicFramePr>
        <p:xfrm>
          <a:off x="685800" y="1981200"/>
          <a:ext cx="4242318" cy="4524560"/>
        </p:xfrm>
        <a:graphic>
          <a:graphicData uri="http://schemas.openxmlformats.org/presentationml/2006/ole">
            <mc:AlternateContent xmlns:mc="http://schemas.openxmlformats.org/markup-compatibility/2006">
              <mc:Choice xmlns:v="urn:schemas-microsoft-com:vml" Requires="v">
                <p:oleObj spid="_x0000_s71693" name="Document" r:id="rId3" imgW="5416355" imgH="5776939" progId="Word.Document.8">
                  <p:embed/>
                </p:oleObj>
              </mc:Choice>
              <mc:Fallback>
                <p:oleObj name="Document" r:id="rId3" imgW="5416355" imgH="5776939" progId="Word.Document.8">
                  <p:embed/>
                  <p:pic>
                    <p:nvPicPr>
                      <p:cNvPr id="12" name="Content Placeholder 3">
                        <a:extLst>
                          <a:ext uri="{FF2B5EF4-FFF2-40B4-BE49-F238E27FC236}">
                            <a16:creationId xmlns:a16="http://schemas.microsoft.com/office/drawing/2014/main" id="{78BC6E3B-3208-4CCE-92C4-5CFC2E3F839C}"/>
                          </a:ext>
                        </a:extLst>
                      </p:cNvPr>
                      <p:cNvPicPr>
                        <a:picLocks noChangeAspect="1" noChangeArrowheads="1"/>
                      </p:cNvPicPr>
                      <p:nvPr/>
                    </p:nvPicPr>
                    <p:blipFill>
                      <a:blip r:embed="rId4"/>
                      <a:srcRect/>
                      <a:stretch>
                        <a:fillRect/>
                      </a:stretch>
                    </p:blipFill>
                    <p:spPr bwMode="auto">
                      <a:xfrm>
                        <a:off x="685800" y="1981200"/>
                        <a:ext cx="4242318" cy="4524560"/>
                      </a:xfrm>
                      <a:prstGeom prst="rect">
                        <a:avLst/>
                      </a:prstGeom>
                      <a:noFill/>
                      <a:ln>
                        <a:noFill/>
                      </a:ln>
                      <a:effectLst/>
                    </p:spPr>
                  </p:pic>
                </p:oleObj>
              </mc:Fallback>
            </mc:AlternateContent>
          </a:graphicData>
        </a:graphic>
      </p:graphicFrame>
      <p:sp>
        <p:nvSpPr>
          <p:cNvPr id="6" name="TextBox 5">
            <a:extLst>
              <a:ext uri="{FF2B5EF4-FFF2-40B4-BE49-F238E27FC236}">
                <a16:creationId xmlns:a16="http://schemas.microsoft.com/office/drawing/2014/main" id="{F18BD5C8-A0FB-42B2-B318-AFF926A215C9}"/>
              </a:ext>
            </a:extLst>
          </p:cNvPr>
          <p:cNvSpPr txBox="1"/>
          <p:nvPr/>
        </p:nvSpPr>
        <p:spPr>
          <a:xfrm>
            <a:off x="6653822" y="1695227"/>
            <a:ext cx="3377848" cy="369332"/>
          </a:xfrm>
          <a:prstGeom prst="rect">
            <a:avLst/>
          </a:prstGeom>
          <a:noFill/>
        </p:spPr>
        <p:txBody>
          <a:bodyPr wrap="none" rtlCol="0">
            <a:spAutoFit/>
          </a:bodyPr>
          <a:lstStyle/>
          <a:p>
            <a:r>
              <a:rPr lang="en-US" dirty="0">
                <a:solidFill>
                  <a:srgbClr val="FF0000"/>
                </a:solidFill>
              </a:rPr>
              <a:t>After removing the outlier value</a:t>
            </a:r>
          </a:p>
        </p:txBody>
      </p:sp>
      <p:graphicFrame>
        <p:nvGraphicFramePr>
          <p:cNvPr id="7" name="Chart 6">
            <a:extLst>
              <a:ext uri="{FF2B5EF4-FFF2-40B4-BE49-F238E27FC236}">
                <a16:creationId xmlns:a16="http://schemas.microsoft.com/office/drawing/2014/main" id="{F1ADA603-04E6-4298-A6E8-292EC131EE53}"/>
              </a:ext>
            </a:extLst>
          </p:cNvPr>
          <p:cNvGraphicFramePr>
            <a:graphicFrameLocks/>
          </p:cNvGraphicFramePr>
          <p:nvPr/>
        </p:nvGraphicFramePr>
        <p:xfrm>
          <a:off x="6019800" y="2438400"/>
          <a:ext cx="5294745" cy="3452720"/>
        </p:xfrm>
        <a:graphic>
          <a:graphicData uri="http://schemas.openxmlformats.org/drawingml/2006/chart">
            <c:chart xmlns:c="http://schemas.openxmlformats.org/drawingml/2006/chart" xmlns:r="http://schemas.openxmlformats.org/officeDocument/2006/relationships" r:id="rId5"/>
          </a:graphicData>
        </a:graphic>
      </p:graphicFrame>
      <p:sp>
        <p:nvSpPr>
          <p:cNvPr id="8" name="TextBox 7">
            <a:extLst>
              <a:ext uri="{FF2B5EF4-FFF2-40B4-BE49-F238E27FC236}">
                <a16:creationId xmlns:a16="http://schemas.microsoft.com/office/drawing/2014/main" id="{AFB2624F-E298-4103-A923-3AB508BC079A}"/>
              </a:ext>
            </a:extLst>
          </p:cNvPr>
          <p:cNvSpPr txBox="1"/>
          <p:nvPr/>
        </p:nvSpPr>
        <p:spPr>
          <a:xfrm>
            <a:off x="6781800" y="6124545"/>
            <a:ext cx="3398879" cy="400110"/>
          </a:xfrm>
          <a:prstGeom prst="rect">
            <a:avLst/>
          </a:prstGeom>
          <a:noFill/>
        </p:spPr>
        <p:txBody>
          <a:bodyPr wrap="none" rtlCol="0">
            <a:spAutoFit/>
          </a:bodyPr>
          <a:lstStyle/>
          <a:p>
            <a:r>
              <a:rPr lang="en-US" sz="2000" dirty="0"/>
              <a:t>Is this difference </a:t>
            </a:r>
            <a:r>
              <a:rPr lang="en-US" sz="2000" dirty="0">
                <a:solidFill>
                  <a:srgbClr val="FF3300"/>
                </a:solidFill>
              </a:rPr>
              <a:t>significant</a:t>
            </a:r>
            <a:r>
              <a:rPr lang="en-US" sz="2000" dirty="0"/>
              <a:t>?</a:t>
            </a:r>
          </a:p>
        </p:txBody>
      </p:sp>
    </p:spTree>
    <p:extLst>
      <p:ext uri="{BB962C8B-B14F-4D97-AF65-F5344CB8AC3E}">
        <p14:creationId xmlns:p14="http://schemas.microsoft.com/office/powerpoint/2010/main" val="1847255989"/>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CD8525-9757-4AF0-B21A-8BDA6B197FAF}"/>
              </a:ext>
            </a:extLst>
          </p:cNvPr>
          <p:cNvSpPr>
            <a:spLocks noGrp="1"/>
          </p:cNvSpPr>
          <p:nvPr>
            <p:ph type="title"/>
          </p:nvPr>
        </p:nvSpPr>
        <p:spPr/>
        <p:txBody>
          <a:bodyPr/>
          <a:lstStyle/>
          <a:p>
            <a:r>
              <a:rPr lang="en-US" dirty="0"/>
              <a:t>Categorical and numerical attributes</a:t>
            </a:r>
          </a:p>
        </p:txBody>
      </p:sp>
      <p:graphicFrame>
        <p:nvGraphicFramePr>
          <p:cNvPr id="12" name="Content Placeholder 3">
            <a:extLst>
              <a:ext uri="{FF2B5EF4-FFF2-40B4-BE49-F238E27FC236}">
                <a16:creationId xmlns:a16="http://schemas.microsoft.com/office/drawing/2014/main" id="{78BC6E3B-3208-4CCE-92C4-5CFC2E3F839C}"/>
              </a:ext>
            </a:extLst>
          </p:cNvPr>
          <p:cNvGraphicFramePr>
            <a:graphicFrameLocks noChangeAspect="1"/>
          </p:cNvGraphicFramePr>
          <p:nvPr/>
        </p:nvGraphicFramePr>
        <p:xfrm>
          <a:off x="685800" y="1981200"/>
          <a:ext cx="4242318" cy="4524560"/>
        </p:xfrm>
        <a:graphic>
          <a:graphicData uri="http://schemas.openxmlformats.org/presentationml/2006/ole">
            <mc:AlternateContent xmlns:mc="http://schemas.openxmlformats.org/markup-compatibility/2006">
              <mc:Choice xmlns:v="urn:schemas-microsoft-com:vml" Requires="v">
                <p:oleObj spid="_x0000_s72717" name="Document" r:id="rId3" imgW="5416355" imgH="5776939" progId="Word.Document.8">
                  <p:embed/>
                </p:oleObj>
              </mc:Choice>
              <mc:Fallback>
                <p:oleObj name="Document" r:id="rId3" imgW="5416355" imgH="5776939" progId="Word.Document.8">
                  <p:embed/>
                  <p:pic>
                    <p:nvPicPr>
                      <p:cNvPr id="12" name="Content Placeholder 3">
                        <a:extLst>
                          <a:ext uri="{FF2B5EF4-FFF2-40B4-BE49-F238E27FC236}">
                            <a16:creationId xmlns:a16="http://schemas.microsoft.com/office/drawing/2014/main" id="{78BC6E3B-3208-4CCE-92C4-5CFC2E3F839C}"/>
                          </a:ext>
                        </a:extLst>
                      </p:cNvPr>
                      <p:cNvPicPr>
                        <a:picLocks noChangeAspect="1" noChangeArrowheads="1"/>
                      </p:cNvPicPr>
                      <p:nvPr/>
                    </p:nvPicPr>
                    <p:blipFill>
                      <a:blip r:embed="rId4"/>
                      <a:srcRect/>
                      <a:stretch>
                        <a:fillRect/>
                      </a:stretch>
                    </p:blipFill>
                    <p:spPr bwMode="auto">
                      <a:xfrm>
                        <a:off x="685800" y="1981200"/>
                        <a:ext cx="4242318" cy="4524560"/>
                      </a:xfrm>
                      <a:prstGeom prst="rect">
                        <a:avLst/>
                      </a:prstGeom>
                      <a:noFill/>
                      <a:ln>
                        <a:noFill/>
                      </a:ln>
                      <a:effectLst/>
                    </p:spPr>
                  </p:pic>
                </p:oleObj>
              </mc:Fallback>
            </mc:AlternateContent>
          </a:graphicData>
        </a:graphic>
      </p:graphicFrame>
      <p:sp>
        <p:nvSpPr>
          <p:cNvPr id="6" name="TextBox 5">
            <a:extLst>
              <a:ext uri="{FF2B5EF4-FFF2-40B4-BE49-F238E27FC236}">
                <a16:creationId xmlns:a16="http://schemas.microsoft.com/office/drawing/2014/main" id="{F18BD5C8-A0FB-42B2-B318-AFF926A215C9}"/>
              </a:ext>
            </a:extLst>
          </p:cNvPr>
          <p:cNvSpPr txBox="1"/>
          <p:nvPr/>
        </p:nvSpPr>
        <p:spPr>
          <a:xfrm>
            <a:off x="7467600" y="1781145"/>
            <a:ext cx="2404826" cy="400110"/>
          </a:xfrm>
          <a:prstGeom prst="rect">
            <a:avLst/>
          </a:prstGeom>
          <a:noFill/>
        </p:spPr>
        <p:txBody>
          <a:bodyPr wrap="none" rtlCol="0">
            <a:spAutoFit/>
          </a:bodyPr>
          <a:lstStyle/>
          <a:p>
            <a:r>
              <a:rPr lang="en-US" sz="2000" dirty="0"/>
              <a:t>Compute </a:t>
            </a:r>
            <a:r>
              <a:rPr lang="en-US" sz="2000" dirty="0">
                <a:solidFill>
                  <a:srgbClr val="FF3300"/>
                </a:solidFill>
              </a:rPr>
              <a:t>error bars</a:t>
            </a:r>
          </a:p>
        </p:txBody>
      </p:sp>
      <p:graphicFrame>
        <p:nvGraphicFramePr>
          <p:cNvPr id="8" name="Chart 7">
            <a:extLst>
              <a:ext uri="{FF2B5EF4-FFF2-40B4-BE49-F238E27FC236}">
                <a16:creationId xmlns:a16="http://schemas.microsoft.com/office/drawing/2014/main" id="{F1ADA603-04E6-4298-A6E8-292EC131EE53}"/>
              </a:ext>
            </a:extLst>
          </p:cNvPr>
          <p:cNvGraphicFramePr>
            <a:graphicFrameLocks/>
          </p:cNvGraphicFramePr>
          <p:nvPr/>
        </p:nvGraphicFramePr>
        <p:xfrm>
          <a:off x="5943600" y="2362200"/>
          <a:ext cx="5715000" cy="35814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889913428"/>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308F9D-473D-4DB5-A9E1-84CA1FFAB8D7}"/>
              </a:ext>
            </a:extLst>
          </p:cNvPr>
          <p:cNvSpPr>
            <a:spLocks noGrp="1"/>
          </p:cNvSpPr>
          <p:nvPr>
            <p:ph type="title"/>
          </p:nvPr>
        </p:nvSpPr>
        <p:spPr/>
        <p:txBody>
          <a:bodyPr/>
          <a:lstStyle/>
          <a:p>
            <a:r>
              <a:rPr lang="en-US" dirty="0"/>
              <a:t>Confidence interval</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892D52E7-B5E8-4BA4-8F6A-4A132C20EE55}"/>
                  </a:ext>
                </a:extLst>
              </p:cNvPr>
              <p:cNvSpPr>
                <a:spLocks noGrp="1"/>
              </p:cNvSpPr>
              <p:nvPr>
                <p:ph idx="1"/>
              </p:nvPr>
            </p:nvSpPr>
            <p:spPr/>
            <p:txBody>
              <a:bodyPr>
                <a:normAutofit/>
              </a:bodyPr>
              <a:lstStyle/>
              <a:p>
                <a:r>
                  <a:rPr lang="en-US" dirty="0"/>
                  <a:t>We want to estimate the average income </a:t>
                </a:r>
                <a14:m>
                  <m:oMath xmlns:m="http://schemas.openxmlformats.org/officeDocument/2006/math">
                    <m:r>
                      <a:rPr lang="en-US" i="1">
                        <a:latin typeface="Cambria Math" panose="02040503050406030204" pitchFamily="18" charset="0"/>
                      </a:rPr>
                      <m:t>𝜇</m:t>
                    </m:r>
                  </m:oMath>
                </a14:m>
                <a:r>
                  <a:rPr lang="en-US" dirty="0"/>
                  <a:t> which is a fixed value.</a:t>
                </a:r>
              </a:p>
              <a:p>
                <a:r>
                  <a:rPr lang="en-US" dirty="0"/>
                  <a:t>We have a set of measurements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𝑋</m:t>
                        </m:r>
                      </m:e>
                      <m:sub>
                        <m:r>
                          <a:rPr lang="en-US" i="1">
                            <a:latin typeface="Cambria Math" panose="02040503050406030204" pitchFamily="18" charset="0"/>
                          </a:rPr>
                          <m:t>𝑖</m:t>
                        </m:r>
                      </m:sub>
                    </m:sSub>
                    <m:r>
                      <a:rPr lang="en-US" i="1">
                        <a:latin typeface="Cambria Math" panose="02040503050406030204" pitchFamily="18" charset="0"/>
                      </a:rPr>
                      <m:t> </m:t>
                    </m:r>
                  </m:oMath>
                </a14:m>
                <a:r>
                  <a:rPr lang="en-US" dirty="0"/>
                  <a:t>of incomes and we estimate the average income as:</a:t>
                </a:r>
              </a:p>
              <a:p>
                <a:pPr marL="274320" lvl="1" indent="0">
                  <a:buNone/>
                </a:pPr>
                <a14:m>
                  <m:oMathPara xmlns:m="http://schemas.openxmlformats.org/officeDocument/2006/math">
                    <m:oMathParaPr>
                      <m:jc m:val="centerGroup"/>
                    </m:oMathParaPr>
                    <m:oMath xmlns:m="http://schemas.openxmlformats.org/officeDocument/2006/math">
                      <m:acc>
                        <m:accPr>
                          <m:chr m:val="̂"/>
                          <m:ctrlPr>
                            <a:rPr lang="en-US" i="1">
                              <a:latin typeface="Cambria Math" panose="02040503050406030204" pitchFamily="18" charset="0"/>
                            </a:rPr>
                          </m:ctrlPr>
                        </m:accPr>
                        <m:e>
                          <m:r>
                            <a:rPr lang="en-US" i="1">
                              <a:latin typeface="Cambria Math" panose="02040503050406030204" pitchFamily="18" charset="0"/>
                            </a:rPr>
                            <m:t>𝜇</m:t>
                          </m:r>
                        </m:e>
                      </m:acc>
                      <m:r>
                        <a:rPr lang="en-US" i="1">
                          <a:latin typeface="Cambria Math" panose="02040503050406030204" pitchFamily="18" charset="0"/>
                        </a:rPr>
                        <m:t>= </m:t>
                      </m:r>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𝑛</m:t>
                          </m:r>
                        </m:den>
                      </m:f>
                      <m:nary>
                        <m:naryPr>
                          <m:chr m:val="∑"/>
                          <m:supHide m:val="on"/>
                          <m:ctrlPr>
                            <a:rPr lang="en-US" i="1">
                              <a:latin typeface="Cambria Math" panose="02040503050406030204" pitchFamily="18" charset="0"/>
                            </a:rPr>
                          </m:ctrlPr>
                        </m:naryPr>
                        <m:sub>
                          <m:r>
                            <a:rPr lang="en-US" i="1">
                              <a:latin typeface="Cambria Math" panose="02040503050406030204" pitchFamily="18" charset="0"/>
                            </a:rPr>
                            <m:t>𝑖</m:t>
                          </m:r>
                        </m:sub>
                        <m:sup/>
                        <m:e>
                          <m:sSub>
                            <m:sSubPr>
                              <m:ctrlPr>
                                <a:rPr lang="en-US" i="1">
                                  <a:latin typeface="Cambria Math" panose="02040503050406030204" pitchFamily="18" charset="0"/>
                                </a:rPr>
                              </m:ctrlPr>
                            </m:sSubPr>
                            <m:e>
                              <m:r>
                                <a:rPr lang="en-US" i="1">
                                  <a:latin typeface="Cambria Math" panose="02040503050406030204" pitchFamily="18" charset="0"/>
                                </a:rPr>
                                <m:t>𝑋</m:t>
                              </m:r>
                            </m:e>
                            <m:sub>
                              <m:r>
                                <a:rPr lang="en-US" i="1">
                                  <a:latin typeface="Cambria Math" panose="02040503050406030204" pitchFamily="18" charset="0"/>
                                </a:rPr>
                                <m:t>𝑖</m:t>
                              </m:r>
                            </m:sub>
                          </m:sSub>
                        </m:e>
                      </m:nary>
                    </m:oMath>
                  </m:oMathPara>
                </a14:m>
                <a:endParaRPr lang="en-US" dirty="0"/>
              </a:p>
              <a:p>
                <a:r>
                  <a:rPr lang="en-US" dirty="0"/>
                  <a:t>How good is this estimate?</a:t>
                </a:r>
              </a:p>
              <a:p>
                <a:r>
                  <a:rPr lang="en-US" dirty="0"/>
                  <a:t>The </a:t>
                </a:r>
                <a14:m>
                  <m:oMath xmlns:m="http://schemas.openxmlformats.org/officeDocument/2006/math">
                    <m:r>
                      <a:rPr lang="en-US" b="0" i="1" smtClean="0">
                        <a:solidFill>
                          <a:srgbClr val="FF0000"/>
                        </a:solidFill>
                        <a:latin typeface="Cambria Math" panose="02040503050406030204" pitchFamily="18" charset="0"/>
                      </a:rPr>
                      <m:t>𝑝</m:t>
                    </m:r>
                  </m:oMath>
                </a14:m>
                <a:r>
                  <a:rPr lang="en-US" dirty="0">
                    <a:solidFill>
                      <a:srgbClr val="FF0000"/>
                    </a:solidFill>
                  </a:rPr>
                  <a:t>-confidence interval </a:t>
                </a:r>
                <a:r>
                  <a:rPr lang="en-US" dirty="0"/>
                  <a:t>of the value </a:t>
                </a:r>
                <a14:m>
                  <m:oMath xmlns:m="http://schemas.openxmlformats.org/officeDocument/2006/math">
                    <m:r>
                      <a:rPr lang="en-US" b="0" i="1" smtClean="0">
                        <a:latin typeface="Cambria Math" panose="02040503050406030204" pitchFamily="18" charset="0"/>
                      </a:rPr>
                      <m:t>𝜇</m:t>
                    </m:r>
                  </m:oMath>
                </a14:m>
                <a:r>
                  <a:rPr lang="en-US" dirty="0"/>
                  <a:t> is an interval of values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𝐶</m:t>
                        </m:r>
                      </m:e>
                      <m:sub>
                        <m:r>
                          <a:rPr lang="en-US" b="0" i="1" smtClean="0">
                            <a:latin typeface="Cambria Math" panose="02040503050406030204" pitchFamily="18" charset="0"/>
                          </a:rPr>
                          <m:t>𝑛</m:t>
                        </m:r>
                      </m:sub>
                    </m:sSub>
                  </m:oMath>
                </a14:m>
                <a:r>
                  <a:rPr lang="en-US" dirty="0"/>
                  <a:t> such that </a:t>
                </a:r>
              </a:p>
              <a:p>
                <a:pPr marL="274320" lvl="1"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𝑃</m:t>
                      </m:r>
                      <m:d>
                        <m:dPr>
                          <m:ctrlPr>
                            <a:rPr lang="en-US" b="0" i="1" smtClean="0">
                              <a:latin typeface="Cambria Math" panose="02040503050406030204" pitchFamily="18" charset="0"/>
                            </a:rPr>
                          </m:ctrlPr>
                        </m:dPr>
                        <m:e>
                          <m:r>
                            <a:rPr lang="en-US" b="0" i="1" smtClean="0">
                              <a:latin typeface="Cambria Math" panose="02040503050406030204" pitchFamily="18" charset="0"/>
                            </a:rPr>
                            <m:t>𝜇</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𝐶</m:t>
                              </m:r>
                            </m:e>
                            <m:sub>
                              <m:r>
                                <a:rPr lang="en-US" b="0" i="1" smtClean="0">
                                  <a:latin typeface="Cambria Math" panose="02040503050406030204" pitchFamily="18" charset="0"/>
                                </a:rPr>
                                <m:t>𝑛</m:t>
                              </m:r>
                            </m:sub>
                          </m:sSub>
                        </m:e>
                      </m:d>
                      <m:r>
                        <a:rPr lang="en-US" b="0" i="1" smtClean="0">
                          <a:latin typeface="Cambria Math" panose="02040503050406030204" pitchFamily="18" charset="0"/>
                        </a:rPr>
                        <m:t>≥</m:t>
                      </m:r>
                      <m:r>
                        <a:rPr lang="en-US" b="0" i="1" smtClean="0">
                          <a:latin typeface="Cambria Math" panose="02040503050406030204" pitchFamily="18" charset="0"/>
                        </a:rPr>
                        <m:t>𝑝</m:t>
                      </m:r>
                    </m:oMath>
                  </m:oMathPara>
                </a14:m>
                <a:endParaRPr lang="en-US" dirty="0"/>
              </a:p>
              <a:p>
                <a:pPr lvl="1"/>
                <a:r>
                  <a:rPr lang="en-US" dirty="0"/>
                  <a:t>We usually ask for the </a:t>
                </a:r>
                <a:r>
                  <a:rPr lang="en-US" dirty="0">
                    <a:solidFill>
                      <a:srgbClr val="FF0000"/>
                    </a:solidFill>
                  </a:rPr>
                  <a:t>95% confidence interval</a:t>
                </a:r>
              </a:p>
            </p:txBody>
          </p:sp>
        </mc:Choice>
        <mc:Fallback>
          <p:sp>
            <p:nvSpPr>
              <p:cNvPr id="3" name="Content Placeholder 2">
                <a:extLst>
                  <a:ext uri="{FF2B5EF4-FFF2-40B4-BE49-F238E27FC236}">
                    <a16:creationId xmlns:a16="http://schemas.microsoft.com/office/drawing/2014/main" id="{892D52E7-B5E8-4BA4-8F6A-4A132C20EE55}"/>
                  </a:ext>
                </a:extLst>
              </p:cNvPr>
              <p:cNvSpPr>
                <a:spLocks noGrp="1" noRot="1" noChangeAspect="1" noMove="1" noResize="1" noEditPoints="1" noAdjustHandles="1" noChangeArrowheads="1" noChangeShapeType="1" noTextEdit="1"/>
              </p:cNvSpPr>
              <p:nvPr>
                <p:ph idx="1"/>
              </p:nvPr>
            </p:nvSpPr>
            <p:spPr>
              <a:blipFill>
                <a:blip r:embed="rId3"/>
                <a:stretch>
                  <a:fillRect l="-722" t="-1375"/>
                </a:stretch>
              </a:blipFill>
            </p:spPr>
            <p:txBody>
              <a:bodyPr/>
              <a:lstStyle/>
              <a:p>
                <a:r>
                  <a:rPr lang="en-US">
                    <a:noFill/>
                  </a:rPr>
                  <a:t> </a:t>
                </a:r>
              </a:p>
            </p:txBody>
          </p:sp>
        </mc:Fallback>
      </mc:AlternateContent>
    </p:spTree>
    <p:extLst>
      <p:ext uri="{BB962C8B-B14F-4D97-AF65-F5344CB8AC3E}">
        <p14:creationId xmlns:p14="http://schemas.microsoft.com/office/powerpoint/2010/main" val="2096993195"/>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87ED4A-9F2E-4191-B7FA-CA04306936CC}"/>
              </a:ext>
            </a:extLst>
          </p:cNvPr>
          <p:cNvSpPr>
            <a:spLocks noGrp="1"/>
          </p:cNvSpPr>
          <p:nvPr>
            <p:ph type="title"/>
          </p:nvPr>
        </p:nvSpPr>
        <p:spPr/>
        <p:txBody>
          <a:bodyPr/>
          <a:lstStyle/>
          <a:p>
            <a:r>
              <a:rPr lang="en-US" dirty="0"/>
              <a:t>Standard error</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329AD80E-6491-40A7-A5D8-D4ADCAE2BDA4}"/>
                  </a:ext>
                </a:extLst>
              </p:cNvPr>
              <p:cNvSpPr>
                <a:spLocks noGrp="1"/>
              </p:cNvSpPr>
              <p:nvPr>
                <p:ph idx="1"/>
              </p:nvPr>
            </p:nvSpPr>
            <p:spPr/>
            <p:txBody>
              <a:bodyPr>
                <a:normAutofit fontScale="77500" lnSpcReduction="20000"/>
              </a:bodyPr>
              <a:lstStyle/>
              <a:p>
                <a:r>
                  <a:rPr lang="en-US" dirty="0"/>
                  <a:t>If we have a measurement </a:t>
                </a:r>
                <a14:m>
                  <m:oMath xmlns:m="http://schemas.openxmlformats.org/officeDocument/2006/math">
                    <m:acc>
                      <m:accPr>
                        <m:chr m:val="̂"/>
                        <m:ctrlPr>
                          <a:rPr lang="en-US" b="0" i="1" dirty="0" smtClean="0">
                            <a:latin typeface="Cambria Math" panose="02040503050406030204" pitchFamily="18" charset="0"/>
                          </a:rPr>
                        </m:ctrlPr>
                      </m:accPr>
                      <m:e>
                        <m:r>
                          <a:rPr lang="en-US" i="1" dirty="0">
                            <a:latin typeface="Cambria Math" panose="02040503050406030204" pitchFamily="18" charset="0"/>
                          </a:rPr>
                          <m:t>𝜃</m:t>
                        </m:r>
                      </m:e>
                    </m:acc>
                  </m:oMath>
                </a14:m>
                <a:r>
                  <a:rPr lang="en-US" dirty="0"/>
                  <a:t> that we estimate from the data, the standard error is defined as </a:t>
                </a:r>
                <a:endParaRPr lang="en-US" b="0" i="1" dirty="0">
                  <a:latin typeface="Cambria Math" panose="02040503050406030204" pitchFamily="18" charset="0"/>
                </a:endParaRPr>
              </a:p>
              <a:p>
                <a:pPr marL="274320" lvl="1" indent="0">
                  <a:buNone/>
                </a:pPr>
                <a14:m>
                  <m:oMathPara xmlns:m="http://schemas.openxmlformats.org/officeDocument/2006/math">
                    <m:oMathParaPr>
                      <m:jc m:val="centerGroup"/>
                    </m:oMathParaPr>
                    <m:oMath xmlns:m="http://schemas.openxmlformats.org/officeDocument/2006/math">
                      <m:r>
                        <a:rPr lang="en-US" b="0" i="1" smtClean="0">
                          <a:solidFill>
                            <a:srgbClr val="0070C0"/>
                          </a:solidFill>
                          <a:latin typeface="Cambria Math" panose="02040503050406030204" pitchFamily="18" charset="0"/>
                        </a:rPr>
                        <m:t>𝑠𝑒</m:t>
                      </m:r>
                      <m:r>
                        <a:rPr lang="en-US" b="0" i="1" smtClean="0">
                          <a:solidFill>
                            <a:srgbClr val="0070C0"/>
                          </a:solidFill>
                          <a:latin typeface="Cambria Math" panose="02040503050406030204" pitchFamily="18" charset="0"/>
                        </a:rPr>
                        <m:t>= </m:t>
                      </m:r>
                      <m:rad>
                        <m:radPr>
                          <m:degHide m:val="on"/>
                          <m:ctrlPr>
                            <a:rPr lang="en-US" b="0" i="1" smtClean="0">
                              <a:solidFill>
                                <a:srgbClr val="0070C0"/>
                              </a:solidFill>
                              <a:latin typeface="Cambria Math" panose="02040503050406030204" pitchFamily="18" charset="0"/>
                            </a:rPr>
                          </m:ctrlPr>
                        </m:radPr>
                        <m:deg/>
                        <m:e>
                          <m:r>
                            <a:rPr lang="en-US" b="0" i="1" smtClean="0">
                              <a:solidFill>
                                <a:srgbClr val="0070C0"/>
                              </a:solidFill>
                              <a:latin typeface="Cambria Math" panose="02040503050406030204" pitchFamily="18" charset="0"/>
                            </a:rPr>
                            <m:t>𝑉𝑎𝑟</m:t>
                          </m:r>
                          <m:r>
                            <a:rPr lang="en-US" b="0" i="1" smtClean="0">
                              <a:solidFill>
                                <a:srgbClr val="0070C0"/>
                              </a:solidFill>
                              <a:latin typeface="Cambria Math" panose="02040503050406030204" pitchFamily="18" charset="0"/>
                            </a:rPr>
                            <m:t>(</m:t>
                          </m:r>
                          <m:acc>
                            <m:accPr>
                              <m:chr m:val="̂"/>
                              <m:ctrlPr>
                                <a:rPr lang="en-US" i="1" dirty="0">
                                  <a:solidFill>
                                    <a:srgbClr val="0070C0"/>
                                  </a:solidFill>
                                  <a:latin typeface="Cambria Math" panose="02040503050406030204" pitchFamily="18" charset="0"/>
                                </a:rPr>
                              </m:ctrlPr>
                            </m:accPr>
                            <m:e>
                              <m:r>
                                <a:rPr lang="en-US" i="1" dirty="0">
                                  <a:solidFill>
                                    <a:srgbClr val="0070C0"/>
                                  </a:solidFill>
                                  <a:latin typeface="Cambria Math" panose="02040503050406030204" pitchFamily="18" charset="0"/>
                                </a:rPr>
                                <m:t>𝜃</m:t>
                              </m:r>
                            </m:e>
                          </m:acc>
                          <m:r>
                            <a:rPr lang="en-US" b="0" i="1" smtClean="0">
                              <a:solidFill>
                                <a:srgbClr val="0070C0"/>
                              </a:solidFill>
                              <a:latin typeface="Cambria Math" panose="02040503050406030204" pitchFamily="18" charset="0"/>
                            </a:rPr>
                            <m:t>)</m:t>
                          </m:r>
                        </m:e>
                      </m:rad>
                    </m:oMath>
                  </m:oMathPara>
                </a14:m>
                <a:endParaRPr lang="en-US" dirty="0">
                  <a:solidFill>
                    <a:srgbClr val="0070C0"/>
                  </a:solidFill>
                </a:endParaRPr>
              </a:p>
              <a:p>
                <a:r>
                  <a:rPr lang="en-US" dirty="0"/>
                  <a:t>In our case our measurement is the average income which we estimate as:</a:t>
                </a:r>
              </a:p>
              <a:p>
                <a:pPr marL="274320" lvl="1" indent="0">
                  <a:buNone/>
                </a:pPr>
                <a14:m>
                  <m:oMathPara xmlns:m="http://schemas.openxmlformats.org/officeDocument/2006/math">
                    <m:oMathParaPr>
                      <m:jc m:val="centerGroup"/>
                    </m:oMathParaPr>
                    <m:oMath xmlns:m="http://schemas.openxmlformats.org/officeDocument/2006/math">
                      <m:acc>
                        <m:accPr>
                          <m:chr m:val="̂"/>
                          <m:ctrlPr>
                            <a:rPr lang="en-US" b="0" i="1" smtClean="0">
                              <a:latin typeface="Cambria Math" panose="02040503050406030204" pitchFamily="18" charset="0"/>
                            </a:rPr>
                          </m:ctrlPr>
                        </m:accPr>
                        <m:e>
                          <m:r>
                            <a:rPr lang="en-US" i="1">
                              <a:latin typeface="Cambria Math" panose="02040503050406030204" pitchFamily="18" charset="0"/>
                            </a:rPr>
                            <m:t>𝜇</m:t>
                          </m:r>
                        </m:e>
                      </m:acc>
                      <m:r>
                        <a:rPr lang="en-US" b="0" i="1" smtClean="0">
                          <a:latin typeface="Cambria Math" panose="02040503050406030204" pitchFamily="18" charset="0"/>
                        </a:rPr>
                        <m:t>= </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𝑛</m:t>
                          </m:r>
                        </m:den>
                      </m:f>
                      <m:nary>
                        <m:naryPr>
                          <m:chr m:val="∑"/>
                          <m:supHide m:val="on"/>
                          <m:ctrlPr>
                            <a:rPr lang="en-US" b="0" i="1" smtClean="0">
                              <a:latin typeface="Cambria Math" panose="02040503050406030204" pitchFamily="18" charset="0"/>
                            </a:rPr>
                          </m:ctrlPr>
                        </m:naryPr>
                        <m:sub>
                          <m:r>
                            <a:rPr lang="en-US" b="0" i="1" smtClean="0">
                              <a:latin typeface="Cambria Math" panose="02040503050406030204" pitchFamily="18" charset="0"/>
                            </a:rPr>
                            <m:t>𝑖</m:t>
                          </m:r>
                        </m:sub>
                        <m:sup/>
                        <m:e>
                          <m:sSub>
                            <m:sSubPr>
                              <m:ctrlPr>
                                <a:rPr lang="en-US" b="0" i="1" smtClean="0">
                                  <a:latin typeface="Cambria Math" panose="02040503050406030204" pitchFamily="18" charset="0"/>
                                </a:rPr>
                              </m:ctrlPr>
                            </m:sSubPr>
                            <m:e>
                              <m:r>
                                <a:rPr lang="en-US" b="0" i="1" smtClean="0">
                                  <a:latin typeface="Cambria Math" panose="02040503050406030204" pitchFamily="18" charset="0"/>
                                </a:rPr>
                                <m:t>𝑋</m:t>
                              </m:r>
                            </m:e>
                            <m:sub>
                              <m:r>
                                <a:rPr lang="en-US" b="0" i="1" smtClean="0">
                                  <a:latin typeface="Cambria Math" panose="02040503050406030204" pitchFamily="18" charset="0"/>
                                </a:rPr>
                                <m:t>𝑖</m:t>
                              </m:r>
                            </m:sub>
                          </m:sSub>
                        </m:e>
                      </m:nary>
                    </m:oMath>
                  </m:oMathPara>
                </a14:m>
                <a:endParaRPr lang="en-US" dirty="0"/>
              </a:p>
              <a:p>
                <a:pPr lvl="1"/>
                <a:r>
                  <a:rPr lang="en-US" dirty="0"/>
                  <a:t>We assume that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𝑋</m:t>
                        </m:r>
                      </m:e>
                      <m:sub>
                        <m:r>
                          <a:rPr lang="en-US" b="0" i="1" smtClean="0">
                            <a:latin typeface="Cambria Math" panose="02040503050406030204" pitchFamily="18" charset="0"/>
                          </a:rPr>
                          <m:t>𝑖</m:t>
                        </m:r>
                      </m:sub>
                    </m:sSub>
                  </m:oMath>
                </a14:m>
                <a:r>
                  <a:rPr lang="en-US" dirty="0"/>
                  <a:t> are </a:t>
                </a:r>
                <a:r>
                  <a:rPr lang="en-US" dirty="0">
                    <a:solidFill>
                      <a:schemeClr val="accent6">
                        <a:lumMod val="75000"/>
                      </a:schemeClr>
                    </a:solidFill>
                  </a:rPr>
                  <a:t>independent samples </a:t>
                </a:r>
                <a:r>
                  <a:rPr lang="en-US" dirty="0"/>
                  <a:t>of the income random variable </a:t>
                </a:r>
                <a14:m>
                  <m:oMath xmlns:m="http://schemas.openxmlformats.org/officeDocument/2006/math">
                    <m:r>
                      <a:rPr lang="en-US" b="0" i="1" smtClean="0">
                        <a:latin typeface="Cambria Math" panose="02040503050406030204" pitchFamily="18" charset="0"/>
                      </a:rPr>
                      <m:t>𝑋</m:t>
                    </m:r>
                  </m:oMath>
                </a14:m>
                <a:r>
                  <a:rPr lang="en-US" dirty="0"/>
                  <a:t> that come from the </a:t>
                </a:r>
                <a:r>
                  <a:rPr lang="en-US" dirty="0">
                    <a:solidFill>
                      <a:schemeClr val="accent6">
                        <a:lumMod val="75000"/>
                      </a:schemeClr>
                    </a:solidFill>
                  </a:rPr>
                  <a:t>same distribution</a:t>
                </a:r>
                <a:r>
                  <a:rPr lang="en-US" dirty="0"/>
                  <a:t>. We can show that:</a:t>
                </a:r>
              </a:p>
              <a:p>
                <a:pPr marL="274320" lvl="1" indent="0">
                  <a:buNone/>
                </a:pPr>
                <a14:m>
                  <m:oMathPara xmlns:m="http://schemas.openxmlformats.org/officeDocument/2006/math">
                    <m:oMathParaPr>
                      <m:jc m:val="centerGroup"/>
                    </m:oMathParaPr>
                    <m:oMath xmlns:m="http://schemas.openxmlformats.org/officeDocument/2006/math">
                      <m:r>
                        <a:rPr lang="en-US" b="0" i="1" smtClean="0">
                          <a:solidFill>
                            <a:srgbClr val="0070C0"/>
                          </a:solidFill>
                          <a:latin typeface="Cambria Math" panose="02040503050406030204" pitchFamily="18" charset="0"/>
                        </a:rPr>
                        <m:t>𝑠𝑒</m:t>
                      </m:r>
                      <m:r>
                        <a:rPr lang="en-US" b="0" i="1" smtClean="0">
                          <a:solidFill>
                            <a:srgbClr val="0070C0"/>
                          </a:solidFill>
                          <a:latin typeface="Cambria Math" panose="02040503050406030204" pitchFamily="18" charset="0"/>
                        </a:rPr>
                        <m:t>=</m:t>
                      </m:r>
                      <m:f>
                        <m:fPr>
                          <m:ctrlPr>
                            <a:rPr lang="en-US" b="0" i="1" smtClean="0">
                              <a:solidFill>
                                <a:srgbClr val="0070C0"/>
                              </a:solidFill>
                              <a:latin typeface="Cambria Math" panose="02040503050406030204" pitchFamily="18" charset="0"/>
                            </a:rPr>
                          </m:ctrlPr>
                        </m:fPr>
                        <m:num>
                          <m:rad>
                            <m:radPr>
                              <m:degHide m:val="on"/>
                              <m:ctrlPr>
                                <a:rPr lang="en-US" i="1">
                                  <a:solidFill>
                                    <a:srgbClr val="0070C0"/>
                                  </a:solidFill>
                                  <a:latin typeface="Cambria Math" panose="02040503050406030204" pitchFamily="18" charset="0"/>
                                </a:rPr>
                              </m:ctrlPr>
                            </m:radPr>
                            <m:deg/>
                            <m:e>
                              <m:r>
                                <a:rPr lang="en-US" i="1">
                                  <a:solidFill>
                                    <a:srgbClr val="0070C0"/>
                                  </a:solidFill>
                                  <a:latin typeface="Cambria Math" panose="02040503050406030204" pitchFamily="18" charset="0"/>
                                </a:rPr>
                                <m:t>𝑉𝑎𝑟</m:t>
                              </m:r>
                              <m:r>
                                <a:rPr lang="en-US" i="1">
                                  <a:solidFill>
                                    <a:srgbClr val="0070C0"/>
                                  </a:solidFill>
                                  <a:latin typeface="Cambria Math" panose="02040503050406030204" pitchFamily="18" charset="0"/>
                                </a:rPr>
                                <m:t>(</m:t>
                              </m:r>
                              <m:r>
                                <a:rPr lang="en-US" i="1">
                                  <a:solidFill>
                                    <a:srgbClr val="0070C0"/>
                                  </a:solidFill>
                                  <a:latin typeface="Cambria Math" panose="02040503050406030204" pitchFamily="18" charset="0"/>
                                </a:rPr>
                                <m:t>𝑋</m:t>
                              </m:r>
                              <m:r>
                                <a:rPr lang="en-US" i="1">
                                  <a:solidFill>
                                    <a:srgbClr val="0070C0"/>
                                  </a:solidFill>
                                  <a:latin typeface="Cambria Math" panose="02040503050406030204" pitchFamily="18" charset="0"/>
                                </a:rPr>
                                <m:t>)</m:t>
                              </m:r>
                            </m:e>
                          </m:rad>
                        </m:num>
                        <m:den>
                          <m:rad>
                            <m:radPr>
                              <m:degHide m:val="on"/>
                              <m:ctrlPr>
                                <a:rPr lang="en-US" b="0" i="1" smtClean="0">
                                  <a:solidFill>
                                    <a:srgbClr val="0070C0"/>
                                  </a:solidFill>
                                  <a:latin typeface="Cambria Math" panose="02040503050406030204" pitchFamily="18" charset="0"/>
                                </a:rPr>
                              </m:ctrlPr>
                            </m:radPr>
                            <m:deg/>
                            <m:e>
                              <m:r>
                                <a:rPr lang="en-US" b="0" i="1" smtClean="0">
                                  <a:solidFill>
                                    <a:srgbClr val="0070C0"/>
                                  </a:solidFill>
                                  <a:latin typeface="Cambria Math" panose="02040503050406030204" pitchFamily="18" charset="0"/>
                                </a:rPr>
                                <m:t>𝑛</m:t>
                              </m:r>
                            </m:e>
                          </m:rad>
                        </m:den>
                      </m:f>
                    </m:oMath>
                  </m:oMathPara>
                </a14:m>
                <a:endParaRPr lang="en-US" dirty="0"/>
              </a:p>
              <a:p>
                <a:pPr lvl="1"/>
                <a:r>
                  <a:rPr lang="en-US" dirty="0"/>
                  <a:t>We can estimate </a:t>
                </a:r>
                <a14:m>
                  <m:oMath xmlns:m="http://schemas.openxmlformats.org/officeDocument/2006/math">
                    <m:r>
                      <a:rPr lang="en-US" b="0" i="1" smtClean="0">
                        <a:latin typeface="Cambria Math" panose="02040503050406030204" pitchFamily="18" charset="0"/>
                      </a:rPr>
                      <m:t>𝑉𝑎𝑟</m:t>
                    </m:r>
                    <m:r>
                      <a:rPr lang="en-US" b="0" i="1" smtClean="0">
                        <a:latin typeface="Cambria Math" panose="02040503050406030204" pitchFamily="18" charset="0"/>
                      </a:rPr>
                      <m:t>(</m:t>
                    </m:r>
                    <m:r>
                      <a:rPr lang="en-US" b="0" i="1" smtClean="0">
                        <a:latin typeface="Cambria Math" panose="02040503050406030204" pitchFamily="18" charset="0"/>
                      </a:rPr>
                      <m:t>𝑋</m:t>
                    </m:r>
                    <m:r>
                      <a:rPr lang="en-US" b="0" i="1" smtClean="0">
                        <a:latin typeface="Cambria Math" panose="02040503050406030204" pitchFamily="18" charset="0"/>
                      </a:rPr>
                      <m:t>)</m:t>
                    </m:r>
                  </m:oMath>
                </a14:m>
                <a:r>
                  <a:rPr lang="en-US" dirty="0"/>
                  <a:t> from the data</a:t>
                </a:r>
              </a:p>
              <a:p>
                <a:r>
                  <a:rPr lang="en-US" dirty="0"/>
                  <a:t>The value </a:t>
                </a:r>
                <a14:m>
                  <m:oMath xmlns:m="http://schemas.openxmlformats.org/officeDocument/2006/math">
                    <m:acc>
                      <m:accPr>
                        <m:chr m:val="̂"/>
                        <m:ctrlPr>
                          <a:rPr lang="en-US" i="1">
                            <a:latin typeface="Cambria Math" panose="02040503050406030204" pitchFamily="18" charset="0"/>
                          </a:rPr>
                        </m:ctrlPr>
                      </m:accPr>
                      <m:e>
                        <m:r>
                          <a:rPr lang="en-US" i="1">
                            <a:latin typeface="Cambria Math" panose="02040503050406030204" pitchFamily="18" charset="0"/>
                          </a:rPr>
                          <m:t>𝜇</m:t>
                        </m:r>
                      </m:e>
                    </m:acc>
                  </m:oMath>
                </a14:m>
                <a:r>
                  <a:rPr lang="en-US" dirty="0"/>
                  <a:t> follows a normal distribution for large </a:t>
                </a:r>
                <a14:m>
                  <m:oMath xmlns:m="http://schemas.openxmlformats.org/officeDocument/2006/math">
                    <m:r>
                      <a:rPr lang="en-US" b="0" i="1" smtClean="0">
                        <a:latin typeface="Cambria Math" panose="02040503050406030204" pitchFamily="18" charset="0"/>
                      </a:rPr>
                      <m:t>𝑛</m:t>
                    </m:r>
                  </m:oMath>
                </a14:m>
                <a:r>
                  <a:rPr lang="en-US" dirty="0"/>
                  <a:t>. For normal distributions the </a:t>
                </a:r>
                <a:r>
                  <a:rPr lang="en-US" dirty="0">
                    <a:solidFill>
                      <a:schemeClr val="accent6">
                        <a:lumMod val="75000"/>
                      </a:schemeClr>
                    </a:solidFill>
                  </a:rPr>
                  <a:t>95% confidence interval</a:t>
                </a:r>
                <a:r>
                  <a:rPr lang="en-US" dirty="0"/>
                  <a:t> for the real average income </a:t>
                </a:r>
                <a14:m>
                  <m:oMath xmlns:m="http://schemas.openxmlformats.org/officeDocument/2006/math">
                    <m:r>
                      <a:rPr lang="en-US" b="0" i="1" smtClean="0">
                        <a:latin typeface="Cambria Math" panose="02040503050406030204" pitchFamily="18" charset="0"/>
                      </a:rPr>
                      <m:t>𝜇</m:t>
                    </m:r>
                  </m:oMath>
                </a14:m>
                <a:r>
                  <a:rPr lang="en-US" dirty="0"/>
                  <a:t> is:</a:t>
                </a:r>
              </a:p>
              <a:p>
                <a:pPr marL="274320" lvl="1" indent="0">
                  <a:buNone/>
                </a:pPr>
                <a14:m>
                  <m:oMathPara xmlns:m="http://schemas.openxmlformats.org/officeDocument/2006/math">
                    <m:oMathParaPr>
                      <m:jc m:val="centerGroup"/>
                    </m:oMathParaPr>
                    <m:oMath xmlns:m="http://schemas.openxmlformats.org/officeDocument/2006/math">
                      <m:d>
                        <m:dPr>
                          <m:ctrlPr>
                            <a:rPr lang="en-US" i="1" smtClean="0">
                              <a:solidFill>
                                <a:srgbClr val="0070C0"/>
                              </a:solidFill>
                              <a:latin typeface="Cambria Math" panose="02040503050406030204" pitchFamily="18" charset="0"/>
                            </a:rPr>
                          </m:ctrlPr>
                        </m:dPr>
                        <m:e>
                          <m:acc>
                            <m:accPr>
                              <m:chr m:val="̂"/>
                              <m:ctrlPr>
                                <a:rPr lang="en-US" i="1">
                                  <a:solidFill>
                                    <a:srgbClr val="0070C0"/>
                                  </a:solidFill>
                                  <a:latin typeface="Cambria Math" panose="02040503050406030204" pitchFamily="18" charset="0"/>
                                </a:rPr>
                              </m:ctrlPr>
                            </m:accPr>
                            <m:e>
                              <m:r>
                                <a:rPr lang="en-US" i="1">
                                  <a:solidFill>
                                    <a:srgbClr val="0070C0"/>
                                  </a:solidFill>
                                  <a:latin typeface="Cambria Math" panose="02040503050406030204" pitchFamily="18" charset="0"/>
                                </a:rPr>
                                <m:t>𝜇</m:t>
                              </m:r>
                            </m:e>
                          </m:acc>
                          <m:r>
                            <a:rPr lang="en-US" i="1">
                              <a:solidFill>
                                <a:srgbClr val="0070C0"/>
                              </a:solidFill>
                              <a:latin typeface="Cambria Math" panose="02040503050406030204" pitchFamily="18" charset="0"/>
                            </a:rPr>
                            <m:t>−2</m:t>
                          </m:r>
                          <m:r>
                            <a:rPr lang="en-US" i="1">
                              <a:solidFill>
                                <a:srgbClr val="0070C0"/>
                              </a:solidFill>
                              <a:latin typeface="Cambria Math" panose="02040503050406030204" pitchFamily="18" charset="0"/>
                            </a:rPr>
                            <m:t>𝑠𝑒</m:t>
                          </m:r>
                          <m:r>
                            <a:rPr lang="en-US" i="1">
                              <a:solidFill>
                                <a:srgbClr val="0070C0"/>
                              </a:solidFill>
                              <a:latin typeface="Cambria Math" panose="02040503050406030204" pitchFamily="18" charset="0"/>
                            </a:rPr>
                            <m:t>, </m:t>
                          </m:r>
                          <m:acc>
                            <m:accPr>
                              <m:chr m:val="̂"/>
                              <m:ctrlPr>
                                <a:rPr lang="en-US" i="1">
                                  <a:solidFill>
                                    <a:srgbClr val="0070C0"/>
                                  </a:solidFill>
                                  <a:latin typeface="Cambria Math" panose="02040503050406030204" pitchFamily="18" charset="0"/>
                                </a:rPr>
                              </m:ctrlPr>
                            </m:accPr>
                            <m:e>
                              <m:r>
                                <a:rPr lang="en-US" i="1">
                                  <a:solidFill>
                                    <a:srgbClr val="0070C0"/>
                                  </a:solidFill>
                                  <a:latin typeface="Cambria Math" panose="02040503050406030204" pitchFamily="18" charset="0"/>
                                </a:rPr>
                                <m:t>𝜇</m:t>
                              </m:r>
                            </m:e>
                          </m:acc>
                          <m:r>
                            <a:rPr lang="en-US" i="1">
                              <a:solidFill>
                                <a:srgbClr val="0070C0"/>
                              </a:solidFill>
                              <a:latin typeface="Cambria Math" panose="02040503050406030204" pitchFamily="18" charset="0"/>
                            </a:rPr>
                            <m:t>+2</m:t>
                          </m:r>
                          <m:r>
                            <a:rPr lang="en-US" i="1">
                              <a:solidFill>
                                <a:srgbClr val="0070C0"/>
                              </a:solidFill>
                              <a:latin typeface="Cambria Math" panose="02040503050406030204" pitchFamily="18" charset="0"/>
                            </a:rPr>
                            <m:t>𝑠𝑒</m:t>
                          </m:r>
                        </m:e>
                      </m:d>
                    </m:oMath>
                  </m:oMathPara>
                </a14:m>
                <a:endParaRPr lang="en-US" dirty="0"/>
              </a:p>
            </p:txBody>
          </p:sp>
        </mc:Choice>
        <mc:Fallback xmlns="">
          <p:sp>
            <p:nvSpPr>
              <p:cNvPr id="3" name="Content Placeholder 2">
                <a:extLst>
                  <a:ext uri="{FF2B5EF4-FFF2-40B4-BE49-F238E27FC236}">
                    <a16:creationId xmlns:a16="http://schemas.microsoft.com/office/drawing/2014/main" id="{329AD80E-6491-40A7-A5D8-D4ADCAE2BDA4}"/>
                  </a:ext>
                </a:extLst>
              </p:cNvPr>
              <p:cNvSpPr>
                <a:spLocks noGrp="1" noRot="1" noChangeAspect="1" noMove="1" noResize="1" noEditPoints="1" noAdjustHandles="1" noChangeArrowheads="1" noChangeShapeType="1" noTextEdit="1"/>
              </p:cNvSpPr>
              <p:nvPr>
                <p:ph idx="1"/>
              </p:nvPr>
            </p:nvSpPr>
            <p:spPr>
              <a:blipFill>
                <a:blip r:embed="rId2"/>
                <a:stretch>
                  <a:fillRect l="-389" t="-2000" r="-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3E2D22F7-95DB-4805-B717-25133E210AF9}"/>
                  </a:ext>
                </a:extLst>
              </p:cNvPr>
              <p:cNvSpPr txBox="1"/>
              <p:nvPr/>
            </p:nvSpPr>
            <p:spPr>
              <a:xfrm>
                <a:off x="7924800" y="4114800"/>
                <a:ext cx="3352800" cy="1143000"/>
              </a:xfrm>
              <a:prstGeom prst="rect">
                <a:avLst/>
              </a:prstGeom>
              <a:noFill/>
              <a:ln>
                <a:solidFill>
                  <a:schemeClr val="accent1"/>
                </a:solidFill>
              </a:ln>
            </p:spPr>
            <p:txBody>
              <a:bodyPr wrap="square" rtlCol="0">
                <a:spAutoFit/>
              </a:bodyPr>
              <a:lstStyle/>
              <a:p>
                <a:r>
                  <a:rPr lang="en-US" sz="1600" dirty="0"/>
                  <a:t>We use the fact that:</a:t>
                </a:r>
              </a:p>
              <a:p>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rPr>
                        <m:t>𝑉𝑎𝑟</m:t>
                      </m:r>
                      <m:d>
                        <m:dPr>
                          <m:ctrlPr>
                            <a:rPr lang="en-US" sz="1600" b="0" i="1" smtClean="0">
                              <a:latin typeface="Cambria Math" panose="02040503050406030204" pitchFamily="18" charset="0"/>
                            </a:rPr>
                          </m:ctrlPr>
                        </m:dPr>
                        <m:e>
                          <m:nary>
                            <m:naryPr>
                              <m:chr m:val="∑"/>
                              <m:supHide m:val="on"/>
                              <m:ctrlPr>
                                <a:rPr lang="en-US" sz="1600" i="1">
                                  <a:latin typeface="Cambria Math" panose="02040503050406030204" pitchFamily="18" charset="0"/>
                                </a:rPr>
                              </m:ctrlPr>
                            </m:naryPr>
                            <m:sub>
                              <m:r>
                                <a:rPr lang="en-US" sz="1600" i="1">
                                  <a:latin typeface="Cambria Math" panose="02040503050406030204" pitchFamily="18" charset="0"/>
                                </a:rPr>
                                <m:t>𝑖</m:t>
                              </m:r>
                            </m:sub>
                            <m:sup/>
                            <m:e>
                              <m:sSub>
                                <m:sSubPr>
                                  <m:ctrlPr>
                                    <a:rPr lang="en-US" sz="1600" i="1">
                                      <a:latin typeface="Cambria Math" panose="02040503050406030204" pitchFamily="18" charset="0"/>
                                    </a:rPr>
                                  </m:ctrlPr>
                                </m:sSubPr>
                                <m:e>
                                  <m:r>
                                    <a:rPr lang="en-US" sz="1600" i="1">
                                      <a:latin typeface="Cambria Math" panose="02040503050406030204" pitchFamily="18" charset="0"/>
                                    </a:rPr>
                                    <m:t>𝛼</m:t>
                                  </m:r>
                                </m:e>
                                <m:sub>
                                  <m:r>
                                    <a:rPr lang="en-US" sz="1600" i="1">
                                      <a:latin typeface="Cambria Math" panose="02040503050406030204" pitchFamily="18" charset="0"/>
                                    </a:rPr>
                                    <m:t>𝑖</m:t>
                                  </m:r>
                                </m:sub>
                              </m:sSub>
                              <m:sSub>
                                <m:sSubPr>
                                  <m:ctrlPr>
                                    <a:rPr lang="en-US" sz="1600" i="1">
                                      <a:latin typeface="Cambria Math" panose="02040503050406030204" pitchFamily="18" charset="0"/>
                                    </a:rPr>
                                  </m:ctrlPr>
                                </m:sSubPr>
                                <m:e>
                                  <m:r>
                                    <a:rPr lang="en-US" sz="1600" i="1">
                                      <a:latin typeface="Cambria Math" panose="02040503050406030204" pitchFamily="18" charset="0"/>
                                    </a:rPr>
                                    <m:t>𝑋</m:t>
                                  </m:r>
                                </m:e>
                                <m:sub>
                                  <m:r>
                                    <a:rPr lang="en-US" sz="1600" i="1">
                                      <a:latin typeface="Cambria Math" panose="02040503050406030204" pitchFamily="18" charset="0"/>
                                    </a:rPr>
                                    <m:t>𝑖</m:t>
                                  </m:r>
                                </m:sub>
                              </m:sSub>
                            </m:e>
                          </m:nary>
                        </m:e>
                      </m:d>
                      <m:r>
                        <a:rPr lang="en-US" sz="1600" b="0" i="0" smtClean="0">
                          <a:latin typeface="Cambria Math" panose="02040503050406030204" pitchFamily="18" charset="0"/>
                        </a:rPr>
                        <m:t>=</m:t>
                      </m:r>
                      <m:nary>
                        <m:naryPr>
                          <m:chr m:val="∑"/>
                          <m:supHide m:val="on"/>
                          <m:ctrlPr>
                            <a:rPr lang="en-US" sz="1600" b="0" i="1" smtClean="0">
                              <a:latin typeface="Cambria Math" panose="02040503050406030204" pitchFamily="18" charset="0"/>
                            </a:rPr>
                          </m:ctrlPr>
                        </m:naryPr>
                        <m:sub>
                          <m:r>
                            <a:rPr lang="en-US" sz="1600" b="0" i="1" smtClean="0">
                              <a:latin typeface="Cambria Math" panose="02040503050406030204" pitchFamily="18" charset="0"/>
                            </a:rPr>
                            <m:t>𝑖</m:t>
                          </m:r>
                        </m:sub>
                        <m:sup/>
                        <m:e>
                          <m:sSubSup>
                            <m:sSubSupPr>
                              <m:ctrlPr>
                                <a:rPr lang="en-US" sz="1600" b="0" i="1" smtClean="0">
                                  <a:latin typeface="Cambria Math" panose="02040503050406030204" pitchFamily="18" charset="0"/>
                                </a:rPr>
                              </m:ctrlPr>
                            </m:sSubSupPr>
                            <m:e>
                              <m:r>
                                <a:rPr lang="en-US" sz="1600" b="0" i="1" smtClean="0">
                                  <a:latin typeface="Cambria Math" panose="02040503050406030204" pitchFamily="18" charset="0"/>
                                </a:rPr>
                                <m:t>𝛼</m:t>
                              </m:r>
                            </m:e>
                            <m:sub>
                              <m:r>
                                <a:rPr lang="en-US" sz="1600" b="0" i="1" smtClean="0">
                                  <a:latin typeface="Cambria Math" panose="02040503050406030204" pitchFamily="18" charset="0"/>
                                </a:rPr>
                                <m:t>𝑖</m:t>
                              </m:r>
                            </m:sub>
                            <m:sup>
                              <m:r>
                                <a:rPr lang="en-US" sz="1600" b="0" i="1" smtClean="0">
                                  <a:latin typeface="Cambria Math" panose="02040503050406030204" pitchFamily="18" charset="0"/>
                                </a:rPr>
                                <m:t>2</m:t>
                              </m:r>
                            </m:sup>
                          </m:sSubSup>
                          <m:r>
                            <a:rPr lang="en-US" sz="1600" b="0" i="1" smtClean="0">
                              <a:latin typeface="Cambria Math" panose="02040503050406030204" pitchFamily="18" charset="0"/>
                            </a:rPr>
                            <m:t>𝑉𝑎𝑟</m:t>
                          </m:r>
                          <m:r>
                            <a:rPr lang="en-US" sz="1600" b="0" i="1" smtClean="0">
                              <a:latin typeface="Cambria Math" panose="02040503050406030204" pitchFamily="18" charset="0"/>
                            </a:rPr>
                            <m:t>(</m:t>
                          </m:r>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𝑋</m:t>
                              </m:r>
                            </m:e>
                            <m:sub>
                              <m:r>
                                <a:rPr lang="en-US" sz="1600" b="0" i="1" smtClean="0">
                                  <a:latin typeface="Cambria Math" panose="02040503050406030204" pitchFamily="18" charset="0"/>
                                </a:rPr>
                                <m:t>𝑖</m:t>
                              </m:r>
                            </m:sub>
                          </m:sSub>
                          <m:r>
                            <a:rPr lang="en-US" sz="1600" b="0" i="1" smtClean="0">
                              <a:latin typeface="Cambria Math" panose="02040503050406030204" pitchFamily="18" charset="0"/>
                            </a:rPr>
                            <m:t>)</m:t>
                          </m:r>
                        </m:e>
                      </m:nary>
                    </m:oMath>
                  </m:oMathPara>
                </a14:m>
                <a:endParaRPr lang="en-US" sz="1600" dirty="0"/>
              </a:p>
            </p:txBody>
          </p:sp>
        </mc:Choice>
        <mc:Fallback xmlns="">
          <p:sp>
            <p:nvSpPr>
              <p:cNvPr id="4" name="TextBox 3">
                <a:extLst>
                  <a:ext uri="{FF2B5EF4-FFF2-40B4-BE49-F238E27FC236}">
                    <a16:creationId xmlns:a16="http://schemas.microsoft.com/office/drawing/2014/main" id="{3E2D22F7-95DB-4805-B717-25133E210AF9}"/>
                  </a:ext>
                </a:extLst>
              </p:cNvPr>
              <p:cNvSpPr txBox="1">
                <a:spLocks noRot="1" noChangeAspect="1" noMove="1" noResize="1" noEditPoints="1" noAdjustHandles="1" noChangeArrowheads="1" noChangeShapeType="1" noTextEdit="1"/>
              </p:cNvSpPr>
              <p:nvPr/>
            </p:nvSpPr>
            <p:spPr>
              <a:xfrm>
                <a:off x="7924800" y="4114800"/>
                <a:ext cx="3352800" cy="1143000"/>
              </a:xfrm>
              <a:prstGeom prst="rect">
                <a:avLst/>
              </a:prstGeom>
              <a:blipFill>
                <a:blip r:embed="rId3"/>
                <a:stretch>
                  <a:fillRect l="-725" t="-1053"/>
                </a:stretch>
              </a:blipFill>
              <a:ln>
                <a:solidFill>
                  <a:schemeClr val="accent1"/>
                </a:solidFill>
              </a:ln>
            </p:spPr>
            <p:txBody>
              <a:bodyPr/>
              <a:lstStyle/>
              <a:p>
                <a:r>
                  <a:rPr lang="en-US">
                    <a:noFill/>
                  </a:rPr>
                  <a:t> </a:t>
                </a:r>
              </a:p>
            </p:txBody>
          </p:sp>
        </mc:Fallback>
      </mc:AlternateContent>
    </p:spTree>
    <p:extLst>
      <p:ext uri="{BB962C8B-B14F-4D97-AF65-F5344CB8AC3E}">
        <p14:creationId xmlns:p14="http://schemas.microsoft.com/office/powerpoint/2010/main" val="3912815521"/>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C986C6-E487-4EA3-86AC-65B9CC704AD3}"/>
              </a:ext>
            </a:extLst>
          </p:cNvPr>
          <p:cNvSpPr>
            <a:spLocks noGrp="1"/>
          </p:cNvSpPr>
          <p:nvPr>
            <p:ph type="title"/>
          </p:nvPr>
        </p:nvSpPr>
        <p:spPr/>
        <p:txBody>
          <a:bodyPr/>
          <a:lstStyle/>
          <a:p>
            <a:r>
              <a:rPr lang="en-US" dirty="0"/>
              <a:t>Statistical tests</a:t>
            </a:r>
          </a:p>
        </p:txBody>
      </p:sp>
      <p:sp>
        <p:nvSpPr>
          <p:cNvPr id="3" name="Content Placeholder 2">
            <a:extLst>
              <a:ext uri="{FF2B5EF4-FFF2-40B4-BE49-F238E27FC236}">
                <a16:creationId xmlns:a16="http://schemas.microsoft.com/office/drawing/2014/main" id="{EF8CF0BE-AB88-4EA4-8DE6-EF535F7C4369}"/>
              </a:ext>
            </a:extLst>
          </p:cNvPr>
          <p:cNvSpPr>
            <a:spLocks noGrp="1"/>
          </p:cNvSpPr>
          <p:nvPr>
            <p:ph idx="1"/>
          </p:nvPr>
        </p:nvSpPr>
        <p:spPr/>
        <p:txBody>
          <a:bodyPr>
            <a:normAutofit fontScale="92500"/>
          </a:bodyPr>
          <a:lstStyle/>
          <a:p>
            <a:r>
              <a:rPr lang="en-US" dirty="0"/>
              <a:t>There are statistical tests for testing if two samples come from distributions with the same mean (or median)</a:t>
            </a:r>
          </a:p>
          <a:p>
            <a:r>
              <a:rPr lang="en-US" dirty="0"/>
              <a:t>These tests can also provide us with a </a:t>
            </a:r>
            <a:r>
              <a:rPr lang="en-US" dirty="0">
                <a:solidFill>
                  <a:srgbClr val="0070C0"/>
                </a:solidFill>
              </a:rPr>
              <a:t>p-value</a:t>
            </a:r>
          </a:p>
          <a:p>
            <a:r>
              <a:rPr lang="en-US" dirty="0">
                <a:solidFill>
                  <a:srgbClr val="FF0000"/>
                </a:solidFill>
              </a:rPr>
              <a:t>Wald test</a:t>
            </a:r>
            <a:r>
              <a:rPr lang="en-US" dirty="0"/>
              <a:t>:</a:t>
            </a:r>
          </a:p>
          <a:p>
            <a:pPr lvl="1"/>
            <a:r>
              <a:rPr lang="en-US" dirty="0"/>
              <a:t>Tests the null hypothesis that our variable takes a specific value </a:t>
            </a:r>
          </a:p>
          <a:p>
            <a:pPr lvl="2"/>
            <a:r>
              <a:rPr lang="en-US" dirty="0"/>
              <a:t>E.g., the difference of the means or medians is zero</a:t>
            </a:r>
          </a:p>
          <a:p>
            <a:r>
              <a:rPr lang="en-US" dirty="0">
                <a:solidFill>
                  <a:srgbClr val="FF0000"/>
                </a:solidFill>
              </a:rPr>
              <a:t>Student t-test</a:t>
            </a:r>
            <a:r>
              <a:rPr lang="en-US" dirty="0"/>
              <a:t>:</a:t>
            </a:r>
          </a:p>
          <a:p>
            <a:pPr lvl="1"/>
            <a:r>
              <a:rPr lang="en-US" dirty="0"/>
              <a:t>Test of the difference of the means of two normal distributions</a:t>
            </a:r>
          </a:p>
          <a:p>
            <a:pPr lvl="1"/>
            <a:r>
              <a:rPr lang="en-US" dirty="0"/>
              <a:t>Two-sided vs one-sided</a:t>
            </a:r>
          </a:p>
          <a:p>
            <a:r>
              <a:rPr lang="en-US" dirty="0">
                <a:solidFill>
                  <a:srgbClr val="FF0000"/>
                </a:solidFill>
              </a:rPr>
              <a:t>Permutation test</a:t>
            </a:r>
            <a:r>
              <a:rPr lang="en-US" dirty="0"/>
              <a:t>:</a:t>
            </a:r>
          </a:p>
          <a:p>
            <a:pPr lvl="1"/>
            <a:r>
              <a:rPr lang="en-US" dirty="0"/>
              <a:t>Sample permutations of the merged data points and compute an </a:t>
            </a:r>
            <a:r>
              <a:rPr lang="en-US" dirty="0">
                <a:solidFill>
                  <a:srgbClr val="0070C0"/>
                </a:solidFill>
              </a:rPr>
              <a:t>empirical p-value</a:t>
            </a:r>
          </a:p>
        </p:txBody>
      </p:sp>
    </p:spTree>
    <p:extLst>
      <p:ext uri="{BB962C8B-B14F-4D97-AF65-F5344CB8AC3E}">
        <p14:creationId xmlns:p14="http://schemas.microsoft.com/office/powerpoint/2010/main" val="3455468074"/>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CD8525-9757-4AF0-B21A-8BDA6B197FAF}"/>
              </a:ext>
            </a:extLst>
          </p:cNvPr>
          <p:cNvSpPr>
            <a:spLocks noGrp="1"/>
          </p:cNvSpPr>
          <p:nvPr>
            <p:ph type="title"/>
          </p:nvPr>
        </p:nvSpPr>
        <p:spPr/>
        <p:txBody>
          <a:bodyPr/>
          <a:lstStyle/>
          <a:p>
            <a:r>
              <a:rPr lang="en-US" dirty="0"/>
              <a:t>Correlating numerical attributes</a:t>
            </a:r>
          </a:p>
        </p:txBody>
      </p:sp>
      <p:graphicFrame>
        <p:nvGraphicFramePr>
          <p:cNvPr id="12" name="Content Placeholder 3">
            <a:extLst>
              <a:ext uri="{FF2B5EF4-FFF2-40B4-BE49-F238E27FC236}">
                <a16:creationId xmlns:a16="http://schemas.microsoft.com/office/drawing/2014/main" id="{78BC6E3B-3208-4CCE-92C4-5CFC2E3F839C}"/>
              </a:ext>
            </a:extLst>
          </p:cNvPr>
          <p:cNvGraphicFramePr>
            <a:graphicFrameLocks noChangeAspect="1"/>
          </p:cNvGraphicFramePr>
          <p:nvPr/>
        </p:nvGraphicFramePr>
        <p:xfrm>
          <a:off x="304800" y="1905000"/>
          <a:ext cx="4224337" cy="4581525"/>
        </p:xfrm>
        <a:graphic>
          <a:graphicData uri="http://schemas.openxmlformats.org/presentationml/2006/ole">
            <mc:AlternateContent xmlns:mc="http://schemas.openxmlformats.org/markup-compatibility/2006">
              <mc:Choice xmlns:v="urn:schemas-microsoft-com:vml" Requires="v">
                <p:oleObj spid="_x0000_s73742" name="Document" r:id="rId3" imgW="5416355" imgH="5862597" progId="Word.Document.8">
                  <p:embed/>
                </p:oleObj>
              </mc:Choice>
              <mc:Fallback>
                <p:oleObj name="Document" r:id="rId3" imgW="5416355" imgH="5862597" progId="Word.Document.8">
                  <p:embed/>
                  <p:pic>
                    <p:nvPicPr>
                      <p:cNvPr id="12" name="Content Placeholder 3">
                        <a:extLst>
                          <a:ext uri="{FF2B5EF4-FFF2-40B4-BE49-F238E27FC236}">
                            <a16:creationId xmlns:a16="http://schemas.microsoft.com/office/drawing/2014/main" id="{78BC6E3B-3208-4CCE-92C4-5CFC2E3F839C}"/>
                          </a:ext>
                        </a:extLst>
                      </p:cNvPr>
                      <p:cNvPicPr>
                        <a:picLocks noChangeAspect="1" noChangeArrowheads="1"/>
                      </p:cNvPicPr>
                      <p:nvPr/>
                    </p:nvPicPr>
                    <p:blipFill>
                      <a:blip r:embed="rId4"/>
                      <a:srcRect/>
                      <a:stretch>
                        <a:fillRect/>
                      </a:stretch>
                    </p:blipFill>
                    <p:spPr bwMode="auto">
                      <a:xfrm>
                        <a:off x="304800" y="1905000"/>
                        <a:ext cx="4224337" cy="4581525"/>
                      </a:xfrm>
                      <a:prstGeom prst="rect">
                        <a:avLst/>
                      </a:prstGeom>
                      <a:noFill/>
                      <a:ln>
                        <a:noFill/>
                      </a:ln>
                      <a:effectLst/>
                    </p:spPr>
                  </p:pic>
                </p:oleObj>
              </mc:Fallback>
            </mc:AlternateContent>
          </a:graphicData>
        </a:graphic>
      </p:graphicFrame>
      <p:graphicFrame>
        <p:nvGraphicFramePr>
          <p:cNvPr id="5" name="Chart 4">
            <a:extLst>
              <a:ext uri="{FF2B5EF4-FFF2-40B4-BE49-F238E27FC236}">
                <a16:creationId xmlns:a16="http://schemas.microsoft.com/office/drawing/2014/main" id="{356640EB-5425-4D72-9E3C-ED1BA25A508D}"/>
              </a:ext>
            </a:extLst>
          </p:cNvPr>
          <p:cNvGraphicFramePr>
            <a:graphicFrameLocks/>
          </p:cNvGraphicFramePr>
          <p:nvPr>
            <p:extLst>
              <p:ext uri="{D42A27DB-BD31-4B8C-83A1-F6EECF244321}">
                <p14:modId xmlns:p14="http://schemas.microsoft.com/office/powerpoint/2010/main" val="3001313105"/>
              </p:ext>
            </p:extLst>
          </p:nvPr>
        </p:nvGraphicFramePr>
        <p:xfrm>
          <a:off x="5638800" y="3497176"/>
          <a:ext cx="4814888" cy="3128170"/>
        </p:xfrm>
        <a:graphic>
          <a:graphicData uri="http://schemas.openxmlformats.org/drawingml/2006/chart">
            <c:chart xmlns:c="http://schemas.openxmlformats.org/drawingml/2006/chart" xmlns:r="http://schemas.openxmlformats.org/officeDocument/2006/relationships" r:id="rId5"/>
          </a:graphicData>
        </a:graphic>
      </p:graphicFrame>
      <p:sp>
        <p:nvSpPr>
          <p:cNvPr id="3" name="TextBox 2">
            <a:extLst>
              <a:ext uri="{FF2B5EF4-FFF2-40B4-BE49-F238E27FC236}">
                <a16:creationId xmlns:a16="http://schemas.microsoft.com/office/drawing/2014/main" id="{110AE6D3-3A6B-4A10-A30E-A3EBFCC70EA7}"/>
              </a:ext>
            </a:extLst>
          </p:cNvPr>
          <p:cNvSpPr txBox="1"/>
          <p:nvPr/>
        </p:nvSpPr>
        <p:spPr>
          <a:xfrm>
            <a:off x="4694088" y="1701923"/>
            <a:ext cx="7467600" cy="1815882"/>
          </a:xfrm>
          <a:prstGeom prst="rect">
            <a:avLst/>
          </a:prstGeom>
          <a:noFill/>
        </p:spPr>
        <p:txBody>
          <a:bodyPr wrap="square" rtlCol="0">
            <a:spAutoFit/>
          </a:bodyPr>
          <a:lstStyle/>
          <a:p>
            <a:r>
              <a:rPr lang="en-US" sz="2800" dirty="0">
                <a:solidFill>
                  <a:srgbClr val="FF3300"/>
                </a:solidFill>
              </a:rPr>
              <a:t>Scatter plot:</a:t>
            </a:r>
          </a:p>
          <a:p>
            <a:r>
              <a:rPr lang="en-US" sz="2800" dirty="0"/>
              <a:t>X axis is one attribute, Y axis is the other</a:t>
            </a:r>
          </a:p>
          <a:p>
            <a:r>
              <a:rPr lang="en-US" sz="2800" dirty="0"/>
              <a:t>For each entry we have two values</a:t>
            </a:r>
          </a:p>
          <a:p>
            <a:r>
              <a:rPr lang="en-US" sz="2800" dirty="0"/>
              <a:t>Plot the entries as two-dimensional points</a:t>
            </a:r>
          </a:p>
        </p:txBody>
      </p:sp>
    </p:spTree>
    <p:extLst>
      <p:ext uri="{BB962C8B-B14F-4D97-AF65-F5344CB8AC3E}">
        <p14:creationId xmlns:p14="http://schemas.microsoft.com/office/powerpoint/2010/main" val="610124809"/>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CD8525-9757-4AF0-B21A-8BDA6B197FAF}"/>
              </a:ext>
            </a:extLst>
          </p:cNvPr>
          <p:cNvSpPr>
            <a:spLocks noGrp="1"/>
          </p:cNvSpPr>
          <p:nvPr>
            <p:ph type="title"/>
          </p:nvPr>
        </p:nvSpPr>
        <p:spPr/>
        <p:txBody>
          <a:bodyPr/>
          <a:lstStyle/>
          <a:p>
            <a:r>
              <a:rPr lang="en-US" dirty="0"/>
              <a:t>Correlating numerical attributes</a:t>
            </a:r>
          </a:p>
        </p:txBody>
      </p:sp>
      <p:graphicFrame>
        <p:nvGraphicFramePr>
          <p:cNvPr id="12" name="Content Placeholder 3">
            <a:extLst>
              <a:ext uri="{FF2B5EF4-FFF2-40B4-BE49-F238E27FC236}">
                <a16:creationId xmlns:a16="http://schemas.microsoft.com/office/drawing/2014/main" id="{78BC6E3B-3208-4CCE-92C4-5CFC2E3F839C}"/>
              </a:ext>
            </a:extLst>
          </p:cNvPr>
          <p:cNvGraphicFramePr>
            <a:graphicFrameLocks noChangeAspect="1"/>
          </p:cNvGraphicFramePr>
          <p:nvPr/>
        </p:nvGraphicFramePr>
        <p:xfrm>
          <a:off x="304800" y="1905000"/>
          <a:ext cx="4224337" cy="4581525"/>
        </p:xfrm>
        <a:graphic>
          <a:graphicData uri="http://schemas.openxmlformats.org/presentationml/2006/ole">
            <mc:AlternateContent xmlns:mc="http://schemas.openxmlformats.org/markup-compatibility/2006">
              <mc:Choice xmlns:v="urn:schemas-microsoft-com:vml" Requires="v">
                <p:oleObj spid="_x0000_s76803" name="Document" r:id="rId3" imgW="5416355" imgH="5862597" progId="Word.Document.8">
                  <p:embed/>
                </p:oleObj>
              </mc:Choice>
              <mc:Fallback>
                <p:oleObj name="Document" r:id="rId3" imgW="5416355" imgH="5862597" progId="Word.Document.8">
                  <p:embed/>
                  <p:pic>
                    <p:nvPicPr>
                      <p:cNvPr id="12" name="Content Placeholder 3">
                        <a:extLst>
                          <a:ext uri="{FF2B5EF4-FFF2-40B4-BE49-F238E27FC236}">
                            <a16:creationId xmlns:a16="http://schemas.microsoft.com/office/drawing/2014/main" id="{78BC6E3B-3208-4CCE-92C4-5CFC2E3F839C}"/>
                          </a:ext>
                        </a:extLst>
                      </p:cNvPr>
                      <p:cNvPicPr>
                        <a:picLocks noChangeAspect="1" noChangeArrowheads="1"/>
                      </p:cNvPicPr>
                      <p:nvPr/>
                    </p:nvPicPr>
                    <p:blipFill>
                      <a:blip r:embed="rId4"/>
                      <a:srcRect/>
                      <a:stretch>
                        <a:fillRect/>
                      </a:stretch>
                    </p:blipFill>
                    <p:spPr bwMode="auto">
                      <a:xfrm>
                        <a:off x="304800" y="1905000"/>
                        <a:ext cx="4224337" cy="4581525"/>
                      </a:xfrm>
                      <a:prstGeom prst="rect">
                        <a:avLst/>
                      </a:prstGeom>
                      <a:noFill/>
                      <a:ln>
                        <a:noFill/>
                      </a:ln>
                      <a:effectLst/>
                    </p:spPr>
                  </p:pic>
                </p:oleObj>
              </mc:Fallback>
            </mc:AlternateContent>
          </a:graphicData>
        </a:graphic>
      </p:graphicFrame>
      <p:graphicFrame>
        <p:nvGraphicFramePr>
          <p:cNvPr id="6" name="Chart 5">
            <a:extLst>
              <a:ext uri="{FF2B5EF4-FFF2-40B4-BE49-F238E27FC236}">
                <a16:creationId xmlns:a16="http://schemas.microsoft.com/office/drawing/2014/main" id="{9413279D-4E19-46A6-A7A4-57E4820AD7E2}"/>
              </a:ext>
            </a:extLst>
          </p:cNvPr>
          <p:cNvGraphicFramePr>
            <a:graphicFrameLocks/>
          </p:cNvGraphicFramePr>
          <p:nvPr>
            <p:extLst>
              <p:ext uri="{D42A27DB-BD31-4B8C-83A1-F6EECF244321}">
                <p14:modId xmlns:p14="http://schemas.microsoft.com/office/powerpoint/2010/main" val="534140037"/>
              </p:ext>
            </p:extLst>
          </p:nvPr>
        </p:nvGraphicFramePr>
        <p:xfrm>
          <a:off x="5791200" y="3743325"/>
          <a:ext cx="4572000" cy="2743200"/>
        </p:xfrm>
        <a:graphic>
          <a:graphicData uri="http://schemas.openxmlformats.org/drawingml/2006/chart">
            <c:chart xmlns:c="http://schemas.openxmlformats.org/drawingml/2006/chart" xmlns:r="http://schemas.openxmlformats.org/officeDocument/2006/relationships" r:id="rId5"/>
          </a:graphicData>
        </a:graphic>
      </p:graphicFrame>
      <p:sp>
        <p:nvSpPr>
          <p:cNvPr id="4" name="TextBox 3">
            <a:extLst>
              <a:ext uri="{FF2B5EF4-FFF2-40B4-BE49-F238E27FC236}">
                <a16:creationId xmlns:a16="http://schemas.microsoft.com/office/drawing/2014/main" id="{43641757-2BD5-4719-9CF5-4FD23C789E71}"/>
              </a:ext>
            </a:extLst>
          </p:cNvPr>
          <p:cNvSpPr txBox="1"/>
          <p:nvPr/>
        </p:nvSpPr>
        <p:spPr>
          <a:xfrm>
            <a:off x="4800600" y="3287520"/>
            <a:ext cx="7236276" cy="461665"/>
          </a:xfrm>
          <a:prstGeom prst="rect">
            <a:avLst/>
          </a:prstGeom>
          <a:noFill/>
        </p:spPr>
        <p:txBody>
          <a:bodyPr wrap="none" rtlCol="0">
            <a:spAutoFit/>
          </a:bodyPr>
          <a:lstStyle/>
          <a:p>
            <a:r>
              <a:rPr lang="en-US" sz="2400" dirty="0">
                <a:solidFill>
                  <a:srgbClr val="FF0000"/>
                </a:solidFill>
              </a:rPr>
              <a:t>Log-scale </a:t>
            </a:r>
            <a:r>
              <a:rPr lang="en-US" sz="2400" dirty="0"/>
              <a:t>in y-axis makes the plot look a little better</a:t>
            </a:r>
          </a:p>
        </p:txBody>
      </p:sp>
      <p:sp>
        <p:nvSpPr>
          <p:cNvPr id="7" name="TextBox 6">
            <a:extLst>
              <a:ext uri="{FF2B5EF4-FFF2-40B4-BE49-F238E27FC236}">
                <a16:creationId xmlns:a16="http://schemas.microsoft.com/office/drawing/2014/main" id="{D6981147-97B0-4F2A-83C7-B21928716686}"/>
              </a:ext>
            </a:extLst>
          </p:cNvPr>
          <p:cNvSpPr txBox="1"/>
          <p:nvPr/>
        </p:nvSpPr>
        <p:spPr>
          <a:xfrm>
            <a:off x="5724892" y="1524000"/>
            <a:ext cx="5821512" cy="1569660"/>
          </a:xfrm>
          <a:prstGeom prst="rect">
            <a:avLst/>
          </a:prstGeom>
          <a:noFill/>
        </p:spPr>
        <p:txBody>
          <a:bodyPr wrap="square" rtlCol="0">
            <a:spAutoFit/>
          </a:bodyPr>
          <a:lstStyle/>
          <a:p>
            <a:r>
              <a:rPr lang="en-US" sz="2400" dirty="0">
                <a:solidFill>
                  <a:srgbClr val="FF3300"/>
                </a:solidFill>
              </a:rPr>
              <a:t>Scatter plot:</a:t>
            </a:r>
          </a:p>
          <a:p>
            <a:r>
              <a:rPr lang="en-US" sz="2400" dirty="0"/>
              <a:t>X axis is one attribute, Y axis is the other</a:t>
            </a:r>
          </a:p>
          <a:p>
            <a:r>
              <a:rPr lang="en-US" sz="2400" dirty="0"/>
              <a:t>For each entry we have two values</a:t>
            </a:r>
          </a:p>
          <a:p>
            <a:r>
              <a:rPr lang="en-US" sz="2400" dirty="0"/>
              <a:t>Plot the entries as two-dimensional points</a:t>
            </a:r>
          </a:p>
        </p:txBody>
      </p:sp>
    </p:spTree>
    <p:extLst>
      <p:ext uri="{BB962C8B-B14F-4D97-AF65-F5344CB8AC3E}">
        <p14:creationId xmlns:p14="http://schemas.microsoft.com/office/powerpoint/2010/main" val="2148093524"/>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CD8525-9757-4AF0-B21A-8BDA6B197FAF}"/>
              </a:ext>
            </a:extLst>
          </p:cNvPr>
          <p:cNvSpPr>
            <a:spLocks noGrp="1"/>
          </p:cNvSpPr>
          <p:nvPr>
            <p:ph type="title"/>
          </p:nvPr>
        </p:nvSpPr>
        <p:spPr/>
        <p:txBody>
          <a:bodyPr/>
          <a:lstStyle/>
          <a:p>
            <a:r>
              <a:rPr lang="en-US" dirty="0"/>
              <a:t>Plotting attributes against each other</a:t>
            </a:r>
          </a:p>
        </p:txBody>
      </p:sp>
      <p:graphicFrame>
        <p:nvGraphicFramePr>
          <p:cNvPr id="12" name="Content Placeholder 3">
            <a:extLst>
              <a:ext uri="{FF2B5EF4-FFF2-40B4-BE49-F238E27FC236}">
                <a16:creationId xmlns:a16="http://schemas.microsoft.com/office/drawing/2014/main" id="{78BC6E3B-3208-4CCE-92C4-5CFC2E3F839C}"/>
              </a:ext>
            </a:extLst>
          </p:cNvPr>
          <p:cNvGraphicFramePr>
            <a:graphicFrameLocks noChangeAspect="1"/>
          </p:cNvGraphicFramePr>
          <p:nvPr/>
        </p:nvGraphicFramePr>
        <p:xfrm>
          <a:off x="687388" y="1979613"/>
          <a:ext cx="4224337" cy="4581525"/>
        </p:xfrm>
        <a:graphic>
          <a:graphicData uri="http://schemas.openxmlformats.org/presentationml/2006/ole">
            <mc:AlternateContent xmlns:mc="http://schemas.openxmlformats.org/markup-compatibility/2006">
              <mc:Choice xmlns:v="urn:schemas-microsoft-com:vml" Requires="v">
                <p:oleObj spid="_x0000_s74766" name="Document" r:id="rId3" imgW="5416355" imgH="5862597" progId="Word.Document.8">
                  <p:embed/>
                </p:oleObj>
              </mc:Choice>
              <mc:Fallback>
                <p:oleObj name="Document" r:id="rId3" imgW="5416355" imgH="5862597" progId="Word.Document.8">
                  <p:embed/>
                  <p:pic>
                    <p:nvPicPr>
                      <p:cNvPr id="12" name="Content Placeholder 3">
                        <a:extLst>
                          <a:ext uri="{FF2B5EF4-FFF2-40B4-BE49-F238E27FC236}">
                            <a16:creationId xmlns:a16="http://schemas.microsoft.com/office/drawing/2014/main" id="{78BC6E3B-3208-4CCE-92C4-5CFC2E3F839C}"/>
                          </a:ext>
                        </a:extLst>
                      </p:cNvPr>
                      <p:cNvPicPr>
                        <a:picLocks noChangeAspect="1" noChangeArrowheads="1"/>
                      </p:cNvPicPr>
                      <p:nvPr/>
                    </p:nvPicPr>
                    <p:blipFill>
                      <a:blip r:embed="rId4"/>
                      <a:srcRect/>
                      <a:stretch>
                        <a:fillRect/>
                      </a:stretch>
                    </p:blipFill>
                    <p:spPr bwMode="auto">
                      <a:xfrm>
                        <a:off x="687388" y="1979613"/>
                        <a:ext cx="4224337" cy="4581525"/>
                      </a:xfrm>
                      <a:prstGeom prst="rect">
                        <a:avLst/>
                      </a:prstGeom>
                      <a:noFill/>
                      <a:ln>
                        <a:noFill/>
                      </a:ln>
                      <a:effectLst/>
                    </p:spPr>
                  </p:pic>
                </p:oleObj>
              </mc:Fallback>
            </mc:AlternateContent>
          </a:graphicData>
        </a:graphic>
      </p:graphicFrame>
      <p:sp>
        <p:nvSpPr>
          <p:cNvPr id="6" name="TextBox 5">
            <a:extLst>
              <a:ext uri="{FF2B5EF4-FFF2-40B4-BE49-F238E27FC236}">
                <a16:creationId xmlns:a16="http://schemas.microsoft.com/office/drawing/2014/main" id="{F18BD5C8-A0FB-42B2-B318-AFF926A215C9}"/>
              </a:ext>
            </a:extLst>
          </p:cNvPr>
          <p:cNvSpPr txBox="1"/>
          <p:nvPr/>
        </p:nvSpPr>
        <p:spPr>
          <a:xfrm>
            <a:off x="4724400" y="3364607"/>
            <a:ext cx="6096541" cy="369332"/>
          </a:xfrm>
          <a:prstGeom prst="rect">
            <a:avLst/>
          </a:prstGeom>
          <a:noFill/>
        </p:spPr>
        <p:txBody>
          <a:bodyPr wrap="none" rtlCol="0">
            <a:spAutoFit/>
          </a:bodyPr>
          <a:lstStyle/>
          <a:p>
            <a:r>
              <a:rPr lang="en-US" dirty="0">
                <a:solidFill>
                  <a:srgbClr val="FF0000"/>
                </a:solidFill>
              </a:rPr>
              <a:t>After removing the outlier value </a:t>
            </a:r>
            <a:r>
              <a:rPr lang="en-US" dirty="0"/>
              <a:t>there is a clear correlation</a:t>
            </a:r>
          </a:p>
        </p:txBody>
      </p:sp>
      <p:graphicFrame>
        <p:nvGraphicFramePr>
          <p:cNvPr id="8" name="Chart 7">
            <a:extLst>
              <a:ext uri="{FF2B5EF4-FFF2-40B4-BE49-F238E27FC236}">
                <a16:creationId xmlns:a16="http://schemas.microsoft.com/office/drawing/2014/main" id="{891D4C03-A4E2-45B6-9FD7-F54C1327632F}"/>
              </a:ext>
            </a:extLst>
          </p:cNvPr>
          <p:cNvGraphicFramePr>
            <a:graphicFrameLocks/>
          </p:cNvGraphicFramePr>
          <p:nvPr/>
        </p:nvGraphicFramePr>
        <p:xfrm>
          <a:off x="5334000" y="3747332"/>
          <a:ext cx="4572000" cy="3110667"/>
        </p:xfrm>
        <a:graphic>
          <a:graphicData uri="http://schemas.openxmlformats.org/drawingml/2006/chart">
            <c:chart xmlns:c="http://schemas.openxmlformats.org/drawingml/2006/chart" xmlns:r="http://schemas.openxmlformats.org/officeDocument/2006/relationships" r:id="rId5"/>
          </a:graphicData>
        </a:graphic>
      </p:graphicFrame>
      <p:sp>
        <p:nvSpPr>
          <p:cNvPr id="9" name="TextBox 8">
            <a:extLst>
              <a:ext uri="{FF2B5EF4-FFF2-40B4-BE49-F238E27FC236}">
                <a16:creationId xmlns:a16="http://schemas.microsoft.com/office/drawing/2014/main" id="{D011CD71-7753-489B-B4E3-B407228ED6F2}"/>
              </a:ext>
            </a:extLst>
          </p:cNvPr>
          <p:cNvSpPr txBox="1"/>
          <p:nvPr/>
        </p:nvSpPr>
        <p:spPr>
          <a:xfrm>
            <a:off x="5724892" y="1524000"/>
            <a:ext cx="5821512" cy="1569660"/>
          </a:xfrm>
          <a:prstGeom prst="rect">
            <a:avLst/>
          </a:prstGeom>
          <a:noFill/>
        </p:spPr>
        <p:txBody>
          <a:bodyPr wrap="square" rtlCol="0">
            <a:spAutoFit/>
          </a:bodyPr>
          <a:lstStyle/>
          <a:p>
            <a:r>
              <a:rPr lang="en-US" sz="2400" dirty="0">
                <a:solidFill>
                  <a:srgbClr val="FF3300"/>
                </a:solidFill>
              </a:rPr>
              <a:t>Scatter plot:</a:t>
            </a:r>
          </a:p>
          <a:p>
            <a:r>
              <a:rPr lang="en-US" sz="2400" dirty="0"/>
              <a:t>X axis is one attribute, Y axis is the other</a:t>
            </a:r>
          </a:p>
          <a:p>
            <a:r>
              <a:rPr lang="en-US" sz="2400" dirty="0"/>
              <a:t>For each entry we have two values</a:t>
            </a:r>
          </a:p>
          <a:p>
            <a:r>
              <a:rPr lang="en-US" sz="2400" dirty="0"/>
              <a:t>Plot the entries as two-dimensional points</a:t>
            </a:r>
          </a:p>
        </p:txBody>
      </p:sp>
    </p:spTree>
    <p:extLst>
      <p:ext uri="{BB962C8B-B14F-4D97-AF65-F5344CB8AC3E}">
        <p14:creationId xmlns:p14="http://schemas.microsoft.com/office/powerpoint/2010/main" val="1298097850"/>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59492" name="Picture 4"/>
          <p:cNvPicPr>
            <a:picLocks noChangeAspect="1" noChangeArrowheads="1"/>
          </p:cNvPicPr>
          <p:nvPr/>
        </p:nvPicPr>
        <p:blipFill>
          <a:blip r:embed="rId3">
            <a:extLst>
              <a:ext uri="{28A0092B-C50C-407E-A947-70E740481C1C}">
                <a14:useLocalDpi xmlns:a14="http://schemas.microsoft.com/office/drawing/2010/main" val="0"/>
              </a:ext>
            </a:extLst>
          </a:blip>
          <a:srcRect t="4138" b="2779"/>
          <a:stretch>
            <a:fillRect/>
          </a:stretch>
        </p:blipFill>
        <p:spPr bwMode="auto">
          <a:xfrm>
            <a:off x="1905000" y="1447801"/>
            <a:ext cx="7543800" cy="48203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59490" name="Rectangle 2"/>
          <p:cNvSpPr>
            <a:spLocks noGrp="1" noChangeArrowheads="1"/>
          </p:cNvSpPr>
          <p:nvPr>
            <p:ph type="title"/>
          </p:nvPr>
        </p:nvSpPr>
        <p:spPr/>
        <p:txBody>
          <a:bodyPr/>
          <a:lstStyle/>
          <a:p>
            <a:r>
              <a:rPr lang="en-US" dirty="0"/>
              <a:t>Scatter Plot Array of Iris Attributes</a:t>
            </a:r>
          </a:p>
        </p:txBody>
      </p:sp>
    </p:spTree>
    <p:extLst>
      <p:ext uri="{BB962C8B-B14F-4D97-AF65-F5344CB8AC3E}">
        <p14:creationId xmlns:p14="http://schemas.microsoft.com/office/powerpoint/2010/main" val="6719543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1078" name="Rectangle 6"/>
          <p:cNvSpPr>
            <a:spLocks noGrp="1" noChangeArrowheads="1"/>
          </p:cNvSpPr>
          <p:nvPr>
            <p:ph type="title"/>
          </p:nvPr>
        </p:nvSpPr>
        <p:spPr/>
        <p:txBody>
          <a:bodyPr/>
          <a:lstStyle/>
          <a:p>
            <a:r>
              <a:rPr lang="en-US" dirty="0"/>
              <a:t>Mixed Relational Data </a:t>
            </a:r>
          </a:p>
        </p:txBody>
      </p:sp>
      <p:sp>
        <p:nvSpPr>
          <p:cNvPr id="771079" name="Rectangle 7"/>
          <p:cNvSpPr>
            <a:spLocks noGrp="1" noChangeArrowheads="1"/>
          </p:cNvSpPr>
          <p:nvPr>
            <p:ph type="body" idx="1"/>
          </p:nvPr>
        </p:nvSpPr>
        <p:spPr/>
        <p:txBody>
          <a:bodyPr/>
          <a:lstStyle/>
          <a:p>
            <a:r>
              <a:rPr lang="en-US" dirty="0"/>
              <a:t>Some times it is convenient to represent </a:t>
            </a:r>
            <a:r>
              <a:rPr lang="en-US" dirty="0">
                <a:solidFill>
                  <a:srgbClr val="0070C0"/>
                </a:solidFill>
              </a:rPr>
              <a:t>categorical</a:t>
            </a:r>
            <a:r>
              <a:rPr lang="en-US" dirty="0">
                <a:solidFill>
                  <a:schemeClr val="accent6">
                    <a:lumMod val="75000"/>
                  </a:schemeClr>
                </a:solidFill>
              </a:rPr>
              <a:t> </a:t>
            </a:r>
            <a:r>
              <a:rPr lang="en-US" dirty="0"/>
              <a:t>attributes as </a:t>
            </a:r>
            <a:r>
              <a:rPr lang="en-US" dirty="0" err="1">
                <a:solidFill>
                  <a:schemeClr val="accent6">
                    <a:lumMod val="75000"/>
                  </a:schemeClr>
                </a:solidFill>
              </a:rPr>
              <a:t>boolean</a:t>
            </a:r>
            <a:r>
              <a:rPr lang="en-US" dirty="0"/>
              <a:t>.</a:t>
            </a:r>
          </a:p>
          <a:p>
            <a:pPr lvl="1"/>
            <a:r>
              <a:rPr lang="en-US" dirty="0"/>
              <a:t>Add a Boolean attribute for each possible value of the attribute</a:t>
            </a:r>
          </a:p>
          <a:p>
            <a:pPr lvl="1"/>
            <a:endParaRPr lang="en-US" dirty="0"/>
          </a:p>
          <a:p>
            <a:pPr lvl="1"/>
            <a:endParaRPr lang="en-US" dirty="0"/>
          </a:p>
        </p:txBody>
      </p:sp>
      <p:graphicFrame>
        <p:nvGraphicFramePr>
          <p:cNvPr id="2" name="Table 1"/>
          <p:cNvGraphicFramePr>
            <a:graphicFrameLocks noGrp="1"/>
          </p:cNvGraphicFramePr>
          <p:nvPr>
            <p:extLst>
              <p:ext uri="{D42A27DB-BD31-4B8C-83A1-F6EECF244321}">
                <p14:modId xmlns:p14="http://schemas.microsoft.com/office/powerpoint/2010/main" val="3655313864"/>
              </p:ext>
            </p:extLst>
          </p:nvPr>
        </p:nvGraphicFramePr>
        <p:xfrm>
          <a:off x="304800" y="3200400"/>
          <a:ext cx="11506199" cy="2497756"/>
        </p:xfrm>
        <a:graphic>
          <a:graphicData uri="http://schemas.openxmlformats.org/drawingml/2006/table">
            <a:tbl>
              <a:tblPr firstRow="1" bandRow="1">
                <a:tableStyleId>{073A0DAA-6AF3-43AB-8588-CEC1D06C72B9}</a:tableStyleId>
              </a:tblPr>
              <a:tblGrid>
                <a:gridCol w="1273108">
                  <a:extLst>
                    <a:ext uri="{9D8B030D-6E8A-4147-A177-3AD203B41FA5}">
                      <a16:colId xmlns:a16="http://schemas.microsoft.com/office/drawing/2014/main" val="20000"/>
                    </a:ext>
                  </a:extLst>
                </a:gridCol>
                <a:gridCol w="1028133">
                  <a:extLst>
                    <a:ext uri="{9D8B030D-6E8A-4147-A177-3AD203B41FA5}">
                      <a16:colId xmlns:a16="http://schemas.microsoft.com/office/drawing/2014/main" val="20001"/>
                    </a:ext>
                  </a:extLst>
                </a:gridCol>
                <a:gridCol w="1150620">
                  <a:extLst>
                    <a:ext uri="{9D8B030D-6E8A-4147-A177-3AD203B41FA5}">
                      <a16:colId xmlns:a16="http://schemas.microsoft.com/office/drawing/2014/main" val="20002"/>
                    </a:ext>
                  </a:extLst>
                </a:gridCol>
                <a:gridCol w="1028430">
                  <a:extLst>
                    <a:ext uri="{9D8B030D-6E8A-4147-A177-3AD203B41FA5}">
                      <a16:colId xmlns:a16="http://schemas.microsoft.com/office/drawing/2014/main" val="20003"/>
                    </a:ext>
                  </a:extLst>
                </a:gridCol>
                <a:gridCol w="916422">
                  <a:extLst>
                    <a:ext uri="{9D8B030D-6E8A-4147-A177-3AD203B41FA5}">
                      <a16:colId xmlns:a16="http://schemas.microsoft.com/office/drawing/2014/main" val="20004"/>
                    </a:ext>
                  </a:extLst>
                </a:gridCol>
                <a:gridCol w="1221896">
                  <a:extLst>
                    <a:ext uri="{9D8B030D-6E8A-4147-A177-3AD203B41FA5}">
                      <a16:colId xmlns:a16="http://schemas.microsoft.com/office/drawing/2014/main" val="20005"/>
                    </a:ext>
                  </a:extLst>
                </a:gridCol>
                <a:gridCol w="1120074">
                  <a:extLst>
                    <a:ext uri="{9D8B030D-6E8A-4147-A177-3AD203B41FA5}">
                      <a16:colId xmlns:a16="http://schemas.microsoft.com/office/drawing/2014/main" val="20006"/>
                    </a:ext>
                  </a:extLst>
                </a:gridCol>
                <a:gridCol w="1323722">
                  <a:extLst>
                    <a:ext uri="{9D8B030D-6E8A-4147-A177-3AD203B41FA5}">
                      <a16:colId xmlns:a16="http://schemas.microsoft.com/office/drawing/2014/main" val="20007"/>
                    </a:ext>
                  </a:extLst>
                </a:gridCol>
                <a:gridCol w="1293174">
                  <a:extLst>
                    <a:ext uri="{9D8B030D-6E8A-4147-A177-3AD203B41FA5}">
                      <a16:colId xmlns:a16="http://schemas.microsoft.com/office/drawing/2014/main" val="20008"/>
                    </a:ext>
                  </a:extLst>
                </a:gridCol>
                <a:gridCol w="1150620">
                  <a:extLst>
                    <a:ext uri="{9D8B030D-6E8A-4147-A177-3AD203B41FA5}">
                      <a16:colId xmlns:a16="http://schemas.microsoft.com/office/drawing/2014/main" val="20009"/>
                    </a:ext>
                  </a:extLst>
                </a:gridCol>
              </a:tblGrid>
              <a:tr h="641685">
                <a:tc>
                  <a:txBody>
                    <a:bodyPr/>
                    <a:lstStyle/>
                    <a:p>
                      <a:r>
                        <a:rPr lang="en-US" sz="2000" dirty="0"/>
                        <a:t>ID</a:t>
                      </a:r>
                    </a:p>
                  </a:txBody>
                  <a:tcPr/>
                </a:tc>
                <a:tc>
                  <a:txBody>
                    <a:bodyPr/>
                    <a:lstStyle/>
                    <a:p>
                      <a:r>
                        <a:rPr lang="en-US" sz="2000" dirty="0">
                          <a:solidFill>
                            <a:srgbClr val="0070C0"/>
                          </a:solidFill>
                        </a:rPr>
                        <a:t>Zip</a:t>
                      </a:r>
                      <a:r>
                        <a:rPr lang="en-US" sz="2000" baseline="0" dirty="0">
                          <a:solidFill>
                            <a:srgbClr val="0070C0"/>
                          </a:solidFill>
                        </a:rPr>
                        <a:t> 45221</a:t>
                      </a:r>
                      <a:endParaRPr lang="en-US" sz="2000" dirty="0">
                        <a:solidFill>
                          <a:srgbClr val="0070C0"/>
                        </a:solidFill>
                      </a:endParaRPr>
                    </a:p>
                  </a:txBody>
                  <a:tcPr/>
                </a:tc>
                <a:tc>
                  <a:txBody>
                    <a:bodyPr/>
                    <a:lstStyle/>
                    <a:p>
                      <a:r>
                        <a:rPr lang="en-US" sz="2000" b="1" kern="1200" dirty="0">
                          <a:solidFill>
                            <a:srgbClr val="0070C0"/>
                          </a:solidFill>
                          <a:latin typeface="+mn-lt"/>
                          <a:ea typeface="+mn-ea"/>
                          <a:cs typeface="+mn-cs"/>
                        </a:rPr>
                        <a:t>Zip 45223</a:t>
                      </a:r>
                    </a:p>
                  </a:txBody>
                  <a:tcPr/>
                </a:tc>
                <a:tc>
                  <a:txBody>
                    <a:bodyPr/>
                    <a:lstStyle/>
                    <a:p>
                      <a:r>
                        <a:rPr lang="en-US" sz="2000" b="1" kern="1200" dirty="0">
                          <a:solidFill>
                            <a:srgbClr val="0070C0"/>
                          </a:solidFill>
                          <a:latin typeface="+mn-lt"/>
                          <a:ea typeface="+mn-ea"/>
                          <a:cs typeface="+mn-cs"/>
                        </a:rPr>
                        <a:t>Zip 45224</a:t>
                      </a:r>
                    </a:p>
                  </a:txBody>
                  <a:tcPr/>
                </a:tc>
                <a:tc>
                  <a:txBody>
                    <a:bodyPr/>
                    <a:lstStyle/>
                    <a:p>
                      <a:r>
                        <a:rPr lang="en-US" sz="2000" dirty="0">
                          <a:solidFill>
                            <a:schemeClr val="accent6">
                              <a:lumMod val="75000"/>
                            </a:schemeClr>
                          </a:solidFill>
                        </a:rPr>
                        <a:t>Age</a:t>
                      </a:r>
                    </a:p>
                  </a:txBody>
                  <a:tcPr/>
                </a:tc>
                <a:tc>
                  <a:txBody>
                    <a:bodyPr/>
                    <a:lstStyle/>
                    <a:p>
                      <a:r>
                        <a:rPr lang="en-US" sz="2000" dirty="0">
                          <a:solidFill>
                            <a:srgbClr val="0070C0"/>
                          </a:solidFill>
                        </a:rPr>
                        <a:t>Single</a:t>
                      </a:r>
                    </a:p>
                  </a:txBody>
                  <a:tcPr/>
                </a:tc>
                <a:tc>
                  <a:txBody>
                    <a:bodyPr/>
                    <a:lstStyle/>
                    <a:p>
                      <a:r>
                        <a:rPr lang="en-US" sz="2000" dirty="0">
                          <a:solidFill>
                            <a:srgbClr val="0070C0"/>
                          </a:solidFill>
                        </a:rPr>
                        <a:t>Married</a:t>
                      </a:r>
                    </a:p>
                  </a:txBody>
                  <a:tcPr/>
                </a:tc>
                <a:tc>
                  <a:txBody>
                    <a:bodyPr/>
                    <a:lstStyle/>
                    <a:p>
                      <a:r>
                        <a:rPr lang="en-US" sz="2000" dirty="0">
                          <a:solidFill>
                            <a:srgbClr val="0070C0"/>
                          </a:solidFill>
                        </a:rPr>
                        <a:t>Divorced</a:t>
                      </a:r>
                    </a:p>
                  </a:txBody>
                  <a:tcPr/>
                </a:tc>
                <a:tc>
                  <a:txBody>
                    <a:bodyPr/>
                    <a:lstStyle/>
                    <a:p>
                      <a:r>
                        <a:rPr lang="en-US" sz="2000" dirty="0">
                          <a:solidFill>
                            <a:schemeClr val="accent6">
                              <a:lumMod val="75000"/>
                            </a:schemeClr>
                          </a:solidFill>
                        </a:rPr>
                        <a:t>Income</a:t>
                      </a:r>
                    </a:p>
                  </a:txBody>
                  <a:tcPr/>
                </a:tc>
                <a:tc>
                  <a:txBody>
                    <a:bodyPr/>
                    <a:lstStyle/>
                    <a:p>
                      <a:r>
                        <a:rPr lang="en-US" sz="2000" dirty="0">
                          <a:solidFill>
                            <a:schemeClr val="accent6">
                              <a:lumMod val="75000"/>
                            </a:schemeClr>
                          </a:solidFill>
                        </a:rPr>
                        <a:t>Refund</a:t>
                      </a:r>
                    </a:p>
                  </a:txBody>
                  <a:tcPr/>
                </a:tc>
                <a:extLst>
                  <a:ext uri="{0D108BD9-81ED-4DB2-BD59-A6C34878D82A}">
                    <a16:rowId xmlns:a16="http://schemas.microsoft.com/office/drawing/2014/main" val="10000"/>
                  </a:ext>
                </a:extLst>
              </a:tr>
              <a:tr h="449179">
                <a:tc>
                  <a:txBody>
                    <a:bodyPr/>
                    <a:lstStyle/>
                    <a:p>
                      <a:pPr algn="ctr"/>
                      <a:r>
                        <a:rPr lang="en-US" sz="2000" dirty="0"/>
                        <a:t>1129842</a:t>
                      </a:r>
                    </a:p>
                  </a:txBody>
                  <a:tcPr/>
                </a:tc>
                <a:tc>
                  <a:txBody>
                    <a:bodyPr/>
                    <a:lstStyle/>
                    <a:p>
                      <a:pPr algn="ctr"/>
                      <a:r>
                        <a:rPr lang="en-US" sz="2000" dirty="0"/>
                        <a:t>1</a:t>
                      </a:r>
                    </a:p>
                  </a:txBody>
                  <a:tcPr/>
                </a:tc>
                <a:tc>
                  <a:txBody>
                    <a:bodyPr/>
                    <a:lstStyle/>
                    <a:p>
                      <a:pPr algn="ctr"/>
                      <a:r>
                        <a:rPr lang="en-US" sz="2000" dirty="0"/>
                        <a:t>0</a:t>
                      </a:r>
                    </a:p>
                  </a:txBody>
                  <a:tcPr/>
                </a:tc>
                <a:tc>
                  <a:txBody>
                    <a:bodyPr/>
                    <a:lstStyle/>
                    <a:p>
                      <a:pPr algn="ctr"/>
                      <a:r>
                        <a:rPr lang="en-US" sz="2000" dirty="0"/>
                        <a:t>0</a:t>
                      </a:r>
                    </a:p>
                  </a:txBody>
                  <a:tcPr/>
                </a:tc>
                <a:tc>
                  <a:txBody>
                    <a:bodyPr/>
                    <a:lstStyle/>
                    <a:p>
                      <a:pPr algn="ctr"/>
                      <a:r>
                        <a:rPr lang="en-US" sz="2000" dirty="0"/>
                        <a:t>55</a:t>
                      </a:r>
                    </a:p>
                  </a:txBody>
                  <a:tcPr/>
                </a:tc>
                <a:tc>
                  <a:txBody>
                    <a:bodyPr/>
                    <a:lstStyle/>
                    <a:p>
                      <a:pPr algn="ctr"/>
                      <a:r>
                        <a:rPr lang="en-US" sz="2000" dirty="0"/>
                        <a:t>0</a:t>
                      </a:r>
                    </a:p>
                  </a:txBody>
                  <a:tcPr/>
                </a:tc>
                <a:tc>
                  <a:txBody>
                    <a:bodyPr/>
                    <a:lstStyle/>
                    <a:p>
                      <a:pPr algn="ctr"/>
                      <a:r>
                        <a:rPr lang="en-US" sz="2000" dirty="0"/>
                        <a:t>0</a:t>
                      </a:r>
                    </a:p>
                  </a:txBody>
                  <a:tcPr/>
                </a:tc>
                <a:tc>
                  <a:txBody>
                    <a:bodyPr/>
                    <a:lstStyle/>
                    <a:p>
                      <a:pPr algn="ctr"/>
                      <a:r>
                        <a:rPr lang="en-US" sz="2000" dirty="0"/>
                        <a:t>0</a:t>
                      </a:r>
                    </a:p>
                  </a:txBody>
                  <a:tcPr/>
                </a:tc>
                <a:tc>
                  <a:txBody>
                    <a:bodyPr/>
                    <a:lstStyle/>
                    <a:p>
                      <a:pPr algn="ctr"/>
                      <a:r>
                        <a:rPr lang="en-US" sz="2000" dirty="0"/>
                        <a:t>250000</a:t>
                      </a:r>
                    </a:p>
                  </a:txBody>
                  <a:tcPr/>
                </a:tc>
                <a:tc>
                  <a:txBody>
                    <a:bodyPr/>
                    <a:lstStyle/>
                    <a:p>
                      <a:pPr algn="ctr"/>
                      <a:r>
                        <a:rPr lang="en-US" sz="2000" dirty="0"/>
                        <a:t>0</a:t>
                      </a:r>
                    </a:p>
                  </a:txBody>
                  <a:tcPr/>
                </a:tc>
                <a:extLst>
                  <a:ext uri="{0D108BD9-81ED-4DB2-BD59-A6C34878D82A}">
                    <a16:rowId xmlns:a16="http://schemas.microsoft.com/office/drawing/2014/main" val="10001"/>
                  </a:ext>
                </a:extLst>
              </a:tr>
              <a:tr h="449179">
                <a:tc>
                  <a:txBody>
                    <a:bodyPr/>
                    <a:lstStyle/>
                    <a:p>
                      <a:pPr algn="ctr"/>
                      <a:r>
                        <a:rPr lang="en-US" sz="2000" dirty="0"/>
                        <a:t>2342345</a:t>
                      </a:r>
                    </a:p>
                  </a:txBody>
                  <a:tcPr/>
                </a:tc>
                <a:tc>
                  <a:txBody>
                    <a:bodyPr/>
                    <a:lstStyle/>
                    <a:p>
                      <a:pPr algn="ctr"/>
                      <a:r>
                        <a:rPr lang="en-US" sz="2000" dirty="0"/>
                        <a:t>0</a:t>
                      </a:r>
                    </a:p>
                  </a:txBody>
                  <a:tcPr/>
                </a:tc>
                <a:tc>
                  <a:txBody>
                    <a:bodyPr/>
                    <a:lstStyle/>
                    <a:p>
                      <a:pPr algn="ctr"/>
                      <a:r>
                        <a:rPr lang="en-US" sz="2000" dirty="0"/>
                        <a:t>1</a:t>
                      </a:r>
                    </a:p>
                  </a:txBody>
                  <a:tcPr/>
                </a:tc>
                <a:tc>
                  <a:txBody>
                    <a:bodyPr/>
                    <a:lstStyle/>
                    <a:p>
                      <a:pPr algn="ctr"/>
                      <a:r>
                        <a:rPr lang="en-US" sz="2000" dirty="0"/>
                        <a:t>0</a:t>
                      </a:r>
                    </a:p>
                  </a:txBody>
                  <a:tcPr/>
                </a:tc>
                <a:tc>
                  <a:txBody>
                    <a:bodyPr/>
                    <a:lstStyle/>
                    <a:p>
                      <a:pPr algn="ctr"/>
                      <a:r>
                        <a:rPr lang="en-US" sz="2000" dirty="0"/>
                        <a:t>25</a:t>
                      </a:r>
                    </a:p>
                  </a:txBody>
                  <a:tcPr/>
                </a:tc>
                <a:tc>
                  <a:txBody>
                    <a:bodyPr/>
                    <a:lstStyle/>
                    <a:p>
                      <a:pPr algn="ctr"/>
                      <a:r>
                        <a:rPr lang="en-US" sz="2000" dirty="0"/>
                        <a:t>0</a:t>
                      </a:r>
                    </a:p>
                  </a:txBody>
                  <a:tcPr/>
                </a:tc>
                <a:tc>
                  <a:txBody>
                    <a:bodyPr/>
                    <a:lstStyle/>
                    <a:p>
                      <a:pPr algn="ctr"/>
                      <a:r>
                        <a:rPr lang="en-US" sz="2000" dirty="0"/>
                        <a:t>1</a:t>
                      </a:r>
                    </a:p>
                  </a:txBody>
                  <a:tcPr/>
                </a:tc>
                <a:tc>
                  <a:txBody>
                    <a:bodyPr/>
                    <a:lstStyle/>
                    <a:p>
                      <a:pPr algn="ctr"/>
                      <a:r>
                        <a:rPr lang="en-US" sz="2000" dirty="0"/>
                        <a:t>0</a:t>
                      </a:r>
                    </a:p>
                  </a:txBody>
                  <a:tcPr/>
                </a:tc>
                <a:tc>
                  <a:txBody>
                    <a:bodyPr/>
                    <a:lstStyle/>
                    <a:p>
                      <a:pPr algn="ctr"/>
                      <a:r>
                        <a:rPr lang="en-US" sz="2000" dirty="0"/>
                        <a:t>30000</a:t>
                      </a:r>
                    </a:p>
                  </a:txBody>
                  <a:tcPr/>
                </a:tc>
                <a:tc>
                  <a:txBody>
                    <a:bodyPr/>
                    <a:lstStyle/>
                    <a:p>
                      <a:pPr algn="ctr"/>
                      <a:r>
                        <a:rPr lang="en-US" sz="2000" dirty="0"/>
                        <a:t>1</a:t>
                      </a:r>
                    </a:p>
                  </a:txBody>
                  <a:tcPr/>
                </a:tc>
                <a:extLst>
                  <a:ext uri="{0D108BD9-81ED-4DB2-BD59-A6C34878D82A}">
                    <a16:rowId xmlns:a16="http://schemas.microsoft.com/office/drawing/2014/main" val="10002"/>
                  </a:ext>
                </a:extLst>
              </a:tr>
              <a:tr h="449179">
                <a:tc>
                  <a:txBody>
                    <a:bodyPr/>
                    <a:lstStyle/>
                    <a:p>
                      <a:pPr algn="ctr"/>
                      <a:r>
                        <a:rPr lang="en-US" sz="2000" dirty="0"/>
                        <a:t>1234542</a:t>
                      </a:r>
                    </a:p>
                  </a:txBody>
                  <a:tcPr/>
                </a:tc>
                <a:tc>
                  <a:txBody>
                    <a:bodyPr/>
                    <a:lstStyle/>
                    <a:p>
                      <a:pPr algn="ctr"/>
                      <a:r>
                        <a:rPr lang="en-US" sz="2000" dirty="0"/>
                        <a:t>1</a:t>
                      </a:r>
                    </a:p>
                  </a:txBody>
                  <a:tcPr/>
                </a:tc>
                <a:tc>
                  <a:txBody>
                    <a:bodyPr/>
                    <a:lstStyle/>
                    <a:p>
                      <a:pPr algn="ctr"/>
                      <a:r>
                        <a:rPr lang="en-US" sz="2000" dirty="0"/>
                        <a:t>0</a:t>
                      </a:r>
                    </a:p>
                  </a:txBody>
                  <a:tcPr/>
                </a:tc>
                <a:tc>
                  <a:txBody>
                    <a:bodyPr/>
                    <a:lstStyle/>
                    <a:p>
                      <a:pPr algn="ctr"/>
                      <a:r>
                        <a:rPr lang="en-US" sz="2000" dirty="0"/>
                        <a:t>0</a:t>
                      </a:r>
                    </a:p>
                  </a:txBody>
                  <a:tcPr/>
                </a:tc>
                <a:tc>
                  <a:txBody>
                    <a:bodyPr/>
                    <a:lstStyle/>
                    <a:p>
                      <a:pPr algn="ctr"/>
                      <a:r>
                        <a:rPr lang="en-US" sz="2000" dirty="0"/>
                        <a:t>45</a:t>
                      </a:r>
                    </a:p>
                  </a:txBody>
                  <a:tcPr/>
                </a:tc>
                <a:tc>
                  <a:txBody>
                    <a:bodyPr/>
                    <a:lstStyle/>
                    <a:p>
                      <a:pPr algn="ctr"/>
                      <a:r>
                        <a:rPr lang="en-US" sz="2000" dirty="0"/>
                        <a:t>0</a:t>
                      </a:r>
                    </a:p>
                  </a:txBody>
                  <a:tcPr/>
                </a:tc>
                <a:tc>
                  <a:txBody>
                    <a:bodyPr/>
                    <a:lstStyle/>
                    <a:p>
                      <a:pPr algn="ctr"/>
                      <a:r>
                        <a:rPr lang="en-US" sz="2000" dirty="0"/>
                        <a:t>0</a:t>
                      </a:r>
                    </a:p>
                  </a:txBody>
                  <a:tcPr/>
                </a:tc>
                <a:tc>
                  <a:txBody>
                    <a:bodyPr/>
                    <a:lstStyle/>
                    <a:p>
                      <a:pPr algn="ctr"/>
                      <a:r>
                        <a:rPr lang="en-US" sz="2000" dirty="0"/>
                        <a:t>1</a:t>
                      </a:r>
                    </a:p>
                  </a:txBody>
                  <a:tcPr/>
                </a:tc>
                <a:tc>
                  <a:txBody>
                    <a:bodyPr/>
                    <a:lstStyle/>
                    <a:p>
                      <a:pPr algn="ctr"/>
                      <a:r>
                        <a:rPr lang="en-US" sz="2000" dirty="0"/>
                        <a:t>200000</a:t>
                      </a:r>
                    </a:p>
                  </a:txBody>
                  <a:tcPr/>
                </a:tc>
                <a:tc>
                  <a:txBody>
                    <a:bodyPr/>
                    <a:lstStyle/>
                    <a:p>
                      <a:pPr algn="ctr"/>
                      <a:r>
                        <a:rPr lang="en-US" sz="2000" dirty="0"/>
                        <a:t>0</a:t>
                      </a:r>
                    </a:p>
                  </a:txBody>
                  <a:tcPr/>
                </a:tc>
                <a:extLst>
                  <a:ext uri="{0D108BD9-81ED-4DB2-BD59-A6C34878D82A}">
                    <a16:rowId xmlns:a16="http://schemas.microsoft.com/office/drawing/2014/main" val="10003"/>
                  </a:ext>
                </a:extLst>
              </a:tr>
              <a:tr h="449179">
                <a:tc>
                  <a:txBody>
                    <a:bodyPr/>
                    <a:lstStyle/>
                    <a:p>
                      <a:pPr algn="ctr"/>
                      <a:r>
                        <a:rPr lang="en-US" sz="2000" dirty="0"/>
                        <a:t>1243535</a:t>
                      </a:r>
                    </a:p>
                  </a:txBody>
                  <a:tcPr/>
                </a:tc>
                <a:tc>
                  <a:txBody>
                    <a:bodyPr/>
                    <a:lstStyle/>
                    <a:p>
                      <a:pPr algn="ctr"/>
                      <a:r>
                        <a:rPr lang="en-US" sz="2000" dirty="0"/>
                        <a:t>0</a:t>
                      </a:r>
                    </a:p>
                  </a:txBody>
                  <a:tcPr/>
                </a:tc>
                <a:tc>
                  <a:txBody>
                    <a:bodyPr/>
                    <a:lstStyle/>
                    <a:p>
                      <a:pPr algn="ctr"/>
                      <a:r>
                        <a:rPr lang="en-US" sz="2000" dirty="0"/>
                        <a:t>0</a:t>
                      </a:r>
                    </a:p>
                  </a:txBody>
                  <a:tcPr/>
                </a:tc>
                <a:tc>
                  <a:txBody>
                    <a:bodyPr/>
                    <a:lstStyle/>
                    <a:p>
                      <a:pPr algn="ctr"/>
                      <a:r>
                        <a:rPr lang="en-US" sz="2000" dirty="0"/>
                        <a:t>1</a:t>
                      </a:r>
                    </a:p>
                  </a:txBody>
                  <a:tcPr/>
                </a:tc>
                <a:tc>
                  <a:txBody>
                    <a:bodyPr/>
                    <a:lstStyle/>
                    <a:p>
                      <a:pPr algn="ctr"/>
                      <a:r>
                        <a:rPr lang="en-US" sz="2000" dirty="0"/>
                        <a:t>43</a:t>
                      </a:r>
                    </a:p>
                  </a:txBody>
                  <a:tcPr/>
                </a:tc>
                <a:tc>
                  <a:txBody>
                    <a:bodyPr/>
                    <a:lstStyle/>
                    <a:p>
                      <a:pPr algn="ctr"/>
                      <a:r>
                        <a:rPr lang="en-US" sz="2000" dirty="0"/>
                        <a:t>0</a:t>
                      </a:r>
                    </a:p>
                  </a:txBody>
                  <a:tcPr/>
                </a:tc>
                <a:tc>
                  <a:txBody>
                    <a:bodyPr/>
                    <a:lstStyle/>
                    <a:p>
                      <a:pPr algn="ctr"/>
                      <a:r>
                        <a:rPr lang="en-US" sz="2000" dirty="0"/>
                        <a:t>0</a:t>
                      </a:r>
                    </a:p>
                  </a:txBody>
                  <a:tcPr/>
                </a:tc>
                <a:tc>
                  <a:txBody>
                    <a:bodyPr/>
                    <a:lstStyle/>
                    <a:p>
                      <a:pPr algn="ctr"/>
                      <a:r>
                        <a:rPr lang="en-US" sz="2000" dirty="0"/>
                        <a:t>0</a:t>
                      </a:r>
                    </a:p>
                  </a:txBody>
                  <a:tcPr/>
                </a:tc>
                <a:tc>
                  <a:txBody>
                    <a:bodyPr/>
                    <a:lstStyle/>
                    <a:p>
                      <a:pPr algn="ctr"/>
                      <a:r>
                        <a:rPr lang="en-US" sz="2000" dirty="0"/>
                        <a:t>150000</a:t>
                      </a:r>
                    </a:p>
                  </a:txBody>
                  <a:tcPr/>
                </a:tc>
                <a:tc>
                  <a:txBody>
                    <a:bodyPr/>
                    <a:lstStyle/>
                    <a:p>
                      <a:pPr algn="ctr"/>
                      <a:r>
                        <a:rPr lang="en-US" sz="2000" dirty="0"/>
                        <a:t>0</a:t>
                      </a:r>
                    </a:p>
                  </a:txBody>
                  <a:tcPr/>
                </a:tc>
                <a:extLst>
                  <a:ext uri="{0D108BD9-81ED-4DB2-BD59-A6C34878D82A}">
                    <a16:rowId xmlns:a16="http://schemas.microsoft.com/office/drawing/2014/main" val="10004"/>
                  </a:ext>
                </a:extLst>
              </a:tr>
            </a:tbl>
          </a:graphicData>
        </a:graphic>
      </p:graphicFrame>
      <p:sp>
        <p:nvSpPr>
          <p:cNvPr id="3" name="TextBox 2"/>
          <p:cNvSpPr txBox="1"/>
          <p:nvPr/>
        </p:nvSpPr>
        <p:spPr>
          <a:xfrm>
            <a:off x="762000" y="6012719"/>
            <a:ext cx="7553606" cy="523220"/>
          </a:xfrm>
          <a:prstGeom prst="rect">
            <a:avLst/>
          </a:prstGeom>
          <a:noFill/>
        </p:spPr>
        <p:txBody>
          <a:bodyPr wrap="none" rtlCol="0">
            <a:spAutoFit/>
          </a:bodyPr>
          <a:lstStyle/>
          <a:p>
            <a:r>
              <a:rPr lang="en-US" sz="2800" dirty="0"/>
              <a:t>We can now view the whole vector as </a:t>
            </a:r>
            <a:r>
              <a:rPr lang="en-US" sz="2800" dirty="0">
                <a:solidFill>
                  <a:schemeClr val="accent6">
                    <a:lumMod val="75000"/>
                  </a:schemeClr>
                </a:solidFill>
              </a:rPr>
              <a:t>numeric</a:t>
            </a:r>
          </a:p>
        </p:txBody>
      </p:sp>
    </p:spTree>
    <p:extLst>
      <p:ext uri="{BB962C8B-B14F-4D97-AF65-F5344CB8AC3E}">
        <p14:creationId xmlns:p14="http://schemas.microsoft.com/office/powerpoint/2010/main" val="2575799247"/>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435B04-E309-48A8-B5B0-1D1C75A63940}"/>
              </a:ext>
            </a:extLst>
          </p:cNvPr>
          <p:cNvSpPr>
            <a:spLocks noGrp="1"/>
          </p:cNvSpPr>
          <p:nvPr>
            <p:ph type="title"/>
          </p:nvPr>
        </p:nvSpPr>
        <p:spPr/>
        <p:txBody>
          <a:bodyPr/>
          <a:lstStyle/>
          <a:p>
            <a:r>
              <a:rPr lang="en-US" dirty="0"/>
              <a:t>Plotting attributes together</a:t>
            </a:r>
          </a:p>
        </p:txBody>
      </p:sp>
      <p:graphicFrame>
        <p:nvGraphicFramePr>
          <p:cNvPr id="4" name="Content Placeholder 3">
            <a:extLst>
              <a:ext uri="{FF2B5EF4-FFF2-40B4-BE49-F238E27FC236}">
                <a16:creationId xmlns:a16="http://schemas.microsoft.com/office/drawing/2014/main" id="{56484F78-04CB-490E-B5BB-F34269BF9F99}"/>
              </a:ext>
            </a:extLst>
          </p:cNvPr>
          <p:cNvGraphicFramePr>
            <a:graphicFrameLocks noGrp="1"/>
          </p:cNvGraphicFramePr>
          <p:nvPr>
            <p:ph idx="1"/>
            <p:extLst>
              <p:ext uri="{D42A27DB-BD31-4B8C-83A1-F6EECF244321}">
                <p14:modId xmlns:p14="http://schemas.microsoft.com/office/powerpoint/2010/main" val="15577975"/>
              </p:ext>
            </p:extLst>
          </p:nvPr>
        </p:nvGraphicFramePr>
        <p:xfrm>
          <a:off x="457200" y="2590800"/>
          <a:ext cx="5791200" cy="2057399"/>
        </p:xfrm>
        <a:graphic>
          <a:graphicData uri="http://schemas.openxmlformats.org/drawingml/2006/table">
            <a:tbl>
              <a:tblPr firstRow="1" firstCol="1">
                <a:tableStyleId>{5C22544A-7EE6-4342-B048-85BDC9FD1C3A}</a:tableStyleId>
              </a:tblPr>
              <a:tblGrid>
                <a:gridCol w="2316480">
                  <a:extLst>
                    <a:ext uri="{9D8B030D-6E8A-4147-A177-3AD203B41FA5}">
                      <a16:colId xmlns:a16="http://schemas.microsoft.com/office/drawing/2014/main" val="1089213486"/>
                    </a:ext>
                  </a:extLst>
                </a:gridCol>
                <a:gridCol w="1737360">
                  <a:extLst>
                    <a:ext uri="{9D8B030D-6E8A-4147-A177-3AD203B41FA5}">
                      <a16:colId xmlns:a16="http://schemas.microsoft.com/office/drawing/2014/main" val="3927166035"/>
                    </a:ext>
                  </a:extLst>
                </a:gridCol>
                <a:gridCol w="1737360">
                  <a:extLst>
                    <a:ext uri="{9D8B030D-6E8A-4147-A177-3AD203B41FA5}">
                      <a16:colId xmlns:a16="http://schemas.microsoft.com/office/drawing/2014/main" val="677026144"/>
                    </a:ext>
                  </a:extLst>
                </a:gridCol>
              </a:tblGrid>
              <a:tr h="501205">
                <a:tc>
                  <a:txBody>
                    <a:bodyPr/>
                    <a:lstStyle/>
                    <a:p>
                      <a:pPr algn="l" fontAlgn="b"/>
                      <a:r>
                        <a:rPr lang="en-US" sz="2400" u="none" strike="noStrike">
                          <a:effectLst/>
                        </a:rPr>
                        <a:t>City</a:t>
                      </a:r>
                      <a:endParaRPr lang="en-US" sz="2400" b="0" i="0" u="none" strike="noStrike">
                        <a:solidFill>
                          <a:srgbClr val="000000"/>
                        </a:solidFill>
                        <a:effectLst/>
                        <a:latin typeface="Calibri" panose="020F0502020204030204" pitchFamily="34" charset="0"/>
                      </a:endParaRPr>
                    </a:p>
                  </a:txBody>
                  <a:tcPr marL="3175" marR="3175" marT="3175" marB="0" anchor="b"/>
                </a:tc>
                <a:tc>
                  <a:txBody>
                    <a:bodyPr/>
                    <a:lstStyle/>
                    <a:p>
                      <a:pPr algn="ctr" fontAlgn="b"/>
                      <a:r>
                        <a:rPr lang="en-US" sz="2400" u="none" strike="noStrike" dirty="0">
                          <a:effectLst/>
                        </a:rPr>
                        <a:t>Product 1 </a:t>
                      </a:r>
                      <a:endParaRPr lang="en-US" sz="2400" b="0" i="0" u="none" strike="noStrike" dirty="0">
                        <a:solidFill>
                          <a:srgbClr val="000000"/>
                        </a:solidFill>
                        <a:effectLst/>
                        <a:latin typeface="Calibri" panose="020F0502020204030204" pitchFamily="34" charset="0"/>
                      </a:endParaRPr>
                    </a:p>
                  </a:txBody>
                  <a:tcPr marL="3175" marR="3175" marT="3175" marB="0" anchor="b"/>
                </a:tc>
                <a:tc>
                  <a:txBody>
                    <a:bodyPr/>
                    <a:lstStyle/>
                    <a:p>
                      <a:pPr algn="ctr" fontAlgn="b"/>
                      <a:r>
                        <a:rPr lang="en-US" sz="2400" u="none" strike="noStrike">
                          <a:effectLst/>
                        </a:rPr>
                        <a:t>Product 2</a:t>
                      </a:r>
                      <a:endParaRPr lang="en-US" sz="2400" b="0" i="0" u="none" strike="noStrike">
                        <a:solidFill>
                          <a:srgbClr val="000000"/>
                        </a:solidFill>
                        <a:effectLst/>
                        <a:latin typeface="Calibri" panose="020F0502020204030204" pitchFamily="34" charset="0"/>
                      </a:endParaRPr>
                    </a:p>
                  </a:txBody>
                  <a:tcPr marL="3175" marR="3175" marT="3175" marB="0" anchor="b"/>
                </a:tc>
                <a:extLst>
                  <a:ext uri="{0D108BD9-81ED-4DB2-BD59-A6C34878D82A}">
                    <a16:rowId xmlns:a16="http://schemas.microsoft.com/office/drawing/2014/main" val="2548766953"/>
                  </a:ext>
                </a:extLst>
              </a:tr>
              <a:tr h="553474">
                <a:tc>
                  <a:txBody>
                    <a:bodyPr/>
                    <a:lstStyle/>
                    <a:p>
                      <a:pPr algn="l" fontAlgn="b"/>
                      <a:r>
                        <a:rPr lang="en-US" sz="2400" u="none" strike="noStrike" dirty="0">
                          <a:effectLst/>
                        </a:rPr>
                        <a:t>New York</a:t>
                      </a:r>
                      <a:endParaRPr lang="en-US" sz="2400" b="0" i="0" u="none" strike="noStrike" dirty="0">
                        <a:solidFill>
                          <a:srgbClr val="000000"/>
                        </a:solidFill>
                        <a:effectLst/>
                        <a:latin typeface="Calibri" panose="020F0502020204030204" pitchFamily="34" charset="0"/>
                      </a:endParaRPr>
                    </a:p>
                  </a:txBody>
                  <a:tcPr marL="3175" marR="3175" marT="3175" marB="0" anchor="b"/>
                </a:tc>
                <a:tc>
                  <a:txBody>
                    <a:bodyPr/>
                    <a:lstStyle/>
                    <a:p>
                      <a:pPr algn="ctr" fontAlgn="b"/>
                      <a:r>
                        <a:rPr lang="en-US" sz="2400" u="none" strike="noStrike" dirty="0">
                          <a:effectLst/>
                        </a:rPr>
                        <a:t>100</a:t>
                      </a:r>
                      <a:endParaRPr lang="en-US" sz="2400" b="0" i="0" u="none" strike="noStrike" dirty="0">
                        <a:solidFill>
                          <a:srgbClr val="000000"/>
                        </a:solidFill>
                        <a:effectLst/>
                        <a:latin typeface="Calibri" panose="020F0502020204030204" pitchFamily="34" charset="0"/>
                      </a:endParaRPr>
                    </a:p>
                  </a:txBody>
                  <a:tcPr marL="3175" marR="3175" marT="3175" marB="0" anchor="b"/>
                </a:tc>
                <a:tc>
                  <a:txBody>
                    <a:bodyPr/>
                    <a:lstStyle/>
                    <a:p>
                      <a:pPr algn="ctr" fontAlgn="b"/>
                      <a:r>
                        <a:rPr lang="en-US" sz="2400" u="none" strike="noStrike" dirty="0">
                          <a:effectLst/>
                        </a:rPr>
                        <a:t>60</a:t>
                      </a:r>
                      <a:endParaRPr lang="en-US" sz="2400" b="0" i="0" u="none" strike="noStrike" dirty="0">
                        <a:solidFill>
                          <a:srgbClr val="000000"/>
                        </a:solidFill>
                        <a:effectLst/>
                        <a:latin typeface="Calibri" panose="020F0502020204030204" pitchFamily="34" charset="0"/>
                      </a:endParaRPr>
                    </a:p>
                  </a:txBody>
                  <a:tcPr marL="3175" marR="3175" marT="3175" marB="0" anchor="b"/>
                </a:tc>
                <a:extLst>
                  <a:ext uri="{0D108BD9-81ED-4DB2-BD59-A6C34878D82A}">
                    <a16:rowId xmlns:a16="http://schemas.microsoft.com/office/drawing/2014/main" val="2892276825"/>
                  </a:ext>
                </a:extLst>
              </a:tr>
              <a:tr h="501515">
                <a:tc>
                  <a:txBody>
                    <a:bodyPr/>
                    <a:lstStyle/>
                    <a:p>
                      <a:pPr algn="l" fontAlgn="b"/>
                      <a:r>
                        <a:rPr lang="en-US" sz="2400" u="none" strike="noStrike">
                          <a:effectLst/>
                        </a:rPr>
                        <a:t>Chicago</a:t>
                      </a:r>
                      <a:endParaRPr lang="en-US" sz="2400" b="0" i="0" u="none" strike="noStrike">
                        <a:solidFill>
                          <a:srgbClr val="000000"/>
                        </a:solidFill>
                        <a:effectLst/>
                        <a:latin typeface="Calibri" panose="020F0502020204030204" pitchFamily="34" charset="0"/>
                      </a:endParaRPr>
                    </a:p>
                  </a:txBody>
                  <a:tcPr marL="3175" marR="3175" marT="3175" marB="0" anchor="b"/>
                </a:tc>
                <a:tc>
                  <a:txBody>
                    <a:bodyPr/>
                    <a:lstStyle/>
                    <a:p>
                      <a:pPr algn="ctr" fontAlgn="b"/>
                      <a:r>
                        <a:rPr lang="en-US" sz="2400" u="none" strike="noStrike">
                          <a:effectLst/>
                        </a:rPr>
                        <a:t>70</a:t>
                      </a:r>
                      <a:endParaRPr lang="en-US" sz="2400" b="0" i="0" u="none" strike="noStrike">
                        <a:solidFill>
                          <a:srgbClr val="000000"/>
                        </a:solidFill>
                        <a:effectLst/>
                        <a:latin typeface="Calibri" panose="020F0502020204030204" pitchFamily="34" charset="0"/>
                      </a:endParaRPr>
                    </a:p>
                  </a:txBody>
                  <a:tcPr marL="3175" marR="3175" marT="3175" marB="0" anchor="b"/>
                </a:tc>
                <a:tc>
                  <a:txBody>
                    <a:bodyPr/>
                    <a:lstStyle/>
                    <a:p>
                      <a:pPr algn="ctr" fontAlgn="b"/>
                      <a:r>
                        <a:rPr lang="en-US" sz="2400" u="none" strike="noStrike" dirty="0">
                          <a:effectLst/>
                        </a:rPr>
                        <a:t>150</a:t>
                      </a:r>
                      <a:endParaRPr lang="en-US" sz="2400" b="0" i="0" u="none" strike="noStrike" dirty="0">
                        <a:solidFill>
                          <a:srgbClr val="000000"/>
                        </a:solidFill>
                        <a:effectLst/>
                        <a:latin typeface="Calibri" panose="020F0502020204030204" pitchFamily="34" charset="0"/>
                      </a:endParaRPr>
                    </a:p>
                  </a:txBody>
                  <a:tcPr marL="3175" marR="3175" marT="3175" marB="0" anchor="b"/>
                </a:tc>
                <a:extLst>
                  <a:ext uri="{0D108BD9-81ED-4DB2-BD59-A6C34878D82A}">
                    <a16:rowId xmlns:a16="http://schemas.microsoft.com/office/drawing/2014/main" val="2186059596"/>
                  </a:ext>
                </a:extLst>
              </a:tr>
              <a:tr h="501205">
                <a:tc>
                  <a:txBody>
                    <a:bodyPr/>
                    <a:lstStyle/>
                    <a:p>
                      <a:pPr algn="l" fontAlgn="b"/>
                      <a:r>
                        <a:rPr lang="en-US" sz="2400" u="none" strike="noStrike" dirty="0">
                          <a:effectLst/>
                        </a:rPr>
                        <a:t>San Francisco</a:t>
                      </a:r>
                      <a:endParaRPr lang="en-US" sz="2400" b="0" i="0" u="none" strike="noStrike" dirty="0">
                        <a:solidFill>
                          <a:srgbClr val="000000"/>
                        </a:solidFill>
                        <a:effectLst/>
                        <a:latin typeface="Calibri" panose="020F0502020204030204" pitchFamily="34" charset="0"/>
                      </a:endParaRPr>
                    </a:p>
                  </a:txBody>
                  <a:tcPr marL="3175" marR="3175" marT="3175" marB="0" anchor="b"/>
                </a:tc>
                <a:tc>
                  <a:txBody>
                    <a:bodyPr/>
                    <a:lstStyle/>
                    <a:p>
                      <a:pPr algn="ctr" fontAlgn="b"/>
                      <a:r>
                        <a:rPr lang="en-US" sz="2400" u="none" strike="noStrike">
                          <a:effectLst/>
                        </a:rPr>
                        <a:t>30</a:t>
                      </a:r>
                      <a:endParaRPr lang="en-US" sz="2400" b="0" i="0" u="none" strike="noStrike">
                        <a:solidFill>
                          <a:srgbClr val="000000"/>
                        </a:solidFill>
                        <a:effectLst/>
                        <a:latin typeface="Calibri" panose="020F0502020204030204" pitchFamily="34" charset="0"/>
                      </a:endParaRPr>
                    </a:p>
                  </a:txBody>
                  <a:tcPr marL="3175" marR="3175" marT="3175" marB="0" anchor="b"/>
                </a:tc>
                <a:tc>
                  <a:txBody>
                    <a:bodyPr/>
                    <a:lstStyle/>
                    <a:p>
                      <a:pPr algn="ctr" fontAlgn="b"/>
                      <a:r>
                        <a:rPr lang="en-US" sz="2400" u="none" strike="noStrike" dirty="0">
                          <a:effectLst/>
                        </a:rPr>
                        <a:t>80</a:t>
                      </a:r>
                      <a:endParaRPr lang="en-US" sz="2400" b="0" i="0" u="none" strike="noStrike" dirty="0">
                        <a:solidFill>
                          <a:srgbClr val="000000"/>
                        </a:solidFill>
                        <a:effectLst/>
                        <a:latin typeface="Calibri" panose="020F0502020204030204" pitchFamily="34" charset="0"/>
                      </a:endParaRPr>
                    </a:p>
                  </a:txBody>
                  <a:tcPr marL="3175" marR="3175" marT="3175" marB="0" anchor="b"/>
                </a:tc>
                <a:extLst>
                  <a:ext uri="{0D108BD9-81ED-4DB2-BD59-A6C34878D82A}">
                    <a16:rowId xmlns:a16="http://schemas.microsoft.com/office/drawing/2014/main" val="1343794393"/>
                  </a:ext>
                </a:extLst>
              </a:tr>
            </a:tbl>
          </a:graphicData>
        </a:graphic>
      </p:graphicFrame>
      <p:sp>
        <p:nvSpPr>
          <p:cNvPr id="5" name="TextBox 4">
            <a:extLst>
              <a:ext uri="{FF2B5EF4-FFF2-40B4-BE49-F238E27FC236}">
                <a16:creationId xmlns:a16="http://schemas.microsoft.com/office/drawing/2014/main" id="{E509C794-AD82-4AFE-A950-B6C90EA1AC99}"/>
              </a:ext>
            </a:extLst>
          </p:cNvPr>
          <p:cNvSpPr txBox="1"/>
          <p:nvPr/>
        </p:nvSpPr>
        <p:spPr>
          <a:xfrm>
            <a:off x="152400" y="5257800"/>
            <a:ext cx="10571355" cy="461665"/>
          </a:xfrm>
          <a:prstGeom prst="rect">
            <a:avLst/>
          </a:prstGeom>
          <a:noFill/>
        </p:spPr>
        <p:txBody>
          <a:bodyPr wrap="none" rtlCol="0">
            <a:spAutoFit/>
          </a:bodyPr>
          <a:lstStyle/>
          <a:p>
            <a:r>
              <a:rPr lang="en-US" sz="2400" dirty="0"/>
              <a:t>How would you visualize the differences between the product sales per city?</a:t>
            </a:r>
          </a:p>
        </p:txBody>
      </p:sp>
      <p:graphicFrame>
        <p:nvGraphicFramePr>
          <p:cNvPr id="6" name="Chart 5">
            <a:extLst>
              <a:ext uri="{FF2B5EF4-FFF2-40B4-BE49-F238E27FC236}">
                <a16:creationId xmlns:a16="http://schemas.microsoft.com/office/drawing/2014/main" id="{4B9F03BF-D1D9-4A64-ACBE-489D6D99FFBA}"/>
              </a:ext>
            </a:extLst>
          </p:cNvPr>
          <p:cNvGraphicFramePr>
            <a:graphicFrameLocks/>
          </p:cNvGraphicFramePr>
          <p:nvPr>
            <p:extLst>
              <p:ext uri="{D42A27DB-BD31-4B8C-83A1-F6EECF244321}">
                <p14:modId xmlns:p14="http://schemas.microsoft.com/office/powerpoint/2010/main" val="2836428051"/>
              </p:ext>
            </p:extLst>
          </p:nvPr>
        </p:nvGraphicFramePr>
        <p:xfrm>
          <a:off x="7086600" y="1981200"/>
          <a:ext cx="4572000" cy="27432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569275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3EA13E-A143-468B-8350-70EBC0BF0F79}"/>
              </a:ext>
            </a:extLst>
          </p:cNvPr>
          <p:cNvSpPr>
            <a:spLocks noGrp="1"/>
          </p:cNvSpPr>
          <p:nvPr>
            <p:ph type="title"/>
          </p:nvPr>
        </p:nvSpPr>
        <p:spPr/>
        <p:txBody>
          <a:bodyPr>
            <a:normAutofit/>
          </a:bodyPr>
          <a:lstStyle/>
          <a:p>
            <a:r>
              <a:rPr lang="en-US" dirty="0"/>
              <a:t>Plotting attributes together</a:t>
            </a:r>
          </a:p>
        </p:txBody>
      </p:sp>
      <p:graphicFrame>
        <p:nvGraphicFramePr>
          <p:cNvPr id="4" name="Content Placeholder 3">
            <a:extLst>
              <a:ext uri="{FF2B5EF4-FFF2-40B4-BE49-F238E27FC236}">
                <a16:creationId xmlns:a16="http://schemas.microsoft.com/office/drawing/2014/main" id="{CC0BF205-BFFD-43D6-BEDD-9A3974D979B7}"/>
              </a:ext>
            </a:extLst>
          </p:cNvPr>
          <p:cNvGraphicFramePr>
            <a:graphicFrameLocks noGrp="1"/>
          </p:cNvGraphicFramePr>
          <p:nvPr>
            <p:ph idx="1"/>
            <p:extLst>
              <p:ext uri="{D42A27DB-BD31-4B8C-83A1-F6EECF244321}">
                <p14:modId xmlns:p14="http://schemas.microsoft.com/office/powerpoint/2010/main" val="2871710587"/>
              </p:ext>
            </p:extLst>
          </p:nvPr>
        </p:nvGraphicFramePr>
        <p:xfrm>
          <a:off x="990600" y="1600199"/>
          <a:ext cx="3657600" cy="5019669"/>
        </p:xfrm>
        <a:graphic>
          <a:graphicData uri="http://schemas.openxmlformats.org/drawingml/2006/table">
            <a:tbl>
              <a:tblPr firstRow="1" firstCol="1">
                <a:tableStyleId>{5C22544A-7EE6-4342-B048-85BDC9FD1C3A}</a:tableStyleId>
              </a:tblPr>
              <a:tblGrid>
                <a:gridCol w="1219200">
                  <a:extLst>
                    <a:ext uri="{9D8B030D-6E8A-4147-A177-3AD203B41FA5}">
                      <a16:colId xmlns:a16="http://schemas.microsoft.com/office/drawing/2014/main" val="2372837628"/>
                    </a:ext>
                  </a:extLst>
                </a:gridCol>
                <a:gridCol w="1219200">
                  <a:extLst>
                    <a:ext uri="{9D8B030D-6E8A-4147-A177-3AD203B41FA5}">
                      <a16:colId xmlns:a16="http://schemas.microsoft.com/office/drawing/2014/main" val="1763682539"/>
                    </a:ext>
                  </a:extLst>
                </a:gridCol>
                <a:gridCol w="1219200">
                  <a:extLst>
                    <a:ext uri="{9D8B030D-6E8A-4147-A177-3AD203B41FA5}">
                      <a16:colId xmlns:a16="http://schemas.microsoft.com/office/drawing/2014/main" val="4177027434"/>
                    </a:ext>
                  </a:extLst>
                </a:gridCol>
              </a:tblGrid>
              <a:tr h="653919">
                <a:tc>
                  <a:txBody>
                    <a:bodyPr/>
                    <a:lstStyle/>
                    <a:p>
                      <a:pPr algn="ctr" fontAlgn="b"/>
                      <a:r>
                        <a:rPr lang="en-US" sz="2000" u="none" strike="noStrike" dirty="0">
                          <a:effectLst/>
                        </a:rPr>
                        <a:t>Year</a:t>
                      </a:r>
                      <a:endParaRPr lang="en-US" sz="2000" b="0" i="0" u="none" strike="noStrike" dirty="0">
                        <a:solidFill>
                          <a:srgbClr val="000000"/>
                        </a:solidFill>
                        <a:effectLst/>
                        <a:latin typeface="Calibri" panose="020F0502020204030204" pitchFamily="34" charset="0"/>
                      </a:endParaRPr>
                    </a:p>
                  </a:txBody>
                  <a:tcPr marL="3175" marR="3175" marT="3175" marB="0" anchor="b"/>
                </a:tc>
                <a:tc>
                  <a:txBody>
                    <a:bodyPr/>
                    <a:lstStyle/>
                    <a:p>
                      <a:pPr algn="ctr" fontAlgn="b"/>
                      <a:r>
                        <a:rPr lang="en-US" sz="2000" u="none" strike="noStrike" dirty="0">
                          <a:effectLst/>
                        </a:rPr>
                        <a:t>Product 1</a:t>
                      </a:r>
                      <a:endParaRPr lang="en-US" sz="2000" b="0" i="0" u="none" strike="noStrike" dirty="0">
                        <a:solidFill>
                          <a:srgbClr val="000000"/>
                        </a:solidFill>
                        <a:effectLst/>
                        <a:latin typeface="Calibri" panose="020F0502020204030204" pitchFamily="34" charset="0"/>
                      </a:endParaRPr>
                    </a:p>
                  </a:txBody>
                  <a:tcPr marL="3175" marR="3175" marT="3175" marB="0" anchor="b"/>
                </a:tc>
                <a:tc>
                  <a:txBody>
                    <a:bodyPr/>
                    <a:lstStyle/>
                    <a:p>
                      <a:pPr algn="ctr" fontAlgn="b"/>
                      <a:r>
                        <a:rPr lang="en-US" sz="2000" u="none" strike="noStrike">
                          <a:effectLst/>
                        </a:rPr>
                        <a:t>Product 2</a:t>
                      </a:r>
                      <a:endParaRPr lang="en-US" sz="2000" b="0" i="0" u="none" strike="noStrike">
                        <a:solidFill>
                          <a:srgbClr val="000000"/>
                        </a:solidFill>
                        <a:effectLst/>
                        <a:latin typeface="Calibri" panose="020F0502020204030204" pitchFamily="34" charset="0"/>
                      </a:endParaRPr>
                    </a:p>
                  </a:txBody>
                  <a:tcPr marL="3175" marR="3175" marT="3175" marB="0" anchor="b"/>
                </a:tc>
                <a:extLst>
                  <a:ext uri="{0D108BD9-81ED-4DB2-BD59-A6C34878D82A}">
                    <a16:rowId xmlns:a16="http://schemas.microsoft.com/office/drawing/2014/main" val="372060574"/>
                  </a:ext>
                </a:extLst>
              </a:tr>
              <a:tr h="436575">
                <a:tc>
                  <a:txBody>
                    <a:bodyPr/>
                    <a:lstStyle/>
                    <a:p>
                      <a:pPr algn="ctr" fontAlgn="b"/>
                      <a:r>
                        <a:rPr lang="en-US" sz="2000" u="none" strike="noStrike">
                          <a:effectLst/>
                        </a:rPr>
                        <a:t>2011</a:t>
                      </a:r>
                      <a:endParaRPr lang="en-US" sz="2000" b="0" i="0" u="none" strike="noStrike">
                        <a:solidFill>
                          <a:srgbClr val="000000"/>
                        </a:solidFill>
                        <a:effectLst/>
                        <a:latin typeface="Calibri" panose="020F0502020204030204" pitchFamily="34" charset="0"/>
                      </a:endParaRPr>
                    </a:p>
                  </a:txBody>
                  <a:tcPr marL="3175" marR="3175" marT="3175" marB="0" anchor="b"/>
                </a:tc>
                <a:tc>
                  <a:txBody>
                    <a:bodyPr/>
                    <a:lstStyle/>
                    <a:p>
                      <a:pPr algn="ctr" fontAlgn="b"/>
                      <a:r>
                        <a:rPr lang="en-US" sz="2000" u="none" strike="noStrike" dirty="0">
                          <a:effectLst/>
                        </a:rPr>
                        <a:t>100</a:t>
                      </a:r>
                      <a:endParaRPr lang="en-US" sz="2000" b="0" i="0" u="none" strike="noStrike" dirty="0">
                        <a:solidFill>
                          <a:srgbClr val="000000"/>
                        </a:solidFill>
                        <a:effectLst/>
                        <a:latin typeface="Calibri" panose="020F0502020204030204" pitchFamily="34" charset="0"/>
                      </a:endParaRPr>
                    </a:p>
                  </a:txBody>
                  <a:tcPr marL="3175" marR="3175" marT="3175" marB="0" anchor="b"/>
                </a:tc>
                <a:tc>
                  <a:txBody>
                    <a:bodyPr/>
                    <a:lstStyle/>
                    <a:p>
                      <a:pPr algn="ctr" fontAlgn="b"/>
                      <a:r>
                        <a:rPr lang="en-US" sz="2000" u="none" strike="noStrike">
                          <a:effectLst/>
                        </a:rPr>
                        <a:t>200</a:t>
                      </a:r>
                      <a:endParaRPr lang="en-US" sz="2000" b="0" i="0" u="none" strike="noStrike">
                        <a:solidFill>
                          <a:srgbClr val="000000"/>
                        </a:solidFill>
                        <a:effectLst/>
                        <a:latin typeface="Calibri" panose="020F0502020204030204" pitchFamily="34" charset="0"/>
                      </a:endParaRPr>
                    </a:p>
                  </a:txBody>
                  <a:tcPr marL="3175" marR="3175" marT="3175" marB="0" anchor="b"/>
                </a:tc>
                <a:extLst>
                  <a:ext uri="{0D108BD9-81ED-4DB2-BD59-A6C34878D82A}">
                    <a16:rowId xmlns:a16="http://schemas.microsoft.com/office/drawing/2014/main" val="3212764326"/>
                  </a:ext>
                </a:extLst>
              </a:tr>
              <a:tr h="436575">
                <a:tc>
                  <a:txBody>
                    <a:bodyPr/>
                    <a:lstStyle/>
                    <a:p>
                      <a:pPr algn="ctr" fontAlgn="b"/>
                      <a:r>
                        <a:rPr lang="en-US" sz="2000" u="none" strike="noStrike">
                          <a:effectLst/>
                        </a:rPr>
                        <a:t>2012</a:t>
                      </a:r>
                      <a:endParaRPr lang="en-US" sz="2000" b="0" i="0" u="none" strike="noStrike">
                        <a:solidFill>
                          <a:srgbClr val="000000"/>
                        </a:solidFill>
                        <a:effectLst/>
                        <a:latin typeface="Calibri" panose="020F0502020204030204" pitchFamily="34" charset="0"/>
                      </a:endParaRPr>
                    </a:p>
                  </a:txBody>
                  <a:tcPr marL="3175" marR="3175" marT="3175" marB="0" anchor="b"/>
                </a:tc>
                <a:tc>
                  <a:txBody>
                    <a:bodyPr/>
                    <a:lstStyle/>
                    <a:p>
                      <a:pPr algn="ctr" fontAlgn="b"/>
                      <a:r>
                        <a:rPr lang="en-US" sz="2000" u="none" strike="noStrike" dirty="0">
                          <a:effectLst/>
                        </a:rPr>
                        <a:t>200</a:t>
                      </a:r>
                      <a:endParaRPr lang="en-US" sz="2000" b="0" i="0" u="none" strike="noStrike" dirty="0">
                        <a:solidFill>
                          <a:srgbClr val="000000"/>
                        </a:solidFill>
                        <a:effectLst/>
                        <a:latin typeface="Calibri" panose="020F0502020204030204" pitchFamily="34" charset="0"/>
                      </a:endParaRPr>
                    </a:p>
                  </a:txBody>
                  <a:tcPr marL="3175" marR="3175" marT="3175" marB="0" anchor="b"/>
                </a:tc>
                <a:tc>
                  <a:txBody>
                    <a:bodyPr/>
                    <a:lstStyle/>
                    <a:p>
                      <a:pPr algn="ctr" fontAlgn="b"/>
                      <a:r>
                        <a:rPr lang="en-US" sz="2000" u="none" strike="noStrike">
                          <a:effectLst/>
                        </a:rPr>
                        <a:t>250</a:t>
                      </a:r>
                      <a:endParaRPr lang="en-US" sz="2000" b="0" i="0" u="none" strike="noStrike">
                        <a:solidFill>
                          <a:srgbClr val="000000"/>
                        </a:solidFill>
                        <a:effectLst/>
                        <a:latin typeface="Calibri" panose="020F0502020204030204" pitchFamily="34" charset="0"/>
                      </a:endParaRPr>
                    </a:p>
                  </a:txBody>
                  <a:tcPr marL="3175" marR="3175" marT="3175" marB="0" anchor="b"/>
                </a:tc>
                <a:extLst>
                  <a:ext uri="{0D108BD9-81ED-4DB2-BD59-A6C34878D82A}">
                    <a16:rowId xmlns:a16="http://schemas.microsoft.com/office/drawing/2014/main" val="1178352558"/>
                  </a:ext>
                </a:extLst>
              </a:tr>
              <a:tr h="436575">
                <a:tc>
                  <a:txBody>
                    <a:bodyPr/>
                    <a:lstStyle/>
                    <a:p>
                      <a:pPr algn="ctr" fontAlgn="b"/>
                      <a:r>
                        <a:rPr lang="en-US" sz="2000" u="none" strike="noStrike">
                          <a:effectLst/>
                        </a:rPr>
                        <a:t>2013</a:t>
                      </a:r>
                      <a:endParaRPr lang="en-US" sz="2000" b="0" i="0" u="none" strike="noStrike">
                        <a:solidFill>
                          <a:srgbClr val="000000"/>
                        </a:solidFill>
                        <a:effectLst/>
                        <a:latin typeface="Calibri" panose="020F0502020204030204" pitchFamily="34" charset="0"/>
                      </a:endParaRPr>
                    </a:p>
                  </a:txBody>
                  <a:tcPr marL="3175" marR="3175" marT="3175" marB="0" anchor="b"/>
                </a:tc>
                <a:tc>
                  <a:txBody>
                    <a:bodyPr/>
                    <a:lstStyle/>
                    <a:p>
                      <a:pPr algn="ctr" fontAlgn="b"/>
                      <a:r>
                        <a:rPr lang="en-US" sz="2000" u="none" strike="noStrike" dirty="0">
                          <a:effectLst/>
                        </a:rPr>
                        <a:t>180</a:t>
                      </a:r>
                      <a:endParaRPr lang="en-US" sz="2000" b="0" i="0" u="none" strike="noStrike" dirty="0">
                        <a:solidFill>
                          <a:srgbClr val="000000"/>
                        </a:solidFill>
                        <a:effectLst/>
                        <a:latin typeface="Calibri" panose="020F0502020204030204" pitchFamily="34" charset="0"/>
                      </a:endParaRPr>
                    </a:p>
                  </a:txBody>
                  <a:tcPr marL="3175" marR="3175" marT="3175" marB="0" anchor="b"/>
                </a:tc>
                <a:tc>
                  <a:txBody>
                    <a:bodyPr/>
                    <a:lstStyle/>
                    <a:p>
                      <a:pPr algn="ctr" fontAlgn="b"/>
                      <a:r>
                        <a:rPr lang="en-US" sz="2000" u="none" strike="noStrike" dirty="0">
                          <a:effectLst/>
                        </a:rPr>
                        <a:t>300</a:t>
                      </a:r>
                      <a:endParaRPr lang="en-US" sz="2000" b="0" i="0" u="none" strike="noStrike" dirty="0">
                        <a:solidFill>
                          <a:srgbClr val="000000"/>
                        </a:solidFill>
                        <a:effectLst/>
                        <a:latin typeface="Calibri" panose="020F0502020204030204" pitchFamily="34" charset="0"/>
                      </a:endParaRPr>
                    </a:p>
                  </a:txBody>
                  <a:tcPr marL="3175" marR="3175" marT="3175" marB="0" anchor="b"/>
                </a:tc>
                <a:extLst>
                  <a:ext uri="{0D108BD9-81ED-4DB2-BD59-A6C34878D82A}">
                    <a16:rowId xmlns:a16="http://schemas.microsoft.com/office/drawing/2014/main" val="3050247551"/>
                  </a:ext>
                </a:extLst>
              </a:tr>
              <a:tr h="436575">
                <a:tc>
                  <a:txBody>
                    <a:bodyPr/>
                    <a:lstStyle/>
                    <a:p>
                      <a:pPr algn="ctr" fontAlgn="b"/>
                      <a:r>
                        <a:rPr lang="en-US" sz="2000" u="none" strike="noStrike">
                          <a:effectLst/>
                        </a:rPr>
                        <a:t>2014</a:t>
                      </a:r>
                      <a:endParaRPr lang="en-US" sz="2000" b="0" i="0" u="none" strike="noStrike">
                        <a:solidFill>
                          <a:srgbClr val="000000"/>
                        </a:solidFill>
                        <a:effectLst/>
                        <a:latin typeface="Calibri" panose="020F0502020204030204" pitchFamily="34" charset="0"/>
                      </a:endParaRPr>
                    </a:p>
                  </a:txBody>
                  <a:tcPr marL="3175" marR="3175" marT="3175" marB="0" anchor="b"/>
                </a:tc>
                <a:tc>
                  <a:txBody>
                    <a:bodyPr/>
                    <a:lstStyle/>
                    <a:p>
                      <a:pPr algn="ctr" fontAlgn="b"/>
                      <a:r>
                        <a:rPr lang="en-US" sz="2000" u="none" strike="noStrike">
                          <a:effectLst/>
                        </a:rPr>
                        <a:t>300</a:t>
                      </a:r>
                      <a:endParaRPr lang="en-US" sz="2000" b="0" i="0" u="none" strike="noStrike">
                        <a:solidFill>
                          <a:srgbClr val="000000"/>
                        </a:solidFill>
                        <a:effectLst/>
                        <a:latin typeface="Calibri" panose="020F0502020204030204" pitchFamily="34" charset="0"/>
                      </a:endParaRPr>
                    </a:p>
                  </a:txBody>
                  <a:tcPr marL="3175" marR="3175" marT="3175" marB="0" anchor="b"/>
                </a:tc>
                <a:tc>
                  <a:txBody>
                    <a:bodyPr/>
                    <a:lstStyle/>
                    <a:p>
                      <a:pPr algn="ctr" fontAlgn="b"/>
                      <a:r>
                        <a:rPr lang="en-US" sz="2000" u="none" strike="noStrike" dirty="0">
                          <a:effectLst/>
                        </a:rPr>
                        <a:t>350</a:t>
                      </a:r>
                      <a:endParaRPr lang="en-US" sz="2000" b="0" i="0" u="none" strike="noStrike" dirty="0">
                        <a:solidFill>
                          <a:srgbClr val="000000"/>
                        </a:solidFill>
                        <a:effectLst/>
                        <a:latin typeface="Calibri" panose="020F0502020204030204" pitchFamily="34" charset="0"/>
                      </a:endParaRPr>
                    </a:p>
                  </a:txBody>
                  <a:tcPr marL="3175" marR="3175" marT="3175" marB="0" anchor="b"/>
                </a:tc>
                <a:extLst>
                  <a:ext uri="{0D108BD9-81ED-4DB2-BD59-A6C34878D82A}">
                    <a16:rowId xmlns:a16="http://schemas.microsoft.com/office/drawing/2014/main" val="1065951091"/>
                  </a:ext>
                </a:extLst>
              </a:tr>
              <a:tr h="436575">
                <a:tc>
                  <a:txBody>
                    <a:bodyPr/>
                    <a:lstStyle/>
                    <a:p>
                      <a:pPr algn="ctr" fontAlgn="b"/>
                      <a:r>
                        <a:rPr lang="en-US" sz="2000" u="none" strike="noStrike">
                          <a:effectLst/>
                        </a:rPr>
                        <a:t>2015</a:t>
                      </a:r>
                      <a:endParaRPr lang="en-US" sz="2000" b="0" i="0" u="none" strike="noStrike">
                        <a:solidFill>
                          <a:srgbClr val="000000"/>
                        </a:solidFill>
                        <a:effectLst/>
                        <a:latin typeface="Calibri" panose="020F0502020204030204" pitchFamily="34" charset="0"/>
                      </a:endParaRPr>
                    </a:p>
                  </a:txBody>
                  <a:tcPr marL="3175" marR="3175" marT="3175" marB="0" anchor="b"/>
                </a:tc>
                <a:tc>
                  <a:txBody>
                    <a:bodyPr/>
                    <a:lstStyle/>
                    <a:p>
                      <a:pPr algn="ctr" fontAlgn="b"/>
                      <a:r>
                        <a:rPr lang="en-US" sz="2000" u="none" strike="noStrike">
                          <a:effectLst/>
                        </a:rPr>
                        <a:t>500</a:t>
                      </a:r>
                      <a:endParaRPr lang="en-US" sz="2000" b="0" i="0" u="none" strike="noStrike">
                        <a:solidFill>
                          <a:srgbClr val="000000"/>
                        </a:solidFill>
                        <a:effectLst/>
                        <a:latin typeface="Calibri" panose="020F0502020204030204" pitchFamily="34" charset="0"/>
                      </a:endParaRPr>
                    </a:p>
                  </a:txBody>
                  <a:tcPr marL="3175" marR="3175" marT="3175" marB="0" anchor="b"/>
                </a:tc>
                <a:tc>
                  <a:txBody>
                    <a:bodyPr/>
                    <a:lstStyle/>
                    <a:p>
                      <a:pPr algn="ctr" fontAlgn="b"/>
                      <a:r>
                        <a:rPr lang="en-US" sz="2000" u="none" strike="noStrike" dirty="0">
                          <a:effectLst/>
                        </a:rPr>
                        <a:t>490</a:t>
                      </a:r>
                      <a:endParaRPr lang="en-US" sz="2000" b="0" i="0" u="none" strike="noStrike" dirty="0">
                        <a:solidFill>
                          <a:srgbClr val="000000"/>
                        </a:solidFill>
                        <a:effectLst/>
                        <a:latin typeface="Calibri" panose="020F0502020204030204" pitchFamily="34" charset="0"/>
                      </a:endParaRPr>
                    </a:p>
                  </a:txBody>
                  <a:tcPr marL="3175" marR="3175" marT="3175" marB="0" anchor="b"/>
                </a:tc>
                <a:extLst>
                  <a:ext uri="{0D108BD9-81ED-4DB2-BD59-A6C34878D82A}">
                    <a16:rowId xmlns:a16="http://schemas.microsoft.com/office/drawing/2014/main" val="4163884970"/>
                  </a:ext>
                </a:extLst>
              </a:tr>
              <a:tr h="436575">
                <a:tc>
                  <a:txBody>
                    <a:bodyPr/>
                    <a:lstStyle/>
                    <a:p>
                      <a:pPr algn="ctr" fontAlgn="b"/>
                      <a:r>
                        <a:rPr lang="en-US" sz="2000" u="none" strike="noStrike">
                          <a:effectLst/>
                        </a:rPr>
                        <a:t>2016</a:t>
                      </a:r>
                      <a:endParaRPr lang="en-US" sz="2000" b="0" i="0" u="none" strike="noStrike">
                        <a:solidFill>
                          <a:srgbClr val="000000"/>
                        </a:solidFill>
                        <a:effectLst/>
                        <a:latin typeface="Calibri" panose="020F0502020204030204" pitchFamily="34" charset="0"/>
                      </a:endParaRPr>
                    </a:p>
                  </a:txBody>
                  <a:tcPr marL="3175" marR="3175" marT="3175" marB="0" anchor="b"/>
                </a:tc>
                <a:tc>
                  <a:txBody>
                    <a:bodyPr/>
                    <a:lstStyle/>
                    <a:p>
                      <a:pPr algn="ctr" fontAlgn="b"/>
                      <a:r>
                        <a:rPr lang="en-US" sz="2000" u="none" strike="noStrike">
                          <a:effectLst/>
                        </a:rPr>
                        <a:t>600</a:t>
                      </a:r>
                      <a:endParaRPr lang="en-US" sz="2000" b="0" i="0" u="none" strike="noStrike">
                        <a:solidFill>
                          <a:srgbClr val="000000"/>
                        </a:solidFill>
                        <a:effectLst/>
                        <a:latin typeface="Calibri" panose="020F0502020204030204" pitchFamily="34" charset="0"/>
                      </a:endParaRPr>
                    </a:p>
                  </a:txBody>
                  <a:tcPr marL="3175" marR="3175" marT="3175" marB="0" anchor="b"/>
                </a:tc>
                <a:tc>
                  <a:txBody>
                    <a:bodyPr/>
                    <a:lstStyle/>
                    <a:p>
                      <a:pPr algn="ctr" fontAlgn="b"/>
                      <a:r>
                        <a:rPr lang="en-US" sz="2000" u="none" strike="noStrike" dirty="0">
                          <a:effectLst/>
                        </a:rPr>
                        <a:t>500</a:t>
                      </a:r>
                      <a:endParaRPr lang="en-US" sz="2000" b="0" i="0" u="none" strike="noStrike" dirty="0">
                        <a:solidFill>
                          <a:srgbClr val="000000"/>
                        </a:solidFill>
                        <a:effectLst/>
                        <a:latin typeface="Calibri" panose="020F0502020204030204" pitchFamily="34" charset="0"/>
                      </a:endParaRPr>
                    </a:p>
                  </a:txBody>
                  <a:tcPr marL="3175" marR="3175" marT="3175" marB="0" anchor="b"/>
                </a:tc>
                <a:extLst>
                  <a:ext uri="{0D108BD9-81ED-4DB2-BD59-A6C34878D82A}">
                    <a16:rowId xmlns:a16="http://schemas.microsoft.com/office/drawing/2014/main" val="3955007763"/>
                  </a:ext>
                </a:extLst>
              </a:tr>
              <a:tr h="436575">
                <a:tc>
                  <a:txBody>
                    <a:bodyPr/>
                    <a:lstStyle/>
                    <a:p>
                      <a:pPr algn="ctr" fontAlgn="b"/>
                      <a:r>
                        <a:rPr lang="en-US" sz="2000" u="none" strike="noStrike">
                          <a:effectLst/>
                        </a:rPr>
                        <a:t>2017</a:t>
                      </a:r>
                      <a:endParaRPr lang="en-US" sz="2000" b="0" i="0" u="none" strike="noStrike">
                        <a:solidFill>
                          <a:srgbClr val="000000"/>
                        </a:solidFill>
                        <a:effectLst/>
                        <a:latin typeface="Calibri" panose="020F0502020204030204" pitchFamily="34" charset="0"/>
                      </a:endParaRPr>
                    </a:p>
                  </a:txBody>
                  <a:tcPr marL="3175" marR="3175" marT="3175" marB="0" anchor="b"/>
                </a:tc>
                <a:tc>
                  <a:txBody>
                    <a:bodyPr/>
                    <a:lstStyle/>
                    <a:p>
                      <a:pPr algn="ctr" fontAlgn="b"/>
                      <a:r>
                        <a:rPr lang="en-US" sz="2000" u="none" strike="noStrike">
                          <a:effectLst/>
                        </a:rPr>
                        <a:t>650</a:t>
                      </a:r>
                      <a:endParaRPr lang="en-US" sz="2000" b="0" i="0" u="none" strike="noStrike">
                        <a:solidFill>
                          <a:srgbClr val="000000"/>
                        </a:solidFill>
                        <a:effectLst/>
                        <a:latin typeface="Calibri" panose="020F0502020204030204" pitchFamily="34" charset="0"/>
                      </a:endParaRPr>
                    </a:p>
                  </a:txBody>
                  <a:tcPr marL="3175" marR="3175" marT="3175" marB="0" anchor="b"/>
                </a:tc>
                <a:tc>
                  <a:txBody>
                    <a:bodyPr/>
                    <a:lstStyle/>
                    <a:p>
                      <a:pPr algn="ctr" fontAlgn="b"/>
                      <a:r>
                        <a:rPr lang="en-US" sz="2000" u="none" strike="noStrike" dirty="0">
                          <a:effectLst/>
                        </a:rPr>
                        <a:t>550</a:t>
                      </a:r>
                      <a:endParaRPr lang="en-US" sz="2000" b="0" i="0" u="none" strike="noStrike" dirty="0">
                        <a:solidFill>
                          <a:srgbClr val="000000"/>
                        </a:solidFill>
                        <a:effectLst/>
                        <a:latin typeface="Calibri" panose="020F0502020204030204" pitchFamily="34" charset="0"/>
                      </a:endParaRPr>
                    </a:p>
                  </a:txBody>
                  <a:tcPr marL="3175" marR="3175" marT="3175" marB="0" anchor="b"/>
                </a:tc>
                <a:extLst>
                  <a:ext uri="{0D108BD9-81ED-4DB2-BD59-A6C34878D82A}">
                    <a16:rowId xmlns:a16="http://schemas.microsoft.com/office/drawing/2014/main" val="1044492330"/>
                  </a:ext>
                </a:extLst>
              </a:tr>
              <a:tr h="436575">
                <a:tc>
                  <a:txBody>
                    <a:bodyPr/>
                    <a:lstStyle/>
                    <a:p>
                      <a:pPr algn="ctr" fontAlgn="b"/>
                      <a:r>
                        <a:rPr lang="en-US" sz="2000" u="none" strike="noStrike">
                          <a:effectLst/>
                        </a:rPr>
                        <a:t>2018</a:t>
                      </a:r>
                      <a:endParaRPr lang="en-US" sz="2000" b="0" i="0" u="none" strike="noStrike">
                        <a:solidFill>
                          <a:srgbClr val="000000"/>
                        </a:solidFill>
                        <a:effectLst/>
                        <a:latin typeface="Calibri" panose="020F0502020204030204" pitchFamily="34" charset="0"/>
                      </a:endParaRPr>
                    </a:p>
                  </a:txBody>
                  <a:tcPr marL="3175" marR="3175" marT="3175" marB="0" anchor="b"/>
                </a:tc>
                <a:tc>
                  <a:txBody>
                    <a:bodyPr/>
                    <a:lstStyle/>
                    <a:p>
                      <a:pPr algn="ctr" fontAlgn="b"/>
                      <a:r>
                        <a:rPr lang="en-US" sz="2000" u="none" strike="noStrike">
                          <a:effectLst/>
                        </a:rPr>
                        <a:t>640</a:t>
                      </a:r>
                      <a:endParaRPr lang="en-US" sz="2000" b="0" i="0" u="none" strike="noStrike">
                        <a:solidFill>
                          <a:srgbClr val="000000"/>
                        </a:solidFill>
                        <a:effectLst/>
                        <a:latin typeface="Calibri" panose="020F0502020204030204" pitchFamily="34" charset="0"/>
                      </a:endParaRPr>
                    </a:p>
                  </a:txBody>
                  <a:tcPr marL="3175" marR="3175" marT="3175" marB="0" anchor="b"/>
                </a:tc>
                <a:tc>
                  <a:txBody>
                    <a:bodyPr/>
                    <a:lstStyle/>
                    <a:p>
                      <a:pPr algn="ctr" fontAlgn="b"/>
                      <a:r>
                        <a:rPr lang="en-US" sz="2000" u="none" strike="noStrike" dirty="0">
                          <a:effectLst/>
                        </a:rPr>
                        <a:t>540</a:t>
                      </a:r>
                      <a:endParaRPr lang="en-US" sz="2000" b="0" i="0" u="none" strike="noStrike" dirty="0">
                        <a:solidFill>
                          <a:srgbClr val="000000"/>
                        </a:solidFill>
                        <a:effectLst/>
                        <a:latin typeface="Calibri" panose="020F0502020204030204" pitchFamily="34" charset="0"/>
                      </a:endParaRPr>
                    </a:p>
                  </a:txBody>
                  <a:tcPr marL="3175" marR="3175" marT="3175" marB="0" anchor="b"/>
                </a:tc>
                <a:extLst>
                  <a:ext uri="{0D108BD9-81ED-4DB2-BD59-A6C34878D82A}">
                    <a16:rowId xmlns:a16="http://schemas.microsoft.com/office/drawing/2014/main" val="1587454397"/>
                  </a:ext>
                </a:extLst>
              </a:tr>
              <a:tr h="436575">
                <a:tc>
                  <a:txBody>
                    <a:bodyPr/>
                    <a:lstStyle/>
                    <a:p>
                      <a:pPr algn="ctr" fontAlgn="b"/>
                      <a:r>
                        <a:rPr lang="en-US" sz="2000" u="none" strike="noStrike">
                          <a:effectLst/>
                        </a:rPr>
                        <a:t>2019</a:t>
                      </a:r>
                      <a:endParaRPr lang="en-US" sz="2000" b="0" i="0" u="none" strike="noStrike">
                        <a:solidFill>
                          <a:srgbClr val="000000"/>
                        </a:solidFill>
                        <a:effectLst/>
                        <a:latin typeface="Calibri" panose="020F0502020204030204" pitchFamily="34" charset="0"/>
                      </a:endParaRPr>
                    </a:p>
                  </a:txBody>
                  <a:tcPr marL="3175" marR="3175" marT="3175" marB="0" anchor="b"/>
                </a:tc>
                <a:tc>
                  <a:txBody>
                    <a:bodyPr/>
                    <a:lstStyle/>
                    <a:p>
                      <a:pPr algn="ctr" fontAlgn="b"/>
                      <a:r>
                        <a:rPr lang="en-US" sz="2000" u="none" strike="noStrike">
                          <a:effectLst/>
                        </a:rPr>
                        <a:t>700</a:t>
                      </a:r>
                      <a:endParaRPr lang="en-US" sz="2000" b="0" i="0" u="none" strike="noStrike">
                        <a:solidFill>
                          <a:srgbClr val="000000"/>
                        </a:solidFill>
                        <a:effectLst/>
                        <a:latin typeface="Calibri" panose="020F0502020204030204" pitchFamily="34" charset="0"/>
                      </a:endParaRPr>
                    </a:p>
                  </a:txBody>
                  <a:tcPr marL="3175" marR="3175" marT="3175" marB="0" anchor="b"/>
                </a:tc>
                <a:tc>
                  <a:txBody>
                    <a:bodyPr/>
                    <a:lstStyle/>
                    <a:p>
                      <a:pPr algn="ctr" fontAlgn="b"/>
                      <a:r>
                        <a:rPr lang="en-US" sz="2000" u="none" strike="noStrike" dirty="0">
                          <a:effectLst/>
                        </a:rPr>
                        <a:t>500</a:t>
                      </a:r>
                      <a:endParaRPr lang="en-US" sz="2000" b="0" i="0" u="none" strike="noStrike" dirty="0">
                        <a:solidFill>
                          <a:srgbClr val="000000"/>
                        </a:solidFill>
                        <a:effectLst/>
                        <a:latin typeface="Calibri" panose="020F0502020204030204" pitchFamily="34" charset="0"/>
                      </a:endParaRPr>
                    </a:p>
                  </a:txBody>
                  <a:tcPr marL="3175" marR="3175" marT="3175" marB="0" anchor="b"/>
                </a:tc>
                <a:extLst>
                  <a:ext uri="{0D108BD9-81ED-4DB2-BD59-A6C34878D82A}">
                    <a16:rowId xmlns:a16="http://schemas.microsoft.com/office/drawing/2014/main" val="1875786532"/>
                  </a:ext>
                </a:extLst>
              </a:tr>
              <a:tr h="436575">
                <a:tc>
                  <a:txBody>
                    <a:bodyPr/>
                    <a:lstStyle/>
                    <a:p>
                      <a:pPr algn="ctr" fontAlgn="b"/>
                      <a:r>
                        <a:rPr lang="en-US" sz="2000" u="none" strike="noStrike">
                          <a:effectLst/>
                        </a:rPr>
                        <a:t>2020</a:t>
                      </a:r>
                      <a:endParaRPr lang="en-US" sz="2000" b="0" i="0" u="none" strike="noStrike">
                        <a:solidFill>
                          <a:srgbClr val="000000"/>
                        </a:solidFill>
                        <a:effectLst/>
                        <a:latin typeface="Calibri" panose="020F0502020204030204" pitchFamily="34" charset="0"/>
                      </a:endParaRPr>
                    </a:p>
                  </a:txBody>
                  <a:tcPr marL="3175" marR="3175" marT="3175" marB="0" anchor="b"/>
                </a:tc>
                <a:tc>
                  <a:txBody>
                    <a:bodyPr/>
                    <a:lstStyle/>
                    <a:p>
                      <a:pPr algn="ctr" fontAlgn="b"/>
                      <a:r>
                        <a:rPr lang="en-US" sz="2000" u="none" strike="noStrike">
                          <a:effectLst/>
                        </a:rPr>
                        <a:t>200</a:t>
                      </a:r>
                      <a:endParaRPr lang="en-US" sz="2000" b="0" i="0" u="none" strike="noStrike">
                        <a:solidFill>
                          <a:srgbClr val="000000"/>
                        </a:solidFill>
                        <a:effectLst/>
                        <a:latin typeface="Calibri" panose="020F0502020204030204" pitchFamily="34" charset="0"/>
                      </a:endParaRPr>
                    </a:p>
                  </a:txBody>
                  <a:tcPr marL="3175" marR="3175" marT="3175" marB="0" anchor="b"/>
                </a:tc>
                <a:tc>
                  <a:txBody>
                    <a:bodyPr/>
                    <a:lstStyle/>
                    <a:p>
                      <a:pPr algn="ctr" fontAlgn="b"/>
                      <a:r>
                        <a:rPr lang="en-US" sz="2000" u="none" strike="noStrike" dirty="0">
                          <a:effectLst/>
                        </a:rPr>
                        <a:t>100</a:t>
                      </a:r>
                      <a:endParaRPr lang="en-US" sz="2000" b="0" i="0" u="none" strike="noStrike" dirty="0">
                        <a:solidFill>
                          <a:srgbClr val="000000"/>
                        </a:solidFill>
                        <a:effectLst/>
                        <a:latin typeface="Calibri" panose="020F0502020204030204" pitchFamily="34" charset="0"/>
                      </a:endParaRPr>
                    </a:p>
                  </a:txBody>
                  <a:tcPr marL="3175" marR="3175" marT="3175" marB="0" anchor="b"/>
                </a:tc>
                <a:extLst>
                  <a:ext uri="{0D108BD9-81ED-4DB2-BD59-A6C34878D82A}">
                    <a16:rowId xmlns:a16="http://schemas.microsoft.com/office/drawing/2014/main" val="2706410774"/>
                  </a:ext>
                </a:extLst>
              </a:tr>
            </a:tbl>
          </a:graphicData>
        </a:graphic>
      </p:graphicFrame>
      <p:sp>
        <p:nvSpPr>
          <p:cNvPr id="6" name="TextBox 5">
            <a:extLst>
              <a:ext uri="{FF2B5EF4-FFF2-40B4-BE49-F238E27FC236}">
                <a16:creationId xmlns:a16="http://schemas.microsoft.com/office/drawing/2014/main" id="{835D4B1E-AB24-4718-8FB9-1D1BA49E0636}"/>
              </a:ext>
            </a:extLst>
          </p:cNvPr>
          <p:cNvSpPr txBox="1"/>
          <p:nvPr/>
        </p:nvSpPr>
        <p:spPr>
          <a:xfrm>
            <a:off x="5105400" y="1981200"/>
            <a:ext cx="5791200" cy="830997"/>
          </a:xfrm>
          <a:prstGeom prst="rect">
            <a:avLst/>
          </a:prstGeom>
          <a:noFill/>
        </p:spPr>
        <p:txBody>
          <a:bodyPr wrap="square" rtlCol="0">
            <a:spAutoFit/>
          </a:bodyPr>
          <a:lstStyle/>
          <a:p>
            <a:r>
              <a:rPr lang="en-US" sz="2400" dirty="0"/>
              <a:t>How would you visualize the differences between the product sales over time?</a:t>
            </a:r>
          </a:p>
        </p:txBody>
      </p:sp>
      <p:graphicFrame>
        <p:nvGraphicFramePr>
          <p:cNvPr id="7" name="Chart 6">
            <a:extLst>
              <a:ext uri="{FF2B5EF4-FFF2-40B4-BE49-F238E27FC236}">
                <a16:creationId xmlns:a16="http://schemas.microsoft.com/office/drawing/2014/main" id="{E6979A27-C874-4C58-ABD2-76912D203F9A}"/>
              </a:ext>
            </a:extLst>
          </p:cNvPr>
          <p:cNvGraphicFramePr>
            <a:graphicFrameLocks/>
          </p:cNvGraphicFramePr>
          <p:nvPr>
            <p:extLst>
              <p:ext uri="{D42A27DB-BD31-4B8C-83A1-F6EECF244321}">
                <p14:modId xmlns:p14="http://schemas.microsoft.com/office/powerpoint/2010/main" val="2254176091"/>
              </p:ext>
            </p:extLst>
          </p:nvPr>
        </p:nvGraphicFramePr>
        <p:xfrm>
          <a:off x="5715000" y="3269397"/>
          <a:ext cx="4572000" cy="27432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122117226"/>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Measuring correlation</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600200"/>
                <a:ext cx="11353800" cy="5181600"/>
              </a:xfrm>
            </p:spPr>
            <p:txBody>
              <a:bodyPr>
                <a:normAutofit fontScale="92500" lnSpcReduction="20000"/>
              </a:bodyPr>
              <a:lstStyle/>
              <a:p>
                <a:r>
                  <a:rPr lang="en-US" dirty="0">
                    <a:solidFill>
                      <a:srgbClr val="FF3300"/>
                    </a:solidFill>
                  </a:rPr>
                  <a:t>Pearson correlation coefficient</a:t>
                </a:r>
                <a:r>
                  <a:rPr lang="en-US" dirty="0"/>
                  <a:t>: measures the extent to which two variables are </a:t>
                </a:r>
                <a:r>
                  <a:rPr lang="en-US" dirty="0">
                    <a:solidFill>
                      <a:srgbClr val="0070C0"/>
                    </a:solidFill>
                  </a:rPr>
                  <a:t>linearly correlated</a:t>
                </a:r>
              </a:p>
              <a:p>
                <a:pPr lvl="1"/>
                <a14:m>
                  <m:oMath xmlns:m="http://schemas.openxmlformats.org/officeDocument/2006/math">
                    <m:r>
                      <a:rPr lang="en-US" b="0" i="1" smtClean="0">
                        <a:latin typeface="Cambria Math"/>
                      </a:rPr>
                      <m:t>𝑋</m:t>
                    </m:r>
                    <m:r>
                      <a:rPr lang="en-US" b="0" i="1" smtClean="0">
                        <a:latin typeface="Cambria Math"/>
                      </a:rPr>
                      <m:t>=</m:t>
                    </m:r>
                    <m:d>
                      <m:dPr>
                        <m:begChr m:val="{"/>
                        <m:endChr m:val="}"/>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a:rPr>
                              <m:t>𝑥</m:t>
                            </m:r>
                          </m:e>
                          <m:sub>
                            <m:r>
                              <a:rPr lang="en-US" b="0" i="1" smtClean="0">
                                <a:latin typeface="Cambria Math"/>
                              </a:rPr>
                              <m:t>1</m:t>
                            </m:r>
                          </m:sub>
                        </m:sSub>
                        <m:r>
                          <a:rPr lang="en-US" b="0" i="1" smtClean="0">
                            <a:latin typeface="Cambria Math"/>
                          </a:rPr>
                          <m:t>,…,</m:t>
                        </m:r>
                        <m:sSub>
                          <m:sSubPr>
                            <m:ctrlPr>
                              <a:rPr lang="en-US" b="0" i="1" smtClean="0">
                                <a:latin typeface="Cambria Math" panose="02040503050406030204" pitchFamily="18" charset="0"/>
                              </a:rPr>
                            </m:ctrlPr>
                          </m:sSubPr>
                          <m:e>
                            <m:r>
                              <a:rPr lang="en-US" b="0" i="1" smtClean="0">
                                <a:latin typeface="Cambria Math"/>
                              </a:rPr>
                              <m:t>𝑥</m:t>
                            </m:r>
                          </m:e>
                          <m:sub>
                            <m:r>
                              <a:rPr lang="en-US" b="0" i="1" smtClean="0">
                                <a:latin typeface="Cambria Math"/>
                              </a:rPr>
                              <m:t>𝑛</m:t>
                            </m:r>
                          </m:sub>
                        </m:sSub>
                      </m:e>
                    </m:d>
                  </m:oMath>
                </a14:m>
                <a:endParaRPr lang="en-US" b="0" dirty="0"/>
              </a:p>
              <a:p>
                <a:pPr lvl="1"/>
                <a14:m>
                  <m:oMath xmlns:m="http://schemas.openxmlformats.org/officeDocument/2006/math">
                    <m:r>
                      <a:rPr lang="en-US" b="0" i="1" smtClean="0">
                        <a:latin typeface="Cambria Math"/>
                      </a:rPr>
                      <m:t>𝑌</m:t>
                    </m:r>
                    <m:r>
                      <a:rPr lang="en-US" b="0" i="1" smtClean="0">
                        <a:latin typeface="Cambria Math"/>
                      </a:rPr>
                      <m:t>=</m:t>
                    </m:r>
                    <m:d>
                      <m:dPr>
                        <m:begChr m:val="{"/>
                        <m:endChr m:val="}"/>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a:rPr>
                              <m:t>𝑦</m:t>
                            </m:r>
                          </m:e>
                          <m:sub>
                            <m:r>
                              <a:rPr lang="en-US" b="0" i="1" smtClean="0">
                                <a:latin typeface="Cambria Math"/>
                              </a:rPr>
                              <m:t>1</m:t>
                            </m:r>
                          </m:sub>
                        </m:sSub>
                        <m:r>
                          <a:rPr lang="en-US" b="0" i="1" smtClean="0">
                            <a:latin typeface="Cambria Math"/>
                          </a:rPr>
                          <m:t>,…,</m:t>
                        </m:r>
                        <m:sSub>
                          <m:sSubPr>
                            <m:ctrlPr>
                              <a:rPr lang="en-US" b="0" i="1" smtClean="0">
                                <a:latin typeface="Cambria Math" panose="02040503050406030204" pitchFamily="18" charset="0"/>
                              </a:rPr>
                            </m:ctrlPr>
                          </m:sSubPr>
                          <m:e>
                            <m:r>
                              <a:rPr lang="en-US" b="0" i="1" smtClean="0">
                                <a:latin typeface="Cambria Math"/>
                              </a:rPr>
                              <m:t>𝑦</m:t>
                            </m:r>
                          </m:e>
                          <m:sub>
                            <m:r>
                              <a:rPr lang="en-US" b="0" i="1" smtClean="0">
                                <a:latin typeface="Cambria Math"/>
                              </a:rPr>
                              <m:t>𝑛</m:t>
                            </m:r>
                          </m:sub>
                        </m:sSub>
                      </m:e>
                    </m:d>
                  </m:oMath>
                </a14:m>
                <a:endParaRPr lang="en-US" b="0" dirty="0"/>
              </a:p>
              <a:p>
                <a:pPr lvl="1"/>
                <a14:m>
                  <m:oMath xmlns:m="http://schemas.openxmlformats.org/officeDocument/2006/math">
                    <m:r>
                      <a:rPr lang="en-US" b="0" i="1" smtClean="0">
                        <a:latin typeface="Cambria Math"/>
                      </a:rPr>
                      <m:t>𝑐𝑜𝑟𝑟</m:t>
                    </m:r>
                    <m:d>
                      <m:dPr>
                        <m:ctrlPr>
                          <a:rPr lang="en-US" b="0" i="1" smtClean="0">
                            <a:latin typeface="Cambria Math" panose="02040503050406030204" pitchFamily="18" charset="0"/>
                          </a:rPr>
                        </m:ctrlPr>
                      </m:dPr>
                      <m:e>
                        <m:r>
                          <a:rPr lang="en-US" b="0" i="1" smtClean="0">
                            <a:latin typeface="Cambria Math"/>
                          </a:rPr>
                          <m:t>𝑋</m:t>
                        </m:r>
                        <m:r>
                          <a:rPr lang="en-US" b="0" i="1" smtClean="0">
                            <a:latin typeface="Cambria Math"/>
                          </a:rPr>
                          <m:t>,</m:t>
                        </m:r>
                        <m:r>
                          <a:rPr lang="en-US" b="0" i="1" smtClean="0">
                            <a:latin typeface="Cambria Math"/>
                          </a:rPr>
                          <m:t>𝑌</m:t>
                        </m:r>
                      </m:e>
                    </m:d>
                    <m:r>
                      <a:rPr lang="en-US" b="0" i="1" smtClean="0">
                        <a:latin typeface="Cambria Math"/>
                      </a:rPr>
                      <m:t>=</m:t>
                    </m:r>
                    <m:f>
                      <m:fPr>
                        <m:ctrlPr>
                          <a:rPr lang="en-US" i="1">
                            <a:latin typeface="Cambria Math" panose="02040503050406030204" pitchFamily="18" charset="0"/>
                          </a:rPr>
                        </m:ctrlPr>
                      </m:fPr>
                      <m:num>
                        <m:nary>
                          <m:naryPr>
                            <m:chr m:val="∑"/>
                            <m:supHide m:val="on"/>
                            <m:ctrlPr>
                              <a:rPr lang="en-US" i="1">
                                <a:latin typeface="Cambria Math" panose="02040503050406030204" pitchFamily="18" charset="0"/>
                              </a:rPr>
                            </m:ctrlPr>
                          </m:naryPr>
                          <m:sub>
                            <m:r>
                              <a:rPr lang="en-US" i="1">
                                <a:latin typeface="Cambria Math" panose="02040503050406030204" pitchFamily="18" charset="0"/>
                              </a:rPr>
                              <m:t>𝑖</m:t>
                            </m:r>
                          </m:sub>
                          <m:sup/>
                          <m:e>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𝑖</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𝜇</m:t>
                                </m:r>
                              </m:e>
                              <m:sub>
                                <m:r>
                                  <a:rPr lang="en-US" i="1">
                                    <a:latin typeface="Cambria Math" panose="02040503050406030204" pitchFamily="18" charset="0"/>
                                  </a:rPr>
                                  <m:t>𝑋</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𝑦</m:t>
                                </m:r>
                              </m:e>
                              <m:sub>
                                <m:r>
                                  <a:rPr lang="en-US" i="1">
                                    <a:latin typeface="Cambria Math" panose="02040503050406030204" pitchFamily="18" charset="0"/>
                                  </a:rPr>
                                  <m:t>𝑖</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𝜇</m:t>
                                </m:r>
                              </m:e>
                              <m:sub>
                                <m:r>
                                  <a:rPr lang="en-US" i="1">
                                    <a:latin typeface="Cambria Math" panose="02040503050406030204" pitchFamily="18" charset="0"/>
                                  </a:rPr>
                                  <m:t>𝑌</m:t>
                                </m:r>
                              </m:sub>
                            </m:sSub>
                            <m:r>
                              <a:rPr lang="en-US" i="1">
                                <a:latin typeface="Cambria Math" panose="02040503050406030204" pitchFamily="18" charset="0"/>
                              </a:rPr>
                              <m:t>)</m:t>
                            </m:r>
                          </m:e>
                        </m:nary>
                      </m:num>
                      <m:den>
                        <m:rad>
                          <m:radPr>
                            <m:degHide m:val="on"/>
                            <m:ctrlPr>
                              <a:rPr lang="en-US" i="1">
                                <a:latin typeface="Cambria Math" panose="02040503050406030204" pitchFamily="18" charset="0"/>
                              </a:rPr>
                            </m:ctrlPr>
                          </m:radPr>
                          <m:deg/>
                          <m:e>
                            <m:nary>
                              <m:naryPr>
                                <m:chr m:val="∑"/>
                                <m:supHide m:val="on"/>
                                <m:ctrlPr>
                                  <a:rPr lang="en-US" i="1">
                                    <a:latin typeface="Cambria Math" panose="02040503050406030204" pitchFamily="18" charset="0"/>
                                  </a:rPr>
                                </m:ctrlPr>
                              </m:naryPr>
                              <m:sub>
                                <m:r>
                                  <a:rPr lang="en-US" i="1">
                                    <a:latin typeface="Cambria Math" panose="02040503050406030204" pitchFamily="18" charset="0"/>
                                  </a:rPr>
                                  <m:t>𝑖</m:t>
                                </m:r>
                              </m:sub>
                              <m:sup/>
                              <m:e>
                                <m:sSup>
                                  <m:sSupPr>
                                    <m:ctrlPr>
                                      <a:rPr lang="en-US" i="1">
                                        <a:latin typeface="Cambria Math" panose="02040503050406030204" pitchFamily="18" charset="0"/>
                                      </a:rPr>
                                    </m:ctrlPr>
                                  </m:sSupPr>
                                  <m:e>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𝑖</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𝜇</m:t>
                                            </m:r>
                                          </m:e>
                                          <m:sub>
                                            <m:r>
                                              <a:rPr lang="en-US" i="1">
                                                <a:latin typeface="Cambria Math" panose="02040503050406030204" pitchFamily="18" charset="0"/>
                                              </a:rPr>
                                              <m:t>𝑋</m:t>
                                            </m:r>
                                          </m:sub>
                                        </m:sSub>
                                      </m:e>
                                    </m:d>
                                  </m:e>
                                  <m:sup>
                                    <m:r>
                                      <a:rPr lang="en-US" i="1">
                                        <a:latin typeface="Cambria Math" panose="02040503050406030204" pitchFamily="18" charset="0"/>
                                      </a:rPr>
                                      <m:t>2</m:t>
                                    </m:r>
                                  </m:sup>
                                </m:sSup>
                              </m:e>
                            </m:nary>
                          </m:e>
                        </m:rad>
                        <m:rad>
                          <m:radPr>
                            <m:degHide m:val="on"/>
                            <m:ctrlPr>
                              <a:rPr lang="en-US" i="1">
                                <a:latin typeface="Cambria Math" panose="02040503050406030204" pitchFamily="18" charset="0"/>
                              </a:rPr>
                            </m:ctrlPr>
                          </m:radPr>
                          <m:deg/>
                          <m:e>
                            <m:nary>
                              <m:naryPr>
                                <m:chr m:val="∑"/>
                                <m:supHide m:val="on"/>
                                <m:ctrlPr>
                                  <a:rPr lang="en-US" i="1">
                                    <a:latin typeface="Cambria Math" panose="02040503050406030204" pitchFamily="18" charset="0"/>
                                  </a:rPr>
                                </m:ctrlPr>
                              </m:naryPr>
                              <m:sub>
                                <m:r>
                                  <a:rPr lang="en-US" i="1">
                                    <a:latin typeface="Cambria Math" panose="02040503050406030204" pitchFamily="18" charset="0"/>
                                  </a:rPr>
                                  <m:t>𝑖</m:t>
                                </m:r>
                              </m:sub>
                              <m:sup/>
                              <m:e>
                                <m:sSup>
                                  <m:sSupPr>
                                    <m:ctrlPr>
                                      <a:rPr lang="en-US" i="1">
                                        <a:latin typeface="Cambria Math" panose="02040503050406030204" pitchFamily="18" charset="0"/>
                                      </a:rPr>
                                    </m:ctrlPr>
                                  </m:sSupPr>
                                  <m:e>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𝑦</m:t>
                                            </m:r>
                                          </m:e>
                                          <m:sub>
                                            <m:r>
                                              <a:rPr lang="en-US" i="1">
                                                <a:latin typeface="Cambria Math" panose="02040503050406030204" pitchFamily="18" charset="0"/>
                                              </a:rPr>
                                              <m:t>𝑖</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𝜇</m:t>
                                            </m:r>
                                          </m:e>
                                          <m:sub>
                                            <m:r>
                                              <a:rPr lang="en-US" i="1">
                                                <a:latin typeface="Cambria Math" panose="02040503050406030204" pitchFamily="18" charset="0"/>
                                              </a:rPr>
                                              <m:t>𝑌</m:t>
                                            </m:r>
                                          </m:sub>
                                        </m:sSub>
                                      </m:e>
                                    </m:d>
                                  </m:e>
                                  <m:sup>
                                    <m:r>
                                      <a:rPr lang="en-US" i="1">
                                        <a:latin typeface="Cambria Math" panose="02040503050406030204" pitchFamily="18" charset="0"/>
                                      </a:rPr>
                                      <m:t>2</m:t>
                                    </m:r>
                                  </m:sup>
                                </m:sSup>
                              </m:e>
                            </m:nary>
                          </m:e>
                        </m:rad>
                      </m:den>
                    </m:f>
                  </m:oMath>
                </a14:m>
                <a:endParaRPr lang="en-US" dirty="0"/>
              </a:p>
              <a:p>
                <a:pPr lvl="1"/>
                <a:r>
                  <a:rPr lang="en-US" dirty="0"/>
                  <a:t>It comes with a </a:t>
                </a:r>
                <a:r>
                  <a:rPr lang="en-US" dirty="0">
                    <a:solidFill>
                      <a:srgbClr val="FF3300"/>
                    </a:solidFill>
                  </a:rPr>
                  <a:t>p-value</a:t>
                </a:r>
              </a:p>
              <a:p>
                <a:pPr lvl="2"/>
                <a:r>
                  <a:rPr lang="en-US" dirty="0"/>
                  <a:t>The p-value is the probability that the correlation was by chance.</a:t>
                </a:r>
              </a:p>
              <a:p>
                <a:pPr lvl="1"/>
                <a:r>
                  <a:rPr lang="en-US" dirty="0"/>
                  <a:t>Assumes no outliers and that the variables are normally distributed</a:t>
                </a:r>
              </a:p>
              <a:p>
                <a:pPr lvl="2"/>
                <a:endParaRPr lang="en-US" dirty="0"/>
              </a:p>
              <a:p>
                <a:r>
                  <a:rPr lang="en-US" dirty="0">
                    <a:solidFill>
                      <a:srgbClr val="FF0000"/>
                    </a:solidFill>
                  </a:rPr>
                  <a:t>Spearman rank correlation coefficient</a:t>
                </a:r>
                <a:r>
                  <a:rPr lang="en-US" dirty="0"/>
                  <a:t>: tells us if two variable are </a:t>
                </a:r>
                <a:r>
                  <a:rPr lang="en-US" dirty="0">
                    <a:solidFill>
                      <a:srgbClr val="0070C0"/>
                    </a:solidFill>
                  </a:rPr>
                  <a:t>rank-correlated</a:t>
                </a:r>
                <a:r>
                  <a:rPr lang="en-US" dirty="0"/>
                  <a:t> </a:t>
                </a:r>
              </a:p>
              <a:p>
                <a:pPr lvl="1"/>
                <a:r>
                  <a:rPr lang="en-US" dirty="0"/>
                  <a:t>They place items in the same order – Pearson correlation of the rank vectors</a:t>
                </a:r>
              </a:p>
              <a:p>
                <a:pPr lvl="1"/>
                <a:r>
                  <a:rPr lang="en-US" dirty="0"/>
                  <a:t>For ranking without ties it looks at the differences between the ranks of the same items</a:t>
                </a:r>
              </a:p>
              <a:p>
                <a:pPr lvl="2"/>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600200"/>
                <a:ext cx="11353800" cy="5181600"/>
              </a:xfrm>
              <a:blipFill>
                <a:blip r:embed="rId2"/>
                <a:stretch>
                  <a:fillRect l="-590" t="-2706" r="-1396" b="-706"/>
                </a:stretch>
              </a:blipFill>
            </p:spPr>
            <p:txBody>
              <a:bodyPr/>
              <a:lstStyle/>
              <a:p>
                <a:r>
                  <a:rPr lang="en-US">
                    <a:noFill/>
                  </a:rPr>
                  <a:t> </a:t>
                </a:r>
              </a:p>
            </p:txBody>
          </p:sp>
        </mc:Fallback>
      </mc:AlternateContent>
      <p:pic>
        <p:nvPicPr>
          <p:cNvPr id="46082" name="Picture 2" descr="https://upload.wikimedia.org/wikipedia/commons/thumb/3/34/Correlation_coefficient.png/400px-Correlation_coefficient.pn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10400" y="2209800"/>
            <a:ext cx="3810000" cy="210502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9509985B-1C1E-4855-8BE9-A294CAD08EEE}"/>
              </a:ext>
            </a:extLst>
          </p:cNvPr>
          <p:cNvSpPr txBox="1"/>
          <p:nvPr/>
        </p:nvSpPr>
        <p:spPr>
          <a:xfrm>
            <a:off x="3200400" y="2514600"/>
            <a:ext cx="3441968" cy="369332"/>
          </a:xfrm>
          <a:prstGeom prst="rect">
            <a:avLst/>
          </a:prstGeom>
          <a:noFill/>
          <a:ln>
            <a:solidFill>
              <a:srgbClr val="FF0000"/>
            </a:solidFill>
          </a:ln>
        </p:spPr>
        <p:txBody>
          <a:bodyPr wrap="none" rtlCol="0">
            <a:spAutoFit/>
          </a:bodyPr>
          <a:lstStyle/>
          <a:p>
            <a:r>
              <a:rPr lang="en-US" dirty="0"/>
              <a:t>Must have </a:t>
            </a:r>
            <a:r>
              <a:rPr lang="en-US" dirty="0">
                <a:solidFill>
                  <a:srgbClr val="FF0000"/>
                </a:solidFill>
              </a:rPr>
              <a:t>pairs</a:t>
            </a:r>
            <a:r>
              <a:rPr lang="en-US" dirty="0"/>
              <a:t> of observations</a:t>
            </a:r>
          </a:p>
        </p:txBody>
      </p:sp>
    </p:spTree>
    <p:extLst>
      <p:ext uri="{BB962C8B-B14F-4D97-AF65-F5344CB8AC3E}">
        <p14:creationId xmlns:p14="http://schemas.microsoft.com/office/powerpoint/2010/main" val="39087856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1078" name="Rectangle 6"/>
          <p:cNvSpPr>
            <a:spLocks noGrp="1" noChangeArrowheads="1"/>
          </p:cNvSpPr>
          <p:nvPr>
            <p:ph type="title"/>
          </p:nvPr>
        </p:nvSpPr>
        <p:spPr/>
        <p:txBody>
          <a:bodyPr/>
          <a:lstStyle/>
          <a:p>
            <a:r>
              <a:rPr lang="en-US" dirty="0"/>
              <a:t>Mixed Relational Data </a:t>
            </a:r>
          </a:p>
        </p:txBody>
      </p:sp>
      <p:sp>
        <p:nvSpPr>
          <p:cNvPr id="771079" name="Rectangle 7"/>
          <p:cNvSpPr>
            <a:spLocks noGrp="1" noChangeArrowheads="1"/>
          </p:cNvSpPr>
          <p:nvPr>
            <p:ph type="body" idx="1"/>
          </p:nvPr>
        </p:nvSpPr>
        <p:spPr/>
        <p:txBody>
          <a:bodyPr/>
          <a:lstStyle/>
          <a:p>
            <a:r>
              <a:rPr lang="en-US" dirty="0"/>
              <a:t>Some times it is convenient to represent </a:t>
            </a:r>
            <a:r>
              <a:rPr lang="en-US" dirty="0">
                <a:solidFill>
                  <a:srgbClr val="0070C0"/>
                </a:solidFill>
              </a:rPr>
              <a:t>numerical</a:t>
            </a:r>
            <a:r>
              <a:rPr lang="en-US" dirty="0">
                <a:solidFill>
                  <a:schemeClr val="accent6">
                    <a:lumMod val="75000"/>
                  </a:schemeClr>
                </a:solidFill>
              </a:rPr>
              <a:t> </a:t>
            </a:r>
            <a:r>
              <a:rPr lang="en-US" dirty="0"/>
              <a:t>attributes as </a:t>
            </a:r>
            <a:r>
              <a:rPr lang="en-US" dirty="0">
                <a:solidFill>
                  <a:schemeClr val="accent6">
                    <a:lumMod val="75000"/>
                  </a:schemeClr>
                </a:solidFill>
              </a:rPr>
              <a:t>categorical</a:t>
            </a:r>
            <a:r>
              <a:rPr lang="en-US" dirty="0"/>
              <a:t>.</a:t>
            </a:r>
          </a:p>
          <a:p>
            <a:pPr lvl="1"/>
            <a:r>
              <a:rPr lang="en-US" dirty="0"/>
              <a:t>Group the values of the numerical attributes into </a:t>
            </a:r>
            <a:r>
              <a:rPr lang="en-US" dirty="0">
                <a:solidFill>
                  <a:schemeClr val="accent6">
                    <a:lumMod val="75000"/>
                  </a:schemeClr>
                </a:solidFill>
              </a:rPr>
              <a:t>bins</a:t>
            </a:r>
          </a:p>
          <a:p>
            <a:pPr lvl="1"/>
            <a:endParaRPr lang="en-US" dirty="0"/>
          </a:p>
          <a:p>
            <a:pPr lvl="1"/>
            <a:endParaRPr lang="en-US" dirty="0"/>
          </a:p>
        </p:txBody>
      </p:sp>
      <p:graphicFrame>
        <p:nvGraphicFramePr>
          <p:cNvPr id="3" name="Table 2">
            <a:extLst>
              <a:ext uri="{FF2B5EF4-FFF2-40B4-BE49-F238E27FC236}">
                <a16:creationId xmlns:a16="http://schemas.microsoft.com/office/drawing/2014/main" id="{A93C4A89-EFDF-499B-B3B3-D71DB5DF6B25}"/>
              </a:ext>
            </a:extLst>
          </p:cNvPr>
          <p:cNvGraphicFramePr>
            <a:graphicFrameLocks noGrp="1"/>
          </p:cNvGraphicFramePr>
          <p:nvPr>
            <p:extLst>
              <p:ext uri="{D42A27DB-BD31-4B8C-83A1-F6EECF244321}">
                <p14:modId xmlns:p14="http://schemas.microsoft.com/office/powerpoint/2010/main" val="209430567"/>
              </p:ext>
            </p:extLst>
          </p:nvPr>
        </p:nvGraphicFramePr>
        <p:xfrm>
          <a:off x="685800" y="3429000"/>
          <a:ext cx="9677402" cy="2286000"/>
        </p:xfrm>
        <a:graphic>
          <a:graphicData uri="http://schemas.openxmlformats.org/drawingml/2006/table">
            <a:tbl>
              <a:tblPr firstRow="1" bandRow="1">
                <a:tableStyleId>{073A0DAA-6AF3-43AB-8588-CEC1D06C72B9}</a:tableStyleId>
              </a:tblPr>
              <a:tblGrid>
                <a:gridCol w="1382486">
                  <a:extLst>
                    <a:ext uri="{9D8B030D-6E8A-4147-A177-3AD203B41FA5}">
                      <a16:colId xmlns:a16="http://schemas.microsoft.com/office/drawing/2014/main" val="495757733"/>
                    </a:ext>
                  </a:extLst>
                </a:gridCol>
                <a:gridCol w="1382486">
                  <a:extLst>
                    <a:ext uri="{9D8B030D-6E8A-4147-A177-3AD203B41FA5}">
                      <a16:colId xmlns:a16="http://schemas.microsoft.com/office/drawing/2014/main" val="1147096220"/>
                    </a:ext>
                  </a:extLst>
                </a:gridCol>
                <a:gridCol w="1382486">
                  <a:extLst>
                    <a:ext uri="{9D8B030D-6E8A-4147-A177-3AD203B41FA5}">
                      <a16:colId xmlns:a16="http://schemas.microsoft.com/office/drawing/2014/main" val="1553609664"/>
                    </a:ext>
                  </a:extLst>
                </a:gridCol>
                <a:gridCol w="1382486">
                  <a:extLst>
                    <a:ext uri="{9D8B030D-6E8A-4147-A177-3AD203B41FA5}">
                      <a16:colId xmlns:a16="http://schemas.microsoft.com/office/drawing/2014/main" val="1684733431"/>
                    </a:ext>
                  </a:extLst>
                </a:gridCol>
                <a:gridCol w="1382486">
                  <a:extLst>
                    <a:ext uri="{9D8B030D-6E8A-4147-A177-3AD203B41FA5}">
                      <a16:colId xmlns:a16="http://schemas.microsoft.com/office/drawing/2014/main" val="3064115353"/>
                    </a:ext>
                  </a:extLst>
                </a:gridCol>
                <a:gridCol w="1382486">
                  <a:extLst>
                    <a:ext uri="{9D8B030D-6E8A-4147-A177-3AD203B41FA5}">
                      <a16:colId xmlns:a16="http://schemas.microsoft.com/office/drawing/2014/main" val="3812900564"/>
                    </a:ext>
                  </a:extLst>
                </a:gridCol>
                <a:gridCol w="1382486">
                  <a:extLst>
                    <a:ext uri="{9D8B030D-6E8A-4147-A177-3AD203B41FA5}">
                      <a16:colId xmlns:a16="http://schemas.microsoft.com/office/drawing/2014/main" val="2161542125"/>
                    </a:ext>
                  </a:extLst>
                </a:gridCol>
              </a:tblGrid>
              <a:tr h="370840">
                <a:tc>
                  <a:txBody>
                    <a:bodyPr/>
                    <a:lstStyle/>
                    <a:p>
                      <a:r>
                        <a:rPr lang="en-US" sz="2000" dirty="0"/>
                        <a:t>ID Number</a:t>
                      </a:r>
                    </a:p>
                  </a:txBody>
                  <a:tcPr/>
                </a:tc>
                <a:tc>
                  <a:txBody>
                    <a:bodyPr/>
                    <a:lstStyle/>
                    <a:p>
                      <a:r>
                        <a:rPr lang="en-US" sz="2000" dirty="0">
                          <a:solidFill>
                            <a:srgbClr val="0070C0"/>
                          </a:solidFill>
                        </a:rPr>
                        <a:t>Zip Code</a:t>
                      </a:r>
                    </a:p>
                  </a:txBody>
                  <a:tcPr/>
                </a:tc>
                <a:tc>
                  <a:txBody>
                    <a:bodyPr/>
                    <a:lstStyle/>
                    <a:p>
                      <a:r>
                        <a:rPr lang="en-US" sz="2000" dirty="0">
                          <a:solidFill>
                            <a:schemeClr val="accent6">
                              <a:lumMod val="75000"/>
                            </a:schemeClr>
                          </a:solidFill>
                        </a:rPr>
                        <a:t>Age</a:t>
                      </a:r>
                    </a:p>
                  </a:txBody>
                  <a:tcPr/>
                </a:tc>
                <a:tc>
                  <a:txBody>
                    <a:bodyPr/>
                    <a:lstStyle/>
                    <a:p>
                      <a:r>
                        <a:rPr lang="en-US" sz="2000" dirty="0">
                          <a:solidFill>
                            <a:srgbClr val="0070C0"/>
                          </a:solidFill>
                        </a:rPr>
                        <a:t>Marital Status</a:t>
                      </a:r>
                    </a:p>
                  </a:txBody>
                  <a:tcPr/>
                </a:tc>
                <a:tc>
                  <a:txBody>
                    <a:bodyPr/>
                    <a:lstStyle/>
                    <a:p>
                      <a:r>
                        <a:rPr lang="en-US" sz="2000" dirty="0">
                          <a:solidFill>
                            <a:schemeClr val="accent6">
                              <a:lumMod val="75000"/>
                            </a:schemeClr>
                          </a:solidFill>
                        </a:rPr>
                        <a:t>Income</a:t>
                      </a:r>
                    </a:p>
                  </a:txBody>
                  <a:tcPr/>
                </a:tc>
                <a:tc>
                  <a:txBody>
                    <a:bodyPr/>
                    <a:lstStyle/>
                    <a:p>
                      <a:r>
                        <a:rPr lang="en-US" sz="2000" dirty="0">
                          <a:solidFill>
                            <a:srgbClr val="0070C0"/>
                          </a:solidFill>
                        </a:rPr>
                        <a:t>Income Bracket</a:t>
                      </a:r>
                    </a:p>
                  </a:txBody>
                  <a:tcPr/>
                </a:tc>
                <a:tc>
                  <a:txBody>
                    <a:bodyPr/>
                    <a:lstStyle/>
                    <a:p>
                      <a:r>
                        <a:rPr lang="en-US" sz="2000" dirty="0">
                          <a:solidFill>
                            <a:schemeClr val="accent6">
                              <a:lumMod val="75000"/>
                            </a:schemeClr>
                          </a:solidFill>
                        </a:rPr>
                        <a:t>Refund</a:t>
                      </a:r>
                    </a:p>
                  </a:txBody>
                  <a:tcPr/>
                </a:tc>
                <a:extLst>
                  <a:ext uri="{0D108BD9-81ED-4DB2-BD59-A6C34878D82A}">
                    <a16:rowId xmlns:a16="http://schemas.microsoft.com/office/drawing/2014/main" val="4092536289"/>
                  </a:ext>
                </a:extLst>
              </a:tr>
              <a:tr h="370840">
                <a:tc>
                  <a:txBody>
                    <a:bodyPr/>
                    <a:lstStyle/>
                    <a:p>
                      <a:pPr algn="ctr"/>
                      <a:r>
                        <a:rPr lang="en-US" sz="2000" dirty="0"/>
                        <a:t>1129842</a:t>
                      </a:r>
                    </a:p>
                  </a:txBody>
                  <a:tcPr/>
                </a:tc>
                <a:tc>
                  <a:txBody>
                    <a:bodyPr/>
                    <a:lstStyle/>
                    <a:p>
                      <a:pPr algn="ctr"/>
                      <a:r>
                        <a:rPr lang="en-US" sz="2000" dirty="0"/>
                        <a:t>45221</a:t>
                      </a:r>
                    </a:p>
                  </a:txBody>
                  <a:tcPr/>
                </a:tc>
                <a:tc>
                  <a:txBody>
                    <a:bodyPr/>
                    <a:lstStyle/>
                    <a:p>
                      <a:pPr algn="ctr"/>
                      <a:r>
                        <a:rPr lang="en-US" sz="2000" dirty="0"/>
                        <a:t>50s</a:t>
                      </a:r>
                    </a:p>
                  </a:txBody>
                  <a:tcPr>
                    <a:solidFill>
                      <a:srgbClr val="FFFF00"/>
                    </a:solidFill>
                  </a:tcPr>
                </a:tc>
                <a:tc>
                  <a:txBody>
                    <a:bodyPr/>
                    <a:lstStyle/>
                    <a:p>
                      <a:pPr algn="ctr"/>
                      <a:r>
                        <a:rPr lang="en-US" sz="2000" dirty="0"/>
                        <a:t>Single </a:t>
                      </a:r>
                    </a:p>
                  </a:txBody>
                  <a:tcPr/>
                </a:tc>
                <a:tc>
                  <a:txBody>
                    <a:bodyPr/>
                    <a:lstStyle/>
                    <a:p>
                      <a:pPr algn="ctr"/>
                      <a:r>
                        <a:rPr lang="en-US" sz="2000" dirty="0"/>
                        <a:t>High</a:t>
                      </a:r>
                    </a:p>
                  </a:txBody>
                  <a:tcPr/>
                </a:tc>
                <a:tc>
                  <a:txBody>
                    <a:bodyPr/>
                    <a:lstStyle/>
                    <a:p>
                      <a:pPr algn="ctr"/>
                      <a:r>
                        <a:rPr lang="en-US" sz="2000" dirty="0"/>
                        <a:t>High</a:t>
                      </a:r>
                    </a:p>
                  </a:txBody>
                  <a:tcPr/>
                </a:tc>
                <a:tc>
                  <a:txBody>
                    <a:bodyPr/>
                    <a:lstStyle/>
                    <a:p>
                      <a:pPr algn="ctr"/>
                      <a:r>
                        <a:rPr lang="en-US" sz="2000" dirty="0"/>
                        <a:t>0</a:t>
                      </a:r>
                    </a:p>
                  </a:txBody>
                  <a:tcPr/>
                </a:tc>
                <a:extLst>
                  <a:ext uri="{0D108BD9-81ED-4DB2-BD59-A6C34878D82A}">
                    <a16:rowId xmlns:a16="http://schemas.microsoft.com/office/drawing/2014/main" val="4222056352"/>
                  </a:ext>
                </a:extLst>
              </a:tr>
              <a:tr h="370840">
                <a:tc>
                  <a:txBody>
                    <a:bodyPr/>
                    <a:lstStyle/>
                    <a:p>
                      <a:pPr algn="ctr"/>
                      <a:r>
                        <a:rPr lang="en-US" sz="2000" dirty="0"/>
                        <a:t>2342345</a:t>
                      </a:r>
                    </a:p>
                  </a:txBody>
                  <a:tcPr/>
                </a:tc>
                <a:tc>
                  <a:txBody>
                    <a:bodyPr/>
                    <a:lstStyle/>
                    <a:p>
                      <a:pPr algn="ctr"/>
                      <a:r>
                        <a:rPr lang="en-US" sz="2000" dirty="0"/>
                        <a:t>45223</a:t>
                      </a:r>
                    </a:p>
                  </a:txBody>
                  <a:tcPr/>
                </a:tc>
                <a:tc>
                  <a:txBody>
                    <a:bodyPr/>
                    <a:lstStyle/>
                    <a:p>
                      <a:pPr algn="ctr"/>
                      <a:r>
                        <a:rPr lang="en-US" sz="2000" dirty="0"/>
                        <a:t>20s</a:t>
                      </a:r>
                    </a:p>
                  </a:txBody>
                  <a:tcPr>
                    <a:solidFill>
                      <a:srgbClr val="FFFF00"/>
                    </a:solidFill>
                  </a:tcPr>
                </a:tc>
                <a:tc>
                  <a:txBody>
                    <a:bodyPr/>
                    <a:lstStyle/>
                    <a:p>
                      <a:pPr algn="ctr"/>
                      <a:r>
                        <a:rPr lang="en-US" sz="2000" dirty="0"/>
                        <a:t>Married</a:t>
                      </a:r>
                    </a:p>
                  </a:txBody>
                  <a:tcPr/>
                </a:tc>
                <a:tc>
                  <a:txBody>
                    <a:bodyPr/>
                    <a:lstStyle/>
                    <a:p>
                      <a:pPr algn="ctr"/>
                      <a:r>
                        <a:rPr lang="en-US" sz="2000" dirty="0"/>
                        <a:t>Low</a:t>
                      </a:r>
                    </a:p>
                  </a:txBody>
                  <a:tcPr/>
                </a:tc>
                <a:tc>
                  <a:txBody>
                    <a:bodyPr/>
                    <a:lstStyle/>
                    <a:p>
                      <a:pPr algn="ctr"/>
                      <a:r>
                        <a:rPr lang="en-US" sz="2000" dirty="0"/>
                        <a:t>Low</a:t>
                      </a:r>
                    </a:p>
                  </a:txBody>
                  <a:tcPr/>
                </a:tc>
                <a:tc>
                  <a:txBody>
                    <a:bodyPr/>
                    <a:lstStyle/>
                    <a:p>
                      <a:pPr algn="ctr"/>
                      <a:r>
                        <a:rPr lang="en-US" sz="2000" dirty="0"/>
                        <a:t>1</a:t>
                      </a:r>
                    </a:p>
                  </a:txBody>
                  <a:tcPr/>
                </a:tc>
                <a:extLst>
                  <a:ext uri="{0D108BD9-81ED-4DB2-BD59-A6C34878D82A}">
                    <a16:rowId xmlns:a16="http://schemas.microsoft.com/office/drawing/2014/main" val="7954932"/>
                  </a:ext>
                </a:extLst>
              </a:tr>
              <a:tr h="370840">
                <a:tc>
                  <a:txBody>
                    <a:bodyPr/>
                    <a:lstStyle/>
                    <a:p>
                      <a:pPr algn="ctr"/>
                      <a:r>
                        <a:rPr lang="en-US" sz="2000" dirty="0"/>
                        <a:t>1234542</a:t>
                      </a:r>
                    </a:p>
                  </a:txBody>
                  <a:tcPr/>
                </a:tc>
                <a:tc>
                  <a:txBody>
                    <a:bodyPr/>
                    <a:lstStyle/>
                    <a:p>
                      <a:pPr algn="ctr"/>
                      <a:r>
                        <a:rPr lang="en-US" sz="2000" dirty="0"/>
                        <a:t>45221</a:t>
                      </a:r>
                    </a:p>
                  </a:txBody>
                  <a:tcPr/>
                </a:tc>
                <a:tc>
                  <a:txBody>
                    <a:bodyPr/>
                    <a:lstStyle/>
                    <a:p>
                      <a:pPr algn="ctr"/>
                      <a:r>
                        <a:rPr lang="en-US" sz="2000" dirty="0"/>
                        <a:t>40s</a:t>
                      </a:r>
                    </a:p>
                  </a:txBody>
                  <a:tcPr>
                    <a:solidFill>
                      <a:srgbClr val="FFFF00"/>
                    </a:solidFill>
                  </a:tcPr>
                </a:tc>
                <a:tc>
                  <a:txBody>
                    <a:bodyPr/>
                    <a:lstStyle/>
                    <a:p>
                      <a:pPr algn="ctr"/>
                      <a:r>
                        <a:rPr lang="en-US" sz="2000" dirty="0"/>
                        <a:t>Divorced</a:t>
                      </a:r>
                    </a:p>
                  </a:txBody>
                  <a:tcPr/>
                </a:tc>
                <a:tc>
                  <a:txBody>
                    <a:bodyPr/>
                    <a:lstStyle/>
                    <a:p>
                      <a:pPr algn="ctr"/>
                      <a:r>
                        <a:rPr lang="en-US" sz="2000" dirty="0"/>
                        <a:t>High</a:t>
                      </a:r>
                    </a:p>
                  </a:txBody>
                  <a:tcPr/>
                </a:tc>
                <a:tc>
                  <a:txBody>
                    <a:bodyPr/>
                    <a:lstStyle/>
                    <a:p>
                      <a:pPr algn="ctr"/>
                      <a:r>
                        <a:rPr lang="en-US" sz="2000" dirty="0"/>
                        <a:t>High</a:t>
                      </a:r>
                    </a:p>
                  </a:txBody>
                  <a:tcPr/>
                </a:tc>
                <a:tc>
                  <a:txBody>
                    <a:bodyPr/>
                    <a:lstStyle/>
                    <a:p>
                      <a:pPr algn="ctr"/>
                      <a:r>
                        <a:rPr lang="en-US" sz="2000" dirty="0"/>
                        <a:t>0</a:t>
                      </a:r>
                    </a:p>
                  </a:txBody>
                  <a:tcPr/>
                </a:tc>
                <a:extLst>
                  <a:ext uri="{0D108BD9-81ED-4DB2-BD59-A6C34878D82A}">
                    <a16:rowId xmlns:a16="http://schemas.microsoft.com/office/drawing/2014/main" val="958341084"/>
                  </a:ext>
                </a:extLst>
              </a:tr>
              <a:tr h="370840">
                <a:tc>
                  <a:txBody>
                    <a:bodyPr/>
                    <a:lstStyle/>
                    <a:p>
                      <a:pPr algn="ctr"/>
                      <a:r>
                        <a:rPr lang="en-US" sz="2000" dirty="0"/>
                        <a:t>1243535</a:t>
                      </a:r>
                    </a:p>
                  </a:txBody>
                  <a:tcPr/>
                </a:tc>
                <a:tc>
                  <a:txBody>
                    <a:bodyPr/>
                    <a:lstStyle/>
                    <a:p>
                      <a:pPr algn="ctr"/>
                      <a:r>
                        <a:rPr lang="en-US" sz="2000" dirty="0"/>
                        <a:t>45224</a:t>
                      </a:r>
                    </a:p>
                  </a:txBody>
                  <a:tcPr/>
                </a:tc>
                <a:tc>
                  <a:txBody>
                    <a:bodyPr/>
                    <a:lstStyle/>
                    <a:p>
                      <a:pPr algn="ctr"/>
                      <a:r>
                        <a:rPr lang="en-US" sz="2000" dirty="0"/>
                        <a:t>40s</a:t>
                      </a:r>
                    </a:p>
                  </a:txBody>
                  <a:tcPr>
                    <a:solidFill>
                      <a:srgbClr val="FFFF00"/>
                    </a:solidFill>
                  </a:tcPr>
                </a:tc>
                <a:tc>
                  <a:txBody>
                    <a:bodyPr/>
                    <a:lstStyle/>
                    <a:p>
                      <a:pPr algn="ctr"/>
                      <a:r>
                        <a:rPr lang="en-US" sz="2000" dirty="0"/>
                        <a:t>Single</a:t>
                      </a:r>
                    </a:p>
                  </a:txBody>
                  <a:tcPr/>
                </a:tc>
                <a:tc>
                  <a:txBody>
                    <a:bodyPr/>
                    <a:lstStyle/>
                    <a:p>
                      <a:pPr algn="ctr"/>
                      <a:r>
                        <a:rPr lang="en-US" sz="2000" dirty="0"/>
                        <a:t>Medium</a:t>
                      </a:r>
                    </a:p>
                  </a:txBody>
                  <a:tcPr/>
                </a:tc>
                <a:tc>
                  <a:txBody>
                    <a:bodyPr/>
                    <a:lstStyle/>
                    <a:p>
                      <a:pPr algn="ctr"/>
                      <a:r>
                        <a:rPr lang="en-US" sz="2000" dirty="0"/>
                        <a:t>Medium</a:t>
                      </a:r>
                    </a:p>
                  </a:txBody>
                  <a:tcPr/>
                </a:tc>
                <a:tc>
                  <a:txBody>
                    <a:bodyPr/>
                    <a:lstStyle/>
                    <a:p>
                      <a:pPr algn="ctr"/>
                      <a:r>
                        <a:rPr lang="en-US" sz="2000" dirty="0"/>
                        <a:t>0</a:t>
                      </a:r>
                    </a:p>
                  </a:txBody>
                  <a:tcPr/>
                </a:tc>
                <a:extLst>
                  <a:ext uri="{0D108BD9-81ED-4DB2-BD59-A6C34878D82A}">
                    <a16:rowId xmlns:a16="http://schemas.microsoft.com/office/drawing/2014/main" val="2440499630"/>
                  </a:ext>
                </a:extLst>
              </a:tr>
            </a:tbl>
          </a:graphicData>
        </a:graphic>
      </p:graphicFrame>
    </p:spTree>
    <p:extLst>
      <p:ext uri="{BB962C8B-B14F-4D97-AF65-F5344CB8AC3E}">
        <p14:creationId xmlns:p14="http://schemas.microsoft.com/office/powerpoint/2010/main" val="19658852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25EBBE-2CAD-4717-B004-370CB025A582}"/>
              </a:ext>
            </a:extLst>
          </p:cNvPr>
          <p:cNvSpPr>
            <a:spLocks noGrp="1"/>
          </p:cNvSpPr>
          <p:nvPr>
            <p:ph type="title"/>
          </p:nvPr>
        </p:nvSpPr>
        <p:spPr/>
        <p:txBody>
          <a:bodyPr/>
          <a:lstStyle/>
          <a:p>
            <a:r>
              <a:rPr lang="en-US" dirty="0"/>
              <a:t>Binning</a:t>
            </a:r>
          </a:p>
        </p:txBody>
      </p:sp>
      <p:sp>
        <p:nvSpPr>
          <p:cNvPr id="3" name="Content Placeholder 2">
            <a:extLst>
              <a:ext uri="{FF2B5EF4-FFF2-40B4-BE49-F238E27FC236}">
                <a16:creationId xmlns:a16="http://schemas.microsoft.com/office/drawing/2014/main" id="{CE9B11F6-702C-4424-9F72-4D3722FF1190}"/>
              </a:ext>
            </a:extLst>
          </p:cNvPr>
          <p:cNvSpPr>
            <a:spLocks noGrp="1"/>
          </p:cNvSpPr>
          <p:nvPr>
            <p:ph idx="1"/>
          </p:nvPr>
        </p:nvSpPr>
        <p:spPr/>
        <p:txBody>
          <a:bodyPr/>
          <a:lstStyle/>
          <a:p>
            <a:r>
              <a:rPr lang="en-US" dirty="0"/>
              <a:t>Idea: split the range of the domain of the numerical attribute into bins (intervals).</a:t>
            </a:r>
          </a:p>
          <a:p>
            <a:r>
              <a:rPr lang="en-US" dirty="0"/>
              <a:t>Every bucket defines a categorical value</a:t>
            </a:r>
          </a:p>
          <a:p>
            <a:endParaRPr lang="en-US" dirty="0"/>
          </a:p>
          <a:p>
            <a:endParaRPr lang="en-US" dirty="0"/>
          </a:p>
          <a:p>
            <a:endParaRPr lang="en-US" dirty="0"/>
          </a:p>
          <a:p>
            <a:endParaRPr lang="en-US" dirty="0"/>
          </a:p>
          <a:p>
            <a:r>
              <a:rPr lang="en-US" dirty="0"/>
              <a:t>How do we decide the number of bins?</a:t>
            </a:r>
          </a:p>
          <a:p>
            <a:pPr lvl="1"/>
            <a:r>
              <a:rPr lang="en-US" dirty="0"/>
              <a:t>Depends on the granularity of the data that we want</a:t>
            </a:r>
          </a:p>
        </p:txBody>
      </p:sp>
      <p:sp>
        <p:nvSpPr>
          <p:cNvPr id="160" name="TextBox 159">
            <a:extLst>
              <a:ext uri="{FF2B5EF4-FFF2-40B4-BE49-F238E27FC236}">
                <a16:creationId xmlns:a16="http://schemas.microsoft.com/office/drawing/2014/main" id="{18744621-15BF-4213-A72A-7EF79BB30AD1}"/>
              </a:ext>
            </a:extLst>
          </p:cNvPr>
          <p:cNvSpPr txBox="1"/>
          <p:nvPr/>
        </p:nvSpPr>
        <p:spPr>
          <a:xfrm>
            <a:off x="6896759" y="4245225"/>
            <a:ext cx="1111203" cy="400110"/>
          </a:xfrm>
          <a:prstGeom prst="rect">
            <a:avLst/>
          </a:prstGeom>
          <a:noFill/>
        </p:spPr>
        <p:txBody>
          <a:bodyPr wrap="none" rtlCol="0" anchor="ctr" anchorCtr="1">
            <a:spAutoFit/>
          </a:bodyPr>
          <a:lstStyle/>
          <a:p>
            <a:pPr algn="ctr"/>
            <a:r>
              <a:rPr lang="en-US" sz="2000">
                <a:solidFill>
                  <a:srgbClr val="E71225"/>
                </a:solidFill>
              </a:rPr>
              <a:t>200,000</a:t>
            </a:r>
          </a:p>
        </p:txBody>
      </p:sp>
      <p:sp>
        <p:nvSpPr>
          <p:cNvPr id="132" name="TextBox 131">
            <a:extLst>
              <a:ext uri="{FF2B5EF4-FFF2-40B4-BE49-F238E27FC236}">
                <a16:creationId xmlns:a16="http://schemas.microsoft.com/office/drawing/2014/main" id="{0BC9A1E3-3F72-4333-B64B-B170681AED5B}"/>
              </a:ext>
            </a:extLst>
          </p:cNvPr>
          <p:cNvSpPr txBox="1"/>
          <p:nvPr/>
        </p:nvSpPr>
        <p:spPr>
          <a:xfrm>
            <a:off x="4015913" y="4226865"/>
            <a:ext cx="968535" cy="400110"/>
          </a:xfrm>
          <a:prstGeom prst="rect">
            <a:avLst/>
          </a:prstGeom>
          <a:noFill/>
        </p:spPr>
        <p:txBody>
          <a:bodyPr wrap="none" rtlCol="0" anchor="ctr" anchorCtr="1">
            <a:spAutoFit/>
          </a:bodyPr>
          <a:lstStyle/>
          <a:p>
            <a:pPr algn="ctr"/>
            <a:r>
              <a:rPr lang="en-US" sz="2000">
                <a:solidFill>
                  <a:srgbClr val="E71225"/>
                </a:solidFill>
              </a:rPr>
              <a:t>50,000</a:t>
            </a:r>
          </a:p>
        </p:txBody>
      </p:sp>
      <p:sp>
        <p:nvSpPr>
          <p:cNvPr id="17" name="Straight Connector 16">
            <a:extLst>
              <a:ext uri="{FF2B5EF4-FFF2-40B4-BE49-F238E27FC236}">
                <a16:creationId xmlns:a16="http://schemas.microsoft.com/office/drawing/2014/main" id="{5462C212-605E-4558-AD61-B8F2B72A5D08}"/>
              </a:ext>
            </a:extLst>
          </p:cNvPr>
          <p:cNvSpPr/>
          <p:nvPr/>
        </p:nvSpPr>
        <p:spPr>
          <a:xfrm>
            <a:off x="2088360" y="4071780"/>
            <a:ext cx="7680960" cy="0"/>
          </a:xfrm>
          <a:prstGeom prst="line">
            <a:avLst/>
          </a:prstGeom>
          <a:solidFill>
            <a:srgbClr val="E71225">
              <a:alpha val="5000"/>
            </a:srgbClr>
          </a:solidFill>
          <a:ln w="36000">
            <a:solidFill>
              <a:srgbClr val="E71225"/>
            </a:solidFill>
          </a:ln>
        </p:spPr>
        <p:style>
          <a:lnRef idx="1">
            <a:schemeClr val="accent1"/>
          </a:lnRef>
          <a:fillRef idx="0">
            <a:schemeClr val="accent1"/>
          </a:fillRef>
          <a:effectRef idx="0">
            <a:schemeClr val="accent1"/>
          </a:effectRef>
          <a:fontRef idx="minor">
            <a:schemeClr val="tx1"/>
          </a:fontRef>
        </p:style>
        <p:txBody>
          <a:bodyPr wrap="none" rtlCol="0" anchor="ctr" anchorCtr="1"/>
          <a:lstStyle/>
          <a:p>
            <a:endParaRPr lang="tr-TR">
              <a:solidFill>
                <a:srgbClr val="00B0F0"/>
              </a:solidFill>
            </a:endParaRPr>
          </a:p>
        </p:txBody>
      </p:sp>
      <p:cxnSp>
        <p:nvCxnSpPr>
          <p:cNvPr id="154" name="Straight Connector 153">
            <a:extLst>
              <a:ext uri="{FF2B5EF4-FFF2-40B4-BE49-F238E27FC236}">
                <a16:creationId xmlns:a16="http://schemas.microsoft.com/office/drawing/2014/main" id="{66BAC015-6E54-4B65-95BF-6FBB4FF11529}"/>
              </a:ext>
            </a:extLst>
          </p:cNvPr>
          <p:cNvCxnSpPr/>
          <p:nvPr/>
        </p:nvCxnSpPr>
        <p:spPr>
          <a:xfrm>
            <a:off x="4419600" y="3828360"/>
            <a:ext cx="0" cy="416865"/>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a:extLst>
              <a:ext uri="{FF2B5EF4-FFF2-40B4-BE49-F238E27FC236}">
                <a16:creationId xmlns:a16="http://schemas.microsoft.com/office/drawing/2014/main" id="{C39C1485-51B0-4F0D-B16B-653DB25F6950}"/>
              </a:ext>
            </a:extLst>
          </p:cNvPr>
          <p:cNvCxnSpPr/>
          <p:nvPr/>
        </p:nvCxnSpPr>
        <p:spPr>
          <a:xfrm>
            <a:off x="7467600" y="3828360"/>
            <a:ext cx="0" cy="416865"/>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
        <p:nvSpPr>
          <p:cNvPr id="155" name="TextBox 154">
            <a:extLst>
              <a:ext uri="{FF2B5EF4-FFF2-40B4-BE49-F238E27FC236}">
                <a16:creationId xmlns:a16="http://schemas.microsoft.com/office/drawing/2014/main" id="{50D2D224-03A7-4905-AC91-64EB22910F9E}"/>
              </a:ext>
            </a:extLst>
          </p:cNvPr>
          <p:cNvSpPr txBox="1"/>
          <p:nvPr/>
        </p:nvSpPr>
        <p:spPr>
          <a:xfrm>
            <a:off x="2819400" y="3335125"/>
            <a:ext cx="750526" cy="461665"/>
          </a:xfrm>
          <a:prstGeom prst="rect">
            <a:avLst/>
          </a:prstGeom>
          <a:noFill/>
        </p:spPr>
        <p:txBody>
          <a:bodyPr wrap="none" rtlCol="0">
            <a:spAutoFit/>
          </a:bodyPr>
          <a:lstStyle/>
          <a:p>
            <a:r>
              <a:rPr lang="en-US" sz="2400" dirty="0">
                <a:solidFill>
                  <a:srgbClr val="00B0F0"/>
                </a:solidFill>
              </a:rPr>
              <a:t>Low</a:t>
            </a:r>
          </a:p>
        </p:txBody>
      </p:sp>
      <p:sp>
        <p:nvSpPr>
          <p:cNvPr id="167" name="TextBox 166">
            <a:extLst>
              <a:ext uri="{FF2B5EF4-FFF2-40B4-BE49-F238E27FC236}">
                <a16:creationId xmlns:a16="http://schemas.microsoft.com/office/drawing/2014/main" id="{66E5B288-93EA-4EA8-B9E6-EE77B2EDD286}"/>
              </a:ext>
            </a:extLst>
          </p:cNvPr>
          <p:cNvSpPr txBox="1"/>
          <p:nvPr/>
        </p:nvSpPr>
        <p:spPr>
          <a:xfrm>
            <a:off x="5257800" y="3335125"/>
            <a:ext cx="1281120" cy="461665"/>
          </a:xfrm>
          <a:prstGeom prst="rect">
            <a:avLst/>
          </a:prstGeom>
          <a:noFill/>
        </p:spPr>
        <p:txBody>
          <a:bodyPr wrap="none" rtlCol="0">
            <a:spAutoFit/>
          </a:bodyPr>
          <a:lstStyle/>
          <a:p>
            <a:r>
              <a:rPr lang="en-US" sz="2400" dirty="0">
                <a:solidFill>
                  <a:srgbClr val="00B0F0"/>
                </a:solidFill>
              </a:rPr>
              <a:t>Medium</a:t>
            </a:r>
          </a:p>
        </p:txBody>
      </p:sp>
      <p:sp>
        <p:nvSpPr>
          <p:cNvPr id="168" name="TextBox 167">
            <a:extLst>
              <a:ext uri="{FF2B5EF4-FFF2-40B4-BE49-F238E27FC236}">
                <a16:creationId xmlns:a16="http://schemas.microsoft.com/office/drawing/2014/main" id="{7B2ADD41-71FE-4925-AB8F-95F770C7BE01}"/>
              </a:ext>
            </a:extLst>
          </p:cNvPr>
          <p:cNvSpPr txBox="1"/>
          <p:nvPr/>
        </p:nvSpPr>
        <p:spPr>
          <a:xfrm>
            <a:off x="7924800" y="3355333"/>
            <a:ext cx="819455" cy="461665"/>
          </a:xfrm>
          <a:prstGeom prst="rect">
            <a:avLst/>
          </a:prstGeom>
          <a:noFill/>
        </p:spPr>
        <p:txBody>
          <a:bodyPr wrap="none" rtlCol="0">
            <a:spAutoFit/>
          </a:bodyPr>
          <a:lstStyle/>
          <a:p>
            <a:r>
              <a:rPr lang="en-US" sz="2400" dirty="0">
                <a:solidFill>
                  <a:srgbClr val="00B0F0"/>
                </a:solidFill>
              </a:rPr>
              <a:t>High</a:t>
            </a:r>
          </a:p>
        </p:txBody>
      </p:sp>
      <p:cxnSp>
        <p:nvCxnSpPr>
          <p:cNvPr id="171" name="Straight Connector 170">
            <a:extLst>
              <a:ext uri="{FF2B5EF4-FFF2-40B4-BE49-F238E27FC236}">
                <a16:creationId xmlns:a16="http://schemas.microsoft.com/office/drawing/2014/main" id="{E8A51F7A-A6B1-4FE1-99B9-F0C1A95F482F}"/>
              </a:ext>
            </a:extLst>
          </p:cNvPr>
          <p:cNvCxnSpPr/>
          <p:nvPr/>
        </p:nvCxnSpPr>
        <p:spPr>
          <a:xfrm>
            <a:off x="3657600" y="3904560"/>
            <a:ext cx="0" cy="264465"/>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72" name="Straight Connector 171">
            <a:extLst>
              <a:ext uri="{FF2B5EF4-FFF2-40B4-BE49-F238E27FC236}">
                <a16:creationId xmlns:a16="http://schemas.microsoft.com/office/drawing/2014/main" id="{05C29B05-0D39-45A2-84BC-278DEA75A56F}"/>
              </a:ext>
            </a:extLst>
          </p:cNvPr>
          <p:cNvCxnSpPr/>
          <p:nvPr/>
        </p:nvCxnSpPr>
        <p:spPr>
          <a:xfrm>
            <a:off x="4876800" y="3904560"/>
            <a:ext cx="0" cy="264465"/>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73" name="Straight Connector 172">
            <a:extLst>
              <a:ext uri="{FF2B5EF4-FFF2-40B4-BE49-F238E27FC236}">
                <a16:creationId xmlns:a16="http://schemas.microsoft.com/office/drawing/2014/main" id="{DF011CDD-60E1-4F1A-B902-18670EA3F57A}"/>
              </a:ext>
            </a:extLst>
          </p:cNvPr>
          <p:cNvCxnSpPr/>
          <p:nvPr/>
        </p:nvCxnSpPr>
        <p:spPr>
          <a:xfrm>
            <a:off x="5224962" y="3904560"/>
            <a:ext cx="0" cy="264465"/>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74" name="Straight Connector 173">
            <a:extLst>
              <a:ext uri="{FF2B5EF4-FFF2-40B4-BE49-F238E27FC236}">
                <a16:creationId xmlns:a16="http://schemas.microsoft.com/office/drawing/2014/main" id="{FD9D48F9-C3FB-48ED-984D-87AC6887347A}"/>
              </a:ext>
            </a:extLst>
          </p:cNvPr>
          <p:cNvCxnSpPr/>
          <p:nvPr/>
        </p:nvCxnSpPr>
        <p:spPr>
          <a:xfrm>
            <a:off x="5562600" y="3904560"/>
            <a:ext cx="0" cy="264465"/>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75" name="Straight Connector 174">
            <a:extLst>
              <a:ext uri="{FF2B5EF4-FFF2-40B4-BE49-F238E27FC236}">
                <a16:creationId xmlns:a16="http://schemas.microsoft.com/office/drawing/2014/main" id="{B4A3DD10-8C1D-4547-A70F-F3E2619AD6BB}"/>
              </a:ext>
            </a:extLst>
          </p:cNvPr>
          <p:cNvCxnSpPr/>
          <p:nvPr/>
        </p:nvCxnSpPr>
        <p:spPr>
          <a:xfrm>
            <a:off x="6538920" y="3904560"/>
            <a:ext cx="0" cy="264465"/>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77" name="Straight Connector 176">
            <a:extLst>
              <a:ext uri="{FF2B5EF4-FFF2-40B4-BE49-F238E27FC236}">
                <a16:creationId xmlns:a16="http://schemas.microsoft.com/office/drawing/2014/main" id="{B52B5A10-F0F5-43B8-82F7-1759F626B490}"/>
              </a:ext>
            </a:extLst>
          </p:cNvPr>
          <p:cNvCxnSpPr/>
          <p:nvPr/>
        </p:nvCxnSpPr>
        <p:spPr>
          <a:xfrm>
            <a:off x="6919527" y="3904560"/>
            <a:ext cx="0" cy="264465"/>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83" name="Straight Connector 182">
            <a:extLst>
              <a:ext uri="{FF2B5EF4-FFF2-40B4-BE49-F238E27FC236}">
                <a16:creationId xmlns:a16="http://schemas.microsoft.com/office/drawing/2014/main" id="{28316239-A26F-4126-A1ED-AAFA7A362977}"/>
              </a:ext>
            </a:extLst>
          </p:cNvPr>
          <p:cNvCxnSpPr/>
          <p:nvPr/>
        </p:nvCxnSpPr>
        <p:spPr>
          <a:xfrm>
            <a:off x="9220200" y="3904560"/>
            <a:ext cx="0" cy="264465"/>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a:extLst>
              <a:ext uri="{FF2B5EF4-FFF2-40B4-BE49-F238E27FC236}">
                <a16:creationId xmlns:a16="http://schemas.microsoft.com/office/drawing/2014/main" id="{D692683D-23B3-4867-BA7B-8D228751EAAF}"/>
              </a:ext>
            </a:extLst>
          </p:cNvPr>
          <p:cNvCxnSpPr/>
          <p:nvPr/>
        </p:nvCxnSpPr>
        <p:spPr>
          <a:xfrm>
            <a:off x="2667000" y="3904560"/>
            <a:ext cx="0" cy="264465"/>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86" name="Straight Connector 185">
            <a:extLst>
              <a:ext uri="{FF2B5EF4-FFF2-40B4-BE49-F238E27FC236}">
                <a16:creationId xmlns:a16="http://schemas.microsoft.com/office/drawing/2014/main" id="{CDD35625-FDC5-479E-BC77-9AE8E060ACE8}"/>
              </a:ext>
            </a:extLst>
          </p:cNvPr>
          <p:cNvCxnSpPr/>
          <p:nvPr/>
        </p:nvCxnSpPr>
        <p:spPr>
          <a:xfrm>
            <a:off x="3124200" y="3904560"/>
            <a:ext cx="0" cy="264465"/>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87" name="Straight Connector 186">
            <a:extLst>
              <a:ext uri="{FF2B5EF4-FFF2-40B4-BE49-F238E27FC236}">
                <a16:creationId xmlns:a16="http://schemas.microsoft.com/office/drawing/2014/main" id="{6902F70E-8356-4D3E-B33F-5C115DC02B3B}"/>
              </a:ext>
            </a:extLst>
          </p:cNvPr>
          <p:cNvCxnSpPr/>
          <p:nvPr/>
        </p:nvCxnSpPr>
        <p:spPr>
          <a:xfrm>
            <a:off x="2895600" y="3904560"/>
            <a:ext cx="0" cy="264465"/>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073268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F811D1-462B-4BD6-BA25-C8714EB266B8}"/>
              </a:ext>
            </a:extLst>
          </p:cNvPr>
          <p:cNvSpPr>
            <a:spLocks noGrp="1"/>
          </p:cNvSpPr>
          <p:nvPr>
            <p:ph type="title"/>
          </p:nvPr>
        </p:nvSpPr>
        <p:spPr/>
        <p:txBody>
          <a:bodyPr>
            <a:normAutofit/>
          </a:bodyPr>
          <a:lstStyle/>
          <a:p>
            <a:r>
              <a:rPr lang="en-US" dirty="0" err="1"/>
              <a:t>Bucketization</a:t>
            </a:r>
            <a:r>
              <a:rPr lang="en-US" dirty="0"/>
              <a:t>	</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673BD383-1137-4FA7-B177-E74A8D9F4EA7}"/>
                  </a:ext>
                </a:extLst>
              </p:cNvPr>
              <p:cNvSpPr>
                <a:spLocks noGrp="1"/>
              </p:cNvSpPr>
              <p:nvPr>
                <p:ph idx="1"/>
              </p:nvPr>
            </p:nvSpPr>
            <p:spPr/>
            <p:txBody>
              <a:bodyPr>
                <a:normAutofit fontScale="85000" lnSpcReduction="10000"/>
              </a:bodyPr>
              <a:lstStyle/>
              <a:p>
                <a:r>
                  <a:rPr lang="en-US" dirty="0"/>
                  <a:t>How do we decide the size of the bucket?</a:t>
                </a:r>
              </a:p>
              <a:p>
                <a:pPr lvl="1"/>
                <a:r>
                  <a:rPr lang="en-US" dirty="0"/>
                  <a:t>Depends on the data and our application</a:t>
                </a:r>
              </a:p>
              <a:p>
                <a:r>
                  <a:rPr lang="en-US" dirty="0" err="1">
                    <a:solidFill>
                      <a:schemeClr val="accent6">
                        <a:lumMod val="75000"/>
                      </a:schemeClr>
                    </a:solidFill>
                  </a:rPr>
                  <a:t>Equi</a:t>
                </a:r>
                <a:r>
                  <a:rPr lang="en-US" dirty="0">
                    <a:solidFill>
                      <a:schemeClr val="accent6">
                        <a:lumMod val="75000"/>
                      </a:schemeClr>
                    </a:solidFill>
                  </a:rPr>
                  <a:t>-width</a:t>
                </a:r>
                <a:r>
                  <a:rPr lang="en-US" dirty="0"/>
                  <a:t> bins: All bins have the same size</a:t>
                </a:r>
              </a:p>
              <a:p>
                <a:pPr lvl="1"/>
                <a:r>
                  <a:rPr lang="en-US" dirty="0"/>
                  <a:t>Example: split time into decades</a:t>
                </a:r>
              </a:p>
              <a:p>
                <a:pPr lvl="1"/>
                <a:r>
                  <a:rPr lang="en-US" dirty="0"/>
                  <a:t>Problem: some bins may be very sparse or empty</a:t>
                </a:r>
              </a:p>
              <a:p>
                <a:r>
                  <a:rPr lang="en-US" dirty="0" err="1">
                    <a:solidFill>
                      <a:schemeClr val="accent6">
                        <a:lumMod val="75000"/>
                      </a:schemeClr>
                    </a:solidFill>
                  </a:rPr>
                  <a:t>Equi</a:t>
                </a:r>
                <a:r>
                  <a:rPr lang="en-US" dirty="0">
                    <a:solidFill>
                      <a:schemeClr val="accent6">
                        <a:lumMod val="75000"/>
                      </a:schemeClr>
                    </a:solidFill>
                  </a:rPr>
                  <a:t>-size (depth)</a:t>
                </a:r>
                <a:r>
                  <a:rPr lang="en-US" dirty="0"/>
                  <a:t> bins: Select the bins so that they all contain the same number of elements</a:t>
                </a:r>
              </a:p>
              <a:p>
                <a:pPr lvl="1"/>
                <a:r>
                  <a:rPr lang="en-US" dirty="0"/>
                  <a:t>This splits data into </a:t>
                </a:r>
                <a:r>
                  <a:rPr lang="en-US" dirty="0">
                    <a:solidFill>
                      <a:srgbClr val="0070C0"/>
                    </a:solidFill>
                  </a:rPr>
                  <a:t>quantiles</a:t>
                </a:r>
                <a:r>
                  <a:rPr lang="en-US" dirty="0"/>
                  <a:t>: top-10%, second 10% </a:t>
                </a:r>
                <a:r>
                  <a:rPr lang="en-US" dirty="0" err="1"/>
                  <a:t>etc</a:t>
                </a:r>
                <a:endParaRPr lang="en-US" dirty="0"/>
              </a:p>
              <a:p>
                <a:pPr lvl="1"/>
                <a:r>
                  <a:rPr lang="en-US" dirty="0"/>
                  <a:t>Some bins may be very small</a:t>
                </a:r>
              </a:p>
              <a:p>
                <a:r>
                  <a:rPr lang="en-US" dirty="0" err="1">
                    <a:solidFill>
                      <a:schemeClr val="accent6">
                        <a:lumMod val="75000"/>
                      </a:schemeClr>
                    </a:solidFill>
                  </a:rPr>
                  <a:t>Equi</a:t>
                </a:r>
                <a:r>
                  <a:rPr lang="en-US" dirty="0">
                    <a:solidFill>
                      <a:schemeClr val="accent6">
                        <a:lumMod val="75000"/>
                      </a:schemeClr>
                    </a:solidFill>
                  </a:rPr>
                  <a:t>-log</a:t>
                </a:r>
                <a:r>
                  <a:rPr lang="en-US" dirty="0"/>
                  <a:t> bins:</a:t>
                </a:r>
                <a14:m>
                  <m:oMath xmlns:m="http://schemas.openxmlformats.org/officeDocument/2006/math">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log</m:t>
                        </m:r>
                      </m:fName>
                      <m:e>
                        <m:r>
                          <a:rPr lang="en-US" b="0" i="1" smtClean="0">
                            <a:latin typeface="Cambria Math" panose="02040503050406030204" pitchFamily="18" charset="0"/>
                          </a:rPr>
                          <m:t>𝑒𝑛𝑑</m:t>
                        </m:r>
                      </m:e>
                    </m:func>
                    <m:r>
                      <a:rPr lang="en-US" b="0" i="1" smtClean="0">
                        <a:latin typeface="Cambria Math" panose="02040503050406030204" pitchFamily="18" charset="0"/>
                      </a:rPr>
                      <m:t>−</m:t>
                    </m:r>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log</m:t>
                        </m:r>
                      </m:fName>
                      <m:e>
                        <m:r>
                          <a:rPr lang="en-US" b="0" i="1" smtClean="0">
                            <a:latin typeface="Cambria Math" panose="02040503050406030204" pitchFamily="18" charset="0"/>
                          </a:rPr>
                          <m:t>𝑠𝑡𝑎𝑟𝑡</m:t>
                        </m:r>
                      </m:e>
                    </m:func>
                  </m:oMath>
                </a14:m>
                <a:r>
                  <a:rPr lang="en-US" dirty="0"/>
                  <a:t> is constant</a:t>
                </a:r>
              </a:p>
              <a:p>
                <a:pPr lvl="1"/>
                <a:r>
                  <a:rPr lang="en-US" dirty="0"/>
                  <a:t>The size of the previous bin is a fraction of the current one</a:t>
                </a:r>
              </a:p>
              <a:p>
                <a:pPr lvl="1"/>
                <a:r>
                  <a:rPr lang="en-US" dirty="0"/>
                  <a:t>Better for skewed distributions</a:t>
                </a:r>
              </a:p>
              <a:p>
                <a:r>
                  <a:rPr lang="en-US" dirty="0">
                    <a:solidFill>
                      <a:schemeClr val="accent6">
                        <a:lumMod val="75000"/>
                      </a:schemeClr>
                    </a:solidFill>
                  </a:rPr>
                  <a:t>Optimized</a:t>
                </a:r>
                <a:r>
                  <a:rPr lang="en-US" dirty="0"/>
                  <a:t> bins: Use a 1-dimensional clustering algorithm to create the bins</a:t>
                </a:r>
              </a:p>
              <a:p>
                <a:pPr lvl="1"/>
                <a:endParaRPr lang="en-US" dirty="0"/>
              </a:p>
            </p:txBody>
          </p:sp>
        </mc:Choice>
        <mc:Fallback xmlns="">
          <p:sp>
            <p:nvSpPr>
              <p:cNvPr id="3" name="Content Placeholder 2">
                <a:extLst>
                  <a:ext uri="{FF2B5EF4-FFF2-40B4-BE49-F238E27FC236}">
                    <a16:creationId xmlns:a16="http://schemas.microsoft.com/office/drawing/2014/main" id="{673BD383-1137-4FA7-B177-E74A8D9F4EA7}"/>
                  </a:ext>
                </a:extLst>
              </p:cNvPr>
              <p:cNvSpPr>
                <a:spLocks noGrp="1" noRot="1" noChangeAspect="1" noMove="1" noResize="1" noEditPoints="1" noAdjustHandles="1" noChangeArrowheads="1" noChangeShapeType="1" noTextEdit="1"/>
              </p:cNvSpPr>
              <p:nvPr>
                <p:ph idx="1"/>
              </p:nvPr>
            </p:nvSpPr>
            <p:spPr>
              <a:blipFill>
                <a:blip r:embed="rId2"/>
                <a:stretch>
                  <a:fillRect l="-500" t="-1625"/>
                </a:stretch>
              </a:blipFill>
            </p:spPr>
            <p:txBody>
              <a:bodyPr/>
              <a:lstStyle/>
              <a:p>
                <a:r>
                  <a:rPr lang="en-US">
                    <a:noFill/>
                  </a:rPr>
                  <a:t> </a:t>
                </a:r>
              </a:p>
            </p:txBody>
          </p:sp>
        </mc:Fallback>
      </mc:AlternateContent>
    </p:spTree>
    <p:extLst>
      <p:ext uri="{BB962C8B-B14F-4D97-AF65-F5344CB8AC3E}">
        <p14:creationId xmlns:p14="http://schemas.microsoft.com/office/powerpoint/2010/main" val="24884930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90E66E0-73C0-4860-8C24-C0681644FCD2}"/>
              </a:ext>
            </a:extLst>
          </p:cNvPr>
          <p:cNvSpPr>
            <a:spLocks noGrp="1"/>
          </p:cNvSpPr>
          <p:nvPr>
            <p:ph type="title"/>
          </p:nvPr>
        </p:nvSpPr>
        <p:spPr/>
        <p:txBody>
          <a:bodyPr/>
          <a:lstStyle/>
          <a:p>
            <a:r>
              <a:rPr lang="en-US" dirty="0"/>
              <a:t>Example</a:t>
            </a:r>
          </a:p>
        </p:txBody>
      </p:sp>
      <p:grpSp>
        <p:nvGrpSpPr>
          <p:cNvPr id="22" name="Group 21">
            <a:extLst>
              <a:ext uri="{FF2B5EF4-FFF2-40B4-BE49-F238E27FC236}">
                <a16:creationId xmlns:a16="http://schemas.microsoft.com/office/drawing/2014/main" id="{BF8FC962-3A13-4EFC-A6BD-8322D8D274F9}"/>
              </a:ext>
            </a:extLst>
          </p:cNvPr>
          <p:cNvGrpSpPr/>
          <p:nvPr/>
        </p:nvGrpSpPr>
        <p:grpSpPr>
          <a:xfrm>
            <a:off x="10625414" y="2251614"/>
            <a:ext cx="241200" cy="804600"/>
            <a:chOff x="10628714" y="3637957"/>
            <a:chExt cx="241200" cy="804600"/>
          </a:xfrm>
        </p:grpSpPr>
        <mc:AlternateContent xmlns:mc="http://schemas.openxmlformats.org/markup-compatibility/2006" xmlns:p14="http://schemas.microsoft.com/office/powerpoint/2010/main">
          <mc:Choice Requires="p14">
            <p:contentPart p14:bwMode="auto" r:id="rId2">
              <p14:nvContentPartPr>
                <p14:cNvPr id="19" name="Ink 18">
                  <a:extLst>
                    <a:ext uri="{FF2B5EF4-FFF2-40B4-BE49-F238E27FC236}">
                      <a16:creationId xmlns:a16="http://schemas.microsoft.com/office/drawing/2014/main" id="{AFAE9622-A92E-45E6-927E-0142D3C2687B}"/>
                    </a:ext>
                  </a:extLst>
                </p14:cNvPr>
                <p14:cNvContentPartPr/>
                <p14:nvPr/>
              </p14:nvContentPartPr>
              <p14:xfrm>
                <a:off x="10628714" y="3637957"/>
                <a:ext cx="69120" cy="485640"/>
              </p14:xfrm>
            </p:contentPart>
          </mc:Choice>
          <mc:Fallback xmlns="">
            <p:pic>
              <p:nvPicPr>
                <p:cNvPr id="19" name="Ink 18">
                  <a:extLst>
                    <a:ext uri="{FF2B5EF4-FFF2-40B4-BE49-F238E27FC236}">
                      <a16:creationId xmlns:a16="http://schemas.microsoft.com/office/drawing/2014/main" id="{AFAE9622-A92E-45E6-927E-0142D3C2687B}"/>
                    </a:ext>
                  </a:extLst>
                </p:cNvPr>
                <p:cNvPicPr/>
                <p:nvPr/>
              </p:nvPicPr>
              <p:blipFill>
                <a:blip r:embed="rId3"/>
                <a:stretch>
                  <a:fillRect/>
                </a:stretch>
              </p:blipFill>
              <p:spPr>
                <a:xfrm>
                  <a:off x="10611074" y="3619957"/>
                  <a:ext cx="104760" cy="52128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20" name="Ink 19">
                  <a:extLst>
                    <a:ext uri="{FF2B5EF4-FFF2-40B4-BE49-F238E27FC236}">
                      <a16:creationId xmlns:a16="http://schemas.microsoft.com/office/drawing/2014/main" id="{100D9EE0-9508-4023-B383-D1E6F7D57E1D}"/>
                    </a:ext>
                  </a:extLst>
                </p14:cNvPr>
                <p14:cNvContentPartPr/>
                <p14:nvPr/>
              </p14:nvContentPartPr>
              <p14:xfrm>
                <a:off x="10649954" y="4260037"/>
                <a:ext cx="32400" cy="182520"/>
              </p14:xfrm>
            </p:contentPart>
          </mc:Choice>
          <mc:Fallback xmlns="">
            <p:pic>
              <p:nvPicPr>
                <p:cNvPr id="20" name="Ink 19">
                  <a:extLst>
                    <a:ext uri="{FF2B5EF4-FFF2-40B4-BE49-F238E27FC236}">
                      <a16:creationId xmlns:a16="http://schemas.microsoft.com/office/drawing/2014/main" id="{100D9EE0-9508-4023-B383-D1E6F7D57E1D}"/>
                    </a:ext>
                  </a:extLst>
                </p:cNvPr>
                <p:cNvPicPr/>
                <p:nvPr/>
              </p:nvPicPr>
              <p:blipFill>
                <a:blip r:embed="rId5"/>
                <a:stretch>
                  <a:fillRect/>
                </a:stretch>
              </p:blipFill>
              <p:spPr>
                <a:xfrm>
                  <a:off x="10631954" y="4242037"/>
                  <a:ext cx="68040" cy="21816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21" name="Ink 20">
                  <a:extLst>
                    <a:ext uri="{FF2B5EF4-FFF2-40B4-BE49-F238E27FC236}">
                      <a16:creationId xmlns:a16="http://schemas.microsoft.com/office/drawing/2014/main" id="{C2CD2A4B-C0B3-4D8D-835A-BDD45CE9F174}"/>
                    </a:ext>
                  </a:extLst>
                </p14:cNvPr>
                <p14:cNvContentPartPr/>
                <p14:nvPr/>
              </p14:nvContentPartPr>
              <p14:xfrm>
                <a:off x="10715834" y="4282357"/>
                <a:ext cx="154080" cy="158040"/>
              </p14:xfrm>
            </p:contentPart>
          </mc:Choice>
          <mc:Fallback xmlns="">
            <p:pic>
              <p:nvPicPr>
                <p:cNvPr id="21" name="Ink 20">
                  <a:extLst>
                    <a:ext uri="{FF2B5EF4-FFF2-40B4-BE49-F238E27FC236}">
                      <a16:creationId xmlns:a16="http://schemas.microsoft.com/office/drawing/2014/main" id="{C2CD2A4B-C0B3-4D8D-835A-BDD45CE9F174}"/>
                    </a:ext>
                  </a:extLst>
                </p:cNvPr>
                <p:cNvPicPr/>
                <p:nvPr/>
              </p:nvPicPr>
              <p:blipFill>
                <a:blip r:embed="rId7"/>
                <a:stretch>
                  <a:fillRect/>
                </a:stretch>
              </p:blipFill>
              <p:spPr>
                <a:xfrm>
                  <a:off x="10697834" y="4264717"/>
                  <a:ext cx="189720" cy="1936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8">
            <p14:nvContentPartPr>
              <p14:cNvPr id="23" name="Ink 22">
                <a:extLst>
                  <a:ext uri="{FF2B5EF4-FFF2-40B4-BE49-F238E27FC236}">
                    <a16:creationId xmlns:a16="http://schemas.microsoft.com/office/drawing/2014/main" id="{A9E41C98-FA16-4735-B6DD-45CC16D4A800}"/>
                  </a:ext>
                </a:extLst>
              </p14:cNvPr>
              <p14:cNvContentPartPr/>
              <p14:nvPr/>
            </p14:nvContentPartPr>
            <p14:xfrm>
              <a:off x="10877054" y="2911854"/>
              <a:ext cx="165960" cy="122400"/>
            </p14:xfrm>
          </p:contentPart>
        </mc:Choice>
        <mc:Fallback xmlns="">
          <p:pic>
            <p:nvPicPr>
              <p:cNvPr id="23" name="Ink 22">
                <a:extLst>
                  <a:ext uri="{FF2B5EF4-FFF2-40B4-BE49-F238E27FC236}">
                    <a16:creationId xmlns:a16="http://schemas.microsoft.com/office/drawing/2014/main" id="{A9E41C98-FA16-4735-B6DD-45CC16D4A800}"/>
                  </a:ext>
                </a:extLst>
              </p:cNvPr>
              <p:cNvPicPr/>
              <p:nvPr/>
            </p:nvPicPr>
            <p:blipFill>
              <a:blip r:embed="rId9"/>
              <a:stretch>
                <a:fillRect/>
              </a:stretch>
            </p:blipFill>
            <p:spPr>
              <a:xfrm>
                <a:off x="10859414" y="2894214"/>
                <a:ext cx="201600" cy="15804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45" name="Ink 44">
                <a:extLst>
                  <a:ext uri="{FF2B5EF4-FFF2-40B4-BE49-F238E27FC236}">
                    <a16:creationId xmlns:a16="http://schemas.microsoft.com/office/drawing/2014/main" id="{43D536F0-F669-4390-84E4-AC7BCACF88DE}"/>
                  </a:ext>
                </a:extLst>
              </p14:cNvPr>
              <p14:cNvContentPartPr/>
              <p14:nvPr/>
            </p14:nvContentPartPr>
            <p14:xfrm>
              <a:off x="8794094" y="2211294"/>
              <a:ext cx="61200" cy="537480"/>
            </p14:xfrm>
          </p:contentPart>
        </mc:Choice>
        <mc:Fallback xmlns="">
          <p:pic>
            <p:nvPicPr>
              <p:cNvPr id="45" name="Ink 44">
                <a:extLst>
                  <a:ext uri="{FF2B5EF4-FFF2-40B4-BE49-F238E27FC236}">
                    <a16:creationId xmlns:a16="http://schemas.microsoft.com/office/drawing/2014/main" id="{43D536F0-F669-4390-84E4-AC7BCACF88DE}"/>
                  </a:ext>
                </a:extLst>
              </p:cNvPr>
              <p:cNvPicPr/>
              <p:nvPr/>
            </p:nvPicPr>
            <p:blipFill>
              <a:blip r:embed="rId11"/>
              <a:stretch>
                <a:fillRect/>
              </a:stretch>
            </p:blipFill>
            <p:spPr>
              <a:xfrm>
                <a:off x="8776094" y="2193654"/>
                <a:ext cx="96840" cy="57312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46" name="Ink 45">
                <a:extLst>
                  <a:ext uri="{FF2B5EF4-FFF2-40B4-BE49-F238E27FC236}">
                    <a16:creationId xmlns:a16="http://schemas.microsoft.com/office/drawing/2014/main" id="{E5A8A049-3AC6-48AA-AAEA-8AF395914BB2}"/>
                  </a:ext>
                </a:extLst>
              </p14:cNvPr>
              <p14:cNvContentPartPr/>
              <p14:nvPr/>
            </p14:nvContentPartPr>
            <p14:xfrm>
              <a:off x="3179534" y="2218494"/>
              <a:ext cx="67320" cy="508320"/>
            </p14:xfrm>
          </p:contentPart>
        </mc:Choice>
        <mc:Fallback xmlns="">
          <p:pic>
            <p:nvPicPr>
              <p:cNvPr id="46" name="Ink 45">
                <a:extLst>
                  <a:ext uri="{FF2B5EF4-FFF2-40B4-BE49-F238E27FC236}">
                    <a16:creationId xmlns:a16="http://schemas.microsoft.com/office/drawing/2014/main" id="{E5A8A049-3AC6-48AA-AAEA-8AF395914BB2}"/>
                  </a:ext>
                </a:extLst>
              </p:cNvPr>
              <p:cNvPicPr/>
              <p:nvPr/>
            </p:nvPicPr>
            <p:blipFill>
              <a:blip r:embed="rId13"/>
              <a:stretch>
                <a:fillRect/>
              </a:stretch>
            </p:blipFill>
            <p:spPr>
              <a:xfrm>
                <a:off x="3161894" y="2200494"/>
                <a:ext cx="102960" cy="543960"/>
              </a:xfrm>
              <a:prstGeom prst="rect">
                <a:avLst/>
              </a:prstGeom>
            </p:spPr>
          </p:pic>
        </mc:Fallback>
      </mc:AlternateContent>
      <p:grpSp>
        <p:nvGrpSpPr>
          <p:cNvPr id="52" name="Group 51">
            <a:extLst>
              <a:ext uri="{FF2B5EF4-FFF2-40B4-BE49-F238E27FC236}">
                <a16:creationId xmlns:a16="http://schemas.microsoft.com/office/drawing/2014/main" id="{FA797D0B-6329-4126-8B6F-9DBE620FDE43}"/>
              </a:ext>
            </a:extLst>
          </p:cNvPr>
          <p:cNvGrpSpPr/>
          <p:nvPr/>
        </p:nvGrpSpPr>
        <p:grpSpPr>
          <a:xfrm>
            <a:off x="3024374" y="2898174"/>
            <a:ext cx="356760" cy="176760"/>
            <a:chOff x="3027674" y="4284517"/>
            <a:chExt cx="356760" cy="176760"/>
          </a:xfrm>
        </p:grpSpPr>
        <mc:AlternateContent xmlns:mc="http://schemas.openxmlformats.org/markup-compatibility/2006" xmlns:p14="http://schemas.microsoft.com/office/powerpoint/2010/main">
          <mc:Choice Requires="p14">
            <p:contentPart p14:bwMode="auto" r:id="rId14">
              <p14:nvContentPartPr>
                <p14:cNvPr id="49" name="Ink 48">
                  <a:extLst>
                    <a:ext uri="{FF2B5EF4-FFF2-40B4-BE49-F238E27FC236}">
                      <a16:creationId xmlns:a16="http://schemas.microsoft.com/office/drawing/2014/main" id="{5651D158-6713-4CD4-8562-856E8A145F75}"/>
                    </a:ext>
                  </a:extLst>
                </p14:cNvPr>
                <p14:cNvContentPartPr/>
                <p14:nvPr/>
              </p14:nvContentPartPr>
              <p14:xfrm>
                <a:off x="3027674" y="4284517"/>
                <a:ext cx="165600" cy="176760"/>
              </p14:xfrm>
            </p:contentPart>
          </mc:Choice>
          <mc:Fallback xmlns="">
            <p:pic>
              <p:nvPicPr>
                <p:cNvPr id="49" name="Ink 48">
                  <a:extLst>
                    <a:ext uri="{FF2B5EF4-FFF2-40B4-BE49-F238E27FC236}">
                      <a16:creationId xmlns:a16="http://schemas.microsoft.com/office/drawing/2014/main" id="{5651D158-6713-4CD4-8562-856E8A145F75}"/>
                    </a:ext>
                  </a:extLst>
                </p:cNvPr>
                <p:cNvPicPr/>
                <p:nvPr/>
              </p:nvPicPr>
              <p:blipFill>
                <a:blip r:embed="rId15"/>
                <a:stretch>
                  <a:fillRect/>
                </a:stretch>
              </p:blipFill>
              <p:spPr>
                <a:xfrm>
                  <a:off x="3009674" y="4266517"/>
                  <a:ext cx="201240" cy="21240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50" name="Ink 49">
                  <a:extLst>
                    <a:ext uri="{FF2B5EF4-FFF2-40B4-BE49-F238E27FC236}">
                      <a16:creationId xmlns:a16="http://schemas.microsoft.com/office/drawing/2014/main" id="{FAB4F70E-EB33-4775-83CD-C7F2FA361A1D}"/>
                    </a:ext>
                  </a:extLst>
                </p14:cNvPr>
                <p14:cNvContentPartPr/>
                <p14:nvPr/>
              </p14:nvContentPartPr>
              <p14:xfrm>
                <a:off x="3295874" y="4352917"/>
                <a:ext cx="47520" cy="1080"/>
              </p14:xfrm>
            </p:contentPart>
          </mc:Choice>
          <mc:Fallback xmlns="">
            <p:pic>
              <p:nvPicPr>
                <p:cNvPr id="50" name="Ink 49">
                  <a:extLst>
                    <a:ext uri="{FF2B5EF4-FFF2-40B4-BE49-F238E27FC236}">
                      <a16:creationId xmlns:a16="http://schemas.microsoft.com/office/drawing/2014/main" id="{FAB4F70E-EB33-4775-83CD-C7F2FA361A1D}"/>
                    </a:ext>
                  </a:extLst>
                </p:cNvPr>
                <p:cNvPicPr/>
                <p:nvPr/>
              </p:nvPicPr>
              <p:blipFill>
                <a:blip r:embed="rId17"/>
                <a:stretch>
                  <a:fillRect/>
                </a:stretch>
              </p:blipFill>
              <p:spPr>
                <a:xfrm>
                  <a:off x="3277874" y="4334917"/>
                  <a:ext cx="83160" cy="3672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51" name="Ink 50">
                  <a:extLst>
                    <a:ext uri="{FF2B5EF4-FFF2-40B4-BE49-F238E27FC236}">
                      <a16:creationId xmlns:a16="http://schemas.microsoft.com/office/drawing/2014/main" id="{27C40325-9D50-40B9-83AA-0AF110833A8C}"/>
                    </a:ext>
                  </a:extLst>
                </p14:cNvPr>
                <p14:cNvContentPartPr/>
                <p14:nvPr/>
              </p14:nvContentPartPr>
              <p14:xfrm>
                <a:off x="3258434" y="4304677"/>
                <a:ext cx="126000" cy="125280"/>
              </p14:xfrm>
            </p:contentPart>
          </mc:Choice>
          <mc:Fallback xmlns="">
            <p:pic>
              <p:nvPicPr>
                <p:cNvPr id="51" name="Ink 50">
                  <a:extLst>
                    <a:ext uri="{FF2B5EF4-FFF2-40B4-BE49-F238E27FC236}">
                      <a16:creationId xmlns:a16="http://schemas.microsoft.com/office/drawing/2014/main" id="{27C40325-9D50-40B9-83AA-0AF110833A8C}"/>
                    </a:ext>
                  </a:extLst>
                </p:cNvPr>
                <p:cNvPicPr/>
                <p:nvPr/>
              </p:nvPicPr>
              <p:blipFill>
                <a:blip r:embed="rId19"/>
                <a:stretch>
                  <a:fillRect/>
                </a:stretch>
              </p:blipFill>
              <p:spPr>
                <a:xfrm>
                  <a:off x="3240794" y="4287037"/>
                  <a:ext cx="161640" cy="160920"/>
                </a:xfrm>
                <a:prstGeom prst="rect">
                  <a:avLst/>
                </a:prstGeom>
              </p:spPr>
            </p:pic>
          </mc:Fallback>
        </mc:AlternateContent>
      </p:grpSp>
      <p:grpSp>
        <p:nvGrpSpPr>
          <p:cNvPr id="55" name="Group 54">
            <a:extLst>
              <a:ext uri="{FF2B5EF4-FFF2-40B4-BE49-F238E27FC236}">
                <a16:creationId xmlns:a16="http://schemas.microsoft.com/office/drawing/2014/main" id="{BA82D33F-5C00-4792-9D06-99DEE4D2B721}"/>
              </a:ext>
            </a:extLst>
          </p:cNvPr>
          <p:cNvGrpSpPr/>
          <p:nvPr/>
        </p:nvGrpSpPr>
        <p:grpSpPr>
          <a:xfrm>
            <a:off x="4974134" y="2835894"/>
            <a:ext cx="377640" cy="242640"/>
            <a:chOff x="4977434" y="4222237"/>
            <a:chExt cx="377640" cy="242640"/>
          </a:xfrm>
        </p:grpSpPr>
        <mc:AlternateContent xmlns:mc="http://schemas.openxmlformats.org/markup-compatibility/2006" xmlns:p14="http://schemas.microsoft.com/office/powerpoint/2010/main">
          <mc:Choice Requires="p14">
            <p:contentPart p14:bwMode="auto" r:id="rId20">
              <p14:nvContentPartPr>
                <p14:cNvPr id="53" name="Ink 52">
                  <a:extLst>
                    <a:ext uri="{FF2B5EF4-FFF2-40B4-BE49-F238E27FC236}">
                      <a16:creationId xmlns:a16="http://schemas.microsoft.com/office/drawing/2014/main" id="{619AE80B-CECC-482F-93DF-17751FDC25A6}"/>
                    </a:ext>
                  </a:extLst>
                </p14:cNvPr>
                <p14:cNvContentPartPr/>
                <p14:nvPr/>
              </p14:nvContentPartPr>
              <p14:xfrm>
                <a:off x="4977434" y="4222237"/>
                <a:ext cx="229320" cy="242640"/>
              </p14:xfrm>
            </p:contentPart>
          </mc:Choice>
          <mc:Fallback xmlns="">
            <p:pic>
              <p:nvPicPr>
                <p:cNvPr id="53" name="Ink 52">
                  <a:extLst>
                    <a:ext uri="{FF2B5EF4-FFF2-40B4-BE49-F238E27FC236}">
                      <a16:creationId xmlns:a16="http://schemas.microsoft.com/office/drawing/2014/main" id="{619AE80B-CECC-482F-93DF-17751FDC25A6}"/>
                    </a:ext>
                  </a:extLst>
                </p:cNvPr>
                <p:cNvPicPr/>
                <p:nvPr/>
              </p:nvPicPr>
              <p:blipFill>
                <a:blip r:embed="rId21"/>
                <a:stretch>
                  <a:fillRect/>
                </a:stretch>
              </p:blipFill>
              <p:spPr>
                <a:xfrm>
                  <a:off x="4959794" y="4204597"/>
                  <a:ext cx="264960" cy="27828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54" name="Ink 53">
                  <a:extLst>
                    <a:ext uri="{FF2B5EF4-FFF2-40B4-BE49-F238E27FC236}">
                      <a16:creationId xmlns:a16="http://schemas.microsoft.com/office/drawing/2014/main" id="{7BB7E599-3243-4570-BE32-688813EE7A99}"/>
                    </a:ext>
                  </a:extLst>
                </p14:cNvPr>
                <p14:cNvContentPartPr/>
                <p14:nvPr/>
              </p14:nvContentPartPr>
              <p14:xfrm>
                <a:off x="5189114" y="4249597"/>
                <a:ext cx="165960" cy="156240"/>
              </p14:xfrm>
            </p:contentPart>
          </mc:Choice>
          <mc:Fallback xmlns="">
            <p:pic>
              <p:nvPicPr>
                <p:cNvPr id="54" name="Ink 53">
                  <a:extLst>
                    <a:ext uri="{FF2B5EF4-FFF2-40B4-BE49-F238E27FC236}">
                      <a16:creationId xmlns:a16="http://schemas.microsoft.com/office/drawing/2014/main" id="{7BB7E599-3243-4570-BE32-688813EE7A99}"/>
                    </a:ext>
                  </a:extLst>
                </p:cNvPr>
                <p:cNvPicPr/>
                <p:nvPr/>
              </p:nvPicPr>
              <p:blipFill>
                <a:blip r:embed="rId23"/>
                <a:stretch>
                  <a:fillRect/>
                </a:stretch>
              </p:blipFill>
              <p:spPr>
                <a:xfrm>
                  <a:off x="5171474" y="4231957"/>
                  <a:ext cx="201600" cy="191880"/>
                </a:xfrm>
                <a:prstGeom prst="rect">
                  <a:avLst/>
                </a:prstGeom>
              </p:spPr>
            </p:pic>
          </mc:Fallback>
        </mc:AlternateContent>
      </p:grpSp>
      <p:grpSp>
        <p:nvGrpSpPr>
          <p:cNvPr id="61" name="Group 60">
            <a:extLst>
              <a:ext uri="{FF2B5EF4-FFF2-40B4-BE49-F238E27FC236}">
                <a16:creationId xmlns:a16="http://schemas.microsoft.com/office/drawing/2014/main" id="{5956E1FF-14B3-4D9F-BC2A-AF515CBA1EFE}"/>
              </a:ext>
            </a:extLst>
          </p:cNvPr>
          <p:cNvGrpSpPr/>
          <p:nvPr/>
        </p:nvGrpSpPr>
        <p:grpSpPr>
          <a:xfrm>
            <a:off x="6869174" y="2884494"/>
            <a:ext cx="362160" cy="173520"/>
            <a:chOff x="6872474" y="4270837"/>
            <a:chExt cx="362160" cy="173520"/>
          </a:xfrm>
        </p:grpSpPr>
        <mc:AlternateContent xmlns:mc="http://schemas.openxmlformats.org/markup-compatibility/2006" xmlns:p14="http://schemas.microsoft.com/office/powerpoint/2010/main">
          <mc:Choice Requires="p14">
            <p:contentPart p14:bwMode="auto" r:id="rId24">
              <p14:nvContentPartPr>
                <p14:cNvPr id="56" name="Ink 55">
                  <a:extLst>
                    <a:ext uri="{FF2B5EF4-FFF2-40B4-BE49-F238E27FC236}">
                      <a16:creationId xmlns:a16="http://schemas.microsoft.com/office/drawing/2014/main" id="{D1FBBFA3-798C-4B78-9412-D6CA60A0B62E}"/>
                    </a:ext>
                  </a:extLst>
                </p14:cNvPr>
                <p14:cNvContentPartPr/>
                <p14:nvPr/>
              </p14:nvContentPartPr>
              <p14:xfrm>
                <a:off x="6872474" y="4270837"/>
                <a:ext cx="168840" cy="173520"/>
              </p14:xfrm>
            </p:contentPart>
          </mc:Choice>
          <mc:Fallback xmlns="">
            <p:pic>
              <p:nvPicPr>
                <p:cNvPr id="56" name="Ink 55">
                  <a:extLst>
                    <a:ext uri="{FF2B5EF4-FFF2-40B4-BE49-F238E27FC236}">
                      <a16:creationId xmlns:a16="http://schemas.microsoft.com/office/drawing/2014/main" id="{D1FBBFA3-798C-4B78-9412-D6CA60A0B62E}"/>
                    </a:ext>
                  </a:extLst>
                </p:cNvPr>
                <p:cNvPicPr/>
                <p:nvPr/>
              </p:nvPicPr>
              <p:blipFill>
                <a:blip r:embed="rId25"/>
                <a:stretch>
                  <a:fillRect/>
                </a:stretch>
              </p:blipFill>
              <p:spPr>
                <a:xfrm>
                  <a:off x="6854834" y="4253197"/>
                  <a:ext cx="204480" cy="20916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57" name="Ink 56">
                  <a:extLst>
                    <a:ext uri="{FF2B5EF4-FFF2-40B4-BE49-F238E27FC236}">
                      <a16:creationId xmlns:a16="http://schemas.microsoft.com/office/drawing/2014/main" id="{5AD5EDE9-0503-48F8-B686-DFB986FD5562}"/>
                    </a:ext>
                  </a:extLst>
                </p14:cNvPr>
                <p14:cNvContentPartPr/>
                <p14:nvPr/>
              </p14:nvContentPartPr>
              <p14:xfrm>
                <a:off x="7060034" y="4287757"/>
                <a:ext cx="174600" cy="154080"/>
              </p14:xfrm>
            </p:contentPart>
          </mc:Choice>
          <mc:Fallback xmlns="">
            <p:pic>
              <p:nvPicPr>
                <p:cNvPr id="57" name="Ink 56">
                  <a:extLst>
                    <a:ext uri="{FF2B5EF4-FFF2-40B4-BE49-F238E27FC236}">
                      <a16:creationId xmlns:a16="http://schemas.microsoft.com/office/drawing/2014/main" id="{5AD5EDE9-0503-48F8-B686-DFB986FD5562}"/>
                    </a:ext>
                  </a:extLst>
                </p:cNvPr>
                <p:cNvPicPr/>
                <p:nvPr/>
              </p:nvPicPr>
              <p:blipFill>
                <a:blip r:embed="rId27"/>
                <a:stretch>
                  <a:fillRect/>
                </a:stretch>
              </p:blipFill>
              <p:spPr>
                <a:xfrm>
                  <a:off x="7042034" y="4269757"/>
                  <a:ext cx="210240" cy="189720"/>
                </a:xfrm>
                <a:prstGeom prst="rect">
                  <a:avLst/>
                </a:prstGeom>
              </p:spPr>
            </p:pic>
          </mc:Fallback>
        </mc:AlternateContent>
      </p:grpSp>
      <p:grpSp>
        <p:nvGrpSpPr>
          <p:cNvPr id="60" name="Group 59">
            <a:extLst>
              <a:ext uri="{FF2B5EF4-FFF2-40B4-BE49-F238E27FC236}">
                <a16:creationId xmlns:a16="http://schemas.microsoft.com/office/drawing/2014/main" id="{31592952-E4B0-49D1-AF38-0B14FEFD3D50}"/>
              </a:ext>
            </a:extLst>
          </p:cNvPr>
          <p:cNvGrpSpPr/>
          <p:nvPr/>
        </p:nvGrpSpPr>
        <p:grpSpPr>
          <a:xfrm>
            <a:off x="8616974" y="2868294"/>
            <a:ext cx="352800" cy="189360"/>
            <a:chOff x="8620274" y="4254637"/>
            <a:chExt cx="352800" cy="189360"/>
          </a:xfrm>
        </p:grpSpPr>
        <mc:AlternateContent xmlns:mc="http://schemas.openxmlformats.org/markup-compatibility/2006" xmlns:p14="http://schemas.microsoft.com/office/powerpoint/2010/main">
          <mc:Choice Requires="p14">
            <p:contentPart p14:bwMode="auto" r:id="rId28">
              <p14:nvContentPartPr>
                <p14:cNvPr id="58" name="Ink 57">
                  <a:extLst>
                    <a:ext uri="{FF2B5EF4-FFF2-40B4-BE49-F238E27FC236}">
                      <a16:creationId xmlns:a16="http://schemas.microsoft.com/office/drawing/2014/main" id="{4BE5A8CD-5F41-45D9-BB94-11C48395ABF2}"/>
                    </a:ext>
                  </a:extLst>
                </p14:cNvPr>
                <p14:cNvContentPartPr/>
                <p14:nvPr/>
              </p14:nvContentPartPr>
              <p14:xfrm>
                <a:off x="8620274" y="4254637"/>
                <a:ext cx="181080" cy="185040"/>
              </p14:xfrm>
            </p:contentPart>
          </mc:Choice>
          <mc:Fallback xmlns="">
            <p:pic>
              <p:nvPicPr>
                <p:cNvPr id="58" name="Ink 57">
                  <a:extLst>
                    <a:ext uri="{FF2B5EF4-FFF2-40B4-BE49-F238E27FC236}">
                      <a16:creationId xmlns:a16="http://schemas.microsoft.com/office/drawing/2014/main" id="{4BE5A8CD-5F41-45D9-BB94-11C48395ABF2}"/>
                    </a:ext>
                  </a:extLst>
                </p:cNvPr>
                <p:cNvPicPr/>
                <p:nvPr/>
              </p:nvPicPr>
              <p:blipFill>
                <a:blip r:embed="rId29"/>
                <a:stretch>
                  <a:fillRect/>
                </a:stretch>
              </p:blipFill>
              <p:spPr>
                <a:xfrm>
                  <a:off x="8602634" y="4236637"/>
                  <a:ext cx="216720" cy="22068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59" name="Ink 58">
                  <a:extLst>
                    <a:ext uri="{FF2B5EF4-FFF2-40B4-BE49-F238E27FC236}">
                      <a16:creationId xmlns:a16="http://schemas.microsoft.com/office/drawing/2014/main" id="{A9A915F8-1238-4221-8386-D9C73669D05B}"/>
                    </a:ext>
                  </a:extLst>
                </p14:cNvPr>
                <p14:cNvContentPartPr/>
                <p14:nvPr/>
              </p14:nvContentPartPr>
              <p14:xfrm>
                <a:off x="8828714" y="4294957"/>
                <a:ext cx="144360" cy="149040"/>
              </p14:xfrm>
            </p:contentPart>
          </mc:Choice>
          <mc:Fallback xmlns="">
            <p:pic>
              <p:nvPicPr>
                <p:cNvPr id="59" name="Ink 58">
                  <a:extLst>
                    <a:ext uri="{FF2B5EF4-FFF2-40B4-BE49-F238E27FC236}">
                      <a16:creationId xmlns:a16="http://schemas.microsoft.com/office/drawing/2014/main" id="{A9A915F8-1238-4221-8386-D9C73669D05B}"/>
                    </a:ext>
                  </a:extLst>
                </p:cNvPr>
                <p:cNvPicPr/>
                <p:nvPr/>
              </p:nvPicPr>
              <p:blipFill>
                <a:blip r:embed="rId31"/>
                <a:stretch>
                  <a:fillRect/>
                </a:stretch>
              </p:blipFill>
              <p:spPr>
                <a:xfrm>
                  <a:off x="8810714" y="4277317"/>
                  <a:ext cx="180000" cy="184680"/>
                </a:xfrm>
                <a:prstGeom prst="rect">
                  <a:avLst/>
                </a:prstGeom>
              </p:spPr>
            </p:pic>
          </mc:Fallback>
        </mc:AlternateContent>
      </p:grpSp>
      <p:grpSp>
        <p:nvGrpSpPr>
          <p:cNvPr id="63" name="Group 62">
            <a:extLst>
              <a:ext uri="{FF2B5EF4-FFF2-40B4-BE49-F238E27FC236}">
                <a16:creationId xmlns:a16="http://schemas.microsoft.com/office/drawing/2014/main" id="{AD625E63-D8CB-4F3A-8C49-EA1F0D57D733}"/>
              </a:ext>
            </a:extLst>
          </p:cNvPr>
          <p:cNvGrpSpPr/>
          <p:nvPr/>
        </p:nvGrpSpPr>
        <p:grpSpPr>
          <a:xfrm>
            <a:off x="913334" y="2177814"/>
            <a:ext cx="10447200" cy="529920"/>
            <a:chOff x="916634" y="3564157"/>
            <a:chExt cx="10447200" cy="529920"/>
          </a:xfrm>
        </p:grpSpPr>
        <mc:AlternateContent xmlns:mc="http://schemas.openxmlformats.org/markup-compatibility/2006" xmlns:p14="http://schemas.microsoft.com/office/powerpoint/2010/main">
          <mc:Choice Requires="p14">
            <p:contentPart p14:bwMode="auto" r:id="rId32">
              <p14:nvContentPartPr>
                <p14:cNvPr id="47" name="Ink 46">
                  <a:extLst>
                    <a:ext uri="{FF2B5EF4-FFF2-40B4-BE49-F238E27FC236}">
                      <a16:creationId xmlns:a16="http://schemas.microsoft.com/office/drawing/2014/main" id="{8D75F707-406E-4AD9-ADFC-CAB15CB01BD1}"/>
                    </a:ext>
                  </a:extLst>
                </p14:cNvPr>
                <p14:cNvContentPartPr/>
                <p14:nvPr/>
              </p14:nvContentPartPr>
              <p14:xfrm>
                <a:off x="5162114" y="3564157"/>
                <a:ext cx="59040" cy="480240"/>
              </p14:xfrm>
            </p:contentPart>
          </mc:Choice>
          <mc:Fallback xmlns="">
            <p:pic>
              <p:nvPicPr>
                <p:cNvPr id="47" name="Ink 46">
                  <a:extLst>
                    <a:ext uri="{FF2B5EF4-FFF2-40B4-BE49-F238E27FC236}">
                      <a16:creationId xmlns:a16="http://schemas.microsoft.com/office/drawing/2014/main" id="{8D75F707-406E-4AD9-ADFC-CAB15CB01BD1}"/>
                    </a:ext>
                  </a:extLst>
                </p:cNvPr>
                <p:cNvPicPr/>
                <p:nvPr/>
              </p:nvPicPr>
              <p:blipFill>
                <a:blip r:embed="rId33"/>
                <a:stretch>
                  <a:fillRect/>
                </a:stretch>
              </p:blipFill>
              <p:spPr>
                <a:xfrm>
                  <a:off x="5144474" y="3546517"/>
                  <a:ext cx="94680" cy="51588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48" name="Ink 47">
                  <a:extLst>
                    <a:ext uri="{FF2B5EF4-FFF2-40B4-BE49-F238E27FC236}">
                      <a16:creationId xmlns:a16="http://schemas.microsoft.com/office/drawing/2014/main" id="{451F8877-06C4-453C-BBB6-AA2F6D0972CC}"/>
                    </a:ext>
                  </a:extLst>
                </p14:cNvPr>
                <p14:cNvContentPartPr/>
                <p14:nvPr/>
              </p14:nvContentPartPr>
              <p14:xfrm>
                <a:off x="6967874" y="3616717"/>
                <a:ext cx="47520" cy="477360"/>
              </p14:xfrm>
            </p:contentPart>
          </mc:Choice>
          <mc:Fallback xmlns="">
            <p:pic>
              <p:nvPicPr>
                <p:cNvPr id="48" name="Ink 47">
                  <a:extLst>
                    <a:ext uri="{FF2B5EF4-FFF2-40B4-BE49-F238E27FC236}">
                      <a16:creationId xmlns:a16="http://schemas.microsoft.com/office/drawing/2014/main" id="{451F8877-06C4-453C-BBB6-AA2F6D0972CC}"/>
                    </a:ext>
                  </a:extLst>
                </p:cNvPr>
                <p:cNvPicPr/>
                <p:nvPr/>
              </p:nvPicPr>
              <p:blipFill>
                <a:blip r:embed="rId35"/>
                <a:stretch>
                  <a:fillRect/>
                </a:stretch>
              </p:blipFill>
              <p:spPr>
                <a:xfrm>
                  <a:off x="6949874" y="3599077"/>
                  <a:ext cx="83160" cy="51300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62" name="Ink 61">
                  <a:extLst>
                    <a:ext uri="{FF2B5EF4-FFF2-40B4-BE49-F238E27FC236}">
                      <a16:creationId xmlns:a16="http://schemas.microsoft.com/office/drawing/2014/main" id="{4FCF7D9D-844F-4DDF-AA13-50B296912801}"/>
                    </a:ext>
                  </a:extLst>
                </p14:cNvPr>
                <p14:cNvContentPartPr/>
                <p14:nvPr/>
              </p14:nvContentPartPr>
              <p14:xfrm>
                <a:off x="916634" y="3810757"/>
                <a:ext cx="10447200" cy="109440"/>
              </p14:xfrm>
            </p:contentPart>
          </mc:Choice>
          <mc:Fallback xmlns="">
            <p:pic>
              <p:nvPicPr>
                <p:cNvPr id="62" name="Ink 61">
                  <a:extLst>
                    <a:ext uri="{FF2B5EF4-FFF2-40B4-BE49-F238E27FC236}">
                      <a16:creationId xmlns:a16="http://schemas.microsoft.com/office/drawing/2014/main" id="{4FCF7D9D-844F-4DDF-AA13-50B296912801}"/>
                    </a:ext>
                  </a:extLst>
                </p:cNvPr>
                <p:cNvPicPr/>
                <p:nvPr/>
              </p:nvPicPr>
              <p:blipFill>
                <a:blip r:embed="rId37"/>
                <a:stretch>
                  <a:fillRect/>
                </a:stretch>
              </p:blipFill>
              <p:spPr>
                <a:xfrm>
                  <a:off x="898634" y="3792757"/>
                  <a:ext cx="10482840" cy="1450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8">
            <p14:nvContentPartPr>
              <p14:cNvPr id="64" name="Ink 63">
                <a:extLst>
                  <a:ext uri="{FF2B5EF4-FFF2-40B4-BE49-F238E27FC236}">
                    <a16:creationId xmlns:a16="http://schemas.microsoft.com/office/drawing/2014/main" id="{4A2C3BE2-8000-40BB-93AC-065EB478BB33}"/>
                  </a:ext>
                </a:extLst>
              </p14:cNvPr>
              <p14:cNvContentPartPr/>
              <p14:nvPr/>
            </p14:nvContentPartPr>
            <p14:xfrm>
              <a:off x="3157574" y="2236494"/>
              <a:ext cx="114120" cy="479520"/>
            </p14:xfrm>
          </p:contentPart>
        </mc:Choice>
        <mc:Fallback xmlns="">
          <p:pic>
            <p:nvPicPr>
              <p:cNvPr id="64" name="Ink 63">
                <a:extLst>
                  <a:ext uri="{FF2B5EF4-FFF2-40B4-BE49-F238E27FC236}">
                    <a16:creationId xmlns:a16="http://schemas.microsoft.com/office/drawing/2014/main" id="{4A2C3BE2-8000-40BB-93AC-065EB478BB33}"/>
                  </a:ext>
                </a:extLst>
              </p:cNvPr>
              <p:cNvPicPr/>
              <p:nvPr/>
            </p:nvPicPr>
            <p:blipFill>
              <a:blip r:embed="rId39"/>
              <a:stretch>
                <a:fillRect/>
              </a:stretch>
            </p:blipFill>
            <p:spPr>
              <a:xfrm>
                <a:off x="3139934" y="2218854"/>
                <a:ext cx="149760" cy="51516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67" name="Ink 66">
                <a:extLst>
                  <a:ext uri="{FF2B5EF4-FFF2-40B4-BE49-F238E27FC236}">
                    <a16:creationId xmlns:a16="http://schemas.microsoft.com/office/drawing/2014/main" id="{E1F89D18-C883-41F1-BF5E-FE4EF63189BC}"/>
                  </a:ext>
                </a:extLst>
              </p14:cNvPr>
              <p14:cNvContentPartPr/>
              <p14:nvPr/>
            </p14:nvContentPartPr>
            <p14:xfrm>
              <a:off x="8793374" y="2247294"/>
              <a:ext cx="57960" cy="484560"/>
            </p14:xfrm>
          </p:contentPart>
        </mc:Choice>
        <mc:Fallback xmlns="">
          <p:pic>
            <p:nvPicPr>
              <p:cNvPr id="67" name="Ink 66">
                <a:extLst>
                  <a:ext uri="{FF2B5EF4-FFF2-40B4-BE49-F238E27FC236}">
                    <a16:creationId xmlns:a16="http://schemas.microsoft.com/office/drawing/2014/main" id="{E1F89D18-C883-41F1-BF5E-FE4EF63189BC}"/>
                  </a:ext>
                </a:extLst>
              </p:cNvPr>
              <p:cNvPicPr/>
              <p:nvPr/>
            </p:nvPicPr>
            <p:blipFill>
              <a:blip r:embed="rId41"/>
              <a:stretch>
                <a:fillRect/>
              </a:stretch>
            </p:blipFill>
            <p:spPr>
              <a:xfrm>
                <a:off x="8775734" y="2229654"/>
                <a:ext cx="93600" cy="52020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68" name="Ink 67">
                <a:extLst>
                  <a:ext uri="{FF2B5EF4-FFF2-40B4-BE49-F238E27FC236}">
                    <a16:creationId xmlns:a16="http://schemas.microsoft.com/office/drawing/2014/main" id="{806498DC-EC2C-4CC1-8370-332C69DA4651}"/>
                  </a:ext>
                </a:extLst>
              </p14:cNvPr>
              <p14:cNvContentPartPr/>
              <p14:nvPr/>
            </p14:nvContentPartPr>
            <p14:xfrm>
              <a:off x="10636214" y="2283654"/>
              <a:ext cx="61560" cy="421200"/>
            </p14:xfrm>
          </p:contentPart>
        </mc:Choice>
        <mc:Fallback xmlns="">
          <p:pic>
            <p:nvPicPr>
              <p:cNvPr id="68" name="Ink 67">
                <a:extLst>
                  <a:ext uri="{FF2B5EF4-FFF2-40B4-BE49-F238E27FC236}">
                    <a16:creationId xmlns:a16="http://schemas.microsoft.com/office/drawing/2014/main" id="{806498DC-EC2C-4CC1-8370-332C69DA4651}"/>
                  </a:ext>
                </a:extLst>
              </p:cNvPr>
              <p:cNvPicPr/>
              <p:nvPr/>
            </p:nvPicPr>
            <p:blipFill>
              <a:blip r:embed="rId43"/>
              <a:stretch>
                <a:fillRect/>
              </a:stretch>
            </p:blipFill>
            <p:spPr>
              <a:xfrm>
                <a:off x="10618214" y="2265654"/>
                <a:ext cx="97200" cy="456840"/>
              </a:xfrm>
              <a:prstGeom prst="rect">
                <a:avLst/>
              </a:prstGeom>
            </p:spPr>
          </p:pic>
        </mc:Fallback>
      </mc:AlternateContent>
      <p:grpSp>
        <p:nvGrpSpPr>
          <p:cNvPr id="70" name="Group 69">
            <a:extLst>
              <a:ext uri="{FF2B5EF4-FFF2-40B4-BE49-F238E27FC236}">
                <a16:creationId xmlns:a16="http://schemas.microsoft.com/office/drawing/2014/main" id="{52AE757F-8F66-4775-BD86-3DA232D69E56}"/>
              </a:ext>
            </a:extLst>
          </p:cNvPr>
          <p:cNvGrpSpPr/>
          <p:nvPr/>
        </p:nvGrpSpPr>
        <p:grpSpPr>
          <a:xfrm>
            <a:off x="1103774" y="2227134"/>
            <a:ext cx="137880" cy="802440"/>
            <a:chOff x="1107074" y="3613477"/>
            <a:chExt cx="137880" cy="802440"/>
          </a:xfrm>
        </p:grpSpPr>
        <mc:AlternateContent xmlns:mc="http://schemas.openxmlformats.org/markup-compatibility/2006" xmlns:p14="http://schemas.microsoft.com/office/powerpoint/2010/main">
          <mc:Choice Requires="p14">
            <p:contentPart p14:bwMode="auto" r:id="rId44">
              <p14:nvContentPartPr>
                <p14:cNvPr id="6" name="Ink 5">
                  <a:extLst>
                    <a:ext uri="{FF2B5EF4-FFF2-40B4-BE49-F238E27FC236}">
                      <a16:creationId xmlns:a16="http://schemas.microsoft.com/office/drawing/2014/main" id="{1F31E225-CEC1-41D2-B9E7-7C22DC0E8FD1}"/>
                    </a:ext>
                  </a:extLst>
                </p14:cNvPr>
                <p14:cNvContentPartPr/>
                <p14:nvPr/>
              </p14:nvContentPartPr>
              <p14:xfrm>
                <a:off x="1144874" y="3613477"/>
                <a:ext cx="59040" cy="482040"/>
              </p14:xfrm>
            </p:contentPart>
          </mc:Choice>
          <mc:Fallback xmlns="">
            <p:pic>
              <p:nvPicPr>
                <p:cNvPr id="6" name="Ink 5">
                  <a:extLst>
                    <a:ext uri="{FF2B5EF4-FFF2-40B4-BE49-F238E27FC236}">
                      <a16:creationId xmlns:a16="http://schemas.microsoft.com/office/drawing/2014/main" id="{1F31E225-CEC1-41D2-B9E7-7C22DC0E8FD1}"/>
                    </a:ext>
                  </a:extLst>
                </p:cNvPr>
                <p:cNvPicPr/>
                <p:nvPr/>
              </p:nvPicPr>
              <p:blipFill>
                <a:blip r:embed="rId45"/>
                <a:stretch>
                  <a:fillRect/>
                </a:stretch>
              </p:blipFill>
              <p:spPr>
                <a:xfrm>
                  <a:off x="1126874" y="3595477"/>
                  <a:ext cx="94680" cy="51768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7" name="Ink 6">
                  <a:extLst>
                    <a:ext uri="{FF2B5EF4-FFF2-40B4-BE49-F238E27FC236}">
                      <a16:creationId xmlns:a16="http://schemas.microsoft.com/office/drawing/2014/main" id="{03DE4B60-235C-43CB-AC9F-0A22FCDE0F03}"/>
                    </a:ext>
                  </a:extLst>
                </p14:cNvPr>
                <p14:cNvContentPartPr/>
                <p14:nvPr/>
              </p14:nvContentPartPr>
              <p14:xfrm>
                <a:off x="1107074" y="4281277"/>
                <a:ext cx="137880" cy="134640"/>
              </p14:xfrm>
            </p:contentPart>
          </mc:Choice>
          <mc:Fallback xmlns="">
            <p:pic>
              <p:nvPicPr>
                <p:cNvPr id="7" name="Ink 6">
                  <a:extLst>
                    <a:ext uri="{FF2B5EF4-FFF2-40B4-BE49-F238E27FC236}">
                      <a16:creationId xmlns:a16="http://schemas.microsoft.com/office/drawing/2014/main" id="{03DE4B60-235C-43CB-AC9F-0A22FCDE0F03}"/>
                    </a:ext>
                  </a:extLst>
                </p:cNvPr>
                <p:cNvPicPr/>
                <p:nvPr/>
              </p:nvPicPr>
              <p:blipFill>
                <a:blip r:embed="rId47"/>
                <a:stretch>
                  <a:fillRect/>
                </a:stretch>
              </p:blipFill>
              <p:spPr>
                <a:xfrm>
                  <a:off x="1089074" y="4263637"/>
                  <a:ext cx="173520" cy="17028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69" name="Ink 68">
                  <a:extLst>
                    <a:ext uri="{FF2B5EF4-FFF2-40B4-BE49-F238E27FC236}">
                      <a16:creationId xmlns:a16="http://schemas.microsoft.com/office/drawing/2014/main" id="{09758D5B-629B-42DF-B161-6F4D5B6D01E2}"/>
                    </a:ext>
                  </a:extLst>
                </p14:cNvPr>
                <p14:cNvContentPartPr/>
                <p14:nvPr/>
              </p14:nvContentPartPr>
              <p14:xfrm>
                <a:off x="1179794" y="3645157"/>
                <a:ext cx="57240" cy="524520"/>
              </p14:xfrm>
            </p:contentPart>
          </mc:Choice>
          <mc:Fallback xmlns="">
            <p:pic>
              <p:nvPicPr>
                <p:cNvPr id="69" name="Ink 68">
                  <a:extLst>
                    <a:ext uri="{FF2B5EF4-FFF2-40B4-BE49-F238E27FC236}">
                      <a16:creationId xmlns:a16="http://schemas.microsoft.com/office/drawing/2014/main" id="{09758D5B-629B-42DF-B161-6F4D5B6D01E2}"/>
                    </a:ext>
                  </a:extLst>
                </p:cNvPr>
                <p:cNvPicPr/>
                <p:nvPr/>
              </p:nvPicPr>
              <p:blipFill>
                <a:blip r:embed="rId49"/>
                <a:stretch>
                  <a:fillRect/>
                </a:stretch>
              </p:blipFill>
              <p:spPr>
                <a:xfrm>
                  <a:off x="1162154" y="3627157"/>
                  <a:ext cx="92880" cy="5601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50">
            <p14:nvContentPartPr>
              <p14:cNvPr id="71" name="Ink 70">
                <a:extLst>
                  <a:ext uri="{FF2B5EF4-FFF2-40B4-BE49-F238E27FC236}">
                    <a16:creationId xmlns:a16="http://schemas.microsoft.com/office/drawing/2014/main" id="{BF656A4D-E125-4023-8177-4A0D47306A37}"/>
                  </a:ext>
                </a:extLst>
              </p14:cNvPr>
              <p14:cNvContentPartPr/>
              <p14:nvPr/>
            </p14:nvContentPartPr>
            <p14:xfrm>
              <a:off x="1179374" y="2654814"/>
              <a:ext cx="31680" cy="46800"/>
            </p14:xfrm>
          </p:contentPart>
        </mc:Choice>
        <mc:Fallback xmlns="">
          <p:pic>
            <p:nvPicPr>
              <p:cNvPr id="71" name="Ink 70">
                <a:extLst>
                  <a:ext uri="{FF2B5EF4-FFF2-40B4-BE49-F238E27FC236}">
                    <a16:creationId xmlns:a16="http://schemas.microsoft.com/office/drawing/2014/main" id="{BF656A4D-E125-4023-8177-4A0D47306A37}"/>
                  </a:ext>
                </a:extLst>
              </p:cNvPr>
              <p:cNvPicPr/>
              <p:nvPr/>
            </p:nvPicPr>
            <p:blipFill>
              <a:blip r:embed="rId51"/>
              <a:stretch>
                <a:fillRect/>
              </a:stretch>
            </p:blipFill>
            <p:spPr>
              <a:xfrm>
                <a:off x="1161734" y="2637174"/>
                <a:ext cx="67320" cy="8244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73" name="Ink 72">
                <a:extLst>
                  <a:ext uri="{FF2B5EF4-FFF2-40B4-BE49-F238E27FC236}">
                    <a16:creationId xmlns:a16="http://schemas.microsoft.com/office/drawing/2014/main" id="{2C7579AB-4AFD-4BF6-AC6D-66C827A46877}"/>
                  </a:ext>
                </a:extLst>
              </p14:cNvPr>
              <p14:cNvContentPartPr/>
              <p14:nvPr/>
            </p14:nvContentPartPr>
            <p14:xfrm>
              <a:off x="5208854" y="2223894"/>
              <a:ext cx="87120" cy="429480"/>
            </p14:xfrm>
          </p:contentPart>
        </mc:Choice>
        <mc:Fallback xmlns="">
          <p:pic>
            <p:nvPicPr>
              <p:cNvPr id="73" name="Ink 72">
                <a:extLst>
                  <a:ext uri="{FF2B5EF4-FFF2-40B4-BE49-F238E27FC236}">
                    <a16:creationId xmlns:a16="http://schemas.microsoft.com/office/drawing/2014/main" id="{2C7579AB-4AFD-4BF6-AC6D-66C827A46877}"/>
                  </a:ext>
                </a:extLst>
              </p:cNvPr>
              <p:cNvPicPr/>
              <p:nvPr/>
            </p:nvPicPr>
            <p:blipFill>
              <a:blip r:embed="rId53"/>
              <a:stretch>
                <a:fillRect/>
              </a:stretch>
            </p:blipFill>
            <p:spPr>
              <a:xfrm>
                <a:off x="5191214" y="2206254"/>
                <a:ext cx="122760" cy="46512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74" name="Ink 73">
                <a:extLst>
                  <a:ext uri="{FF2B5EF4-FFF2-40B4-BE49-F238E27FC236}">
                    <a16:creationId xmlns:a16="http://schemas.microsoft.com/office/drawing/2014/main" id="{B9088732-D39E-4B68-9BC2-DA9A0B783749}"/>
                  </a:ext>
                </a:extLst>
              </p14:cNvPr>
              <p14:cNvContentPartPr/>
              <p14:nvPr/>
            </p14:nvContentPartPr>
            <p14:xfrm>
              <a:off x="6984014" y="2284014"/>
              <a:ext cx="58320" cy="423000"/>
            </p14:xfrm>
          </p:contentPart>
        </mc:Choice>
        <mc:Fallback xmlns="">
          <p:pic>
            <p:nvPicPr>
              <p:cNvPr id="74" name="Ink 73">
                <a:extLst>
                  <a:ext uri="{FF2B5EF4-FFF2-40B4-BE49-F238E27FC236}">
                    <a16:creationId xmlns:a16="http://schemas.microsoft.com/office/drawing/2014/main" id="{B9088732-D39E-4B68-9BC2-DA9A0B783749}"/>
                  </a:ext>
                </a:extLst>
              </p:cNvPr>
              <p:cNvPicPr/>
              <p:nvPr/>
            </p:nvPicPr>
            <p:blipFill>
              <a:blip r:embed="rId55"/>
              <a:stretch>
                <a:fillRect/>
              </a:stretch>
            </p:blipFill>
            <p:spPr>
              <a:xfrm>
                <a:off x="6966014" y="2266014"/>
                <a:ext cx="93960" cy="45864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79" name="Ink 78">
                <a:extLst>
                  <a:ext uri="{FF2B5EF4-FFF2-40B4-BE49-F238E27FC236}">
                    <a16:creationId xmlns:a16="http://schemas.microsoft.com/office/drawing/2014/main" id="{14C543DA-7EB5-44AD-A9F3-1C4705ED1E71}"/>
                  </a:ext>
                </a:extLst>
              </p14:cNvPr>
              <p14:cNvContentPartPr/>
              <p14:nvPr/>
            </p14:nvContentPartPr>
            <p14:xfrm>
              <a:off x="-1007206" y="6042397"/>
              <a:ext cx="360" cy="360"/>
            </p14:xfrm>
          </p:contentPart>
        </mc:Choice>
        <mc:Fallback xmlns="">
          <p:pic>
            <p:nvPicPr>
              <p:cNvPr id="79" name="Ink 78">
                <a:extLst>
                  <a:ext uri="{FF2B5EF4-FFF2-40B4-BE49-F238E27FC236}">
                    <a16:creationId xmlns:a16="http://schemas.microsoft.com/office/drawing/2014/main" id="{14C543DA-7EB5-44AD-A9F3-1C4705ED1E71}"/>
                  </a:ext>
                </a:extLst>
              </p:cNvPr>
              <p:cNvPicPr/>
              <p:nvPr/>
            </p:nvPicPr>
            <p:blipFill>
              <a:blip r:embed="rId57"/>
              <a:stretch>
                <a:fillRect/>
              </a:stretch>
            </p:blipFill>
            <p:spPr>
              <a:xfrm>
                <a:off x="-1025206" y="6024757"/>
                <a:ext cx="36000" cy="36000"/>
              </a:xfrm>
              <a:prstGeom prst="rect">
                <a:avLst/>
              </a:prstGeom>
            </p:spPr>
          </p:pic>
        </mc:Fallback>
      </mc:AlternateContent>
      <p:grpSp>
        <p:nvGrpSpPr>
          <p:cNvPr id="87" name="Group 86">
            <a:extLst>
              <a:ext uri="{FF2B5EF4-FFF2-40B4-BE49-F238E27FC236}">
                <a16:creationId xmlns:a16="http://schemas.microsoft.com/office/drawing/2014/main" id="{221867EF-E0E3-4B88-A3E9-F511E330F5BC}"/>
              </a:ext>
            </a:extLst>
          </p:cNvPr>
          <p:cNvGrpSpPr/>
          <p:nvPr/>
        </p:nvGrpSpPr>
        <p:grpSpPr>
          <a:xfrm>
            <a:off x="1400774" y="2434854"/>
            <a:ext cx="371160" cy="154800"/>
            <a:chOff x="1404074" y="3821197"/>
            <a:chExt cx="371160" cy="154800"/>
          </a:xfrm>
        </p:grpSpPr>
        <mc:AlternateContent xmlns:mc="http://schemas.openxmlformats.org/markup-compatibility/2006" xmlns:p14="http://schemas.microsoft.com/office/powerpoint/2010/main">
          <mc:Choice Requires="p14">
            <p:contentPart p14:bwMode="auto" r:id="rId58">
              <p14:nvContentPartPr>
                <p14:cNvPr id="80" name="Ink 79">
                  <a:extLst>
                    <a:ext uri="{FF2B5EF4-FFF2-40B4-BE49-F238E27FC236}">
                      <a16:creationId xmlns:a16="http://schemas.microsoft.com/office/drawing/2014/main" id="{5712D58E-ED28-4C60-A090-0E3CBECA9ED9}"/>
                    </a:ext>
                  </a:extLst>
                </p14:cNvPr>
                <p14:cNvContentPartPr/>
                <p14:nvPr/>
              </p14:nvContentPartPr>
              <p14:xfrm>
                <a:off x="1409834" y="3834157"/>
                <a:ext cx="54720" cy="141840"/>
              </p14:xfrm>
            </p:contentPart>
          </mc:Choice>
          <mc:Fallback xmlns="">
            <p:pic>
              <p:nvPicPr>
                <p:cNvPr id="80" name="Ink 79">
                  <a:extLst>
                    <a:ext uri="{FF2B5EF4-FFF2-40B4-BE49-F238E27FC236}">
                      <a16:creationId xmlns:a16="http://schemas.microsoft.com/office/drawing/2014/main" id="{5712D58E-ED28-4C60-A090-0E3CBECA9ED9}"/>
                    </a:ext>
                  </a:extLst>
                </p:cNvPr>
                <p:cNvPicPr/>
                <p:nvPr/>
              </p:nvPicPr>
              <p:blipFill>
                <a:blip r:embed="rId59"/>
                <a:stretch>
                  <a:fillRect/>
                </a:stretch>
              </p:blipFill>
              <p:spPr>
                <a:xfrm>
                  <a:off x="1392194" y="3816517"/>
                  <a:ext cx="90360" cy="17748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81" name="Ink 80">
                  <a:extLst>
                    <a:ext uri="{FF2B5EF4-FFF2-40B4-BE49-F238E27FC236}">
                      <a16:creationId xmlns:a16="http://schemas.microsoft.com/office/drawing/2014/main" id="{1EAAEB35-2988-4CC9-91B6-E031AE98E3F8}"/>
                    </a:ext>
                  </a:extLst>
                </p14:cNvPr>
                <p14:cNvContentPartPr/>
                <p14:nvPr/>
              </p14:nvContentPartPr>
              <p14:xfrm>
                <a:off x="1415234" y="3849997"/>
                <a:ext cx="86760" cy="99720"/>
              </p14:xfrm>
            </p:contentPart>
          </mc:Choice>
          <mc:Fallback xmlns="">
            <p:pic>
              <p:nvPicPr>
                <p:cNvPr id="81" name="Ink 80">
                  <a:extLst>
                    <a:ext uri="{FF2B5EF4-FFF2-40B4-BE49-F238E27FC236}">
                      <a16:creationId xmlns:a16="http://schemas.microsoft.com/office/drawing/2014/main" id="{1EAAEB35-2988-4CC9-91B6-E031AE98E3F8}"/>
                    </a:ext>
                  </a:extLst>
                </p:cNvPr>
                <p:cNvPicPr/>
                <p:nvPr/>
              </p:nvPicPr>
              <p:blipFill>
                <a:blip r:embed="rId61"/>
                <a:stretch>
                  <a:fillRect/>
                </a:stretch>
              </p:blipFill>
              <p:spPr>
                <a:xfrm>
                  <a:off x="1397594" y="3831997"/>
                  <a:ext cx="122400" cy="13536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82" name="Ink 81">
                  <a:extLst>
                    <a:ext uri="{FF2B5EF4-FFF2-40B4-BE49-F238E27FC236}">
                      <a16:creationId xmlns:a16="http://schemas.microsoft.com/office/drawing/2014/main" id="{ACA55EE6-8A3D-472A-ACD0-461B458A2062}"/>
                    </a:ext>
                  </a:extLst>
                </p14:cNvPr>
                <p14:cNvContentPartPr/>
                <p14:nvPr/>
              </p14:nvContentPartPr>
              <p14:xfrm>
                <a:off x="1404074" y="3833797"/>
                <a:ext cx="102600" cy="130320"/>
              </p14:xfrm>
            </p:contentPart>
          </mc:Choice>
          <mc:Fallback xmlns="">
            <p:pic>
              <p:nvPicPr>
                <p:cNvPr id="82" name="Ink 81">
                  <a:extLst>
                    <a:ext uri="{FF2B5EF4-FFF2-40B4-BE49-F238E27FC236}">
                      <a16:creationId xmlns:a16="http://schemas.microsoft.com/office/drawing/2014/main" id="{ACA55EE6-8A3D-472A-ACD0-461B458A2062}"/>
                    </a:ext>
                  </a:extLst>
                </p:cNvPr>
                <p:cNvPicPr/>
                <p:nvPr/>
              </p:nvPicPr>
              <p:blipFill>
                <a:blip r:embed="rId63"/>
                <a:stretch>
                  <a:fillRect/>
                </a:stretch>
              </p:blipFill>
              <p:spPr>
                <a:xfrm>
                  <a:off x="1386074" y="3815797"/>
                  <a:ext cx="138240" cy="16596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83" name="Ink 82">
                  <a:extLst>
                    <a:ext uri="{FF2B5EF4-FFF2-40B4-BE49-F238E27FC236}">
                      <a16:creationId xmlns:a16="http://schemas.microsoft.com/office/drawing/2014/main" id="{82EAC3C9-F29F-4809-B873-6B4B6DD8E271}"/>
                    </a:ext>
                  </a:extLst>
                </p14:cNvPr>
                <p14:cNvContentPartPr/>
                <p14:nvPr/>
              </p14:nvContentPartPr>
              <p14:xfrm>
                <a:off x="1426754" y="3824797"/>
                <a:ext cx="69840" cy="105120"/>
              </p14:xfrm>
            </p:contentPart>
          </mc:Choice>
          <mc:Fallback xmlns="">
            <p:pic>
              <p:nvPicPr>
                <p:cNvPr id="83" name="Ink 82">
                  <a:extLst>
                    <a:ext uri="{FF2B5EF4-FFF2-40B4-BE49-F238E27FC236}">
                      <a16:creationId xmlns:a16="http://schemas.microsoft.com/office/drawing/2014/main" id="{82EAC3C9-F29F-4809-B873-6B4B6DD8E271}"/>
                    </a:ext>
                  </a:extLst>
                </p:cNvPr>
                <p:cNvPicPr/>
                <p:nvPr/>
              </p:nvPicPr>
              <p:blipFill>
                <a:blip r:embed="rId65"/>
                <a:stretch>
                  <a:fillRect/>
                </a:stretch>
              </p:blipFill>
              <p:spPr>
                <a:xfrm>
                  <a:off x="1409114" y="3807157"/>
                  <a:ext cx="105480" cy="14076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85" name="Ink 84">
                  <a:extLst>
                    <a:ext uri="{FF2B5EF4-FFF2-40B4-BE49-F238E27FC236}">
                      <a16:creationId xmlns:a16="http://schemas.microsoft.com/office/drawing/2014/main" id="{6464B77C-F9EB-42C0-B14B-64F8B17496B6}"/>
                    </a:ext>
                  </a:extLst>
                </p14:cNvPr>
                <p14:cNvContentPartPr/>
                <p14:nvPr/>
              </p14:nvContentPartPr>
              <p14:xfrm>
                <a:off x="1657874" y="3835597"/>
                <a:ext cx="117360" cy="102960"/>
              </p14:xfrm>
            </p:contentPart>
          </mc:Choice>
          <mc:Fallback xmlns="">
            <p:pic>
              <p:nvPicPr>
                <p:cNvPr id="85" name="Ink 84">
                  <a:extLst>
                    <a:ext uri="{FF2B5EF4-FFF2-40B4-BE49-F238E27FC236}">
                      <a16:creationId xmlns:a16="http://schemas.microsoft.com/office/drawing/2014/main" id="{6464B77C-F9EB-42C0-B14B-64F8B17496B6}"/>
                    </a:ext>
                  </a:extLst>
                </p:cNvPr>
                <p:cNvPicPr/>
                <p:nvPr/>
              </p:nvPicPr>
              <p:blipFill>
                <a:blip r:embed="rId67"/>
                <a:stretch>
                  <a:fillRect/>
                </a:stretch>
              </p:blipFill>
              <p:spPr>
                <a:xfrm>
                  <a:off x="1640234" y="3817957"/>
                  <a:ext cx="153000" cy="13860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86" name="Ink 85">
                  <a:extLst>
                    <a:ext uri="{FF2B5EF4-FFF2-40B4-BE49-F238E27FC236}">
                      <a16:creationId xmlns:a16="http://schemas.microsoft.com/office/drawing/2014/main" id="{268FDD31-CB41-4F32-9503-9F7D222720BE}"/>
                    </a:ext>
                  </a:extLst>
                </p14:cNvPr>
                <p14:cNvContentPartPr/>
                <p14:nvPr/>
              </p14:nvContentPartPr>
              <p14:xfrm>
                <a:off x="1665074" y="3821197"/>
                <a:ext cx="94680" cy="133200"/>
              </p14:xfrm>
            </p:contentPart>
          </mc:Choice>
          <mc:Fallback xmlns="">
            <p:pic>
              <p:nvPicPr>
                <p:cNvPr id="86" name="Ink 85">
                  <a:extLst>
                    <a:ext uri="{FF2B5EF4-FFF2-40B4-BE49-F238E27FC236}">
                      <a16:creationId xmlns:a16="http://schemas.microsoft.com/office/drawing/2014/main" id="{268FDD31-CB41-4F32-9503-9F7D222720BE}"/>
                    </a:ext>
                  </a:extLst>
                </p:cNvPr>
                <p:cNvPicPr/>
                <p:nvPr/>
              </p:nvPicPr>
              <p:blipFill>
                <a:blip r:embed="rId69"/>
                <a:stretch>
                  <a:fillRect/>
                </a:stretch>
              </p:blipFill>
              <p:spPr>
                <a:xfrm>
                  <a:off x="1647074" y="3803197"/>
                  <a:ext cx="130320" cy="168840"/>
                </a:xfrm>
                <a:prstGeom prst="rect">
                  <a:avLst/>
                </a:prstGeom>
              </p:spPr>
            </p:pic>
          </mc:Fallback>
        </mc:AlternateContent>
      </p:grpSp>
      <p:grpSp>
        <p:nvGrpSpPr>
          <p:cNvPr id="90" name="Group 89">
            <a:extLst>
              <a:ext uri="{FF2B5EF4-FFF2-40B4-BE49-F238E27FC236}">
                <a16:creationId xmlns:a16="http://schemas.microsoft.com/office/drawing/2014/main" id="{46CFF283-F97A-474F-A8F5-3ACA4B45E636}"/>
              </a:ext>
            </a:extLst>
          </p:cNvPr>
          <p:cNvGrpSpPr/>
          <p:nvPr/>
        </p:nvGrpSpPr>
        <p:grpSpPr>
          <a:xfrm>
            <a:off x="2043734" y="2433054"/>
            <a:ext cx="108720" cy="136440"/>
            <a:chOff x="2047034" y="3819397"/>
            <a:chExt cx="108720" cy="136440"/>
          </a:xfrm>
        </p:grpSpPr>
        <mc:AlternateContent xmlns:mc="http://schemas.openxmlformats.org/markup-compatibility/2006" xmlns:p14="http://schemas.microsoft.com/office/powerpoint/2010/main">
          <mc:Choice Requires="p14">
            <p:contentPart p14:bwMode="auto" r:id="rId70">
              <p14:nvContentPartPr>
                <p14:cNvPr id="88" name="Ink 87">
                  <a:extLst>
                    <a:ext uri="{FF2B5EF4-FFF2-40B4-BE49-F238E27FC236}">
                      <a16:creationId xmlns:a16="http://schemas.microsoft.com/office/drawing/2014/main" id="{B1656323-889C-4454-ABD1-91766AD4435E}"/>
                    </a:ext>
                  </a:extLst>
                </p14:cNvPr>
                <p14:cNvContentPartPr/>
                <p14:nvPr/>
              </p14:nvContentPartPr>
              <p14:xfrm>
                <a:off x="2080874" y="3847117"/>
                <a:ext cx="71640" cy="89280"/>
              </p14:xfrm>
            </p:contentPart>
          </mc:Choice>
          <mc:Fallback xmlns="">
            <p:pic>
              <p:nvPicPr>
                <p:cNvPr id="88" name="Ink 87">
                  <a:extLst>
                    <a:ext uri="{FF2B5EF4-FFF2-40B4-BE49-F238E27FC236}">
                      <a16:creationId xmlns:a16="http://schemas.microsoft.com/office/drawing/2014/main" id="{B1656323-889C-4454-ABD1-91766AD4435E}"/>
                    </a:ext>
                  </a:extLst>
                </p:cNvPr>
                <p:cNvPicPr/>
                <p:nvPr/>
              </p:nvPicPr>
              <p:blipFill>
                <a:blip r:embed="rId71"/>
                <a:stretch>
                  <a:fillRect/>
                </a:stretch>
              </p:blipFill>
              <p:spPr>
                <a:xfrm>
                  <a:off x="2063234" y="3829477"/>
                  <a:ext cx="107280" cy="12492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89" name="Ink 88">
                  <a:extLst>
                    <a:ext uri="{FF2B5EF4-FFF2-40B4-BE49-F238E27FC236}">
                      <a16:creationId xmlns:a16="http://schemas.microsoft.com/office/drawing/2014/main" id="{0339FA28-1B08-4E4F-B462-D8219731793D}"/>
                    </a:ext>
                  </a:extLst>
                </p14:cNvPr>
                <p14:cNvContentPartPr/>
                <p14:nvPr/>
              </p14:nvContentPartPr>
              <p14:xfrm>
                <a:off x="2047034" y="3819397"/>
                <a:ext cx="108720" cy="136440"/>
              </p14:xfrm>
            </p:contentPart>
          </mc:Choice>
          <mc:Fallback xmlns="">
            <p:pic>
              <p:nvPicPr>
                <p:cNvPr id="89" name="Ink 88">
                  <a:extLst>
                    <a:ext uri="{FF2B5EF4-FFF2-40B4-BE49-F238E27FC236}">
                      <a16:creationId xmlns:a16="http://schemas.microsoft.com/office/drawing/2014/main" id="{0339FA28-1B08-4E4F-B462-D8219731793D}"/>
                    </a:ext>
                  </a:extLst>
                </p:cNvPr>
                <p:cNvPicPr/>
                <p:nvPr/>
              </p:nvPicPr>
              <p:blipFill>
                <a:blip r:embed="rId73"/>
                <a:stretch>
                  <a:fillRect/>
                </a:stretch>
              </p:blipFill>
              <p:spPr>
                <a:xfrm>
                  <a:off x="2029034" y="3801757"/>
                  <a:ext cx="144360" cy="172080"/>
                </a:xfrm>
                <a:prstGeom prst="rect">
                  <a:avLst/>
                </a:prstGeom>
              </p:spPr>
            </p:pic>
          </mc:Fallback>
        </mc:AlternateContent>
      </p:grpSp>
      <p:grpSp>
        <p:nvGrpSpPr>
          <p:cNvPr id="93" name="Group 92">
            <a:extLst>
              <a:ext uri="{FF2B5EF4-FFF2-40B4-BE49-F238E27FC236}">
                <a16:creationId xmlns:a16="http://schemas.microsoft.com/office/drawing/2014/main" id="{E5521FDD-6CE3-4DF3-9A88-52E701049C87}"/>
              </a:ext>
            </a:extLst>
          </p:cNvPr>
          <p:cNvGrpSpPr/>
          <p:nvPr/>
        </p:nvGrpSpPr>
        <p:grpSpPr>
          <a:xfrm>
            <a:off x="2497694" y="2412174"/>
            <a:ext cx="138240" cy="127080"/>
            <a:chOff x="2500994" y="3798517"/>
            <a:chExt cx="138240" cy="127080"/>
          </a:xfrm>
        </p:grpSpPr>
        <mc:AlternateContent xmlns:mc="http://schemas.openxmlformats.org/markup-compatibility/2006" xmlns:p14="http://schemas.microsoft.com/office/powerpoint/2010/main">
          <mc:Choice Requires="p14">
            <p:contentPart p14:bwMode="auto" r:id="rId74">
              <p14:nvContentPartPr>
                <p14:cNvPr id="91" name="Ink 90">
                  <a:extLst>
                    <a:ext uri="{FF2B5EF4-FFF2-40B4-BE49-F238E27FC236}">
                      <a16:creationId xmlns:a16="http://schemas.microsoft.com/office/drawing/2014/main" id="{5D7C9F1F-2C80-407F-8B35-5A1107E53E15}"/>
                    </a:ext>
                  </a:extLst>
                </p14:cNvPr>
                <p14:cNvContentPartPr/>
                <p14:nvPr/>
              </p14:nvContentPartPr>
              <p14:xfrm>
                <a:off x="2516114" y="3806077"/>
                <a:ext cx="123120" cy="119520"/>
              </p14:xfrm>
            </p:contentPart>
          </mc:Choice>
          <mc:Fallback xmlns="">
            <p:pic>
              <p:nvPicPr>
                <p:cNvPr id="91" name="Ink 90">
                  <a:extLst>
                    <a:ext uri="{FF2B5EF4-FFF2-40B4-BE49-F238E27FC236}">
                      <a16:creationId xmlns:a16="http://schemas.microsoft.com/office/drawing/2014/main" id="{5D7C9F1F-2C80-407F-8B35-5A1107E53E15}"/>
                    </a:ext>
                  </a:extLst>
                </p:cNvPr>
                <p:cNvPicPr/>
                <p:nvPr/>
              </p:nvPicPr>
              <p:blipFill>
                <a:blip r:embed="rId75"/>
                <a:stretch>
                  <a:fillRect/>
                </a:stretch>
              </p:blipFill>
              <p:spPr>
                <a:xfrm>
                  <a:off x="2498474" y="3788437"/>
                  <a:ext cx="158760" cy="15516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92" name="Ink 91">
                  <a:extLst>
                    <a:ext uri="{FF2B5EF4-FFF2-40B4-BE49-F238E27FC236}">
                      <a16:creationId xmlns:a16="http://schemas.microsoft.com/office/drawing/2014/main" id="{4D510DC3-696B-42C2-8AE9-EFA0A1B1D53C}"/>
                    </a:ext>
                  </a:extLst>
                </p14:cNvPr>
                <p14:cNvContentPartPr/>
                <p14:nvPr/>
              </p14:nvContentPartPr>
              <p14:xfrm>
                <a:off x="2500994" y="3798517"/>
                <a:ext cx="119880" cy="126000"/>
              </p14:xfrm>
            </p:contentPart>
          </mc:Choice>
          <mc:Fallback xmlns="">
            <p:pic>
              <p:nvPicPr>
                <p:cNvPr id="92" name="Ink 91">
                  <a:extLst>
                    <a:ext uri="{FF2B5EF4-FFF2-40B4-BE49-F238E27FC236}">
                      <a16:creationId xmlns:a16="http://schemas.microsoft.com/office/drawing/2014/main" id="{4D510DC3-696B-42C2-8AE9-EFA0A1B1D53C}"/>
                    </a:ext>
                  </a:extLst>
                </p:cNvPr>
                <p:cNvPicPr/>
                <p:nvPr/>
              </p:nvPicPr>
              <p:blipFill>
                <a:blip r:embed="rId77"/>
                <a:stretch>
                  <a:fillRect/>
                </a:stretch>
              </p:blipFill>
              <p:spPr>
                <a:xfrm>
                  <a:off x="2483354" y="3780877"/>
                  <a:ext cx="155520" cy="1616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78">
            <p14:nvContentPartPr>
              <p14:cNvPr id="94" name="Ink 93">
                <a:extLst>
                  <a:ext uri="{FF2B5EF4-FFF2-40B4-BE49-F238E27FC236}">
                    <a16:creationId xmlns:a16="http://schemas.microsoft.com/office/drawing/2014/main" id="{1436DF30-8089-4998-92D9-2D5C6EABAD71}"/>
                  </a:ext>
                </a:extLst>
              </p14:cNvPr>
              <p14:cNvContentPartPr/>
              <p14:nvPr/>
            </p14:nvContentPartPr>
            <p14:xfrm>
              <a:off x="3467534" y="2405694"/>
              <a:ext cx="134640" cy="122040"/>
            </p14:xfrm>
          </p:contentPart>
        </mc:Choice>
        <mc:Fallback xmlns="">
          <p:pic>
            <p:nvPicPr>
              <p:cNvPr id="94" name="Ink 93">
                <a:extLst>
                  <a:ext uri="{FF2B5EF4-FFF2-40B4-BE49-F238E27FC236}">
                    <a16:creationId xmlns:a16="http://schemas.microsoft.com/office/drawing/2014/main" id="{1436DF30-8089-4998-92D9-2D5C6EABAD71}"/>
                  </a:ext>
                </a:extLst>
              </p:cNvPr>
              <p:cNvPicPr/>
              <p:nvPr/>
            </p:nvPicPr>
            <p:blipFill>
              <a:blip r:embed="rId79"/>
              <a:stretch>
                <a:fillRect/>
              </a:stretch>
            </p:blipFill>
            <p:spPr>
              <a:xfrm>
                <a:off x="3449534" y="2388054"/>
                <a:ext cx="170280" cy="15768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95" name="Ink 94">
                <a:extLst>
                  <a:ext uri="{FF2B5EF4-FFF2-40B4-BE49-F238E27FC236}">
                    <a16:creationId xmlns:a16="http://schemas.microsoft.com/office/drawing/2014/main" id="{5C4C521A-EADA-49A6-ACA1-1254EC2948C7}"/>
                  </a:ext>
                </a:extLst>
              </p14:cNvPr>
              <p14:cNvContentPartPr/>
              <p14:nvPr/>
            </p14:nvContentPartPr>
            <p14:xfrm>
              <a:off x="3948494" y="2390574"/>
              <a:ext cx="94680" cy="119160"/>
            </p14:xfrm>
          </p:contentPart>
        </mc:Choice>
        <mc:Fallback xmlns="">
          <p:pic>
            <p:nvPicPr>
              <p:cNvPr id="95" name="Ink 94">
                <a:extLst>
                  <a:ext uri="{FF2B5EF4-FFF2-40B4-BE49-F238E27FC236}">
                    <a16:creationId xmlns:a16="http://schemas.microsoft.com/office/drawing/2014/main" id="{5C4C521A-EADA-49A6-ACA1-1254EC2948C7}"/>
                  </a:ext>
                </a:extLst>
              </p:cNvPr>
              <p:cNvPicPr/>
              <p:nvPr/>
            </p:nvPicPr>
            <p:blipFill>
              <a:blip r:embed="rId81"/>
              <a:stretch>
                <a:fillRect/>
              </a:stretch>
            </p:blipFill>
            <p:spPr>
              <a:xfrm>
                <a:off x="3930494" y="2372574"/>
                <a:ext cx="130320" cy="154800"/>
              </a:xfrm>
              <a:prstGeom prst="rect">
                <a:avLst/>
              </a:prstGeom>
            </p:spPr>
          </p:pic>
        </mc:Fallback>
      </mc:AlternateContent>
      <p:grpSp>
        <p:nvGrpSpPr>
          <p:cNvPr id="98" name="Group 97">
            <a:extLst>
              <a:ext uri="{FF2B5EF4-FFF2-40B4-BE49-F238E27FC236}">
                <a16:creationId xmlns:a16="http://schemas.microsoft.com/office/drawing/2014/main" id="{AE9E799C-2214-4804-90BE-D81ED820FB68}"/>
              </a:ext>
            </a:extLst>
          </p:cNvPr>
          <p:cNvGrpSpPr/>
          <p:nvPr/>
        </p:nvGrpSpPr>
        <p:grpSpPr>
          <a:xfrm>
            <a:off x="4836614" y="2383014"/>
            <a:ext cx="91800" cy="104040"/>
            <a:chOff x="4839914" y="3769357"/>
            <a:chExt cx="91800" cy="104040"/>
          </a:xfrm>
        </p:grpSpPr>
        <mc:AlternateContent xmlns:mc="http://schemas.openxmlformats.org/markup-compatibility/2006" xmlns:p14="http://schemas.microsoft.com/office/powerpoint/2010/main">
          <mc:Choice Requires="p14">
            <p:contentPart p14:bwMode="auto" r:id="rId82">
              <p14:nvContentPartPr>
                <p14:cNvPr id="96" name="Ink 95">
                  <a:extLst>
                    <a:ext uri="{FF2B5EF4-FFF2-40B4-BE49-F238E27FC236}">
                      <a16:creationId xmlns:a16="http://schemas.microsoft.com/office/drawing/2014/main" id="{1068ABD9-F895-4D0C-A266-FFDE5E115DC1}"/>
                    </a:ext>
                  </a:extLst>
                </p14:cNvPr>
                <p14:cNvContentPartPr/>
                <p14:nvPr/>
              </p14:nvContentPartPr>
              <p14:xfrm>
                <a:off x="4839914" y="3769357"/>
                <a:ext cx="91800" cy="97560"/>
              </p14:xfrm>
            </p:contentPart>
          </mc:Choice>
          <mc:Fallback xmlns="">
            <p:pic>
              <p:nvPicPr>
                <p:cNvPr id="96" name="Ink 95">
                  <a:extLst>
                    <a:ext uri="{FF2B5EF4-FFF2-40B4-BE49-F238E27FC236}">
                      <a16:creationId xmlns:a16="http://schemas.microsoft.com/office/drawing/2014/main" id="{1068ABD9-F895-4D0C-A266-FFDE5E115DC1}"/>
                    </a:ext>
                  </a:extLst>
                </p:cNvPr>
                <p:cNvPicPr/>
                <p:nvPr/>
              </p:nvPicPr>
              <p:blipFill>
                <a:blip r:embed="rId83"/>
                <a:stretch>
                  <a:fillRect/>
                </a:stretch>
              </p:blipFill>
              <p:spPr>
                <a:xfrm>
                  <a:off x="4821914" y="3751357"/>
                  <a:ext cx="127440" cy="13320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97" name="Ink 96">
                  <a:extLst>
                    <a:ext uri="{FF2B5EF4-FFF2-40B4-BE49-F238E27FC236}">
                      <a16:creationId xmlns:a16="http://schemas.microsoft.com/office/drawing/2014/main" id="{C1B7FBC7-B2EC-4520-9A4A-84C90FA538E9}"/>
                    </a:ext>
                  </a:extLst>
                </p14:cNvPr>
                <p14:cNvContentPartPr/>
                <p14:nvPr/>
              </p14:nvContentPartPr>
              <p14:xfrm>
                <a:off x="4854314" y="3771157"/>
                <a:ext cx="64080" cy="102240"/>
              </p14:xfrm>
            </p:contentPart>
          </mc:Choice>
          <mc:Fallback xmlns="">
            <p:pic>
              <p:nvPicPr>
                <p:cNvPr id="97" name="Ink 96">
                  <a:extLst>
                    <a:ext uri="{FF2B5EF4-FFF2-40B4-BE49-F238E27FC236}">
                      <a16:creationId xmlns:a16="http://schemas.microsoft.com/office/drawing/2014/main" id="{C1B7FBC7-B2EC-4520-9A4A-84C90FA538E9}"/>
                    </a:ext>
                  </a:extLst>
                </p:cNvPr>
                <p:cNvPicPr/>
                <p:nvPr/>
              </p:nvPicPr>
              <p:blipFill>
                <a:blip r:embed="rId85"/>
                <a:stretch>
                  <a:fillRect/>
                </a:stretch>
              </p:blipFill>
              <p:spPr>
                <a:xfrm>
                  <a:off x="4836314" y="3753157"/>
                  <a:ext cx="99720" cy="1378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86">
            <p14:nvContentPartPr>
              <p14:cNvPr id="99" name="Ink 98">
                <a:extLst>
                  <a:ext uri="{FF2B5EF4-FFF2-40B4-BE49-F238E27FC236}">
                    <a16:creationId xmlns:a16="http://schemas.microsoft.com/office/drawing/2014/main" id="{68633B16-E9C5-4368-91F5-64AFA28D7540}"/>
                  </a:ext>
                </a:extLst>
              </p14:cNvPr>
              <p14:cNvContentPartPr/>
              <p14:nvPr/>
            </p14:nvContentPartPr>
            <p14:xfrm>
              <a:off x="5627894" y="2367534"/>
              <a:ext cx="104400" cy="119520"/>
            </p14:xfrm>
          </p:contentPart>
        </mc:Choice>
        <mc:Fallback xmlns="">
          <p:pic>
            <p:nvPicPr>
              <p:cNvPr id="99" name="Ink 98">
                <a:extLst>
                  <a:ext uri="{FF2B5EF4-FFF2-40B4-BE49-F238E27FC236}">
                    <a16:creationId xmlns:a16="http://schemas.microsoft.com/office/drawing/2014/main" id="{68633B16-E9C5-4368-91F5-64AFA28D7540}"/>
                  </a:ext>
                </a:extLst>
              </p:cNvPr>
              <p:cNvPicPr/>
              <p:nvPr/>
            </p:nvPicPr>
            <p:blipFill>
              <a:blip r:embed="rId87"/>
              <a:stretch>
                <a:fillRect/>
              </a:stretch>
            </p:blipFill>
            <p:spPr>
              <a:xfrm>
                <a:off x="5610254" y="2349534"/>
                <a:ext cx="140040" cy="15516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100" name="Ink 99">
                <a:extLst>
                  <a:ext uri="{FF2B5EF4-FFF2-40B4-BE49-F238E27FC236}">
                    <a16:creationId xmlns:a16="http://schemas.microsoft.com/office/drawing/2014/main" id="{45C27CD7-F689-49A8-994A-B4F8FCF0CE36}"/>
                  </a:ext>
                </a:extLst>
              </p14:cNvPr>
              <p14:cNvContentPartPr/>
              <p14:nvPr/>
            </p14:nvContentPartPr>
            <p14:xfrm>
              <a:off x="6771614" y="2430534"/>
              <a:ext cx="121320" cy="110160"/>
            </p14:xfrm>
          </p:contentPart>
        </mc:Choice>
        <mc:Fallback xmlns="">
          <p:pic>
            <p:nvPicPr>
              <p:cNvPr id="100" name="Ink 99">
                <a:extLst>
                  <a:ext uri="{FF2B5EF4-FFF2-40B4-BE49-F238E27FC236}">
                    <a16:creationId xmlns:a16="http://schemas.microsoft.com/office/drawing/2014/main" id="{45C27CD7-F689-49A8-994A-B4F8FCF0CE36}"/>
                  </a:ext>
                </a:extLst>
              </p:cNvPr>
              <p:cNvPicPr/>
              <p:nvPr/>
            </p:nvPicPr>
            <p:blipFill>
              <a:blip r:embed="rId89"/>
              <a:stretch>
                <a:fillRect/>
              </a:stretch>
            </p:blipFill>
            <p:spPr>
              <a:xfrm>
                <a:off x="6753974" y="2412534"/>
                <a:ext cx="156960" cy="14580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101" name="Ink 100">
                <a:extLst>
                  <a:ext uri="{FF2B5EF4-FFF2-40B4-BE49-F238E27FC236}">
                    <a16:creationId xmlns:a16="http://schemas.microsoft.com/office/drawing/2014/main" id="{8F228E83-14BE-425A-9556-050A32057C30}"/>
                  </a:ext>
                </a:extLst>
              </p14:cNvPr>
              <p14:cNvContentPartPr/>
              <p14:nvPr/>
            </p14:nvContentPartPr>
            <p14:xfrm>
              <a:off x="9738374" y="2431254"/>
              <a:ext cx="152280" cy="120240"/>
            </p14:xfrm>
          </p:contentPart>
        </mc:Choice>
        <mc:Fallback xmlns="">
          <p:pic>
            <p:nvPicPr>
              <p:cNvPr id="101" name="Ink 100">
                <a:extLst>
                  <a:ext uri="{FF2B5EF4-FFF2-40B4-BE49-F238E27FC236}">
                    <a16:creationId xmlns:a16="http://schemas.microsoft.com/office/drawing/2014/main" id="{8F228E83-14BE-425A-9556-050A32057C30}"/>
                  </a:ext>
                </a:extLst>
              </p:cNvPr>
              <p:cNvPicPr/>
              <p:nvPr/>
            </p:nvPicPr>
            <p:blipFill>
              <a:blip r:embed="rId91"/>
              <a:stretch>
                <a:fillRect/>
              </a:stretch>
            </p:blipFill>
            <p:spPr>
              <a:xfrm>
                <a:off x="9720374" y="2413614"/>
                <a:ext cx="187920" cy="15588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102" name="Ink 101">
                <a:extLst>
                  <a:ext uri="{FF2B5EF4-FFF2-40B4-BE49-F238E27FC236}">
                    <a16:creationId xmlns:a16="http://schemas.microsoft.com/office/drawing/2014/main" id="{7C413F11-5D1E-4C41-B39F-375CAFA859FE}"/>
                  </a:ext>
                </a:extLst>
              </p14:cNvPr>
              <p14:cNvContentPartPr/>
              <p14:nvPr/>
            </p14:nvContentPartPr>
            <p14:xfrm>
              <a:off x="6206054" y="1896294"/>
              <a:ext cx="94680" cy="1180080"/>
            </p14:xfrm>
          </p:contentPart>
        </mc:Choice>
        <mc:Fallback xmlns="">
          <p:pic>
            <p:nvPicPr>
              <p:cNvPr id="102" name="Ink 101">
                <a:extLst>
                  <a:ext uri="{FF2B5EF4-FFF2-40B4-BE49-F238E27FC236}">
                    <a16:creationId xmlns:a16="http://schemas.microsoft.com/office/drawing/2014/main" id="{7C413F11-5D1E-4C41-B39F-375CAFA859FE}"/>
                  </a:ext>
                </a:extLst>
              </p:cNvPr>
              <p:cNvPicPr/>
              <p:nvPr/>
            </p:nvPicPr>
            <p:blipFill>
              <a:blip r:embed="rId93"/>
              <a:stretch>
                <a:fillRect/>
              </a:stretch>
            </p:blipFill>
            <p:spPr>
              <a:xfrm>
                <a:off x="6188054" y="1878654"/>
                <a:ext cx="130320" cy="1215720"/>
              </a:xfrm>
              <a:prstGeom prst="rect">
                <a:avLst/>
              </a:prstGeom>
            </p:spPr>
          </p:pic>
        </mc:Fallback>
      </mc:AlternateContent>
      <p:grpSp>
        <p:nvGrpSpPr>
          <p:cNvPr id="105" name="Group 104">
            <a:extLst>
              <a:ext uri="{FF2B5EF4-FFF2-40B4-BE49-F238E27FC236}">
                <a16:creationId xmlns:a16="http://schemas.microsoft.com/office/drawing/2014/main" id="{30B21AEA-45D2-4C02-ACD4-337DE83F9935}"/>
              </a:ext>
            </a:extLst>
          </p:cNvPr>
          <p:cNvGrpSpPr/>
          <p:nvPr/>
        </p:nvGrpSpPr>
        <p:grpSpPr>
          <a:xfrm>
            <a:off x="4319294" y="1888734"/>
            <a:ext cx="94320" cy="1108800"/>
            <a:chOff x="4322594" y="3275077"/>
            <a:chExt cx="94320" cy="1108800"/>
          </a:xfrm>
        </p:grpSpPr>
        <mc:AlternateContent xmlns:mc="http://schemas.openxmlformats.org/markup-compatibility/2006" xmlns:p14="http://schemas.microsoft.com/office/powerpoint/2010/main">
          <mc:Choice Requires="p14">
            <p:contentPart p14:bwMode="auto" r:id="rId94">
              <p14:nvContentPartPr>
                <p14:cNvPr id="103" name="Ink 102">
                  <a:extLst>
                    <a:ext uri="{FF2B5EF4-FFF2-40B4-BE49-F238E27FC236}">
                      <a16:creationId xmlns:a16="http://schemas.microsoft.com/office/drawing/2014/main" id="{E885D34E-F2FE-47A8-9ABB-CC171BAAA5DA}"/>
                    </a:ext>
                  </a:extLst>
                </p14:cNvPr>
                <p14:cNvContentPartPr/>
                <p14:nvPr/>
              </p14:nvContentPartPr>
              <p14:xfrm>
                <a:off x="4334474" y="3351397"/>
                <a:ext cx="42480" cy="521640"/>
              </p14:xfrm>
            </p:contentPart>
          </mc:Choice>
          <mc:Fallback xmlns="">
            <p:pic>
              <p:nvPicPr>
                <p:cNvPr id="103" name="Ink 102">
                  <a:extLst>
                    <a:ext uri="{FF2B5EF4-FFF2-40B4-BE49-F238E27FC236}">
                      <a16:creationId xmlns:a16="http://schemas.microsoft.com/office/drawing/2014/main" id="{E885D34E-F2FE-47A8-9ABB-CC171BAAA5DA}"/>
                    </a:ext>
                  </a:extLst>
                </p:cNvPr>
                <p:cNvPicPr/>
                <p:nvPr/>
              </p:nvPicPr>
              <p:blipFill>
                <a:blip r:embed="rId95"/>
                <a:stretch>
                  <a:fillRect/>
                </a:stretch>
              </p:blipFill>
              <p:spPr>
                <a:xfrm>
                  <a:off x="4316474" y="3333397"/>
                  <a:ext cx="78120" cy="55728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104" name="Ink 103">
                  <a:extLst>
                    <a:ext uri="{FF2B5EF4-FFF2-40B4-BE49-F238E27FC236}">
                      <a16:creationId xmlns:a16="http://schemas.microsoft.com/office/drawing/2014/main" id="{8AF81DF1-D439-4B6D-9D39-32EC1A854551}"/>
                    </a:ext>
                  </a:extLst>
                </p14:cNvPr>
                <p14:cNvContentPartPr/>
                <p14:nvPr/>
              </p14:nvContentPartPr>
              <p14:xfrm>
                <a:off x="4322594" y="3275077"/>
                <a:ext cx="94320" cy="1108800"/>
              </p14:xfrm>
            </p:contentPart>
          </mc:Choice>
          <mc:Fallback xmlns="">
            <p:pic>
              <p:nvPicPr>
                <p:cNvPr id="104" name="Ink 103">
                  <a:extLst>
                    <a:ext uri="{FF2B5EF4-FFF2-40B4-BE49-F238E27FC236}">
                      <a16:creationId xmlns:a16="http://schemas.microsoft.com/office/drawing/2014/main" id="{8AF81DF1-D439-4B6D-9D39-32EC1A854551}"/>
                    </a:ext>
                  </a:extLst>
                </p:cNvPr>
                <p:cNvPicPr/>
                <p:nvPr/>
              </p:nvPicPr>
              <p:blipFill>
                <a:blip r:embed="rId97"/>
                <a:stretch>
                  <a:fillRect/>
                </a:stretch>
              </p:blipFill>
              <p:spPr>
                <a:xfrm>
                  <a:off x="4304594" y="3257437"/>
                  <a:ext cx="129960" cy="11444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98">
            <p14:nvContentPartPr>
              <p14:cNvPr id="106" name="Ink 105">
                <a:extLst>
                  <a:ext uri="{FF2B5EF4-FFF2-40B4-BE49-F238E27FC236}">
                    <a16:creationId xmlns:a16="http://schemas.microsoft.com/office/drawing/2014/main" id="{5486E88D-8813-4807-981A-B674BC49401A}"/>
                  </a:ext>
                </a:extLst>
              </p14:cNvPr>
              <p14:cNvContentPartPr/>
              <p14:nvPr/>
            </p14:nvContentPartPr>
            <p14:xfrm>
              <a:off x="3114374" y="1943814"/>
              <a:ext cx="65520" cy="897120"/>
            </p14:xfrm>
          </p:contentPart>
        </mc:Choice>
        <mc:Fallback xmlns="">
          <p:pic>
            <p:nvPicPr>
              <p:cNvPr id="106" name="Ink 105">
                <a:extLst>
                  <a:ext uri="{FF2B5EF4-FFF2-40B4-BE49-F238E27FC236}">
                    <a16:creationId xmlns:a16="http://schemas.microsoft.com/office/drawing/2014/main" id="{5486E88D-8813-4807-981A-B674BC49401A}"/>
                  </a:ext>
                </a:extLst>
              </p:cNvPr>
              <p:cNvPicPr/>
              <p:nvPr/>
            </p:nvPicPr>
            <p:blipFill>
              <a:blip r:embed="rId99"/>
              <a:stretch>
                <a:fillRect/>
              </a:stretch>
            </p:blipFill>
            <p:spPr>
              <a:xfrm>
                <a:off x="3096374" y="1926174"/>
                <a:ext cx="101160" cy="93276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107" name="Ink 106">
                <a:extLst>
                  <a:ext uri="{FF2B5EF4-FFF2-40B4-BE49-F238E27FC236}">
                    <a16:creationId xmlns:a16="http://schemas.microsoft.com/office/drawing/2014/main" id="{4A60A625-C47C-4BE6-94A2-D074EBECB435}"/>
                  </a:ext>
                </a:extLst>
              </p14:cNvPr>
              <p14:cNvContentPartPr/>
              <p14:nvPr/>
            </p14:nvContentPartPr>
            <p14:xfrm>
              <a:off x="1887134" y="2026254"/>
              <a:ext cx="75960" cy="1080720"/>
            </p14:xfrm>
          </p:contentPart>
        </mc:Choice>
        <mc:Fallback xmlns="">
          <p:pic>
            <p:nvPicPr>
              <p:cNvPr id="107" name="Ink 106">
                <a:extLst>
                  <a:ext uri="{FF2B5EF4-FFF2-40B4-BE49-F238E27FC236}">
                    <a16:creationId xmlns:a16="http://schemas.microsoft.com/office/drawing/2014/main" id="{4A60A625-C47C-4BE6-94A2-D074EBECB435}"/>
                  </a:ext>
                </a:extLst>
              </p:cNvPr>
              <p:cNvPicPr/>
              <p:nvPr/>
            </p:nvPicPr>
            <p:blipFill>
              <a:blip r:embed="rId101"/>
              <a:stretch>
                <a:fillRect/>
              </a:stretch>
            </p:blipFill>
            <p:spPr>
              <a:xfrm>
                <a:off x="1869134" y="2008614"/>
                <a:ext cx="111600" cy="1116360"/>
              </a:xfrm>
              <a:prstGeom prst="rect">
                <a:avLst/>
              </a:prstGeom>
            </p:spPr>
          </p:pic>
        </mc:Fallback>
      </mc:AlternateContent>
      <p:grpSp>
        <p:nvGrpSpPr>
          <p:cNvPr id="111" name="Group 110">
            <a:extLst>
              <a:ext uri="{FF2B5EF4-FFF2-40B4-BE49-F238E27FC236}">
                <a16:creationId xmlns:a16="http://schemas.microsoft.com/office/drawing/2014/main" id="{F029EF59-68E6-48D5-831F-F3EE0688D5F5}"/>
              </a:ext>
            </a:extLst>
          </p:cNvPr>
          <p:cNvGrpSpPr/>
          <p:nvPr/>
        </p:nvGrpSpPr>
        <p:grpSpPr>
          <a:xfrm>
            <a:off x="1965974" y="2042814"/>
            <a:ext cx="115200" cy="938520"/>
            <a:chOff x="1969274" y="3429157"/>
            <a:chExt cx="115200" cy="938520"/>
          </a:xfrm>
        </p:grpSpPr>
        <mc:AlternateContent xmlns:mc="http://schemas.openxmlformats.org/markup-compatibility/2006" xmlns:p14="http://schemas.microsoft.com/office/powerpoint/2010/main">
          <mc:Choice Requires="p14">
            <p:contentPart p14:bwMode="auto" r:id="rId102">
              <p14:nvContentPartPr>
                <p14:cNvPr id="109" name="Ink 108">
                  <a:extLst>
                    <a:ext uri="{FF2B5EF4-FFF2-40B4-BE49-F238E27FC236}">
                      <a16:creationId xmlns:a16="http://schemas.microsoft.com/office/drawing/2014/main" id="{126B35F9-71EC-41FE-9647-EF5D0A15863D}"/>
                    </a:ext>
                  </a:extLst>
                </p14:cNvPr>
                <p14:cNvContentPartPr/>
                <p14:nvPr/>
              </p14:nvContentPartPr>
              <p14:xfrm>
                <a:off x="1989074" y="3433117"/>
                <a:ext cx="43920" cy="842400"/>
              </p14:xfrm>
            </p:contentPart>
          </mc:Choice>
          <mc:Fallback xmlns="">
            <p:pic>
              <p:nvPicPr>
                <p:cNvPr id="109" name="Ink 108">
                  <a:extLst>
                    <a:ext uri="{FF2B5EF4-FFF2-40B4-BE49-F238E27FC236}">
                      <a16:creationId xmlns:a16="http://schemas.microsoft.com/office/drawing/2014/main" id="{126B35F9-71EC-41FE-9647-EF5D0A15863D}"/>
                    </a:ext>
                  </a:extLst>
                </p:cNvPr>
                <p:cNvPicPr/>
                <p:nvPr/>
              </p:nvPicPr>
              <p:blipFill>
                <a:blip r:embed="rId103"/>
                <a:stretch>
                  <a:fillRect/>
                </a:stretch>
              </p:blipFill>
              <p:spPr>
                <a:xfrm>
                  <a:off x="1971434" y="3415117"/>
                  <a:ext cx="79560" cy="87804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110" name="Ink 109">
                  <a:extLst>
                    <a:ext uri="{FF2B5EF4-FFF2-40B4-BE49-F238E27FC236}">
                      <a16:creationId xmlns:a16="http://schemas.microsoft.com/office/drawing/2014/main" id="{41F948D3-9D06-4CAD-89F8-02825B783C9A}"/>
                    </a:ext>
                  </a:extLst>
                </p14:cNvPr>
                <p14:cNvContentPartPr/>
                <p14:nvPr/>
              </p14:nvContentPartPr>
              <p14:xfrm>
                <a:off x="1969274" y="3429157"/>
                <a:ext cx="115200" cy="938520"/>
              </p14:xfrm>
            </p:contentPart>
          </mc:Choice>
          <mc:Fallback xmlns="">
            <p:pic>
              <p:nvPicPr>
                <p:cNvPr id="110" name="Ink 109">
                  <a:extLst>
                    <a:ext uri="{FF2B5EF4-FFF2-40B4-BE49-F238E27FC236}">
                      <a16:creationId xmlns:a16="http://schemas.microsoft.com/office/drawing/2014/main" id="{41F948D3-9D06-4CAD-89F8-02825B783C9A}"/>
                    </a:ext>
                  </a:extLst>
                </p:cNvPr>
                <p:cNvPicPr/>
                <p:nvPr/>
              </p:nvPicPr>
              <p:blipFill>
                <a:blip r:embed="rId105"/>
                <a:stretch>
                  <a:fillRect/>
                </a:stretch>
              </p:blipFill>
              <p:spPr>
                <a:xfrm>
                  <a:off x="1951634" y="3411517"/>
                  <a:ext cx="150840" cy="9741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06">
            <p14:nvContentPartPr>
              <p14:cNvPr id="112" name="Ink 111">
                <a:extLst>
                  <a:ext uri="{FF2B5EF4-FFF2-40B4-BE49-F238E27FC236}">
                    <a16:creationId xmlns:a16="http://schemas.microsoft.com/office/drawing/2014/main" id="{5174ED44-5E0E-4676-9E0D-174B1C2FF00D}"/>
                  </a:ext>
                </a:extLst>
              </p14:cNvPr>
              <p14:cNvContentPartPr/>
              <p14:nvPr/>
            </p14:nvContentPartPr>
            <p14:xfrm>
              <a:off x="3041654" y="1978374"/>
              <a:ext cx="43560" cy="871920"/>
            </p14:xfrm>
          </p:contentPart>
        </mc:Choice>
        <mc:Fallback xmlns="">
          <p:pic>
            <p:nvPicPr>
              <p:cNvPr id="112" name="Ink 111">
                <a:extLst>
                  <a:ext uri="{FF2B5EF4-FFF2-40B4-BE49-F238E27FC236}">
                    <a16:creationId xmlns:a16="http://schemas.microsoft.com/office/drawing/2014/main" id="{5174ED44-5E0E-4676-9E0D-174B1C2FF00D}"/>
                  </a:ext>
                </a:extLst>
              </p:cNvPr>
              <p:cNvPicPr/>
              <p:nvPr/>
            </p:nvPicPr>
            <p:blipFill>
              <a:blip r:embed="rId107"/>
              <a:stretch>
                <a:fillRect/>
              </a:stretch>
            </p:blipFill>
            <p:spPr>
              <a:xfrm>
                <a:off x="3024014" y="1960374"/>
                <a:ext cx="79200" cy="90756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113" name="Ink 112">
                <a:extLst>
                  <a:ext uri="{FF2B5EF4-FFF2-40B4-BE49-F238E27FC236}">
                    <a16:creationId xmlns:a16="http://schemas.microsoft.com/office/drawing/2014/main" id="{15038C74-8B3B-4DEA-B36C-072050815A3F}"/>
                  </a:ext>
                </a:extLst>
              </p14:cNvPr>
              <p14:cNvContentPartPr/>
              <p14:nvPr/>
            </p14:nvContentPartPr>
            <p14:xfrm>
              <a:off x="5117054" y="1938774"/>
              <a:ext cx="45360" cy="892440"/>
            </p14:xfrm>
          </p:contentPart>
        </mc:Choice>
        <mc:Fallback xmlns="">
          <p:pic>
            <p:nvPicPr>
              <p:cNvPr id="113" name="Ink 112">
                <a:extLst>
                  <a:ext uri="{FF2B5EF4-FFF2-40B4-BE49-F238E27FC236}">
                    <a16:creationId xmlns:a16="http://schemas.microsoft.com/office/drawing/2014/main" id="{15038C74-8B3B-4DEA-B36C-072050815A3F}"/>
                  </a:ext>
                </a:extLst>
              </p:cNvPr>
              <p:cNvPicPr/>
              <p:nvPr/>
            </p:nvPicPr>
            <p:blipFill>
              <a:blip r:embed="rId109"/>
              <a:stretch>
                <a:fillRect/>
              </a:stretch>
            </p:blipFill>
            <p:spPr>
              <a:xfrm>
                <a:off x="5099054" y="1921134"/>
                <a:ext cx="81000" cy="92808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114" name="Ink 113">
                <a:extLst>
                  <a:ext uri="{FF2B5EF4-FFF2-40B4-BE49-F238E27FC236}">
                    <a16:creationId xmlns:a16="http://schemas.microsoft.com/office/drawing/2014/main" id="{9DA84ECF-2ACC-40C5-B155-0B80042A9D7D}"/>
                  </a:ext>
                </a:extLst>
              </p14:cNvPr>
              <p14:cNvContentPartPr/>
              <p14:nvPr/>
            </p14:nvContentPartPr>
            <p14:xfrm>
              <a:off x="8709134" y="1944174"/>
              <a:ext cx="68040" cy="884160"/>
            </p14:xfrm>
          </p:contentPart>
        </mc:Choice>
        <mc:Fallback xmlns="">
          <p:pic>
            <p:nvPicPr>
              <p:cNvPr id="114" name="Ink 113">
                <a:extLst>
                  <a:ext uri="{FF2B5EF4-FFF2-40B4-BE49-F238E27FC236}">
                    <a16:creationId xmlns:a16="http://schemas.microsoft.com/office/drawing/2014/main" id="{9DA84ECF-2ACC-40C5-B155-0B80042A9D7D}"/>
                  </a:ext>
                </a:extLst>
              </p:cNvPr>
              <p:cNvPicPr/>
              <p:nvPr/>
            </p:nvPicPr>
            <p:blipFill>
              <a:blip r:embed="rId111"/>
              <a:stretch>
                <a:fillRect/>
              </a:stretch>
            </p:blipFill>
            <p:spPr>
              <a:xfrm>
                <a:off x="8691494" y="1926534"/>
                <a:ext cx="103680" cy="91980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115" name="Ink 114">
                <a:extLst>
                  <a:ext uri="{FF2B5EF4-FFF2-40B4-BE49-F238E27FC236}">
                    <a16:creationId xmlns:a16="http://schemas.microsoft.com/office/drawing/2014/main" id="{BFE046B4-EFEB-4963-B9B2-0A3C68F54AE7}"/>
                  </a:ext>
                </a:extLst>
              </p14:cNvPr>
              <p14:cNvContentPartPr/>
              <p14:nvPr/>
            </p14:nvContentPartPr>
            <p14:xfrm>
              <a:off x="3180614" y="2024454"/>
              <a:ext cx="106200" cy="805680"/>
            </p14:xfrm>
          </p:contentPart>
        </mc:Choice>
        <mc:Fallback xmlns="">
          <p:pic>
            <p:nvPicPr>
              <p:cNvPr id="115" name="Ink 114">
                <a:extLst>
                  <a:ext uri="{FF2B5EF4-FFF2-40B4-BE49-F238E27FC236}">
                    <a16:creationId xmlns:a16="http://schemas.microsoft.com/office/drawing/2014/main" id="{BFE046B4-EFEB-4963-B9B2-0A3C68F54AE7}"/>
                  </a:ext>
                </a:extLst>
              </p:cNvPr>
              <p:cNvPicPr/>
              <p:nvPr/>
            </p:nvPicPr>
            <p:blipFill>
              <a:blip r:embed="rId113"/>
              <a:stretch>
                <a:fillRect/>
              </a:stretch>
            </p:blipFill>
            <p:spPr>
              <a:xfrm>
                <a:off x="3162974" y="2006454"/>
                <a:ext cx="141840" cy="841320"/>
              </a:xfrm>
              <a:prstGeom prst="rect">
                <a:avLst/>
              </a:prstGeom>
            </p:spPr>
          </p:pic>
        </mc:Fallback>
      </mc:AlternateContent>
      <p:grpSp>
        <p:nvGrpSpPr>
          <p:cNvPr id="118" name="Group 117">
            <a:extLst>
              <a:ext uri="{FF2B5EF4-FFF2-40B4-BE49-F238E27FC236}">
                <a16:creationId xmlns:a16="http://schemas.microsoft.com/office/drawing/2014/main" id="{067BB1EF-93A6-4A0D-BA2C-0B560F3CECF2}"/>
              </a:ext>
            </a:extLst>
          </p:cNvPr>
          <p:cNvGrpSpPr/>
          <p:nvPr/>
        </p:nvGrpSpPr>
        <p:grpSpPr>
          <a:xfrm>
            <a:off x="5199134" y="1970454"/>
            <a:ext cx="68040" cy="816120"/>
            <a:chOff x="5202434" y="3356797"/>
            <a:chExt cx="68040" cy="816120"/>
          </a:xfrm>
        </p:grpSpPr>
        <mc:AlternateContent xmlns:mc="http://schemas.openxmlformats.org/markup-compatibility/2006" xmlns:p14="http://schemas.microsoft.com/office/powerpoint/2010/main">
          <mc:Choice Requires="p14">
            <p:contentPart p14:bwMode="auto" r:id="rId114">
              <p14:nvContentPartPr>
                <p14:cNvPr id="75" name="Ink 74">
                  <a:extLst>
                    <a:ext uri="{FF2B5EF4-FFF2-40B4-BE49-F238E27FC236}">
                      <a16:creationId xmlns:a16="http://schemas.microsoft.com/office/drawing/2014/main" id="{64CAFFC6-0981-4931-9DA3-B1101869071F}"/>
                    </a:ext>
                  </a:extLst>
                </p14:cNvPr>
                <p14:cNvContentPartPr/>
                <p14:nvPr/>
              </p14:nvContentPartPr>
              <p14:xfrm>
                <a:off x="5267594" y="3866197"/>
                <a:ext cx="2880" cy="3600"/>
              </p14:xfrm>
            </p:contentPart>
          </mc:Choice>
          <mc:Fallback xmlns="">
            <p:pic>
              <p:nvPicPr>
                <p:cNvPr id="75" name="Ink 74">
                  <a:extLst>
                    <a:ext uri="{FF2B5EF4-FFF2-40B4-BE49-F238E27FC236}">
                      <a16:creationId xmlns:a16="http://schemas.microsoft.com/office/drawing/2014/main" id="{64CAFFC6-0981-4931-9DA3-B1101869071F}"/>
                    </a:ext>
                  </a:extLst>
                </p:cNvPr>
                <p:cNvPicPr/>
                <p:nvPr/>
              </p:nvPicPr>
              <p:blipFill>
                <a:blip r:embed="rId115"/>
                <a:stretch>
                  <a:fillRect/>
                </a:stretch>
              </p:blipFill>
              <p:spPr>
                <a:xfrm>
                  <a:off x="5249594" y="3848557"/>
                  <a:ext cx="38520" cy="3924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76" name="Ink 75">
                  <a:extLst>
                    <a:ext uri="{FF2B5EF4-FFF2-40B4-BE49-F238E27FC236}">
                      <a16:creationId xmlns:a16="http://schemas.microsoft.com/office/drawing/2014/main" id="{17FFCC57-7B2A-4726-9AE1-5FA512BA452A}"/>
                    </a:ext>
                  </a:extLst>
                </p14:cNvPr>
                <p14:cNvContentPartPr/>
                <p14:nvPr/>
              </p14:nvContentPartPr>
              <p14:xfrm>
                <a:off x="5254274" y="3901477"/>
                <a:ext cx="15480" cy="46800"/>
              </p14:xfrm>
            </p:contentPart>
          </mc:Choice>
          <mc:Fallback xmlns="">
            <p:pic>
              <p:nvPicPr>
                <p:cNvPr id="76" name="Ink 75">
                  <a:extLst>
                    <a:ext uri="{FF2B5EF4-FFF2-40B4-BE49-F238E27FC236}">
                      <a16:creationId xmlns:a16="http://schemas.microsoft.com/office/drawing/2014/main" id="{17FFCC57-7B2A-4726-9AE1-5FA512BA452A}"/>
                    </a:ext>
                  </a:extLst>
                </p:cNvPr>
                <p:cNvPicPr/>
                <p:nvPr/>
              </p:nvPicPr>
              <p:blipFill>
                <a:blip r:embed="rId117"/>
                <a:stretch>
                  <a:fillRect/>
                </a:stretch>
              </p:blipFill>
              <p:spPr>
                <a:xfrm>
                  <a:off x="5236634" y="3883477"/>
                  <a:ext cx="51120" cy="8244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77" name="Ink 76">
                  <a:extLst>
                    <a:ext uri="{FF2B5EF4-FFF2-40B4-BE49-F238E27FC236}">
                      <a16:creationId xmlns:a16="http://schemas.microsoft.com/office/drawing/2014/main" id="{F9A84088-8717-4326-A22C-6FD9B7A47E68}"/>
                    </a:ext>
                  </a:extLst>
                </p14:cNvPr>
                <p14:cNvContentPartPr/>
                <p14:nvPr/>
              </p14:nvContentPartPr>
              <p14:xfrm>
                <a:off x="5213594" y="3943237"/>
                <a:ext cx="20520" cy="30960"/>
              </p14:xfrm>
            </p:contentPart>
          </mc:Choice>
          <mc:Fallback xmlns="">
            <p:pic>
              <p:nvPicPr>
                <p:cNvPr id="77" name="Ink 76">
                  <a:extLst>
                    <a:ext uri="{FF2B5EF4-FFF2-40B4-BE49-F238E27FC236}">
                      <a16:creationId xmlns:a16="http://schemas.microsoft.com/office/drawing/2014/main" id="{F9A84088-8717-4326-A22C-6FD9B7A47E68}"/>
                    </a:ext>
                  </a:extLst>
                </p:cNvPr>
                <p:cNvPicPr/>
                <p:nvPr/>
              </p:nvPicPr>
              <p:blipFill>
                <a:blip r:embed="rId119"/>
                <a:stretch>
                  <a:fillRect/>
                </a:stretch>
              </p:blipFill>
              <p:spPr>
                <a:xfrm>
                  <a:off x="5195954" y="3925597"/>
                  <a:ext cx="56160" cy="6660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116" name="Ink 115">
                  <a:extLst>
                    <a:ext uri="{FF2B5EF4-FFF2-40B4-BE49-F238E27FC236}">
                      <a16:creationId xmlns:a16="http://schemas.microsoft.com/office/drawing/2014/main" id="{FCB95373-929C-424E-B261-0F971E91114E}"/>
                    </a:ext>
                  </a:extLst>
                </p14:cNvPr>
                <p14:cNvContentPartPr/>
                <p14:nvPr/>
              </p14:nvContentPartPr>
              <p14:xfrm>
                <a:off x="5202434" y="3356797"/>
                <a:ext cx="65160" cy="816120"/>
              </p14:xfrm>
            </p:contentPart>
          </mc:Choice>
          <mc:Fallback xmlns="">
            <p:pic>
              <p:nvPicPr>
                <p:cNvPr id="116" name="Ink 115">
                  <a:extLst>
                    <a:ext uri="{FF2B5EF4-FFF2-40B4-BE49-F238E27FC236}">
                      <a16:creationId xmlns:a16="http://schemas.microsoft.com/office/drawing/2014/main" id="{FCB95373-929C-424E-B261-0F971E91114E}"/>
                    </a:ext>
                  </a:extLst>
                </p:cNvPr>
                <p:cNvPicPr/>
                <p:nvPr/>
              </p:nvPicPr>
              <p:blipFill>
                <a:blip r:embed="rId121"/>
                <a:stretch>
                  <a:fillRect/>
                </a:stretch>
              </p:blipFill>
              <p:spPr>
                <a:xfrm>
                  <a:off x="5184434" y="3339157"/>
                  <a:ext cx="100800" cy="8517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22">
            <p14:nvContentPartPr>
              <p14:cNvPr id="117" name="Ink 116">
                <a:extLst>
                  <a:ext uri="{FF2B5EF4-FFF2-40B4-BE49-F238E27FC236}">
                    <a16:creationId xmlns:a16="http://schemas.microsoft.com/office/drawing/2014/main" id="{2587ED41-D394-4179-8E07-36B8C16439D8}"/>
                  </a:ext>
                </a:extLst>
              </p14:cNvPr>
              <p14:cNvContentPartPr/>
              <p14:nvPr/>
            </p14:nvContentPartPr>
            <p14:xfrm>
              <a:off x="6927134" y="2010414"/>
              <a:ext cx="86760" cy="848520"/>
            </p14:xfrm>
          </p:contentPart>
        </mc:Choice>
        <mc:Fallback xmlns="">
          <p:pic>
            <p:nvPicPr>
              <p:cNvPr id="117" name="Ink 116">
                <a:extLst>
                  <a:ext uri="{FF2B5EF4-FFF2-40B4-BE49-F238E27FC236}">
                    <a16:creationId xmlns:a16="http://schemas.microsoft.com/office/drawing/2014/main" id="{2587ED41-D394-4179-8E07-36B8C16439D8}"/>
                  </a:ext>
                </a:extLst>
              </p:cNvPr>
              <p:cNvPicPr/>
              <p:nvPr/>
            </p:nvPicPr>
            <p:blipFill>
              <a:blip r:embed="rId123"/>
              <a:stretch>
                <a:fillRect/>
              </a:stretch>
            </p:blipFill>
            <p:spPr>
              <a:xfrm>
                <a:off x="6909494" y="1992414"/>
                <a:ext cx="122400" cy="88416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119" name="Ink 118">
                <a:extLst>
                  <a:ext uri="{FF2B5EF4-FFF2-40B4-BE49-F238E27FC236}">
                    <a16:creationId xmlns:a16="http://schemas.microsoft.com/office/drawing/2014/main" id="{9642679C-12ED-4E49-8FA3-B21D6247C08D}"/>
                  </a:ext>
                </a:extLst>
              </p14:cNvPr>
              <p14:cNvContentPartPr/>
              <p14:nvPr/>
            </p14:nvContentPartPr>
            <p14:xfrm>
              <a:off x="8823614" y="1936254"/>
              <a:ext cx="59760" cy="870480"/>
            </p14:xfrm>
          </p:contentPart>
        </mc:Choice>
        <mc:Fallback xmlns="">
          <p:pic>
            <p:nvPicPr>
              <p:cNvPr id="119" name="Ink 118">
                <a:extLst>
                  <a:ext uri="{FF2B5EF4-FFF2-40B4-BE49-F238E27FC236}">
                    <a16:creationId xmlns:a16="http://schemas.microsoft.com/office/drawing/2014/main" id="{9642679C-12ED-4E49-8FA3-B21D6247C08D}"/>
                  </a:ext>
                </a:extLst>
              </p:cNvPr>
              <p:cNvPicPr/>
              <p:nvPr/>
            </p:nvPicPr>
            <p:blipFill>
              <a:blip r:embed="rId125"/>
              <a:stretch>
                <a:fillRect/>
              </a:stretch>
            </p:blipFill>
            <p:spPr>
              <a:xfrm>
                <a:off x="8805974" y="1918254"/>
                <a:ext cx="95400" cy="90612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126">
            <p14:nvContentPartPr>
              <p14:cNvPr id="257" name="Ink 256">
                <a:extLst>
                  <a:ext uri="{FF2B5EF4-FFF2-40B4-BE49-F238E27FC236}">
                    <a16:creationId xmlns:a16="http://schemas.microsoft.com/office/drawing/2014/main" id="{C1410AE9-AD51-476C-AAB8-74451C396A26}"/>
                  </a:ext>
                </a:extLst>
              </p14:cNvPr>
              <p14:cNvContentPartPr/>
              <p14:nvPr/>
            </p14:nvContentPartPr>
            <p14:xfrm>
              <a:off x="13233929" y="5341248"/>
              <a:ext cx="360" cy="360"/>
            </p14:xfrm>
          </p:contentPart>
        </mc:Choice>
        <mc:Fallback xmlns="">
          <p:pic>
            <p:nvPicPr>
              <p:cNvPr id="257" name="Ink 256">
                <a:extLst>
                  <a:ext uri="{FF2B5EF4-FFF2-40B4-BE49-F238E27FC236}">
                    <a16:creationId xmlns:a16="http://schemas.microsoft.com/office/drawing/2014/main" id="{C1410AE9-AD51-476C-AAB8-74451C396A26}"/>
                  </a:ext>
                </a:extLst>
              </p:cNvPr>
              <p:cNvPicPr/>
              <p:nvPr/>
            </p:nvPicPr>
            <p:blipFill>
              <a:blip r:embed="rId299"/>
              <a:stretch>
                <a:fillRect/>
              </a:stretch>
            </p:blipFill>
            <p:spPr>
              <a:xfrm>
                <a:off x="13215929" y="5233248"/>
                <a:ext cx="36000" cy="216000"/>
              </a:xfrm>
              <a:prstGeom prst="rect">
                <a:avLst/>
              </a:prstGeom>
            </p:spPr>
          </p:pic>
        </mc:Fallback>
      </mc:AlternateContent>
      <p:sp>
        <p:nvSpPr>
          <p:cNvPr id="2" name="TextBox 1">
            <a:extLst>
              <a:ext uri="{FF2B5EF4-FFF2-40B4-BE49-F238E27FC236}">
                <a16:creationId xmlns:a16="http://schemas.microsoft.com/office/drawing/2014/main" id="{1B40D559-66CC-41E1-AF66-A11A200B0938}"/>
              </a:ext>
            </a:extLst>
          </p:cNvPr>
          <p:cNvSpPr txBox="1"/>
          <p:nvPr/>
        </p:nvSpPr>
        <p:spPr>
          <a:xfrm>
            <a:off x="1043627" y="4002708"/>
            <a:ext cx="5650906" cy="584775"/>
          </a:xfrm>
          <a:prstGeom prst="rect">
            <a:avLst/>
          </a:prstGeom>
          <a:noFill/>
        </p:spPr>
        <p:txBody>
          <a:bodyPr wrap="none" rtlCol="0">
            <a:spAutoFit/>
          </a:bodyPr>
          <a:lstStyle/>
          <a:p>
            <a:r>
              <a:rPr lang="en-US" sz="3200" dirty="0">
                <a:solidFill>
                  <a:srgbClr val="0070C0"/>
                </a:solidFill>
              </a:rPr>
              <a:t>Blue: </a:t>
            </a:r>
            <a:r>
              <a:rPr lang="en-US" sz="3200" dirty="0" err="1">
                <a:solidFill>
                  <a:srgbClr val="0070C0"/>
                </a:solidFill>
              </a:rPr>
              <a:t>Equi</a:t>
            </a:r>
            <a:r>
              <a:rPr lang="en-US" sz="3200" dirty="0">
                <a:solidFill>
                  <a:srgbClr val="0070C0"/>
                </a:solidFill>
              </a:rPr>
              <a:t>-width [20,40,60,80]</a:t>
            </a:r>
          </a:p>
        </p:txBody>
      </p:sp>
      <p:sp>
        <p:nvSpPr>
          <p:cNvPr id="182" name="TextBox 181">
            <a:extLst>
              <a:ext uri="{FF2B5EF4-FFF2-40B4-BE49-F238E27FC236}">
                <a16:creationId xmlns:a16="http://schemas.microsoft.com/office/drawing/2014/main" id="{871A206D-2A7F-4867-896C-29440B65AEAC}"/>
              </a:ext>
            </a:extLst>
          </p:cNvPr>
          <p:cNvSpPr txBox="1"/>
          <p:nvPr/>
        </p:nvSpPr>
        <p:spPr>
          <a:xfrm>
            <a:off x="1034289" y="4800600"/>
            <a:ext cx="6332183" cy="584775"/>
          </a:xfrm>
          <a:prstGeom prst="rect">
            <a:avLst/>
          </a:prstGeom>
          <a:noFill/>
        </p:spPr>
        <p:txBody>
          <a:bodyPr wrap="none" rtlCol="0">
            <a:spAutoFit/>
          </a:bodyPr>
          <a:lstStyle/>
          <a:p>
            <a:r>
              <a:rPr lang="en-US" sz="3200" dirty="0">
                <a:solidFill>
                  <a:srgbClr val="FF0000"/>
                </a:solidFill>
              </a:rPr>
              <a:t>Red: </a:t>
            </a:r>
            <a:r>
              <a:rPr lang="en-US" sz="3200" dirty="0" err="1">
                <a:solidFill>
                  <a:srgbClr val="FF0000"/>
                </a:solidFill>
              </a:rPr>
              <a:t>Equi</a:t>
            </a:r>
            <a:r>
              <a:rPr lang="en-US" sz="3200" dirty="0">
                <a:solidFill>
                  <a:srgbClr val="FF0000"/>
                </a:solidFill>
              </a:rPr>
              <a:t>-depth (2 points per bin)</a:t>
            </a:r>
          </a:p>
        </p:txBody>
      </p:sp>
      <mc:AlternateContent xmlns:mc="http://schemas.openxmlformats.org/markup-compatibility/2006" xmlns:a14="http://schemas.microsoft.com/office/drawing/2010/main">
        <mc:Choice Requires="a14">
          <p:sp>
            <p:nvSpPr>
              <p:cNvPr id="183" name="TextBox 182">
                <a:extLst>
                  <a:ext uri="{FF2B5EF4-FFF2-40B4-BE49-F238E27FC236}">
                    <a16:creationId xmlns:a16="http://schemas.microsoft.com/office/drawing/2014/main" id="{C48D1AAA-845E-4343-9614-581BC0A77806}"/>
                  </a:ext>
                </a:extLst>
              </p:cNvPr>
              <p:cNvSpPr txBox="1"/>
              <p:nvPr/>
            </p:nvSpPr>
            <p:spPr>
              <a:xfrm>
                <a:off x="1098410" y="5608857"/>
                <a:ext cx="4963603" cy="801630"/>
              </a:xfrm>
              <a:prstGeom prst="rect">
                <a:avLst/>
              </a:prstGeom>
              <a:noFill/>
            </p:spPr>
            <p:txBody>
              <a:bodyPr wrap="none" rtlCol="0">
                <a:spAutoFit/>
              </a:bodyPr>
              <a:lstStyle/>
              <a:p>
                <a:r>
                  <a:rPr lang="en-US" sz="3200" dirty="0">
                    <a:solidFill>
                      <a:srgbClr val="00B050"/>
                    </a:solidFill>
                  </a:rPr>
                  <a:t>Green: </a:t>
                </a:r>
                <a:r>
                  <a:rPr lang="en-US" sz="3200" dirty="0" err="1">
                    <a:solidFill>
                      <a:srgbClr val="00B050"/>
                    </a:solidFill>
                  </a:rPr>
                  <a:t>Equi</a:t>
                </a:r>
                <a:r>
                  <a:rPr lang="en-US" sz="3200" dirty="0">
                    <a:solidFill>
                      <a:srgbClr val="00B050"/>
                    </a:solidFill>
                  </a:rPr>
                  <a:t>-log (</a:t>
                </a:r>
                <a14:m>
                  <m:oMath xmlns:m="http://schemas.openxmlformats.org/officeDocument/2006/math">
                    <m:f>
                      <m:fPr>
                        <m:ctrlPr>
                          <a:rPr lang="en-US" sz="3200" b="0" i="1" smtClean="0">
                            <a:solidFill>
                              <a:srgbClr val="00B050"/>
                            </a:solidFill>
                            <a:latin typeface="Cambria Math" panose="02040503050406030204" pitchFamily="18" charset="0"/>
                          </a:rPr>
                        </m:ctrlPr>
                      </m:fPr>
                      <m:num>
                        <m:r>
                          <a:rPr lang="en-US" sz="3200" b="0" i="1" smtClean="0">
                            <a:solidFill>
                              <a:srgbClr val="00B050"/>
                            </a:solidFill>
                            <a:latin typeface="Cambria Math" panose="02040503050406030204" pitchFamily="18" charset="0"/>
                          </a:rPr>
                          <m:t>𝑒𝑛𝑑</m:t>
                        </m:r>
                      </m:num>
                      <m:den>
                        <m:r>
                          <a:rPr lang="en-US" sz="3200" b="0" i="1" smtClean="0">
                            <a:solidFill>
                              <a:srgbClr val="00B050"/>
                            </a:solidFill>
                            <a:latin typeface="Cambria Math" panose="02040503050406030204" pitchFamily="18" charset="0"/>
                          </a:rPr>
                          <m:t>𝑠𝑡𝑎𝑟𝑡</m:t>
                        </m:r>
                      </m:den>
                    </m:f>
                    <m:r>
                      <a:rPr lang="en-US" sz="3200" b="0" i="1" smtClean="0">
                        <a:solidFill>
                          <a:srgbClr val="00B050"/>
                        </a:solidFill>
                        <a:latin typeface="Cambria Math" panose="02040503050406030204" pitchFamily="18" charset="0"/>
                      </a:rPr>
                      <m:t>=2</m:t>
                    </m:r>
                  </m:oMath>
                </a14:m>
                <a:r>
                  <a:rPr lang="en-US" sz="3200" dirty="0">
                    <a:solidFill>
                      <a:srgbClr val="00B050"/>
                    </a:solidFill>
                  </a:rPr>
                  <a:t>)</a:t>
                </a:r>
              </a:p>
            </p:txBody>
          </p:sp>
        </mc:Choice>
        <mc:Fallback xmlns="">
          <p:sp>
            <p:nvSpPr>
              <p:cNvPr id="183" name="TextBox 182">
                <a:extLst>
                  <a:ext uri="{FF2B5EF4-FFF2-40B4-BE49-F238E27FC236}">
                    <a16:creationId xmlns:a16="http://schemas.microsoft.com/office/drawing/2014/main" id="{C48D1AAA-845E-4343-9614-581BC0A77806}"/>
                  </a:ext>
                </a:extLst>
              </p:cNvPr>
              <p:cNvSpPr txBox="1">
                <a:spLocks noRot="1" noChangeAspect="1" noMove="1" noResize="1" noEditPoints="1" noAdjustHandles="1" noChangeArrowheads="1" noChangeShapeType="1" noTextEdit="1"/>
              </p:cNvSpPr>
              <p:nvPr/>
            </p:nvSpPr>
            <p:spPr>
              <a:xfrm>
                <a:off x="1098410" y="5608857"/>
                <a:ext cx="4963603" cy="801630"/>
              </a:xfrm>
              <a:prstGeom prst="rect">
                <a:avLst/>
              </a:prstGeom>
              <a:blipFill>
                <a:blip r:embed="rId300"/>
                <a:stretch>
                  <a:fillRect l="-3071" r="-2211" b="-9091"/>
                </a:stretch>
              </a:blipFill>
            </p:spPr>
            <p:txBody>
              <a:bodyPr/>
              <a:lstStyle/>
              <a:p>
                <a:r>
                  <a:rPr lang="en-US">
                    <a:noFill/>
                  </a:rPr>
                  <a:t> </a:t>
                </a:r>
              </a:p>
            </p:txBody>
          </p:sp>
        </mc:Fallback>
      </mc:AlternateContent>
    </p:spTree>
    <p:extLst>
      <p:ext uri="{BB962C8B-B14F-4D97-AF65-F5344CB8AC3E}">
        <p14:creationId xmlns:p14="http://schemas.microsoft.com/office/powerpoint/2010/main" val="32365256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data mining again?</a:t>
            </a:r>
          </a:p>
        </p:txBody>
      </p:sp>
      <p:sp>
        <p:nvSpPr>
          <p:cNvPr id="3" name="Content Placeholder 2"/>
          <p:cNvSpPr>
            <a:spLocks noGrp="1"/>
          </p:cNvSpPr>
          <p:nvPr>
            <p:ph idx="1"/>
          </p:nvPr>
        </p:nvSpPr>
        <p:spPr>
          <a:xfrm>
            <a:off x="609600" y="1600200"/>
            <a:ext cx="10972800" cy="5105400"/>
          </a:xfrm>
        </p:spPr>
        <p:txBody>
          <a:bodyPr>
            <a:normAutofit/>
          </a:bodyPr>
          <a:lstStyle/>
          <a:p>
            <a:r>
              <a:rPr lang="en-US" dirty="0"/>
              <a:t>“Data Mining is the study of </a:t>
            </a:r>
            <a:r>
              <a:rPr lang="en-US" dirty="0">
                <a:solidFill>
                  <a:srgbClr val="FF3300"/>
                </a:solidFill>
              </a:rPr>
              <a:t>collecting</a:t>
            </a:r>
            <a:r>
              <a:rPr lang="en-US" dirty="0"/>
              <a:t>, </a:t>
            </a:r>
            <a:r>
              <a:rPr lang="en-US" dirty="0">
                <a:solidFill>
                  <a:srgbClr val="FF3300"/>
                </a:solidFill>
              </a:rPr>
              <a:t>processing</a:t>
            </a:r>
            <a:r>
              <a:rPr lang="en-US" dirty="0"/>
              <a:t>, </a:t>
            </a:r>
            <a:r>
              <a:rPr lang="en-US" dirty="0">
                <a:solidFill>
                  <a:srgbClr val="FF3300"/>
                </a:solidFill>
              </a:rPr>
              <a:t>analyzing</a:t>
            </a:r>
            <a:r>
              <a:rPr lang="en-US" dirty="0"/>
              <a:t>, and </a:t>
            </a:r>
            <a:r>
              <a:rPr lang="en-US" dirty="0">
                <a:solidFill>
                  <a:srgbClr val="FF3300"/>
                </a:solidFill>
              </a:rPr>
              <a:t>gaining useful insights </a:t>
            </a:r>
            <a:r>
              <a:rPr lang="en-US" dirty="0"/>
              <a:t>from data” – </a:t>
            </a:r>
            <a:r>
              <a:rPr lang="en-US" dirty="0" err="1"/>
              <a:t>Charu</a:t>
            </a:r>
            <a:r>
              <a:rPr lang="en-US" dirty="0"/>
              <a:t> Aggarwal</a:t>
            </a:r>
          </a:p>
          <a:p>
            <a:endParaRPr lang="en-US" dirty="0"/>
          </a:p>
          <a:p>
            <a:endParaRPr lang="en-US" dirty="0"/>
          </a:p>
          <a:p>
            <a:endParaRPr lang="en-US" dirty="0"/>
          </a:p>
          <a:p>
            <a:endParaRPr lang="en-US" dirty="0"/>
          </a:p>
          <a:p>
            <a:endParaRPr lang="en-US" dirty="0"/>
          </a:p>
          <a:p>
            <a:endParaRPr lang="en-US" dirty="0"/>
          </a:p>
          <a:p>
            <a:endParaRPr lang="en-US" dirty="0"/>
          </a:p>
          <a:p>
            <a:r>
              <a:rPr lang="en-US" dirty="0"/>
              <a:t>Essentially, anything that has to do with data is data mining</a:t>
            </a:r>
          </a:p>
        </p:txBody>
      </p:sp>
      <p:sp>
        <p:nvSpPr>
          <p:cNvPr id="4" name="Arrow: Right 3">
            <a:extLst>
              <a:ext uri="{FF2B5EF4-FFF2-40B4-BE49-F238E27FC236}">
                <a16:creationId xmlns:a16="http://schemas.microsoft.com/office/drawing/2014/main" id="{B4E676C9-BD26-4E8C-B30D-4F64EA388CC5}"/>
              </a:ext>
            </a:extLst>
          </p:cNvPr>
          <p:cNvSpPr/>
          <p:nvPr/>
        </p:nvSpPr>
        <p:spPr>
          <a:xfrm>
            <a:off x="1683243" y="3352800"/>
            <a:ext cx="2743200" cy="1828800"/>
          </a:xfrm>
          <a:prstGeom prst="rightArrow">
            <a:avLst/>
          </a:prstGeom>
          <a:solidFill>
            <a:schemeClr val="accent1">
              <a:lumMod val="20000"/>
              <a:lumOff val="80000"/>
            </a:schemeClr>
          </a:solidFill>
        </p:spPr>
        <p:style>
          <a:lnRef idx="2">
            <a:schemeClr val="accent1"/>
          </a:lnRef>
          <a:fillRef idx="1">
            <a:schemeClr val="lt1"/>
          </a:fillRef>
          <a:effectRef idx="0">
            <a:schemeClr val="accent1"/>
          </a:effectRef>
          <a:fontRef idx="minor">
            <a:schemeClr val="dk1"/>
          </a:fontRef>
        </p:style>
        <p:txBody>
          <a:bodyPr rtlCol="0" anchor="ctr"/>
          <a:lstStyle/>
          <a:p>
            <a:pPr algn="ctr"/>
            <a:r>
              <a:rPr lang="en-US" sz="3200" dirty="0"/>
              <a:t>Data</a:t>
            </a:r>
          </a:p>
        </p:txBody>
      </p:sp>
      <p:sp>
        <p:nvSpPr>
          <p:cNvPr id="5" name="Oval 4">
            <a:extLst>
              <a:ext uri="{FF2B5EF4-FFF2-40B4-BE49-F238E27FC236}">
                <a16:creationId xmlns:a16="http://schemas.microsoft.com/office/drawing/2014/main" id="{3EACE50A-653B-4A2B-8AA5-1CCC976BDB1B}"/>
              </a:ext>
            </a:extLst>
          </p:cNvPr>
          <p:cNvSpPr/>
          <p:nvPr/>
        </p:nvSpPr>
        <p:spPr>
          <a:xfrm>
            <a:off x="4693142" y="2590800"/>
            <a:ext cx="3581400" cy="3467100"/>
          </a:xfrm>
          <a:prstGeom prst="ellipse">
            <a:avLst/>
          </a:prstGeom>
          <a:solidFill>
            <a:schemeClr val="accent6">
              <a:lumMod val="40000"/>
              <a:lumOff val="6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EE942236-06E5-4454-8D47-0A0E59C1DC13}"/>
              </a:ext>
            </a:extLst>
          </p:cNvPr>
          <p:cNvSpPr txBox="1"/>
          <p:nvPr/>
        </p:nvSpPr>
        <p:spPr>
          <a:xfrm rot="10800000" flipV="1">
            <a:off x="5112243" y="4001184"/>
            <a:ext cx="2743200" cy="646331"/>
          </a:xfrm>
          <a:prstGeom prst="rect">
            <a:avLst/>
          </a:prstGeom>
          <a:noFill/>
        </p:spPr>
        <p:txBody>
          <a:bodyPr wrap="square" rtlCol="0">
            <a:spAutoFit/>
          </a:bodyPr>
          <a:lstStyle/>
          <a:p>
            <a:r>
              <a:rPr lang="en-US" sz="3600" dirty="0"/>
              <a:t>Data Mining</a:t>
            </a:r>
          </a:p>
        </p:txBody>
      </p:sp>
      <p:sp>
        <p:nvSpPr>
          <p:cNvPr id="7" name="Arrow: Right 6">
            <a:extLst>
              <a:ext uri="{FF2B5EF4-FFF2-40B4-BE49-F238E27FC236}">
                <a16:creationId xmlns:a16="http://schemas.microsoft.com/office/drawing/2014/main" id="{06078AE2-095B-4934-91A9-C98CC7979999}"/>
              </a:ext>
            </a:extLst>
          </p:cNvPr>
          <p:cNvSpPr/>
          <p:nvPr/>
        </p:nvSpPr>
        <p:spPr>
          <a:xfrm>
            <a:off x="8408692" y="3352800"/>
            <a:ext cx="2743200" cy="1828800"/>
          </a:xfrm>
          <a:prstGeom prst="rightArrow">
            <a:avLst/>
          </a:prstGeom>
          <a:solidFill>
            <a:schemeClr val="accent2">
              <a:lumMod val="40000"/>
              <a:lumOff val="60000"/>
            </a:schemeClr>
          </a:solidFill>
          <a:ln>
            <a:solidFill>
              <a:srgbClr val="FF0000"/>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3200" dirty="0"/>
              <a:t>Value</a:t>
            </a:r>
          </a:p>
        </p:txBody>
      </p:sp>
    </p:spTree>
    <p:extLst>
      <p:ext uri="{BB962C8B-B14F-4D97-AF65-F5344CB8AC3E}">
        <p14:creationId xmlns:p14="http://schemas.microsoft.com/office/powerpoint/2010/main" val="8664908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Physical data storage</a:t>
            </a:r>
          </a:p>
        </p:txBody>
      </p:sp>
      <p:sp>
        <p:nvSpPr>
          <p:cNvPr id="3" name="Content Placeholder 2"/>
          <p:cNvSpPr>
            <a:spLocks noGrp="1"/>
          </p:cNvSpPr>
          <p:nvPr>
            <p:ph idx="1"/>
          </p:nvPr>
        </p:nvSpPr>
        <p:spPr/>
        <p:txBody>
          <a:bodyPr>
            <a:normAutofit lnSpcReduction="10000"/>
          </a:bodyPr>
          <a:lstStyle/>
          <a:p>
            <a:r>
              <a:rPr lang="en-US" dirty="0"/>
              <a:t>Stored in a </a:t>
            </a:r>
            <a:r>
              <a:rPr lang="en-US" dirty="0">
                <a:solidFill>
                  <a:srgbClr val="0070C0"/>
                </a:solidFill>
              </a:rPr>
              <a:t>Relational Database</a:t>
            </a:r>
          </a:p>
          <a:p>
            <a:pPr lvl="1"/>
            <a:r>
              <a:rPr lang="en-US" dirty="0"/>
              <a:t>Assumes a strict </a:t>
            </a:r>
            <a:r>
              <a:rPr lang="en-US" dirty="0">
                <a:solidFill>
                  <a:schemeClr val="accent6">
                    <a:lumMod val="75000"/>
                  </a:schemeClr>
                </a:solidFill>
              </a:rPr>
              <a:t>schema</a:t>
            </a:r>
            <a:r>
              <a:rPr lang="en-US" dirty="0"/>
              <a:t> and relatively </a:t>
            </a:r>
            <a:r>
              <a:rPr lang="en-US" dirty="0">
                <a:solidFill>
                  <a:schemeClr val="accent6">
                    <a:lumMod val="75000"/>
                  </a:schemeClr>
                </a:solidFill>
              </a:rPr>
              <a:t>dense</a:t>
            </a:r>
            <a:r>
              <a:rPr lang="en-US" dirty="0"/>
              <a:t> data (few missing/Null values)</a:t>
            </a:r>
            <a:endParaRPr lang="en-US" dirty="0">
              <a:solidFill>
                <a:srgbClr val="0070C0"/>
              </a:solidFill>
            </a:endParaRPr>
          </a:p>
          <a:p>
            <a:r>
              <a:rPr lang="en-US" dirty="0">
                <a:solidFill>
                  <a:srgbClr val="0070C0"/>
                </a:solidFill>
              </a:rPr>
              <a:t>Tab or Comma separated</a:t>
            </a:r>
            <a:r>
              <a:rPr lang="en-US" dirty="0"/>
              <a:t> files (TSV/CSV), </a:t>
            </a:r>
            <a:r>
              <a:rPr lang="en-US" dirty="0">
                <a:solidFill>
                  <a:schemeClr val="accent6">
                    <a:lumMod val="75000"/>
                  </a:schemeClr>
                </a:solidFill>
              </a:rPr>
              <a:t>Excel </a:t>
            </a:r>
            <a:r>
              <a:rPr lang="en-US" dirty="0"/>
              <a:t>sheets, </a:t>
            </a:r>
            <a:r>
              <a:rPr lang="en-US" dirty="0">
                <a:solidFill>
                  <a:srgbClr val="0070C0"/>
                </a:solidFill>
              </a:rPr>
              <a:t>relational tables</a:t>
            </a:r>
          </a:p>
          <a:p>
            <a:pPr lvl="1"/>
            <a:r>
              <a:rPr lang="en-US" dirty="0"/>
              <a:t>Assumes a strict </a:t>
            </a:r>
            <a:r>
              <a:rPr lang="en-US" dirty="0">
                <a:solidFill>
                  <a:schemeClr val="accent6">
                    <a:lumMod val="75000"/>
                  </a:schemeClr>
                </a:solidFill>
              </a:rPr>
              <a:t>schema</a:t>
            </a:r>
            <a:r>
              <a:rPr lang="en-US" dirty="0"/>
              <a:t> and relatively </a:t>
            </a:r>
            <a:r>
              <a:rPr lang="en-US" dirty="0">
                <a:solidFill>
                  <a:schemeClr val="accent6">
                    <a:lumMod val="75000"/>
                  </a:schemeClr>
                </a:solidFill>
              </a:rPr>
              <a:t>dense</a:t>
            </a:r>
            <a:r>
              <a:rPr lang="en-US" dirty="0"/>
              <a:t> data (few missing/Null values)</a:t>
            </a:r>
          </a:p>
          <a:p>
            <a:r>
              <a:rPr lang="en-US" dirty="0"/>
              <a:t>Flat file with </a:t>
            </a:r>
            <a:r>
              <a:rPr lang="en-US" dirty="0">
                <a:solidFill>
                  <a:srgbClr val="0070C0"/>
                </a:solidFill>
              </a:rPr>
              <a:t>triplets</a:t>
            </a:r>
            <a:r>
              <a:rPr lang="en-US" dirty="0"/>
              <a:t> (record id, attribute, attribute value)</a:t>
            </a:r>
          </a:p>
          <a:p>
            <a:pPr lvl="1"/>
            <a:r>
              <a:rPr lang="en-US" dirty="0"/>
              <a:t>A very flexible data format, allows multiple values for the same attribute (e.g., phone number)</a:t>
            </a:r>
          </a:p>
          <a:p>
            <a:r>
              <a:rPr lang="en-US" dirty="0">
                <a:solidFill>
                  <a:schemeClr val="accent6">
                    <a:lumMod val="75000"/>
                  </a:schemeClr>
                </a:solidFill>
              </a:rPr>
              <a:t>JSON, XML format</a:t>
            </a:r>
          </a:p>
          <a:p>
            <a:pPr lvl="1"/>
            <a:r>
              <a:rPr lang="en-US" dirty="0"/>
              <a:t>Standards for data description that are more flexible than relational tables</a:t>
            </a:r>
          </a:p>
          <a:p>
            <a:pPr lvl="1"/>
            <a:r>
              <a:rPr lang="en-US" dirty="0"/>
              <a:t>There exist parsers for reading such data.</a:t>
            </a:r>
          </a:p>
          <a:p>
            <a:pPr lvl="1"/>
            <a:endParaRPr lang="en-US" dirty="0"/>
          </a:p>
        </p:txBody>
      </p:sp>
    </p:spTree>
    <p:extLst>
      <p:ext uri="{BB962C8B-B14F-4D97-AF65-F5344CB8AC3E}">
        <p14:creationId xmlns:p14="http://schemas.microsoft.com/office/powerpoint/2010/main" val="6767386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Examples</a:t>
            </a:r>
          </a:p>
        </p:txBody>
      </p:sp>
      <p:sp>
        <p:nvSpPr>
          <p:cNvPr id="7" name="Text Placeholder 6"/>
          <p:cNvSpPr>
            <a:spLocks noGrp="1"/>
          </p:cNvSpPr>
          <p:nvPr>
            <p:ph type="body" idx="1"/>
          </p:nvPr>
        </p:nvSpPr>
        <p:spPr/>
        <p:txBody>
          <a:bodyPr/>
          <a:lstStyle/>
          <a:p>
            <a:r>
              <a:rPr lang="en-US" dirty="0"/>
              <a:t>Comma Separated File</a:t>
            </a:r>
          </a:p>
        </p:txBody>
      </p:sp>
      <p:sp>
        <p:nvSpPr>
          <p:cNvPr id="8" name="Content Placeholder 7"/>
          <p:cNvSpPr>
            <a:spLocks noGrp="1"/>
          </p:cNvSpPr>
          <p:nvPr>
            <p:ph sz="half" idx="2"/>
          </p:nvPr>
        </p:nvSpPr>
        <p:spPr/>
        <p:txBody>
          <a:bodyPr/>
          <a:lstStyle/>
          <a:p>
            <a:endParaRPr lang="en-US" dirty="0"/>
          </a:p>
          <a:p>
            <a:endParaRPr lang="en-US" dirty="0"/>
          </a:p>
          <a:p>
            <a:endParaRPr lang="en-US" dirty="0"/>
          </a:p>
          <a:p>
            <a:endParaRPr lang="en-US" dirty="0"/>
          </a:p>
          <a:p>
            <a:endParaRPr lang="en-US" dirty="0"/>
          </a:p>
          <a:p>
            <a:r>
              <a:rPr lang="en-US" dirty="0"/>
              <a:t>Can be processed with simple parsers, or loaded to excel or a database</a:t>
            </a:r>
          </a:p>
        </p:txBody>
      </p:sp>
      <p:sp>
        <p:nvSpPr>
          <p:cNvPr id="9" name="Text Placeholder 8"/>
          <p:cNvSpPr>
            <a:spLocks noGrp="1"/>
          </p:cNvSpPr>
          <p:nvPr>
            <p:ph type="body" sz="quarter" idx="3"/>
          </p:nvPr>
        </p:nvSpPr>
        <p:spPr/>
        <p:txBody>
          <a:bodyPr/>
          <a:lstStyle/>
          <a:p>
            <a:r>
              <a:rPr lang="en-US" dirty="0"/>
              <a:t>Triple-store</a:t>
            </a:r>
          </a:p>
        </p:txBody>
      </p:sp>
      <p:sp>
        <p:nvSpPr>
          <p:cNvPr id="10" name="Content Placeholder 9"/>
          <p:cNvSpPr>
            <a:spLocks noGrp="1"/>
          </p:cNvSpPr>
          <p:nvPr>
            <p:ph sz="quarter" idx="4"/>
          </p:nvPr>
        </p:nvSpPr>
        <p:spPr>
          <a:xfrm>
            <a:off x="6278880" y="2438400"/>
            <a:ext cx="3931920" cy="4343400"/>
          </a:xfrm>
        </p:spPr>
        <p:txBody>
          <a:bodyPr>
            <a:normAutofit fontScale="77500" lnSpcReduction="20000"/>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pPr marL="0" indent="0">
              <a:buNone/>
            </a:pPr>
            <a:endParaRPr lang="en-US" dirty="0"/>
          </a:p>
          <a:p>
            <a:r>
              <a:rPr lang="en-US" dirty="0"/>
              <a:t>Easy to deal with missing values</a:t>
            </a:r>
          </a:p>
        </p:txBody>
      </p:sp>
      <p:grpSp>
        <p:nvGrpSpPr>
          <p:cNvPr id="11" name="Group 10"/>
          <p:cNvGrpSpPr/>
          <p:nvPr/>
        </p:nvGrpSpPr>
        <p:grpSpPr>
          <a:xfrm>
            <a:off x="2057400" y="2511039"/>
            <a:ext cx="3503926" cy="2057400"/>
            <a:chOff x="389788" y="2209800"/>
            <a:chExt cx="3503926" cy="2057400"/>
          </a:xfrm>
        </p:grpSpPr>
        <p:sp>
          <p:nvSpPr>
            <p:cNvPr id="5" name="Flowchart: Document 4"/>
            <p:cNvSpPr/>
            <p:nvPr/>
          </p:nvSpPr>
          <p:spPr>
            <a:xfrm>
              <a:off x="389788" y="2209800"/>
              <a:ext cx="3503926" cy="2057400"/>
            </a:xfrm>
            <a:prstGeom prst="flowChartDocumen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464048" y="2286000"/>
              <a:ext cx="3355406" cy="1477328"/>
            </a:xfrm>
            <a:prstGeom prst="rect">
              <a:avLst/>
            </a:prstGeom>
            <a:noFill/>
          </p:spPr>
          <p:txBody>
            <a:bodyPr wrap="none" rtlCol="0">
              <a:spAutoFit/>
            </a:bodyPr>
            <a:lstStyle/>
            <a:p>
              <a:r>
                <a:rPr lang="en-US" b="1" dirty="0" err="1">
                  <a:latin typeface="Courier New" panose="02070309020205020404" pitchFamily="49" charset="0"/>
                  <a:cs typeface="Courier New" panose="02070309020205020404" pitchFamily="49" charset="0"/>
                </a:rPr>
                <a:t>id,Name,Surname,Age,Zip</a:t>
              </a:r>
              <a:endParaRPr lang="en-US" b="1" dirty="0">
                <a:latin typeface="Courier New" panose="02070309020205020404" pitchFamily="49" charset="0"/>
                <a:cs typeface="Courier New" panose="02070309020205020404" pitchFamily="49" charset="0"/>
              </a:endParaRPr>
            </a:p>
            <a:p>
              <a:r>
                <a:rPr lang="en-US" b="1" dirty="0">
                  <a:latin typeface="Courier New" panose="02070309020205020404" pitchFamily="49" charset="0"/>
                  <a:cs typeface="Courier New" panose="02070309020205020404" pitchFamily="49" charset="0"/>
                </a:rPr>
                <a:t>1,John,Smith,25,10021</a:t>
              </a:r>
            </a:p>
            <a:p>
              <a:r>
                <a:rPr lang="en-US" b="1" dirty="0">
                  <a:latin typeface="Courier New" panose="02070309020205020404" pitchFamily="49" charset="0"/>
                  <a:cs typeface="Courier New" panose="02070309020205020404" pitchFamily="49" charset="0"/>
                </a:rPr>
                <a:t>2,Mary,Jones,50,96107</a:t>
              </a:r>
            </a:p>
            <a:p>
              <a:r>
                <a:rPr lang="en-US" b="1" dirty="0">
                  <a:latin typeface="Courier New" panose="02070309020205020404" pitchFamily="49" charset="0"/>
                  <a:cs typeface="Courier New" panose="02070309020205020404" pitchFamily="49" charset="0"/>
                </a:rPr>
                <a:t>3,Joe ,Doe,80,80235</a:t>
              </a:r>
            </a:p>
            <a:p>
              <a:endParaRPr lang="en-US" b="1" dirty="0">
                <a:latin typeface="Courier New" panose="02070309020205020404" pitchFamily="49" charset="0"/>
                <a:cs typeface="Courier New" panose="02070309020205020404" pitchFamily="49" charset="0"/>
              </a:endParaRPr>
            </a:p>
          </p:txBody>
        </p:sp>
      </p:grpSp>
      <p:grpSp>
        <p:nvGrpSpPr>
          <p:cNvPr id="12" name="Group 11"/>
          <p:cNvGrpSpPr/>
          <p:nvPr/>
        </p:nvGrpSpPr>
        <p:grpSpPr>
          <a:xfrm>
            <a:off x="6400800" y="2514600"/>
            <a:ext cx="3503926" cy="3733800"/>
            <a:chOff x="389788" y="2209800"/>
            <a:chExt cx="3503926" cy="4038600"/>
          </a:xfrm>
        </p:grpSpPr>
        <p:sp>
          <p:nvSpPr>
            <p:cNvPr id="13" name="Flowchart: Document 12"/>
            <p:cNvSpPr/>
            <p:nvPr/>
          </p:nvSpPr>
          <p:spPr>
            <a:xfrm>
              <a:off x="389788" y="2209800"/>
              <a:ext cx="3503926" cy="4038600"/>
            </a:xfrm>
            <a:prstGeom prst="flowChartDocumen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464048" y="2286000"/>
              <a:ext cx="2528256" cy="3695203"/>
            </a:xfrm>
            <a:prstGeom prst="rect">
              <a:avLst/>
            </a:prstGeom>
            <a:noFill/>
          </p:spPr>
          <p:txBody>
            <a:bodyPr wrap="none" rtlCol="0">
              <a:spAutoFit/>
            </a:bodyPr>
            <a:lstStyle/>
            <a:p>
              <a:r>
                <a:rPr lang="en-US" b="1" dirty="0">
                  <a:latin typeface="Courier New" panose="02070309020205020404" pitchFamily="49" charset="0"/>
                  <a:cs typeface="Courier New" panose="02070309020205020404" pitchFamily="49" charset="0"/>
                </a:rPr>
                <a:t>1, Name, John</a:t>
              </a:r>
            </a:p>
            <a:p>
              <a:r>
                <a:rPr lang="en-US" b="1" dirty="0">
                  <a:latin typeface="Courier New" panose="02070309020205020404" pitchFamily="49" charset="0"/>
                  <a:cs typeface="Courier New" panose="02070309020205020404" pitchFamily="49" charset="0"/>
                </a:rPr>
                <a:t>1, Surname, Smith</a:t>
              </a:r>
            </a:p>
            <a:p>
              <a:r>
                <a:rPr lang="en-US" b="1" dirty="0">
                  <a:latin typeface="Courier New" panose="02070309020205020404" pitchFamily="49" charset="0"/>
                  <a:cs typeface="Courier New" panose="02070309020205020404" pitchFamily="49" charset="0"/>
                </a:rPr>
                <a:t>1, Age, 25</a:t>
              </a:r>
            </a:p>
            <a:p>
              <a:r>
                <a:rPr lang="en-US" b="1" dirty="0">
                  <a:latin typeface="Courier New" panose="02070309020205020404" pitchFamily="49" charset="0"/>
                  <a:cs typeface="Courier New" panose="02070309020205020404" pitchFamily="49" charset="0"/>
                </a:rPr>
                <a:t>1, Zip, 10021</a:t>
              </a:r>
            </a:p>
            <a:p>
              <a:r>
                <a:rPr lang="en-US" b="1" dirty="0">
                  <a:latin typeface="Courier New" panose="02070309020205020404" pitchFamily="49" charset="0"/>
                  <a:cs typeface="Courier New" panose="02070309020205020404" pitchFamily="49" charset="0"/>
                </a:rPr>
                <a:t>2, Name, Mary</a:t>
              </a:r>
            </a:p>
            <a:p>
              <a:r>
                <a:rPr lang="en-US" b="1" dirty="0">
                  <a:latin typeface="Courier New" panose="02070309020205020404" pitchFamily="49" charset="0"/>
                  <a:cs typeface="Courier New" panose="02070309020205020404" pitchFamily="49" charset="0"/>
                </a:rPr>
                <a:t>2, Surname, Jones</a:t>
              </a:r>
            </a:p>
            <a:p>
              <a:r>
                <a:rPr lang="en-US" b="1" dirty="0">
                  <a:latin typeface="Courier New" panose="02070309020205020404" pitchFamily="49" charset="0"/>
                  <a:cs typeface="Courier New" panose="02070309020205020404" pitchFamily="49" charset="0"/>
                </a:rPr>
                <a:t>2, Age, 50</a:t>
              </a:r>
            </a:p>
            <a:p>
              <a:r>
                <a:rPr lang="en-US" b="1" dirty="0">
                  <a:latin typeface="Courier New" panose="02070309020205020404" pitchFamily="49" charset="0"/>
                  <a:cs typeface="Courier New" panose="02070309020205020404" pitchFamily="49" charset="0"/>
                </a:rPr>
                <a:t>2, Zip, 96107</a:t>
              </a:r>
            </a:p>
            <a:p>
              <a:r>
                <a:rPr lang="en-US" b="1" dirty="0">
                  <a:latin typeface="Courier New" panose="02070309020205020404" pitchFamily="49" charset="0"/>
                  <a:cs typeface="Courier New" panose="02070309020205020404" pitchFamily="49" charset="0"/>
                </a:rPr>
                <a:t>3, Name, Joe</a:t>
              </a:r>
            </a:p>
            <a:p>
              <a:r>
                <a:rPr lang="en-US" b="1" dirty="0">
                  <a:latin typeface="Courier New" panose="02070309020205020404" pitchFamily="49" charset="0"/>
                  <a:cs typeface="Courier New" panose="02070309020205020404" pitchFamily="49" charset="0"/>
                </a:rPr>
                <a:t>3, Surname, Doe</a:t>
              </a:r>
            </a:p>
            <a:p>
              <a:r>
                <a:rPr lang="en-US" b="1" dirty="0">
                  <a:latin typeface="Courier New" panose="02070309020205020404" pitchFamily="49" charset="0"/>
                  <a:cs typeface="Courier New" panose="02070309020205020404" pitchFamily="49" charset="0"/>
                </a:rPr>
                <a:t>3, Age, 80</a:t>
              </a:r>
            </a:p>
            <a:p>
              <a:r>
                <a:rPr lang="en-US" b="1" dirty="0">
                  <a:latin typeface="Courier New" panose="02070309020205020404" pitchFamily="49" charset="0"/>
                  <a:cs typeface="Courier New" panose="02070309020205020404" pitchFamily="49" charset="0"/>
                </a:rPr>
                <a:t>3, Zip, 80235</a:t>
              </a:r>
            </a:p>
          </p:txBody>
        </p:sp>
      </p:grpSp>
    </p:spTree>
    <p:extLst>
      <p:ext uri="{BB962C8B-B14F-4D97-AF65-F5344CB8AC3E}">
        <p14:creationId xmlns:p14="http://schemas.microsoft.com/office/powerpoint/2010/main" val="26911587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152400"/>
            <a:ext cx="8229600" cy="990600"/>
          </a:xfrm>
        </p:spPr>
        <p:txBody>
          <a:bodyPr/>
          <a:lstStyle/>
          <a:p>
            <a:r>
              <a:rPr lang="en-US" dirty="0"/>
              <a:t>Examples</a:t>
            </a:r>
          </a:p>
        </p:txBody>
      </p:sp>
      <p:sp>
        <p:nvSpPr>
          <p:cNvPr id="8" name="Content Placeholder 7"/>
          <p:cNvSpPr>
            <a:spLocks noGrp="1"/>
          </p:cNvSpPr>
          <p:nvPr>
            <p:ph sz="half" idx="1"/>
          </p:nvPr>
        </p:nvSpPr>
        <p:spPr>
          <a:xfrm>
            <a:off x="1676400" y="1175121"/>
            <a:ext cx="4191000" cy="5530479"/>
          </a:xfrm>
          <a:solidFill>
            <a:schemeClr val="accent6">
              <a:lumMod val="40000"/>
              <a:lumOff val="60000"/>
            </a:schemeClr>
          </a:solidFill>
        </p:spPr>
        <p:txBody>
          <a:bodyPr>
            <a:normAutofit fontScale="25000" lnSpcReduction="20000"/>
          </a:bodyPr>
          <a:lstStyle/>
          <a:p>
            <a:pPr marL="0" indent="0">
              <a:buNone/>
            </a:pPr>
            <a:r>
              <a:rPr lang="en-US" sz="6400" b="1" dirty="0">
                <a:latin typeface="+mj-lt"/>
                <a:cs typeface="Courier New" panose="02070309020205020404" pitchFamily="49" charset="0"/>
              </a:rPr>
              <a:t>JSON EXAMPLE – Record of a person</a:t>
            </a:r>
          </a:p>
          <a:p>
            <a:pPr marL="0" indent="0">
              <a:buNone/>
            </a:pPr>
            <a:endParaRPr lang="en-US" sz="3200" dirty="0">
              <a:latin typeface="Courier New" panose="02070309020205020404" pitchFamily="49" charset="0"/>
              <a:cs typeface="Courier New" panose="02070309020205020404" pitchFamily="49" charset="0"/>
            </a:endParaRPr>
          </a:p>
          <a:p>
            <a:pPr marL="0" indent="0">
              <a:buNone/>
            </a:pPr>
            <a:r>
              <a:rPr lang="en-US" sz="5600" b="1" dirty="0">
                <a:latin typeface="Courier New" panose="02070309020205020404" pitchFamily="49" charset="0"/>
                <a:cs typeface="Courier New" panose="02070309020205020404" pitchFamily="49" charset="0"/>
              </a:rPr>
              <a:t>{</a:t>
            </a:r>
          </a:p>
          <a:p>
            <a:pPr marL="0" indent="0">
              <a:buNone/>
            </a:pPr>
            <a:r>
              <a:rPr lang="en-US" sz="5600" b="1" dirty="0">
                <a:latin typeface="Courier New" panose="02070309020205020404" pitchFamily="49" charset="0"/>
                <a:cs typeface="Courier New" panose="02070309020205020404" pitchFamily="49" charset="0"/>
              </a:rPr>
              <a:t>  "</a:t>
            </a:r>
            <a:r>
              <a:rPr lang="en-US" sz="5600" b="1" dirty="0" err="1">
                <a:latin typeface="Courier New" panose="02070309020205020404" pitchFamily="49" charset="0"/>
                <a:cs typeface="Courier New" panose="02070309020205020404" pitchFamily="49" charset="0"/>
              </a:rPr>
              <a:t>firstName</a:t>
            </a:r>
            <a:r>
              <a:rPr lang="en-US" sz="5600" b="1" dirty="0">
                <a:latin typeface="Courier New" panose="02070309020205020404" pitchFamily="49" charset="0"/>
                <a:cs typeface="Courier New" panose="02070309020205020404" pitchFamily="49" charset="0"/>
              </a:rPr>
              <a:t>": "John",</a:t>
            </a:r>
          </a:p>
          <a:p>
            <a:pPr marL="0" indent="0">
              <a:buNone/>
            </a:pPr>
            <a:r>
              <a:rPr lang="en-US" sz="5600" b="1" dirty="0">
                <a:latin typeface="Courier New" panose="02070309020205020404" pitchFamily="49" charset="0"/>
                <a:cs typeface="Courier New" panose="02070309020205020404" pitchFamily="49" charset="0"/>
              </a:rPr>
              <a:t>  "</a:t>
            </a:r>
            <a:r>
              <a:rPr lang="en-US" sz="5600" b="1" dirty="0" err="1">
                <a:latin typeface="Courier New" panose="02070309020205020404" pitchFamily="49" charset="0"/>
                <a:cs typeface="Courier New" panose="02070309020205020404" pitchFamily="49" charset="0"/>
              </a:rPr>
              <a:t>lastName</a:t>
            </a:r>
            <a:r>
              <a:rPr lang="en-US" sz="5600" b="1" dirty="0">
                <a:latin typeface="Courier New" panose="02070309020205020404" pitchFamily="49" charset="0"/>
                <a:cs typeface="Courier New" panose="02070309020205020404" pitchFamily="49" charset="0"/>
              </a:rPr>
              <a:t>": "Smith",</a:t>
            </a:r>
          </a:p>
          <a:p>
            <a:pPr marL="0" indent="0">
              <a:buNone/>
            </a:pPr>
            <a:r>
              <a:rPr lang="en-US" sz="5600" b="1" dirty="0">
                <a:latin typeface="Courier New" panose="02070309020205020404" pitchFamily="49" charset="0"/>
                <a:cs typeface="Courier New" panose="02070309020205020404" pitchFamily="49" charset="0"/>
              </a:rPr>
              <a:t>  "</a:t>
            </a:r>
            <a:r>
              <a:rPr lang="en-US" sz="5600" b="1" dirty="0" err="1">
                <a:latin typeface="Courier New" panose="02070309020205020404" pitchFamily="49" charset="0"/>
                <a:cs typeface="Courier New" panose="02070309020205020404" pitchFamily="49" charset="0"/>
              </a:rPr>
              <a:t>isAlive</a:t>
            </a:r>
            <a:r>
              <a:rPr lang="en-US" sz="5600" b="1" dirty="0">
                <a:latin typeface="Courier New" panose="02070309020205020404" pitchFamily="49" charset="0"/>
                <a:cs typeface="Courier New" panose="02070309020205020404" pitchFamily="49" charset="0"/>
              </a:rPr>
              <a:t>": true,</a:t>
            </a:r>
          </a:p>
          <a:p>
            <a:pPr marL="0" indent="0">
              <a:buNone/>
            </a:pPr>
            <a:r>
              <a:rPr lang="en-US" sz="5600" b="1" dirty="0">
                <a:latin typeface="Courier New" panose="02070309020205020404" pitchFamily="49" charset="0"/>
                <a:cs typeface="Courier New" panose="02070309020205020404" pitchFamily="49" charset="0"/>
              </a:rPr>
              <a:t>  "age": 25,</a:t>
            </a:r>
          </a:p>
          <a:p>
            <a:pPr marL="0" indent="0">
              <a:buNone/>
            </a:pPr>
            <a:r>
              <a:rPr lang="en-US" sz="5600" b="1" dirty="0">
                <a:latin typeface="Courier New" panose="02070309020205020404" pitchFamily="49" charset="0"/>
                <a:cs typeface="Courier New" panose="02070309020205020404" pitchFamily="49" charset="0"/>
              </a:rPr>
              <a:t>  "address": {</a:t>
            </a:r>
          </a:p>
          <a:p>
            <a:pPr marL="0" indent="0">
              <a:buNone/>
            </a:pPr>
            <a:r>
              <a:rPr lang="en-US" sz="5600" b="1" dirty="0">
                <a:latin typeface="Courier New" panose="02070309020205020404" pitchFamily="49" charset="0"/>
                <a:cs typeface="Courier New" panose="02070309020205020404" pitchFamily="49" charset="0"/>
              </a:rPr>
              <a:t>    "</a:t>
            </a:r>
            <a:r>
              <a:rPr lang="en-US" sz="5600" b="1" dirty="0" err="1">
                <a:latin typeface="Courier New" panose="02070309020205020404" pitchFamily="49" charset="0"/>
                <a:cs typeface="Courier New" panose="02070309020205020404" pitchFamily="49" charset="0"/>
              </a:rPr>
              <a:t>streetAddress</a:t>
            </a:r>
            <a:r>
              <a:rPr lang="en-US" sz="5600" b="1" dirty="0">
                <a:latin typeface="Courier New" panose="02070309020205020404" pitchFamily="49" charset="0"/>
                <a:cs typeface="Courier New" panose="02070309020205020404" pitchFamily="49" charset="0"/>
              </a:rPr>
              <a:t>": "21 2nd Street",</a:t>
            </a:r>
          </a:p>
          <a:p>
            <a:pPr marL="0" indent="0">
              <a:buNone/>
            </a:pPr>
            <a:r>
              <a:rPr lang="en-US" sz="5600" b="1" dirty="0">
                <a:latin typeface="Courier New" panose="02070309020205020404" pitchFamily="49" charset="0"/>
                <a:cs typeface="Courier New" panose="02070309020205020404" pitchFamily="49" charset="0"/>
              </a:rPr>
              <a:t>    "city": "New York",</a:t>
            </a:r>
          </a:p>
          <a:p>
            <a:pPr marL="0" indent="0">
              <a:buNone/>
            </a:pPr>
            <a:r>
              <a:rPr lang="en-US" sz="5600" b="1" dirty="0">
                <a:latin typeface="Courier New" panose="02070309020205020404" pitchFamily="49" charset="0"/>
                <a:cs typeface="Courier New" panose="02070309020205020404" pitchFamily="49" charset="0"/>
              </a:rPr>
              <a:t>    "state": "NY",</a:t>
            </a:r>
          </a:p>
          <a:p>
            <a:pPr marL="0" indent="0">
              <a:buNone/>
            </a:pPr>
            <a:r>
              <a:rPr lang="en-US" sz="5600" b="1" dirty="0">
                <a:latin typeface="Courier New" panose="02070309020205020404" pitchFamily="49" charset="0"/>
                <a:cs typeface="Courier New" panose="02070309020205020404" pitchFamily="49" charset="0"/>
              </a:rPr>
              <a:t>    "</a:t>
            </a:r>
            <a:r>
              <a:rPr lang="en-US" sz="5600" b="1" dirty="0" err="1">
                <a:latin typeface="Courier New" panose="02070309020205020404" pitchFamily="49" charset="0"/>
                <a:cs typeface="Courier New" panose="02070309020205020404" pitchFamily="49" charset="0"/>
              </a:rPr>
              <a:t>postalCode</a:t>
            </a:r>
            <a:r>
              <a:rPr lang="en-US" sz="5600" b="1" dirty="0">
                <a:latin typeface="Courier New" panose="02070309020205020404" pitchFamily="49" charset="0"/>
                <a:cs typeface="Courier New" panose="02070309020205020404" pitchFamily="49" charset="0"/>
              </a:rPr>
              <a:t>": "10021-3100"</a:t>
            </a:r>
          </a:p>
          <a:p>
            <a:pPr marL="0" indent="0">
              <a:buNone/>
            </a:pPr>
            <a:r>
              <a:rPr lang="en-US" sz="5600" b="1" dirty="0">
                <a:latin typeface="Courier New" panose="02070309020205020404" pitchFamily="49" charset="0"/>
                <a:cs typeface="Courier New" panose="02070309020205020404" pitchFamily="49" charset="0"/>
              </a:rPr>
              <a:t>  },</a:t>
            </a:r>
          </a:p>
          <a:p>
            <a:pPr marL="0" indent="0">
              <a:buNone/>
            </a:pPr>
            <a:r>
              <a:rPr lang="en-US" sz="5600" b="1" dirty="0">
                <a:latin typeface="Courier New" panose="02070309020205020404" pitchFamily="49" charset="0"/>
                <a:cs typeface="Courier New" panose="02070309020205020404" pitchFamily="49" charset="0"/>
              </a:rPr>
              <a:t>  "</a:t>
            </a:r>
            <a:r>
              <a:rPr lang="en-US" sz="5600" b="1" dirty="0" err="1">
                <a:latin typeface="Courier New" panose="02070309020205020404" pitchFamily="49" charset="0"/>
                <a:cs typeface="Courier New" panose="02070309020205020404" pitchFamily="49" charset="0"/>
              </a:rPr>
              <a:t>phoneNumbers</a:t>
            </a:r>
            <a:r>
              <a:rPr lang="en-US" sz="5600" b="1" dirty="0">
                <a:latin typeface="Courier New" panose="02070309020205020404" pitchFamily="49" charset="0"/>
                <a:cs typeface="Courier New" panose="02070309020205020404" pitchFamily="49" charset="0"/>
              </a:rPr>
              <a:t>": [</a:t>
            </a:r>
          </a:p>
          <a:p>
            <a:pPr marL="0" indent="0">
              <a:buNone/>
            </a:pPr>
            <a:r>
              <a:rPr lang="en-US" sz="5600" b="1" dirty="0">
                <a:latin typeface="Courier New" panose="02070309020205020404" pitchFamily="49" charset="0"/>
                <a:cs typeface="Courier New" panose="02070309020205020404" pitchFamily="49" charset="0"/>
              </a:rPr>
              <a:t>    {</a:t>
            </a:r>
          </a:p>
          <a:p>
            <a:pPr marL="0" indent="0">
              <a:buNone/>
            </a:pPr>
            <a:r>
              <a:rPr lang="en-US" sz="5600" b="1" dirty="0">
                <a:latin typeface="Courier New" panose="02070309020205020404" pitchFamily="49" charset="0"/>
                <a:cs typeface="Courier New" panose="02070309020205020404" pitchFamily="49" charset="0"/>
              </a:rPr>
              <a:t>      "type": "home",</a:t>
            </a:r>
          </a:p>
          <a:p>
            <a:pPr marL="0" indent="0">
              <a:buNone/>
            </a:pPr>
            <a:r>
              <a:rPr lang="en-US" sz="5600" b="1" dirty="0">
                <a:latin typeface="Courier New" panose="02070309020205020404" pitchFamily="49" charset="0"/>
                <a:cs typeface="Courier New" panose="02070309020205020404" pitchFamily="49" charset="0"/>
              </a:rPr>
              <a:t>      "number": "212 555-1234"</a:t>
            </a:r>
          </a:p>
          <a:p>
            <a:pPr marL="0" indent="0">
              <a:buNone/>
            </a:pPr>
            <a:r>
              <a:rPr lang="en-US" sz="5600" b="1" dirty="0">
                <a:latin typeface="Courier New" panose="02070309020205020404" pitchFamily="49" charset="0"/>
                <a:cs typeface="Courier New" panose="02070309020205020404" pitchFamily="49" charset="0"/>
              </a:rPr>
              <a:t>    },</a:t>
            </a:r>
          </a:p>
          <a:p>
            <a:pPr marL="0" indent="0">
              <a:buNone/>
            </a:pPr>
            <a:r>
              <a:rPr lang="en-US" sz="5600" b="1" dirty="0">
                <a:latin typeface="Courier New" panose="02070309020205020404" pitchFamily="49" charset="0"/>
                <a:cs typeface="Courier New" panose="02070309020205020404" pitchFamily="49" charset="0"/>
              </a:rPr>
              <a:t>    {</a:t>
            </a:r>
          </a:p>
          <a:p>
            <a:pPr marL="0" indent="0">
              <a:buNone/>
            </a:pPr>
            <a:r>
              <a:rPr lang="en-US" sz="5600" b="1" dirty="0">
                <a:latin typeface="Courier New" panose="02070309020205020404" pitchFamily="49" charset="0"/>
                <a:cs typeface="Courier New" panose="02070309020205020404" pitchFamily="49" charset="0"/>
              </a:rPr>
              <a:t>      "type": "office",</a:t>
            </a:r>
          </a:p>
          <a:p>
            <a:pPr marL="0" indent="0">
              <a:buNone/>
            </a:pPr>
            <a:r>
              <a:rPr lang="en-US" sz="5600" b="1" dirty="0">
                <a:latin typeface="Courier New" panose="02070309020205020404" pitchFamily="49" charset="0"/>
                <a:cs typeface="Courier New" panose="02070309020205020404" pitchFamily="49" charset="0"/>
              </a:rPr>
              <a:t>      "number": "646 555-4567"</a:t>
            </a:r>
          </a:p>
          <a:p>
            <a:pPr marL="0" indent="0">
              <a:buNone/>
            </a:pPr>
            <a:r>
              <a:rPr lang="en-US" sz="5600" b="1" dirty="0">
                <a:latin typeface="Courier New" panose="02070309020205020404" pitchFamily="49" charset="0"/>
                <a:cs typeface="Courier New" panose="02070309020205020404" pitchFamily="49" charset="0"/>
              </a:rPr>
              <a:t>    }</a:t>
            </a:r>
          </a:p>
          <a:p>
            <a:pPr marL="0" indent="0">
              <a:buNone/>
            </a:pPr>
            <a:r>
              <a:rPr lang="en-US" sz="5600" b="1" dirty="0">
                <a:latin typeface="Courier New" panose="02070309020205020404" pitchFamily="49" charset="0"/>
                <a:cs typeface="Courier New" panose="02070309020205020404" pitchFamily="49" charset="0"/>
              </a:rPr>
              <a:t>  ],</a:t>
            </a:r>
          </a:p>
          <a:p>
            <a:pPr marL="0" indent="0">
              <a:buNone/>
            </a:pPr>
            <a:r>
              <a:rPr lang="en-US" sz="5600" b="1" dirty="0">
                <a:latin typeface="Courier New" panose="02070309020205020404" pitchFamily="49" charset="0"/>
                <a:cs typeface="Courier New" panose="02070309020205020404" pitchFamily="49" charset="0"/>
              </a:rPr>
              <a:t>  "children": [],</a:t>
            </a:r>
          </a:p>
          <a:p>
            <a:pPr marL="0" indent="0">
              <a:buNone/>
            </a:pPr>
            <a:r>
              <a:rPr lang="en-US" sz="5600" b="1" dirty="0">
                <a:latin typeface="Courier New" panose="02070309020205020404" pitchFamily="49" charset="0"/>
                <a:cs typeface="Courier New" panose="02070309020205020404" pitchFamily="49" charset="0"/>
              </a:rPr>
              <a:t>  "spouse": null</a:t>
            </a:r>
          </a:p>
          <a:p>
            <a:pPr marL="0" indent="0">
              <a:buNone/>
            </a:pPr>
            <a:r>
              <a:rPr lang="en-US" sz="5600" b="1" dirty="0">
                <a:latin typeface="Courier New" panose="02070309020205020404" pitchFamily="49" charset="0"/>
                <a:cs typeface="Courier New" panose="02070309020205020404" pitchFamily="49" charset="0"/>
              </a:rPr>
              <a:t>}</a:t>
            </a:r>
          </a:p>
        </p:txBody>
      </p:sp>
      <p:sp>
        <p:nvSpPr>
          <p:cNvPr id="9" name="Content Placeholder 8"/>
          <p:cNvSpPr>
            <a:spLocks noGrp="1"/>
          </p:cNvSpPr>
          <p:nvPr>
            <p:ph sz="half" idx="2"/>
          </p:nvPr>
        </p:nvSpPr>
        <p:spPr>
          <a:xfrm>
            <a:off x="5867400" y="838200"/>
            <a:ext cx="4724400" cy="5867400"/>
          </a:xfrm>
          <a:solidFill>
            <a:schemeClr val="accent3">
              <a:lumMod val="40000"/>
              <a:lumOff val="60000"/>
            </a:schemeClr>
          </a:solidFill>
        </p:spPr>
        <p:txBody>
          <a:bodyPr>
            <a:normAutofit fontScale="25000" lnSpcReduction="20000"/>
          </a:bodyPr>
          <a:lstStyle/>
          <a:p>
            <a:pPr marL="0" indent="0">
              <a:buClr>
                <a:srgbClr val="F79646"/>
              </a:buClr>
              <a:buNone/>
            </a:pPr>
            <a:r>
              <a:rPr lang="en-US" sz="6400" b="1" dirty="0">
                <a:solidFill>
                  <a:prstClr val="black"/>
                </a:solidFill>
                <a:cs typeface="Courier New" panose="02070309020205020404" pitchFamily="49" charset="0"/>
              </a:rPr>
              <a:t>XML EXAMPLE – Record of a person</a:t>
            </a:r>
          </a:p>
          <a:p>
            <a:pPr marL="0" indent="0">
              <a:buNone/>
            </a:pPr>
            <a:endParaRPr lang="en-US" dirty="0">
              <a:latin typeface="Courier New" panose="02070309020205020404" pitchFamily="49" charset="0"/>
              <a:cs typeface="Courier New" panose="02070309020205020404" pitchFamily="49" charset="0"/>
            </a:endParaRPr>
          </a:p>
          <a:p>
            <a:pPr marL="0" indent="0">
              <a:buNone/>
            </a:pPr>
            <a:endParaRPr lang="en-US" dirty="0">
              <a:latin typeface="Courier New" panose="02070309020205020404" pitchFamily="49" charset="0"/>
              <a:cs typeface="Courier New" panose="02070309020205020404" pitchFamily="49" charset="0"/>
            </a:endParaRPr>
          </a:p>
          <a:p>
            <a:pPr marL="0" indent="0">
              <a:buNone/>
            </a:pPr>
            <a:r>
              <a:rPr lang="en-US" sz="5600" b="1" dirty="0">
                <a:latin typeface="Courier New" panose="02070309020205020404" pitchFamily="49" charset="0"/>
                <a:cs typeface="Courier New" panose="02070309020205020404" pitchFamily="49" charset="0"/>
              </a:rPr>
              <a:t>&lt;person&gt;</a:t>
            </a:r>
          </a:p>
          <a:p>
            <a:pPr marL="0" indent="0">
              <a:buNone/>
            </a:pPr>
            <a:r>
              <a:rPr lang="en-US" sz="5600" b="1" dirty="0">
                <a:latin typeface="Courier New" panose="02070309020205020404" pitchFamily="49" charset="0"/>
                <a:cs typeface="Courier New" panose="02070309020205020404" pitchFamily="49" charset="0"/>
              </a:rPr>
              <a:t>  &lt;</a:t>
            </a:r>
            <a:r>
              <a:rPr lang="en-US" sz="5600" b="1" dirty="0" err="1">
                <a:latin typeface="Courier New" panose="02070309020205020404" pitchFamily="49" charset="0"/>
                <a:cs typeface="Courier New" panose="02070309020205020404" pitchFamily="49" charset="0"/>
              </a:rPr>
              <a:t>firstName</a:t>
            </a:r>
            <a:r>
              <a:rPr lang="en-US" sz="5600" b="1" dirty="0">
                <a:latin typeface="Courier New" panose="02070309020205020404" pitchFamily="49" charset="0"/>
                <a:cs typeface="Courier New" panose="02070309020205020404" pitchFamily="49" charset="0"/>
              </a:rPr>
              <a:t>&gt;John&lt;/</a:t>
            </a:r>
            <a:r>
              <a:rPr lang="en-US" sz="5600" b="1" dirty="0" err="1">
                <a:latin typeface="Courier New" panose="02070309020205020404" pitchFamily="49" charset="0"/>
                <a:cs typeface="Courier New" panose="02070309020205020404" pitchFamily="49" charset="0"/>
              </a:rPr>
              <a:t>firstName</a:t>
            </a:r>
            <a:r>
              <a:rPr lang="en-US" sz="5600" b="1" dirty="0">
                <a:latin typeface="Courier New" panose="02070309020205020404" pitchFamily="49" charset="0"/>
                <a:cs typeface="Courier New" panose="02070309020205020404" pitchFamily="49" charset="0"/>
              </a:rPr>
              <a:t>&gt;</a:t>
            </a:r>
          </a:p>
          <a:p>
            <a:pPr marL="0" indent="0">
              <a:buNone/>
            </a:pPr>
            <a:r>
              <a:rPr lang="en-US" sz="5600" b="1" dirty="0">
                <a:latin typeface="Courier New" panose="02070309020205020404" pitchFamily="49" charset="0"/>
                <a:cs typeface="Courier New" panose="02070309020205020404" pitchFamily="49" charset="0"/>
              </a:rPr>
              <a:t>  &lt;</a:t>
            </a:r>
            <a:r>
              <a:rPr lang="en-US" sz="5600" b="1" dirty="0" err="1">
                <a:latin typeface="Courier New" panose="02070309020205020404" pitchFamily="49" charset="0"/>
                <a:cs typeface="Courier New" panose="02070309020205020404" pitchFamily="49" charset="0"/>
              </a:rPr>
              <a:t>lastName</a:t>
            </a:r>
            <a:r>
              <a:rPr lang="en-US" sz="5600" b="1" dirty="0">
                <a:latin typeface="Courier New" panose="02070309020205020404" pitchFamily="49" charset="0"/>
                <a:cs typeface="Courier New" panose="02070309020205020404" pitchFamily="49" charset="0"/>
              </a:rPr>
              <a:t>&gt;Smith&lt;/</a:t>
            </a:r>
            <a:r>
              <a:rPr lang="en-US" sz="5600" b="1" dirty="0" err="1">
                <a:latin typeface="Courier New" panose="02070309020205020404" pitchFamily="49" charset="0"/>
                <a:cs typeface="Courier New" panose="02070309020205020404" pitchFamily="49" charset="0"/>
              </a:rPr>
              <a:t>lastName</a:t>
            </a:r>
            <a:r>
              <a:rPr lang="en-US" sz="5600" b="1" dirty="0">
                <a:latin typeface="Courier New" panose="02070309020205020404" pitchFamily="49" charset="0"/>
                <a:cs typeface="Courier New" panose="02070309020205020404" pitchFamily="49" charset="0"/>
              </a:rPr>
              <a:t>&gt;</a:t>
            </a:r>
          </a:p>
          <a:p>
            <a:pPr marL="0" indent="0">
              <a:buNone/>
            </a:pPr>
            <a:r>
              <a:rPr lang="en-US" sz="5600" b="1" dirty="0">
                <a:latin typeface="Courier New" panose="02070309020205020404" pitchFamily="49" charset="0"/>
                <a:cs typeface="Courier New" panose="02070309020205020404" pitchFamily="49" charset="0"/>
              </a:rPr>
              <a:t>  &lt;age&gt;25&lt;/age&gt;</a:t>
            </a:r>
          </a:p>
          <a:p>
            <a:pPr marL="0" indent="0">
              <a:buNone/>
            </a:pPr>
            <a:r>
              <a:rPr lang="en-US" sz="5600" b="1" dirty="0">
                <a:latin typeface="Courier New" panose="02070309020205020404" pitchFamily="49" charset="0"/>
                <a:cs typeface="Courier New" panose="02070309020205020404" pitchFamily="49" charset="0"/>
              </a:rPr>
              <a:t>  &lt;address&gt;</a:t>
            </a:r>
          </a:p>
          <a:p>
            <a:pPr marL="0" indent="0">
              <a:buNone/>
            </a:pPr>
            <a:r>
              <a:rPr lang="en-US" sz="5600" b="1" dirty="0">
                <a:latin typeface="Courier New" panose="02070309020205020404" pitchFamily="49" charset="0"/>
                <a:cs typeface="Courier New" panose="02070309020205020404" pitchFamily="49" charset="0"/>
              </a:rPr>
              <a:t>    &lt;</a:t>
            </a:r>
            <a:r>
              <a:rPr lang="en-US" sz="5600" b="1" dirty="0" err="1">
                <a:latin typeface="Courier New" panose="02070309020205020404" pitchFamily="49" charset="0"/>
                <a:cs typeface="Courier New" panose="02070309020205020404" pitchFamily="49" charset="0"/>
              </a:rPr>
              <a:t>streetAddress</a:t>
            </a:r>
            <a:r>
              <a:rPr lang="en-US" sz="5600" b="1" dirty="0">
                <a:latin typeface="Courier New" panose="02070309020205020404" pitchFamily="49" charset="0"/>
                <a:cs typeface="Courier New" panose="02070309020205020404" pitchFamily="49" charset="0"/>
              </a:rPr>
              <a:t>&gt;21 2nd Street&lt;/</a:t>
            </a:r>
            <a:r>
              <a:rPr lang="en-US" sz="5600" b="1" dirty="0" err="1">
                <a:latin typeface="Courier New" panose="02070309020205020404" pitchFamily="49" charset="0"/>
                <a:cs typeface="Courier New" panose="02070309020205020404" pitchFamily="49" charset="0"/>
              </a:rPr>
              <a:t>streetAddress</a:t>
            </a:r>
            <a:r>
              <a:rPr lang="en-US" sz="5600" b="1" dirty="0">
                <a:latin typeface="Courier New" panose="02070309020205020404" pitchFamily="49" charset="0"/>
                <a:cs typeface="Courier New" panose="02070309020205020404" pitchFamily="49" charset="0"/>
              </a:rPr>
              <a:t>&gt;</a:t>
            </a:r>
          </a:p>
          <a:p>
            <a:pPr marL="0" indent="0">
              <a:buNone/>
            </a:pPr>
            <a:r>
              <a:rPr lang="en-US" sz="5600" b="1" dirty="0">
                <a:latin typeface="Courier New" panose="02070309020205020404" pitchFamily="49" charset="0"/>
                <a:cs typeface="Courier New" panose="02070309020205020404" pitchFamily="49" charset="0"/>
              </a:rPr>
              <a:t>    &lt;city&gt;New York&lt;/city&gt;</a:t>
            </a:r>
          </a:p>
          <a:p>
            <a:pPr marL="0" indent="0">
              <a:buNone/>
            </a:pPr>
            <a:r>
              <a:rPr lang="en-US" sz="5600" b="1" dirty="0">
                <a:latin typeface="Courier New" panose="02070309020205020404" pitchFamily="49" charset="0"/>
                <a:cs typeface="Courier New" panose="02070309020205020404" pitchFamily="49" charset="0"/>
              </a:rPr>
              <a:t>    &lt;state&gt;NY&lt;/state&gt;</a:t>
            </a:r>
          </a:p>
          <a:p>
            <a:pPr marL="0" indent="0">
              <a:buNone/>
            </a:pPr>
            <a:r>
              <a:rPr lang="en-US" sz="5600" b="1" dirty="0">
                <a:latin typeface="Courier New" panose="02070309020205020404" pitchFamily="49" charset="0"/>
                <a:cs typeface="Courier New" panose="02070309020205020404" pitchFamily="49" charset="0"/>
              </a:rPr>
              <a:t>    &lt;</a:t>
            </a:r>
            <a:r>
              <a:rPr lang="en-US" sz="5600" b="1" dirty="0" err="1">
                <a:latin typeface="Courier New" panose="02070309020205020404" pitchFamily="49" charset="0"/>
                <a:cs typeface="Courier New" panose="02070309020205020404" pitchFamily="49" charset="0"/>
              </a:rPr>
              <a:t>postalCode</a:t>
            </a:r>
            <a:r>
              <a:rPr lang="en-US" sz="5600" b="1" dirty="0">
                <a:latin typeface="Courier New" panose="02070309020205020404" pitchFamily="49" charset="0"/>
                <a:cs typeface="Courier New" panose="02070309020205020404" pitchFamily="49" charset="0"/>
              </a:rPr>
              <a:t>&gt;10021&lt;/</a:t>
            </a:r>
            <a:r>
              <a:rPr lang="en-US" sz="5600" b="1" dirty="0" err="1">
                <a:latin typeface="Courier New" panose="02070309020205020404" pitchFamily="49" charset="0"/>
                <a:cs typeface="Courier New" panose="02070309020205020404" pitchFamily="49" charset="0"/>
              </a:rPr>
              <a:t>postalCode</a:t>
            </a:r>
            <a:r>
              <a:rPr lang="en-US" sz="5600" b="1" dirty="0">
                <a:latin typeface="Courier New" panose="02070309020205020404" pitchFamily="49" charset="0"/>
                <a:cs typeface="Courier New" panose="02070309020205020404" pitchFamily="49" charset="0"/>
              </a:rPr>
              <a:t>&gt;</a:t>
            </a:r>
          </a:p>
          <a:p>
            <a:pPr marL="0" indent="0">
              <a:buNone/>
            </a:pPr>
            <a:r>
              <a:rPr lang="en-US" sz="5600" b="1" dirty="0">
                <a:latin typeface="Courier New" panose="02070309020205020404" pitchFamily="49" charset="0"/>
                <a:cs typeface="Courier New" panose="02070309020205020404" pitchFamily="49" charset="0"/>
              </a:rPr>
              <a:t>  &lt;/address&gt;</a:t>
            </a:r>
          </a:p>
          <a:p>
            <a:pPr marL="0" indent="0">
              <a:buNone/>
            </a:pPr>
            <a:r>
              <a:rPr lang="en-US" sz="5600" b="1" dirty="0">
                <a:latin typeface="Courier New" panose="02070309020205020404" pitchFamily="49" charset="0"/>
                <a:cs typeface="Courier New" panose="02070309020205020404" pitchFamily="49" charset="0"/>
              </a:rPr>
              <a:t>  &lt;</a:t>
            </a:r>
            <a:r>
              <a:rPr lang="en-US" sz="5600" b="1" dirty="0" err="1">
                <a:latin typeface="Courier New" panose="02070309020205020404" pitchFamily="49" charset="0"/>
                <a:cs typeface="Courier New" panose="02070309020205020404" pitchFamily="49" charset="0"/>
              </a:rPr>
              <a:t>phoneNumbers</a:t>
            </a:r>
            <a:r>
              <a:rPr lang="en-US" sz="5600" b="1" dirty="0">
                <a:latin typeface="Courier New" panose="02070309020205020404" pitchFamily="49" charset="0"/>
                <a:cs typeface="Courier New" panose="02070309020205020404" pitchFamily="49" charset="0"/>
              </a:rPr>
              <a:t>&gt;</a:t>
            </a:r>
          </a:p>
          <a:p>
            <a:pPr marL="0" indent="0">
              <a:buNone/>
            </a:pPr>
            <a:r>
              <a:rPr lang="en-US" sz="5600" b="1" dirty="0">
                <a:latin typeface="Courier New" panose="02070309020205020404" pitchFamily="49" charset="0"/>
                <a:cs typeface="Courier New" panose="02070309020205020404" pitchFamily="49" charset="0"/>
              </a:rPr>
              <a:t>    &lt;</a:t>
            </a:r>
            <a:r>
              <a:rPr lang="en-US" sz="5600" b="1" dirty="0" err="1">
                <a:latin typeface="Courier New" panose="02070309020205020404" pitchFamily="49" charset="0"/>
                <a:cs typeface="Courier New" panose="02070309020205020404" pitchFamily="49" charset="0"/>
              </a:rPr>
              <a:t>phoneNumber</a:t>
            </a:r>
            <a:r>
              <a:rPr lang="en-US" sz="5600" b="1" dirty="0">
                <a:latin typeface="Courier New" panose="02070309020205020404" pitchFamily="49" charset="0"/>
                <a:cs typeface="Courier New" panose="02070309020205020404" pitchFamily="49" charset="0"/>
              </a:rPr>
              <a:t>&gt;</a:t>
            </a:r>
          </a:p>
          <a:p>
            <a:pPr marL="0" indent="0">
              <a:buNone/>
            </a:pPr>
            <a:r>
              <a:rPr lang="en-US" sz="5600" b="1" dirty="0">
                <a:latin typeface="Courier New" panose="02070309020205020404" pitchFamily="49" charset="0"/>
                <a:cs typeface="Courier New" panose="02070309020205020404" pitchFamily="49" charset="0"/>
              </a:rPr>
              <a:t>      &lt;type&gt;home&lt;/type&gt;</a:t>
            </a:r>
          </a:p>
          <a:p>
            <a:pPr marL="0" indent="0">
              <a:buNone/>
            </a:pPr>
            <a:r>
              <a:rPr lang="en-US" sz="5600" b="1" dirty="0">
                <a:latin typeface="Courier New" panose="02070309020205020404" pitchFamily="49" charset="0"/>
                <a:cs typeface="Courier New" panose="02070309020205020404" pitchFamily="49" charset="0"/>
              </a:rPr>
              <a:t>      &lt;number&gt;212 555-1234&lt;/number&gt;</a:t>
            </a:r>
          </a:p>
          <a:p>
            <a:pPr marL="0" indent="0">
              <a:buNone/>
            </a:pPr>
            <a:r>
              <a:rPr lang="en-US" sz="5600" b="1" dirty="0">
                <a:latin typeface="Courier New" panose="02070309020205020404" pitchFamily="49" charset="0"/>
                <a:cs typeface="Courier New" panose="02070309020205020404" pitchFamily="49" charset="0"/>
              </a:rPr>
              <a:t>    &lt;/</a:t>
            </a:r>
            <a:r>
              <a:rPr lang="en-US" sz="5600" b="1" dirty="0" err="1">
                <a:latin typeface="Courier New" panose="02070309020205020404" pitchFamily="49" charset="0"/>
                <a:cs typeface="Courier New" panose="02070309020205020404" pitchFamily="49" charset="0"/>
              </a:rPr>
              <a:t>phoneNumber</a:t>
            </a:r>
            <a:r>
              <a:rPr lang="en-US" sz="5600" b="1" dirty="0">
                <a:latin typeface="Courier New" panose="02070309020205020404" pitchFamily="49" charset="0"/>
                <a:cs typeface="Courier New" panose="02070309020205020404" pitchFamily="49" charset="0"/>
              </a:rPr>
              <a:t>&gt;</a:t>
            </a:r>
          </a:p>
          <a:p>
            <a:pPr marL="0" indent="0">
              <a:buNone/>
            </a:pPr>
            <a:r>
              <a:rPr lang="en-US" sz="5600" b="1" dirty="0">
                <a:latin typeface="Courier New" panose="02070309020205020404" pitchFamily="49" charset="0"/>
                <a:cs typeface="Courier New" panose="02070309020205020404" pitchFamily="49" charset="0"/>
              </a:rPr>
              <a:t>    &lt;</a:t>
            </a:r>
            <a:r>
              <a:rPr lang="en-US" sz="5600" b="1" dirty="0" err="1">
                <a:latin typeface="Courier New" panose="02070309020205020404" pitchFamily="49" charset="0"/>
                <a:cs typeface="Courier New" panose="02070309020205020404" pitchFamily="49" charset="0"/>
              </a:rPr>
              <a:t>phoneNumber</a:t>
            </a:r>
            <a:r>
              <a:rPr lang="en-US" sz="5600" b="1" dirty="0">
                <a:latin typeface="Courier New" panose="02070309020205020404" pitchFamily="49" charset="0"/>
                <a:cs typeface="Courier New" panose="02070309020205020404" pitchFamily="49" charset="0"/>
              </a:rPr>
              <a:t>&gt;</a:t>
            </a:r>
          </a:p>
          <a:p>
            <a:pPr marL="0" indent="0">
              <a:buNone/>
            </a:pPr>
            <a:r>
              <a:rPr lang="en-US" sz="5600" b="1" dirty="0">
                <a:latin typeface="Courier New" panose="02070309020205020404" pitchFamily="49" charset="0"/>
                <a:cs typeface="Courier New" panose="02070309020205020404" pitchFamily="49" charset="0"/>
              </a:rPr>
              <a:t>      &lt;type&gt;fax&lt;/type&gt;</a:t>
            </a:r>
          </a:p>
          <a:p>
            <a:pPr marL="0" indent="0">
              <a:buNone/>
            </a:pPr>
            <a:r>
              <a:rPr lang="en-US" sz="5600" b="1" dirty="0">
                <a:latin typeface="Courier New" panose="02070309020205020404" pitchFamily="49" charset="0"/>
                <a:cs typeface="Courier New" panose="02070309020205020404" pitchFamily="49" charset="0"/>
              </a:rPr>
              <a:t>      &lt;number&gt;646 555-4567&lt;/number&gt;</a:t>
            </a:r>
          </a:p>
          <a:p>
            <a:pPr marL="0" indent="0">
              <a:buNone/>
            </a:pPr>
            <a:r>
              <a:rPr lang="en-US" sz="5600" b="1" dirty="0">
                <a:latin typeface="Courier New" panose="02070309020205020404" pitchFamily="49" charset="0"/>
                <a:cs typeface="Courier New" panose="02070309020205020404" pitchFamily="49" charset="0"/>
              </a:rPr>
              <a:t>    &lt;/</a:t>
            </a:r>
            <a:r>
              <a:rPr lang="en-US" sz="5600" b="1" dirty="0" err="1">
                <a:latin typeface="Courier New" panose="02070309020205020404" pitchFamily="49" charset="0"/>
                <a:cs typeface="Courier New" panose="02070309020205020404" pitchFamily="49" charset="0"/>
              </a:rPr>
              <a:t>phoneNumber</a:t>
            </a:r>
            <a:r>
              <a:rPr lang="en-US" sz="5600" b="1" dirty="0">
                <a:latin typeface="Courier New" panose="02070309020205020404" pitchFamily="49" charset="0"/>
                <a:cs typeface="Courier New" panose="02070309020205020404" pitchFamily="49" charset="0"/>
              </a:rPr>
              <a:t>&gt;</a:t>
            </a:r>
          </a:p>
          <a:p>
            <a:pPr marL="0" indent="0">
              <a:buNone/>
            </a:pPr>
            <a:r>
              <a:rPr lang="en-US" sz="5600" b="1" dirty="0">
                <a:latin typeface="Courier New" panose="02070309020205020404" pitchFamily="49" charset="0"/>
                <a:cs typeface="Courier New" panose="02070309020205020404" pitchFamily="49" charset="0"/>
              </a:rPr>
              <a:t>  &lt;/</a:t>
            </a:r>
            <a:r>
              <a:rPr lang="en-US" sz="5600" b="1" dirty="0" err="1">
                <a:latin typeface="Courier New" panose="02070309020205020404" pitchFamily="49" charset="0"/>
                <a:cs typeface="Courier New" panose="02070309020205020404" pitchFamily="49" charset="0"/>
              </a:rPr>
              <a:t>phoneNumbers</a:t>
            </a:r>
            <a:r>
              <a:rPr lang="en-US" sz="5600" b="1" dirty="0">
                <a:latin typeface="Courier New" panose="02070309020205020404" pitchFamily="49" charset="0"/>
                <a:cs typeface="Courier New" panose="02070309020205020404" pitchFamily="49" charset="0"/>
              </a:rPr>
              <a:t>&gt;</a:t>
            </a:r>
          </a:p>
          <a:p>
            <a:pPr marL="0" indent="0">
              <a:buNone/>
            </a:pPr>
            <a:r>
              <a:rPr lang="en-US" sz="5600" b="1" dirty="0">
                <a:latin typeface="Courier New" panose="02070309020205020404" pitchFamily="49" charset="0"/>
                <a:cs typeface="Courier New" panose="02070309020205020404" pitchFamily="49" charset="0"/>
              </a:rPr>
              <a:t>  &lt;gender&gt;</a:t>
            </a:r>
          </a:p>
          <a:p>
            <a:pPr marL="0" indent="0">
              <a:buNone/>
            </a:pPr>
            <a:r>
              <a:rPr lang="en-US" sz="5600" b="1" dirty="0">
                <a:latin typeface="Courier New" panose="02070309020205020404" pitchFamily="49" charset="0"/>
                <a:cs typeface="Courier New" panose="02070309020205020404" pitchFamily="49" charset="0"/>
              </a:rPr>
              <a:t>    &lt;type&gt;male&lt;/type&gt;</a:t>
            </a:r>
          </a:p>
          <a:p>
            <a:pPr marL="0" indent="0">
              <a:buNone/>
            </a:pPr>
            <a:r>
              <a:rPr lang="en-US" sz="5600" b="1" dirty="0">
                <a:latin typeface="Courier New" panose="02070309020205020404" pitchFamily="49" charset="0"/>
                <a:cs typeface="Courier New" panose="02070309020205020404" pitchFamily="49" charset="0"/>
              </a:rPr>
              <a:t>  &lt;/gender&gt;</a:t>
            </a:r>
          </a:p>
          <a:p>
            <a:pPr marL="0" indent="0">
              <a:buNone/>
            </a:pPr>
            <a:r>
              <a:rPr lang="en-US" sz="5600" b="1" dirty="0">
                <a:latin typeface="Courier New" panose="02070309020205020404" pitchFamily="49" charset="0"/>
                <a:cs typeface="Courier New" panose="02070309020205020404" pitchFamily="49" charset="0"/>
              </a:rPr>
              <a:t>&lt;/person&gt;</a:t>
            </a:r>
          </a:p>
        </p:txBody>
      </p:sp>
    </p:spTree>
    <p:extLst>
      <p:ext uri="{BB962C8B-B14F-4D97-AF65-F5344CB8AC3E}">
        <p14:creationId xmlns:p14="http://schemas.microsoft.com/office/powerpoint/2010/main" val="23923296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Beyond relational data: Set data</a:t>
            </a:r>
          </a:p>
        </p:txBody>
      </p:sp>
      <p:sp>
        <p:nvSpPr>
          <p:cNvPr id="3" name="Content Placeholder 2"/>
          <p:cNvSpPr>
            <a:spLocks noGrp="1"/>
          </p:cNvSpPr>
          <p:nvPr>
            <p:ph idx="1"/>
          </p:nvPr>
        </p:nvSpPr>
        <p:spPr/>
        <p:txBody>
          <a:bodyPr/>
          <a:lstStyle/>
          <a:p>
            <a:r>
              <a:rPr lang="en-US" dirty="0"/>
              <a:t>Each record is a </a:t>
            </a:r>
            <a:r>
              <a:rPr lang="en-US" dirty="0">
                <a:solidFill>
                  <a:srgbClr val="0070C0"/>
                </a:solidFill>
              </a:rPr>
              <a:t>set of items</a:t>
            </a:r>
            <a:r>
              <a:rPr lang="en-US" dirty="0"/>
              <a:t> from a space of possible items</a:t>
            </a:r>
          </a:p>
          <a:p>
            <a:r>
              <a:rPr lang="en-US" dirty="0"/>
              <a:t>Example: Transaction data</a:t>
            </a:r>
          </a:p>
          <a:p>
            <a:pPr lvl="1"/>
            <a:r>
              <a:rPr lang="en-US" dirty="0"/>
              <a:t>Also called </a:t>
            </a:r>
            <a:r>
              <a:rPr lang="en-US" dirty="0">
                <a:solidFill>
                  <a:schemeClr val="accent6">
                    <a:lumMod val="75000"/>
                  </a:schemeClr>
                </a:solidFill>
              </a:rPr>
              <a:t>market-basket data</a:t>
            </a:r>
            <a:endParaRPr lang="en-US" dirty="0"/>
          </a:p>
          <a:p>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759016620"/>
              </p:ext>
            </p:extLst>
          </p:nvPr>
        </p:nvGraphicFramePr>
        <p:xfrm>
          <a:off x="3200400" y="3581400"/>
          <a:ext cx="5486400" cy="2743200"/>
        </p:xfrm>
        <a:graphic>
          <a:graphicData uri="http://schemas.openxmlformats.org/drawingml/2006/table">
            <a:tbl>
              <a:tblPr firstRow="1" firstCol="1" bandRow="1">
                <a:tableStyleId>{5C22544A-7EE6-4342-B048-85BDC9FD1C3A}</a:tableStyleId>
              </a:tblPr>
              <a:tblGrid>
                <a:gridCol w="754381">
                  <a:extLst>
                    <a:ext uri="{9D8B030D-6E8A-4147-A177-3AD203B41FA5}">
                      <a16:colId xmlns:a16="http://schemas.microsoft.com/office/drawing/2014/main" val="20000"/>
                    </a:ext>
                  </a:extLst>
                </a:gridCol>
                <a:gridCol w="4732019">
                  <a:extLst>
                    <a:ext uri="{9D8B030D-6E8A-4147-A177-3AD203B41FA5}">
                      <a16:colId xmlns:a16="http://schemas.microsoft.com/office/drawing/2014/main" val="20001"/>
                    </a:ext>
                  </a:extLst>
                </a:gridCol>
              </a:tblGrid>
              <a:tr h="370840">
                <a:tc>
                  <a:txBody>
                    <a:bodyPr/>
                    <a:lstStyle/>
                    <a:p>
                      <a:r>
                        <a:rPr lang="en-US" sz="2400" dirty="0"/>
                        <a:t>TID</a:t>
                      </a:r>
                    </a:p>
                  </a:txBody>
                  <a:tcPr/>
                </a:tc>
                <a:tc>
                  <a:txBody>
                    <a:bodyPr/>
                    <a:lstStyle/>
                    <a:p>
                      <a:r>
                        <a:rPr lang="en-US" sz="2400" dirty="0"/>
                        <a:t>Items</a:t>
                      </a:r>
                    </a:p>
                  </a:txBody>
                  <a:tcPr/>
                </a:tc>
                <a:extLst>
                  <a:ext uri="{0D108BD9-81ED-4DB2-BD59-A6C34878D82A}">
                    <a16:rowId xmlns:a16="http://schemas.microsoft.com/office/drawing/2014/main" val="10000"/>
                  </a:ext>
                </a:extLst>
              </a:tr>
              <a:tr h="370840">
                <a:tc>
                  <a:txBody>
                    <a:bodyPr/>
                    <a:lstStyle/>
                    <a:p>
                      <a:r>
                        <a:rPr lang="en-US" sz="2400" dirty="0"/>
                        <a:t>1</a:t>
                      </a:r>
                    </a:p>
                  </a:txBody>
                  <a:tcPr/>
                </a:tc>
                <a:tc>
                  <a:txBody>
                    <a:bodyPr/>
                    <a:lstStyle/>
                    <a:p>
                      <a:r>
                        <a:rPr lang="en-US" sz="2400" dirty="0"/>
                        <a:t>Bread, Coke, Milk</a:t>
                      </a:r>
                    </a:p>
                  </a:txBody>
                  <a:tcPr/>
                </a:tc>
                <a:extLst>
                  <a:ext uri="{0D108BD9-81ED-4DB2-BD59-A6C34878D82A}">
                    <a16:rowId xmlns:a16="http://schemas.microsoft.com/office/drawing/2014/main" val="10001"/>
                  </a:ext>
                </a:extLst>
              </a:tr>
              <a:tr h="370840">
                <a:tc>
                  <a:txBody>
                    <a:bodyPr/>
                    <a:lstStyle/>
                    <a:p>
                      <a:r>
                        <a:rPr lang="en-US" sz="2400" dirty="0"/>
                        <a:t>2</a:t>
                      </a:r>
                    </a:p>
                  </a:txBody>
                  <a:tcPr/>
                </a:tc>
                <a:tc>
                  <a:txBody>
                    <a:bodyPr/>
                    <a:lstStyle/>
                    <a:p>
                      <a:r>
                        <a:rPr lang="en-US" sz="2400" dirty="0"/>
                        <a:t>Beer, Bread</a:t>
                      </a:r>
                    </a:p>
                  </a:txBody>
                  <a:tcPr/>
                </a:tc>
                <a:extLst>
                  <a:ext uri="{0D108BD9-81ED-4DB2-BD59-A6C34878D82A}">
                    <a16:rowId xmlns:a16="http://schemas.microsoft.com/office/drawing/2014/main" val="10002"/>
                  </a:ext>
                </a:extLst>
              </a:tr>
              <a:tr h="370840">
                <a:tc>
                  <a:txBody>
                    <a:bodyPr/>
                    <a:lstStyle/>
                    <a:p>
                      <a:r>
                        <a:rPr lang="en-US" sz="2400" dirty="0"/>
                        <a:t>3</a:t>
                      </a:r>
                    </a:p>
                  </a:txBody>
                  <a:tcPr/>
                </a:tc>
                <a:tc>
                  <a:txBody>
                    <a:bodyPr/>
                    <a:lstStyle/>
                    <a:p>
                      <a:r>
                        <a:rPr lang="en-US" sz="2400" dirty="0"/>
                        <a:t>Beer, Coke, Diaper, Milk</a:t>
                      </a:r>
                    </a:p>
                  </a:txBody>
                  <a:tcPr/>
                </a:tc>
                <a:extLst>
                  <a:ext uri="{0D108BD9-81ED-4DB2-BD59-A6C34878D82A}">
                    <a16:rowId xmlns:a16="http://schemas.microsoft.com/office/drawing/2014/main" val="10003"/>
                  </a:ext>
                </a:extLst>
              </a:tr>
              <a:tr h="370840">
                <a:tc>
                  <a:txBody>
                    <a:bodyPr/>
                    <a:lstStyle/>
                    <a:p>
                      <a:r>
                        <a:rPr lang="en-US" sz="2400" dirty="0"/>
                        <a:t>4</a:t>
                      </a:r>
                    </a:p>
                  </a:txBody>
                  <a:tcPr/>
                </a:tc>
                <a:tc>
                  <a:txBody>
                    <a:bodyPr/>
                    <a:lstStyle/>
                    <a:p>
                      <a:r>
                        <a:rPr lang="en-US" sz="2400" dirty="0"/>
                        <a:t>Beer,</a:t>
                      </a:r>
                      <a:r>
                        <a:rPr lang="en-US" sz="2400" baseline="0" dirty="0"/>
                        <a:t> Bread, Diaper, Milk</a:t>
                      </a:r>
                      <a:endParaRPr lang="en-US" sz="2400" dirty="0"/>
                    </a:p>
                  </a:txBody>
                  <a:tcPr/>
                </a:tc>
                <a:extLst>
                  <a:ext uri="{0D108BD9-81ED-4DB2-BD59-A6C34878D82A}">
                    <a16:rowId xmlns:a16="http://schemas.microsoft.com/office/drawing/2014/main" val="10004"/>
                  </a:ext>
                </a:extLst>
              </a:tr>
              <a:tr h="370840">
                <a:tc>
                  <a:txBody>
                    <a:bodyPr/>
                    <a:lstStyle/>
                    <a:p>
                      <a:r>
                        <a:rPr lang="en-US" sz="2400" dirty="0"/>
                        <a:t>5</a:t>
                      </a:r>
                    </a:p>
                  </a:txBody>
                  <a:tcPr/>
                </a:tc>
                <a:tc>
                  <a:txBody>
                    <a:bodyPr/>
                    <a:lstStyle/>
                    <a:p>
                      <a:r>
                        <a:rPr lang="en-US" sz="2400" dirty="0"/>
                        <a:t>Coke,</a:t>
                      </a:r>
                      <a:r>
                        <a:rPr lang="en-US" sz="2400" baseline="0" dirty="0"/>
                        <a:t> Diaper, Milk</a:t>
                      </a:r>
                      <a:endParaRPr lang="en-US" sz="2400" dirty="0"/>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0555171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Set data</a:t>
            </a:r>
          </a:p>
        </p:txBody>
      </p:sp>
      <p:sp>
        <p:nvSpPr>
          <p:cNvPr id="3" name="Content Placeholder 2"/>
          <p:cNvSpPr>
            <a:spLocks noGrp="1"/>
          </p:cNvSpPr>
          <p:nvPr>
            <p:ph idx="1"/>
          </p:nvPr>
        </p:nvSpPr>
        <p:spPr/>
        <p:txBody>
          <a:bodyPr/>
          <a:lstStyle/>
          <a:p>
            <a:r>
              <a:rPr lang="en-US" dirty="0"/>
              <a:t>Each record is a </a:t>
            </a:r>
            <a:r>
              <a:rPr lang="en-US" dirty="0">
                <a:solidFill>
                  <a:srgbClr val="0070C0"/>
                </a:solidFill>
              </a:rPr>
              <a:t>set of items</a:t>
            </a:r>
            <a:r>
              <a:rPr lang="en-US" dirty="0"/>
              <a:t> from a space of possible items</a:t>
            </a:r>
          </a:p>
          <a:p>
            <a:r>
              <a:rPr lang="en-US" dirty="0"/>
              <a:t>Example: Document data</a:t>
            </a:r>
          </a:p>
          <a:p>
            <a:pPr lvl="1"/>
            <a:r>
              <a:rPr lang="en-US" dirty="0"/>
              <a:t>Also called </a:t>
            </a:r>
            <a:r>
              <a:rPr lang="en-US" dirty="0">
                <a:solidFill>
                  <a:schemeClr val="accent6">
                    <a:lumMod val="75000"/>
                  </a:schemeClr>
                </a:solidFill>
              </a:rPr>
              <a:t>bag-of-words </a:t>
            </a:r>
            <a:r>
              <a:rPr lang="en-US" dirty="0"/>
              <a:t>representation</a:t>
            </a:r>
          </a:p>
          <a:p>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2806047503"/>
              </p:ext>
            </p:extLst>
          </p:nvPr>
        </p:nvGraphicFramePr>
        <p:xfrm>
          <a:off x="2438400" y="3886200"/>
          <a:ext cx="5867400" cy="1828800"/>
        </p:xfrm>
        <a:graphic>
          <a:graphicData uri="http://schemas.openxmlformats.org/drawingml/2006/table">
            <a:tbl>
              <a:tblPr firstRow="1" firstCol="1" bandRow="1">
                <a:tableStyleId>{00A15C55-8517-42AA-B614-E9B94910E393}</a:tableStyleId>
              </a:tblPr>
              <a:tblGrid>
                <a:gridCol w="1213945">
                  <a:extLst>
                    <a:ext uri="{9D8B030D-6E8A-4147-A177-3AD203B41FA5}">
                      <a16:colId xmlns:a16="http://schemas.microsoft.com/office/drawing/2014/main" val="20000"/>
                    </a:ext>
                  </a:extLst>
                </a:gridCol>
                <a:gridCol w="4653455">
                  <a:extLst>
                    <a:ext uri="{9D8B030D-6E8A-4147-A177-3AD203B41FA5}">
                      <a16:colId xmlns:a16="http://schemas.microsoft.com/office/drawing/2014/main" val="20001"/>
                    </a:ext>
                  </a:extLst>
                </a:gridCol>
              </a:tblGrid>
              <a:tr h="370840">
                <a:tc>
                  <a:txBody>
                    <a:bodyPr/>
                    <a:lstStyle/>
                    <a:p>
                      <a:r>
                        <a:rPr lang="en-US" sz="2400" dirty="0"/>
                        <a:t>Doc Id</a:t>
                      </a:r>
                    </a:p>
                  </a:txBody>
                  <a:tcPr/>
                </a:tc>
                <a:tc>
                  <a:txBody>
                    <a:bodyPr/>
                    <a:lstStyle/>
                    <a:p>
                      <a:r>
                        <a:rPr lang="en-US" sz="2400" dirty="0"/>
                        <a:t>Words</a:t>
                      </a:r>
                    </a:p>
                  </a:txBody>
                  <a:tcPr/>
                </a:tc>
                <a:extLst>
                  <a:ext uri="{0D108BD9-81ED-4DB2-BD59-A6C34878D82A}">
                    <a16:rowId xmlns:a16="http://schemas.microsoft.com/office/drawing/2014/main" val="10000"/>
                  </a:ext>
                </a:extLst>
              </a:tr>
              <a:tr h="370840">
                <a:tc>
                  <a:txBody>
                    <a:bodyPr/>
                    <a:lstStyle/>
                    <a:p>
                      <a:r>
                        <a:rPr lang="en-US" sz="2400" dirty="0"/>
                        <a:t>1</a:t>
                      </a:r>
                    </a:p>
                  </a:txBody>
                  <a:tcPr/>
                </a:tc>
                <a:tc>
                  <a:txBody>
                    <a:bodyPr/>
                    <a:lstStyle/>
                    <a:p>
                      <a:r>
                        <a:rPr lang="en-US" sz="2400" dirty="0"/>
                        <a:t>the, dog, followed</a:t>
                      </a:r>
                      <a:r>
                        <a:rPr lang="en-US" sz="2400" baseline="0" dirty="0"/>
                        <a:t>, the, cat</a:t>
                      </a:r>
                      <a:endParaRPr lang="en-US" sz="2400" dirty="0"/>
                    </a:p>
                  </a:txBody>
                  <a:tcPr/>
                </a:tc>
                <a:extLst>
                  <a:ext uri="{0D108BD9-81ED-4DB2-BD59-A6C34878D82A}">
                    <a16:rowId xmlns:a16="http://schemas.microsoft.com/office/drawing/2014/main" val="10001"/>
                  </a:ext>
                </a:extLst>
              </a:tr>
              <a:tr h="370840">
                <a:tc>
                  <a:txBody>
                    <a:bodyPr/>
                    <a:lstStyle/>
                    <a:p>
                      <a:r>
                        <a:rPr lang="en-US" sz="2400" dirty="0"/>
                        <a:t>2</a:t>
                      </a:r>
                    </a:p>
                  </a:txBody>
                  <a:tcPr/>
                </a:tc>
                <a:tc>
                  <a:txBody>
                    <a:bodyPr/>
                    <a:lstStyle/>
                    <a:p>
                      <a:r>
                        <a:rPr lang="en-US" sz="2400" dirty="0"/>
                        <a:t>the, cat,</a:t>
                      </a:r>
                      <a:r>
                        <a:rPr lang="en-US" sz="2400" baseline="0" dirty="0"/>
                        <a:t> chased, the, cat</a:t>
                      </a:r>
                      <a:endParaRPr lang="en-US" sz="2400" dirty="0"/>
                    </a:p>
                  </a:txBody>
                  <a:tcPr/>
                </a:tc>
                <a:extLst>
                  <a:ext uri="{0D108BD9-81ED-4DB2-BD59-A6C34878D82A}">
                    <a16:rowId xmlns:a16="http://schemas.microsoft.com/office/drawing/2014/main" val="10002"/>
                  </a:ext>
                </a:extLst>
              </a:tr>
              <a:tr h="370840">
                <a:tc>
                  <a:txBody>
                    <a:bodyPr/>
                    <a:lstStyle/>
                    <a:p>
                      <a:r>
                        <a:rPr lang="en-US" sz="2400" dirty="0"/>
                        <a:t>3</a:t>
                      </a:r>
                    </a:p>
                  </a:txBody>
                  <a:tcPr/>
                </a:tc>
                <a:tc>
                  <a:txBody>
                    <a:bodyPr/>
                    <a:lstStyle/>
                    <a:p>
                      <a:r>
                        <a:rPr lang="en-US" sz="2400" dirty="0"/>
                        <a:t>the, man, walked, the,</a:t>
                      </a:r>
                      <a:r>
                        <a:rPr lang="en-US" sz="2400" baseline="0" dirty="0"/>
                        <a:t> dog</a:t>
                      </a:r>
                      <a:endParaRPr lang="en-US" sz="2400" dirty="0"/>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957039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9387" y="472542"/>
            <a:ext cx="8534400" cy="990600"/>
          </a:xfrm>
        </p:spPr>
        <p:txBody>
          <a:bodyPr>
            <a:normAutofit fontScale="90000"/>
          </a:bodyPr>
          <a:lstStyle/>
          <a:p>
            <a:r>
              <a:rPr lang="en-US" dirty="0"/>
              <a:t>Vector representation of market-basket data</a:t>
            </a:r>
          </a:p>
        </p:txBody>
      </p:sp>
      <p:sp>
        <p:nvSpPr>
          <p:cNvPr id="3" name="Content Placeholder 2"/>
          <p:cNvSpPr>
            <a:spLocks noGrp="1"/>
          </p:cNvSpPr>
          <p:nvPr>
            <p:ph idx="1"/>
          </p:nvPr>
        </p:nvSpPr>
        <p:spPr>
          <a:xfrm>
            <a:off x="457200" y="1600200"/>
            <a:ext cx="11125200" cy="4876800"/>
          </a:xfrm>
        </p:spPr>
        <p:txBody>
          <a:bodyPr/>
          <a:lstStyle/>
          <a:p>
            <a:r>
              <a:rPr lang="en-US" dirty="0"/>
              <a:t>Market-basket data can be </a:t>
            </a:r>
            <a:r>
              <a:rPr lang="en-US" dirty="0">
                <a:solidFill>
                  <a:schemeClr val="accent6">
                    <a:lumMod val="75000"/>
                  </a:schemeClr>
                </a:solidFill>
              </a:rPr>
              <a:t>represented</a:t>
            </a:r>
            <a:r>
              <a:rPr lang="en-US" dirty="0"/>
              <a:t>, or </a:t>
            </a:r>
            <a:r>
              <a:rPr lang="en-US" dirty="0">
                <a:solidFill>
                  <a:srgbClr val="C00000"/>
                </a:solidFill>
              </a:rPr>
              <a:t>thought of</a:t>
            </a:r>
            <a:r>
              <a:rPr lang="en-US" dirty="0"/>
              <a:t>, as </a:t>
            </a:r>
            <a:r>
              <a:rPr lang="en-US" dirty="0">
                <a:solidFill>
                  <a:srgbClr val="0070C0"/>
                </a:solidFill>
              </a:rPr>
              <a:t>numeric vector data</a:t>
            </a:r>
          </a:p>
          <a:p>
            <a:pPr lvl="1"/>
            <a:r>
              <a:rPr lang="en-US" dirty="0"/>
              <a:t>The vector is defined over the set of </a:t>
            </a:r>
            <a:r>
              <a:rPr lang="en-US" dirty="0">
                <a:solidFill>
                  <a:schemeClr val="accent6">
                    <a:lumMod val="75000"/>
                  </a:schemeClr>
                </a:solidFill>
              </a:rPr>
              <a:t>all possible items</a:t>
            </a:r>
          </a:p>
          <a:p>
            <a:pPr lvl="1"/>
            <a:r>
              <a:rPr lang="en-US" dirty="0"/>
              <a:t>The values are </a:t>
            </a:r>
            <a:r>
              <a:rPr lang="en-US" dirty="0">
                <a:solidFill>
                  <a:schemeClr val="accent6">
                    <a:lumMod val="75000"/>
                  </a:schemeClr>
                </a:solidFill>
              </a:rPr>
              <a:t>binary</a:t>
            </a:r>
            <a:r>
              <a:rPr lang="en-US" dirty="0"/>
              <a:t> (the item appears or not in the set)</a:t>
            </a:r>
          </a:p>
        </p:txBody>
      </p:sp>
      <p:graphicFrame>
        <p:nvGraphicFramePr>
          <p:cNvPr id="4" name="Table 3"/>
          <p:cNvGraphicFramePr>
            <a:graphicFrameLocks noGrp="1"/>
          </p:cNvGraphicFramePr>
          <p:nvPr>
            <p:extLst>
              <p:ext uri="{D42A27DB-BD31-4B8C-83A1-F6EECF244321}">
                <p14:modId xmlns:p14="http://schemas.microsoft.com/office/powerpoint/2010/main" val="3173503677"/>
              </p:ext>
            </p:extLst>
          </p:nvPr>
        </p:nvGraphicFramePr>
        <p:xfrm>
          <a:off x="1752600" y="4038600"/>
          <a:ext cx="4419600" cy="2225040"/>
        </p:xfrm>
        <a:graphic>
          <a:graphicData uri="http://schemas.openxmlformats.org/drawingml/2006/table">
            <a:tbl>
              <a:tblPr firstRow="1" firstCol="1" bandRow="1">
                <a:tableStyleId>{5C22544A-7EE6-4342-B048-85BDC9FD1C3A}</a:tableStyleId>
              </a:tblPr>
              <a:tblGrid>
                <a:gridCol w="607696">
                  <a:extLst>
                    <a:ext uri="{9D8B030D-6E8A-4147-A177-3AD203B41FA5}">
                      <a16:colId xmlns:a16="http://schemas.microsoft.com/office/drawing/2014/main" val="20000"/>
                    </a:ext>
                  </a:extLst>
                </a:gridCol>
                <a:gridCol w="3811904">
                  <a:extLst>
                    <a:ext uri="{9D8B030D-6E8A-4147-A177-3AD203B41FA5}">
                      <a16:colId xmlns:a16="http://schemas.microsoft.com/office/drawing/2014/main" val="20001"/>
                    </a:ext>
                  </a:extLst>
                </a:gridCol>
              </a:tblGrid>
              <a:tr h="370840">
                <a:tc>
                  <a:txBody>
                    <a:bodyPr/>
                    <a:lstStyle/>
                    <a:p>
                      <a:r>
                        <a:rPr lang="en-US" dirty="0"/>
                        <a:t>TID</a:t>
                      </a:r>
                    </a:p>
                  </a:txBody>
                  <a:tcPr/>
                </a:tc>
                <a:tc>
                  <a:txBody>
                    <a:bodyPr/>
                    <a:lstStyle/>
                    <a:p>
                      <a:r>
                        <a:rPr lang="en-US" dirty="0"/>
                        <a:t>Items</a:t>
                      </a:r>
                    </a:p>
                  </a:txBody>
                  <a:tcPr/>
                </a:tc>
                <a:extLst>
                  <a:ext uri="{0D108BD9-81ED-4DB2-BD59-A6C34878D82A}">
                    <a16:rowId xmlns:a16="http://schemas.microsoft.com/office/drawing/2014/main" val="10000"/>
                  </a:ext>
                </a:extLst>
              </a:tr>
              <a:tr h="370840">
                <a:tc>
                  <a:txBody>
                    <a:bodyPr/>
                    <a:lstStyle/>
                    <a:p>
                      <a:r>
                        <a:rPr lang="en-US" dirty="0"/>
                        <a:t>1</a:t>
                      </a:r>
                    </a:p>
                  </a:txBody>
                  <a:tcPr/>
                </a:tc>
                <a:tc>
                  <a:txBody>
                    <a:bodyPr/>
                    <a:lstStyle/>
                    <a:p>
                      <a:r>
                        <a:rPr lang="en-US" dirty="0"/>
                        <a:t>Bread, Coke, Milk</a:t>
                      </a:r>
                    </a:p>
                  </a:txBody>
                  <a:tcPr/>
                </a:tc>
                <a:extLst>
                  <a:ext uri="{0D108BD9-81ED-4DB2-BD59-A6C34878D82A}">
                    <a16:rowId xmlns:a16="http://schemas.microsoft.com/office/drawing/2014/main" val="10001"/>
                  </a:ext>
                </a:extLst>
              </a:tr>
              <a:tr h="370840">
                <a:tc>
                  <a:txBody>
                    <a:bodyPr/>
                    <a:lstStyle/>
                    <a:p>
                      <a:r>
                        <a:rPr lang="en-US" dirty="0"/>
                        <a:t>2</a:t>
                      </a:r>
                    </a:p>
                  </a:txBody>
                  <a:tcPr/>
                </a:tc>
                <a:tc>
                  <a:txBody>
                    <a:bodyPr/>
                    <a:lstStyle/>
                    <a:p>
                      <a:r>
                        <a:rPr lang="en-US" dirty="0"/>
                        <a:t>Beer, Bread</a:t>
                      </a:r>
                    </a:p>
                  </a:txBody>
                  <a:tcPr/>
                </a:tc>
                <a:extLst>
                  <a:ext uri="{0D108BD9-81ED-4DB2-BD59-A6C34878D82A}">
                    <a16:rowId xmlns:a16="http://schemas.microsoft.com/office/drawing/2014/main" val="10002"/>
                  </a:ext>
                </a:extLst>
              </a:tr>
              <a:tr h="370840">
                <a:tc>
                  <a:txBody>
                    <a:bodyPr/>
                    <a:lstStyle/>
                    <a:p>
                      <a:r>
                        <a:rPr lang="en-US" dirty="0"/>
                        <a:t>3</a:t>
                      </a:r>
                    </a:p>
                  </a:txBody>
                  <a:tcPr/>
                </a:tc>
                <a:tc>
                  <a:txBody>
                    <a:bodyPr/>
                    <a:lstStyle/>
                    <a:p>
                      <a:r>
                        <a:rPr lang="en-US" dirty="0"/>
                        <a:t>Beer, Coke, Diaper, Milk</a:t>
                      </a:r>
                    </a:p>
                  </a:txBody>
                  <a:tcPr/>
                </a:tc>
                <a:extLst>
                  <a:ext uri="{0D108BD9-81ED-4DB2-BD59-A6C34878D82A}">
                    <a16:rowId xmlns:a16="http://schemas.microsoft.com/office/drawing/2014/main" val="10003"/>
                  </a:ext>
                </a:extLst>
              </a:tr>
              <a:tr h="370840">
                <a:tc>
                  <a:txBody>
                    <a:bodyPr/>
                    <a:lstStyle/>
                    <a:p>
                      <a:r>
                        <a:rPr lang="en-US" dirty="0"/>
                        <a:t>4</a:t>
                      </a:r>
                    </a:p>
                  </a:txBody>
                  <a:tcPr/>
                </a:tc>
                <a:tc>
                  <a:txBody>
                    <a:bodyPr/>
                    <a:lstStyle/>
                    <a:p>
                      <a:r>
                        <a:rPr lang="en-US" dirty="0"/>
                        <a:t>Beer,</a:t>
                      </a:r>
                      <a:r>
                        <a:rPr lang="en-US" baseline="0" dirty="0"/>
                        <a:t> Bread, Diaper, Milk</a:t>
                      </a:r>
                      <a:endParaRPr lang="en-US" dirty="0"/>
                    </a:p>
                  </a:txBody>
                  <a:tcPr/>
                </a:tc>
                <a:extLst>
                  <a:ext uri="{0D108BD9-81ED-4DB2-BD59-A6C34878D82A}">
                    <a16:rowId xmlns:a16="http://schemas.microsoft.com/office/drawing/2014/main" val="10004"/>
                  </a:ext>
                </a:extLst>
              </a:tr>
              <a:tr h="370840">
                <a:tc>
                  <a:txBody>
                    <a:bodyPr/>
                    <a:lstStyle/>
                    <a:p>
                      <a:r>
                        <a:rPr lang="en-US" dirty="0"/>
                        <a:t>5</a:t>
                      </a:r>
                    </a:p>
                  </a:txBody>
                  <a:tcPr/>
                </a:tc>
                <a:tc>
                  <a:txBody>
                    <a:bodyPr/>
                    <a:lstStyle/>
                    <a:p>
                      <a:r>
                        <a:rPr lang="en-US" dirty="0"/>
                        <a:t>Coke,</a:t>
                      </a:r>
                      <a:r>
                        <a:rPr lang="en-US" baseline="0" dirty="0"/>
                        <a:t> Diaper, Milk</a:t>
                      </a:r>
                      <a:endParaRPr lang="en-US" dirty="0"/>
                    </a:p>
                  </a:txBody>
                  <a:tcPr/>
                </a:tc>
                <a:extLst>
                  <a:ext uri="{0D108BD9-81ED-4DB2-BD59-A6C34878D82A}">
                    <a16:rowId xmlns:a16="http://schemas.microsoft.com/office/drawing/2014/main" val="10005"/>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2513070257"/>
              </p:ext>
            </p:extLst>
          </p:nvPr>
        </p:nvGraphicFramePr>
        <p:xfrm>
          <a:off x="6705601" y="3581400"/>
          <a:ext cx="3247291" cy="2682241"/>
        </p:xfrm>
        <a:graphic>
          <a:graphicData uri="http://schemas.openxmlformats.org/drawingml/2006/table">
            <a:tbl>
              <a:tblPr firstRow="1" firstCol="1" bandRow="1">
                <a:tableStyleId>{5C22544A-7EE6-4342-B048-85BDC9FD1C3A}</a:tableStyleId>
              </a:tblPr>
              <a:tblGrid>
                <a:gridCol w="555972">
                  <a:extLst>
                    <a:ext uri="{9D8B030D-6E8A-4147-A177-3AD203B41FA5}">
                      <a16:colId xmlns:a16="http://schemas.microsoft.com/office/drawing/2014/main" val="20000"/>
                    </a:ext>
                  </a:extLst>
                </a:gridCol>
                <a:gridCol w="510828">
                  <a:extLst>
                    <a:ext uri="{9D8B030D-6E8A-4147-A177-3AD203B41FA5}">
                      <a16:colId xmlns:a16="http://schemas.microsoft.com/office/drawing/2014/main" val="20001"/>
                    </a:ext>
                  </a:extLst>
                </a:gridCol>
                <a:gridCol w="533400">
                  <a:extLst>
                    <a:ext uri="{9D8B030D-6E8A-4147-A177-3AD203B41FA5}">
                      <a16:colId xmlns:a16="http://schemas.microsoft.com/office/drawing/2014/main" val="20002"/>
                    </a:ext>
                  </a:extLst>
                </a:gridCol>
                <a:gridCol w="533400">
                  <a:extLst>
                    <a:ext uri="{9D8B030D-6E8A-4147-A177-3AD203B41FA5}">
                      <a16:colId xmlns:a16="http://schemas.microsoft.com/office/drawing/2014/main" val="20003"/>
                    </a:ext>
                  </a:extLst>
                </a:gridCol>
                <a:gridCol w="533400">
                  <a:extLst>
                    <a:ext uri="{9D8B030D-6E8A-4147-A177-3AD203B41FA5}">
                      <a16:colId xmlns:a16="http://schemas.microsoft.com/office/drawing/2014/main" val="20004"/>
                    </a:ext>
                  </a:extLst>
                </a:gridCol>
                <a:gridCol w="580291">
                  <a:extLst>
                    <a:ext uri="{9D8B030D-6E8A-4147-A177-3AD203B41FA5}">
                      <a16:colId xmlns:a16="http://schemas.microsoft.com/office/drawing/2014/main" val="20005"/>
                    </a:ext>
                  </a:extLst>
                </a:gridCol>
              </a:tblGrid>
              <a:tr h="828041">
                <a:tc>
                  <a:txBody>
                    <a:bodyPr/>
                    <a:lstStyle/>
                    <a:p>
                      <a:r>
                        <a:rPr lang="en-US" dirty="0"/>
                        <a:t>TID</a:t>
                      </a:r>
                    </a:p>
                  </a:txBody>
                  <a:tcPr anchor="b"/>
                </a:tc>
                <a:tc>
                  <a:txBody>
                    <a:bodyPr/>
                    <a:lstStyle/>
                    <a:p>
                      <a:r>
                        <a:rPr lang="en-US" dirty="0"/>
                        <a:t>Bread</a:t>
                      </a:r>
                    </a:p>
                  </a:txBody>
                  <a:tcPr vert="vert270"/>
                </a:tc>
                <a:tc>
                  <a:txBody>
                    <a:bodyPr/>
                    <a:lstStyle/>
                    <a:p>
                      <a:r>
                        <a:rPr lang="en-US" dirty="0"/>
                        <a:t>Coke</a:t>
                      </a:r>
                    </a:p>
                  </a:txBody>
                  <a:tcPr vert="vert270"/>
                </a:tc>
                <a:tc>
                  <a:txBody>
                    <a:bodyPr/>
                    <a:lstStyle/>
                    <a:p>
                      <a:r>
                        <a:rPr lang="en-US" dirty="0"/>
                        <a:t>Milk</a:t>
                      </a:r>
                    </a:p>
                  </a:txBody>
                  <a:tcPr vert="vert270"/>
                </a:tc>
                <a:tc>
                  <a:txBody>
                    <a:bodyPr/>
                    <a:lstStyle/>
                    <a:p>
                      <a:r>
                        <a:rPr lang="en-US" dirty="0"/>
                        <a:t>Beer</a:t>
                      </a:r>
                    </a:p>
                  </a:txBody>
                  <a:tcPr vert="vert270"/>
                </a:tc>
                <a:tc>
                  <a:txBody>
                    <a:bodyPr/>
                    <a:lstStyle/>
                    <a:p>
                      <a:r>
                        <a:rPr lang="en-US" dirty="0"/>
                        <a:t>Diaper</a:t>
                      </a:r>
                    </a:p>
                  </a:txBody>
                  <a:tcPr vert="vert270"/>
                </a:tc>
                <a:extLst>
                  <a:ext uri="{0D108BD9-81ED-4DB2-BD59-A6C34878D82A}">
                    <a16:rowId xmlns:a16="http://schemas.microsoft.com/office/drawing/2014/main" val="10000"/>
                  </a:ext>
                </a:extLst>
              </a:tr>
              <a:tr h="370840">
                <a:tc>
                  <a:txBody>
                    <a:bodyPr/>
                    <a:lstStyle/>
                    <a:p>
                      <a:r>
                        <a:rPr lang="en-US" dirty="0"/>
                        <a:t>1</a:t>
                      </a:r>
                    </a:p>
                  </a:txBody>
                  <a:tcPr/>
                </a:tc>
                <a:tc>
                  <a:txBody>
                    <a:bodyPr/>
                    <a:lstStyle/>
                    <a:p>
                      <a:r>
                        <a:rPr lang="en-US" dirty="0"/>
                        <a:t>1</a:t>
                      </a:r>
                    </a:p>
                  </a:txBody>
                  <a:tcPr/>
                </a:tc>
                <a:tc>
                  <a:txBody>
                    <a:bodyPr/>
                    <a:lstStyle/>
                    <a:p>
                      <a:r>
                        <a:rPr lang="en-US" dirty="0"/>
                        <a:t>1</a:t>
                      </a:r>
                    </a:p>
                  </a:txBody>
                  <a:tcPr/>
                </a:tc>
                <a:tc>
                  <a:txBody>
                    <a:bodyPr/>
                    <a:lstStyle/>
                    <a:p>
                      <a:r>
                        <a:rPr lang="en-US" dirty="0"/>
                        <a:t>1</a:t>
                      </a:r>
                    </a:p>
                  </a:txBody>
                  <a:tcPr/>
                </a:tc>
                <a:tc>
                  <a:txBody>
                    <a:bodyPr/>
                    <a:lstStyle/>
                    <a:p>
                      <a:r>
                        <a:rPr lang="en-US" dirty="0"/>
                        <a:t>0</a:t>
                      </a:r>
                    </a:p>
                  </a:txBody>
                  <a:tcPr/>
                </a:tc>
                <a:tc>
                  <a:txBody>
                    <a:bodyPr/>
                    <a:lstStyle/>
                    <a:p>
                      <a:r>
                        <a:rPr lang="en-US" dirty="0"/>
                        <a:t>0</a:t>
                      </a:r>
                    </a:p>
                  </a:txBody>
                  <a:tcPr/>
                </a:tc>
                <a:extLst>
                  <a:ext uri="{0D108BD9-81ED-4DB2-BD59-A6C34878D82A}">
                    <a16:rowId xmlns:a16="http://schemas.microsoft.com/office/drawing/2014/main" val="10001"/>
                  </a:ext>
                </a:extLst>
              </a:tr>
              <a:tr h="370840">
                <a:tc>
                  <a:txBody>
                    <a:bodyPr/>
                    <a:lstStyle/>
                    <a:p>
                      <a:r>
                        <a:rPr lang="en-US" dirty="0"/>
                        <a:t>2</a:t>
                      </a:r>
                    </a:p>
                  </a:txBody>
                  <a:tcPr/>
                </a:tc>
                <a:tc>
                  <a:txBody>
                    <a:bodyPr/>
                    <a:lstStyle/>
                    <a:p>
                      <a:r>
                        <a:rPr lang="en-US" dirty="0"/>
                        <a:t>1</a:t>
                      </a:r>
                    </a:p>
                  </a:txBody>
                  <a:tcPr/>
                </a:tc>
                <a:tc>
                  <a:txBody>
                    <a:bodyPr/>
                    <a:lstStyle/>
                    <a:p>
                      <a:r>
                        <a:rPr lang="en-US" dirty="0"/>
                        <a:t>0</a:t>
                      </a:r>
                    </a:p>
                  </a:txBody>
                  <a:tcPr/>
                </a:tc>
                <a:tc>
                  <a:txBody>
                    <a:bodyPr/>
                    <a:lstStyle/>
                    <a:p>
                      <a:r>
                        <a:rPr lang="en-US" dirty="0"/>
                        <a:t>0</a:t>
                      </a:r>
                    </a:p>
                  </a:txBody>
                  <a:tcPr/>
                </a:tc>
                <a:tc>
                  <a:txBody>
                    <a:bodyPr/>
                    <a:lstStyle/>
                    <a:p>
                      <a:r>
                        <a:rPr lang="en-US" dirty="0"/>
                        <a:t>1</a:t>
                      </a:r>
                    </a:p>
                  </a:txBody>
                  <a:tcPr/>
                </a:tc>
                <a:tc>
                  <a:txBody>
                    <a:bodyPr/>
                    <a:lstStyle/>
                    <a:p>
                      <a:r>
                        <a:rPr lang="en-US" dirty="0"/>
                        <a:t>0</a:t>
                      </a:r>
                    </a:p>
                  </a:txBody>
                  <a:tcPr/>
                </a:tc>
                <a:extLst>
                  <a:ext uri="{0D108BD9-81ED-4DB2-BD59-A6C34878D82A}">
                    <a16:rowId xmlns:a16="http://schemas.microsoft.com/office/drawing/2014/main" val="10002"/>
                  </a:ext>
                </a:extLst>
              </a:tr>
              <a:tr h="370840">
                <a:tc>
                  <a:txBody>
                    <a:bodyPr/>
                    <a:lstStyle/>
                    <a:p>
                      <a:r>
                        <a:rPr lang="en-US" dirty="0"/>
                        <a:t>3</a:t>
                      </a:r>
                    </a:p>
                  </a:txBody>
                  <a:tcPr/>
                </a:tc>
                <a:tc>
                  <a:txBody>
                    <a:bodyPr/>
                    <a:lstStyle/>
                    <a:p>
                      <a:r>
                        <a:rPr lang="en-US" dirty="0"/>
                        <a:t>0</a:t>
                      </a:r>
                    </a:p>
                  </a:txBody>
                  <a:tcPr/>
                </a:tc>
                <a:tc>
                  <a:txBody>
                    <a:bodyPr/>
                    <a:lstStyle/>
                    <a:p>
                      <a:r>
                        <a:rPr lang="en-US" dirty="0"/>
                        <a:t>1</a:t>
                      </a:r>
                    </a:p>
                  </a:txBody>
                  <a:tcPr/>
                </a:tc>
                <a:tc>
                  <a:txBody>
                    <a:bodyPr/>
                    <a:lstStyle/>
                    <a:p>
                      <a:r>
                        <a:rPr lang="en-US" dirty="0"/>
                        <a:t>1</a:t>
                      </a:r>
                    </a:p>
                  </a:txBody>
                  <a:tcPr/>
                </a:tc>
                <a:tc>
                  <a:txBody>
                    <a:bodyPr/>
                    <a:lstStyle/>
                    <a:p>
                      <a:r>
                        <a:rPr lang="en-US" dirty="0"/>
                        <a:t>1</a:t>
                      </a:r>
                    </a:p>
                  </a:txBody>
                  <a:tcPr/>
                </a:tc>
                <a:tc>
                  <a:txBody>
                    <a:bodyPr/>
                    <a:lstStyle/>
                    <a:p>
                      <a:r>
                        <a:rPr lang="en-US" dirty="0"/>
                        <a:t>1</a:t>
                      </a:r>
                    </a:p>
                  </a:txBody>
                  <a:tcPr/>
                </a:tc>
                <a:extLst>
                  <a:ext uri="{0D108BD9-81ED-4DB2-BD59-A6C34878D82A}">
                    <a16:rowId xmlns:a16="http://schemas.microsoft.com/office/drawing/2014/main" val="10003"/>
                  </a:ext>
                </a:extLst>
              </a:tr>
              <a:tr h="370840">
                <a:tc>
                  <a:txBody>
                    <a:bodyPr/>
                    <a:lstStyle/>
                    <a:p>
                      <a:r>
                        <a:rPr lang="en-US" dirty="0"/>
                        <a:t>4</a:t>
                      </a:r>
                    </a:p>
                  </a:txBody>
                  <a:tcPr/>
                </a:tc>
                <a:tc>
                  <a:txBody>
                    <a:bodyPr/>
                    <a:lstStyle/>
                    <a:p>
                      <a:r>
                        <a:rPr lang="en-US" dirty="0"/>
                        <a:t>1</a:t>
                      </a:r>
                    </a:p>
                  </a:txBody>
                  <a:tcPr/>
                </a:tc>
                <a:tc>
                  <a:txBody>
                    <a:bodyPr/>
                    <a:lstStyle/>
                    <a:p>
                      <a:r>
                        <a:rPr lang="en-US" dirty="0"/>
                        <a:t>0</a:t>
                      </a:r>
                    </a:p>
                  </a:txBody>
                  <a:tcPr/>
                </a:tc>
                <a:tc>
                  <a:txBody>
                    <a:bodyPr/>
                    <a:lstStyle/>
                    <a:p>
                      <a:r>
                        <a:rPr lang="en-US" dirty="0"/>
                        <a:t>1</a:t>
                      </a:r>
                    </a:p>
                  </a:txBody>
                  <a:tcPr/>
                </a:tc>
                <a:tc>
                  <a:txBody>
                    <a:bodyPr/>
                    <a:lstStyle/>
                    <a:p>
                      <a:r>
                        <a:rPr lang="en-US" dirty="0"/>
                        <a:t>1</a:t>
                      </a:r>
                    </a:p>
                  </a:txBody>
                  <a:tcPr/>
                </a:tc>
                <a:tc>
                  <a:txBody>
                    <a:bodyPr/>
                    <a:lstStyle/>
                    <a:p>
                      <a:r>
                        <a:rPr lang="en-US" dirty="0"/>
                        <a:t>1</a:t>
                      </a:r>
                    </a:p>
                  </a:txBody>
                  <a:tcPr/>
                </a:tc>
                <a:extLst>
                  <a:ext uri="{0D108BD9-81ED-4DB2-BD59-A6C34878D82A}">
                    <a16:rowId xmlns:a16="http://schemas.microsoft.com/office/drawing/2014/main" val="10004"/>
                  </a:ext>
                </a:extLst>
              </a:tr>
              <a:tr h="370840">
                <a:tc>
                  <a:txBody>
                    <a:bodyPr/>
                    <a:lstStyle/>
                    <a:p>
                      <a:r>
                        <a:rPr lang="en-US" dirty="0"/>
                        <a:t>5</a:t>
                      </a:r>
                    </a:p>
                  </a:txBody>
                  <a:tcPr/>
                </a:tc>
                <a:tc>
                  <a:txBody>
                    <a:bodyPr/>
                    <a:lstStyle/>
                    <a:p>
                      <a:r>
                        <a:rPr lang="en-US" dirty="0"/>
                        <a:t>0</a:t>
                      </a:r>
                    </a:p>
                  </a:txBody>
                  <a:tcPr/>
                </a:tc>
                <a:tc>
                  <a:txBody>
                    <a:bodyPr/>
                    <a:lstStyle/>
                    <a:p>
                      <a:r>
                        <a:rPr lang="en-US" dirty="0"/>
                        <a:t>1</a:t>
                      </a:r>
                    </a:p>
                  </a:txBody>
                  <a:tcPr/>
                </a:tc>
                <a:tc>
                  <a:txBody>
                    <a:bodyPr/>
                    <a:lstStyle/>
                    <a:p>
                      <a:r>
                        <a:rPr lang="en-US" dirty="0"/>
                        <a:t>1</a:t>
                      </a:r>
                    </a:p>
                  </a:txBody>
                  <a:tcPr/>
                </a:tc>
                <a:tc>
                  <a:txBody>
                    <a:bodyPr/>
                    <a:lstStyle/>
                    <a:p>
                      <a:r>
                        <a:rPr lang="en-US" dirty="0"/>
                        <a:t>0</a:t>
                      </a:r>
                    </a:p>
                  </a:txBody>
                  <a:tcPr/>
                </a:tc>
                <a:tc>
                  <a:txBody>
                    <a:bodyPr/>
                    <a:lstStyle/>
                    <a:p>
                      <a:r>
                        <a:rPr lang="en-US" dirty="0"/>
                        <a:t>1</a:t>
                      </a:r>
                    </a:p>
                  </a:txBody>
                  <a:tcPr/>
                </a:tc>
                <a:extLst>
                  <a:ext uri="{0D108BD9-81ED-4DB2-BD59-A6C34878D82A}">
                    <a16:rowId xmlns:a16="http://schemas.microsoft.com/office/drawing/2014/main" val="10005"/>
                  </a:ext>
                </a:extLst>
              </a:tr>
            </a:tbl>
          </a:graphicData>
        </a:graphic>
      </p:graphicFrame>
      <p:sp>
        <p:nvSpPr>
          <p:cNvPr id="6" name="TextBox 5"/>
          <p:cNvSpPr txBox="1"/>
          <p:nvPr/>
        </p:nvSpPr>
        <p:spPr>
          <a:xfrm>
            <a:off x="1752600" y="6399014"/>
            <a:ext cx="6647974" cy="369332"/>
          </a:xfrm>
          <a:prstGeom prst="rect">
            <a:avLst/>
          </a:prstGeom>
          <a:solidFill>
            <a:srgbClr val="92D050"/>
          </a:solidFill>
        </p:spPr>
        <p:txBody>
          <a:bodyPr wrap="none" rtlCol="0">
            <a:spAutoFit/>
          </a:bodyPr>
          <a:lstStyle/>
          <a:p>
            <a:r>
              <a:rPr lang="en-US" dirty="0">
                <a:solidFill>
                  <a:srgbClr val="FF0000"/>
                </a:solidFill>
              </a:rPr>
              <a:t>Sparsity</a:t>
            </a:r>
            <a:r>
              <a:rPr lang="en-US" dirty="0"/>
              <a:t>: Most entries are zero. Most baskets contain few items</a:t>
            </a:r>
          </a:p>
        </p:txBody>
      </p:sp>
    </p:spTree>
    <p:extLst>
      <p:ext uri="{BB962C8B-B14F-4D97-AF65-F5344CB8AC3E}">
        <p14:creationId xmlns:p14="http://schemas.microsoft.com/office/powerpoint/2010/main" val="115677618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Vector representation of document data</a:t>
            </a:r>
          </a:p>
        </p:txBody>
      </p:sp>
      <p:sp>
        <p:nvSpPr>
          <p:cNvPr id="3" name="Content Placeholder 2"/>
          <p:cNvSpPr>
            <a:spLocks noGrp="1"/>
          </p:cNvSpPr>
          <p:nvPr>
            <p:ph idx="1"/>
          </p:nvPr>
        </p:nvSpPr>
        <p:spPr>
          <a:xfrm>
            <a:off x="457200" y="1600200"/>
            <a:ext cx="11277600" cy="4876800"/>
          </a:xfrm>
        </p:spPr>
        <p:txBody>
          <a:bodyPr/>
          <a:lstStyle/>
          <a:p>
            <a:r>
              <a:rPr lang="en-US" dirty="0"/>
              <a:t>Document data can be </a:t>
            </a:r>
            <a:r>
              <a:rPr lang="en-US" dirty="0">
                <a:solidFill>
                  <a:schemeClr val="accent6">
                    <a:lumMod val="75000"/>
                  </a:schemeClr>
                </a:solidFill>
              </a:rPr>
              <a:t>represented</a:t>
            </a:r>
            <a:r>
              <a:rPr lang="en-US" dirty="0"/>
              <a:t>, or </a:t>
            </a:r>
            <a:r>
              <a:rPr lang="en-US" dirty="0">
                <a:solidFill>
                  <a:srgbClr val="C00000"/>
                </a:solidFill>
              </a:rPr>
              <a:t>thought of</a:t>
            </a:r>
            <a:r>
              <a:rPr lang="en-US" dirty="0"/>
              <a:t>, as </a:t>
            </a:r>
            <a:r>
              <a:rPr lang="en-US" dirty="0">
                <a:solidFill>
                  <a:srgbClr val="0070C0"/>
                </a:solidFill>
              </a:rPr>
              <a:t>numeric vector data</a:t>
            </a:r>
          </a:p>
          <a:p>
            <a:pPr lvl="1"/>
            <a:r>
              <a:rPr lang="en-US" dirty="0"/>
              <a:t>The vector is defined over the set of </a:t>
            </a:r>
            <a:r>
              <a:rPr lang="en-US" dirty="0">
                <a:solidFill>
                  <a:schemeClr val="accent6">
                    <a:lumMod val="75000"/>
                  </a:schemeClr>
                </a:solidFill>
              </a:rPr>
              <a:t>all possible words</a:t>
            </a:r>
          </a:p>
          <a:p>
            <a:pPr lvl="1"/>
            <a:r>
              <a:rPr lang="en-US" dirty="0"/>
              <a:t>The values are the </a:t>
            </a:r>
            <a:r>
              <a:rPr lang="en-US" dirty="0">
                <a:solidFill>
                  <a:schemeClr val="accent6">
                    <a:lumMod val="75000"/>
                  </a:schemeClr>
                </a:solidFill>
              </a:rPr>
              <a:t>counts</a:t>
            </a:r>
            <a:r>
              <a:rPr lang="en-US" dirty="0"/>
              <a:t> (number of times a word appears in the document)</a:t>
            </a:r>
          </a:p>
        </p:txBody>
      </p:sp>
      <p:graphicFrame>
        <p:nvGraphicFramePr>
          <p:cNvPr id="5" name="Table 4"/>
          <p:cNvGraphicFramePr>
            <a:graphicFrameLocks noGrp="1"/>
          </p:cNvGraphicFramePr>
          <p:nvPr>
            <p:extLst>
              <p:ext uri="{D42A27DB-BD31-4B8C-83A1-F6EECF244321}">
                <p14:modId xmlns:p14="http://schemas.microsoft.com/office/powerpoint/2010/main" val="3181570905"/>
              </p:ext>
            </p:extLst>
          </p:nvPr>
        </p:nvGraphicFramePr>
        <p:xfrm>
          <a:off x="6553201" y="3886200"/>
          <a:ext cx="3886201" cy="2016760"/>
        </p:xfrm>
        <a:graphic>
          <a:graphicData uri="http://schemas.openxmlformats.org/drawingml/2006/table">
            <a:tbl>
              <a:tblPr firstRow="1" firstCol="1" bandRow="1">
                <a:tableStyleId>{00A15C55-8517-42AA-B614-E9B94910E393}</a:tableStyleId>
              </a:tblPr>
              <a:tblGrid>
                <a:gridCol w="664636">
                  <a:extLst>
                    <a:ext uri="{9D8B030D-6E8A-4147-A177-3AD203B41FA5}">
                      <a16:colId xmlns:a16="http://schemas.microsoft.com/office/drawing/2014/main" val="20000"/>
                    </a:ext>
                  </a:extLst>
                </a:gridCol>
                <a:gridCol w="478364">
                  <a:extLst>
                    <a:ext uri="{9D8B030D-6E8A-4147-A177-3AD203B41FA5}">
                      <a16:colId xmlns:a16="http://schemas.microsoft.com/office/drawing/2014/main" val="20001"/>
                    </a:ext>
                  </a:extLst>
                </a:gridCol>
                <a:gridCol w="457200">
                  <a:extLst>
                    <a:ext uri="{9D8B030D-6E8A-4147-A177-3AD203B41FA5}">
                      <a16:colId xmlns:a16="http://schemas.microsoft.com/office/drawing/2014/main" val="20002"/>
                    </a:ext>
                  </a:extLst>
                </a:gridCol>
                <a:gridCol w="457200">
                  <a:extLst>
                    <a:ext uri="{9D8B030D-6E8A-4147-A177-3AD203B41FA5}">
                      <a16:colId xmlns:a16="http://schemas.microsoft.com/office/drawing/2014/main" val="20003"/>
                    </a:ext>
                  </a:extLst>
                </a:gridCol>
                <a:gridCol w="457200">
                  <a:extLst>
                    <a:ext uri="{9D8B030D-6E8A-4147-A177-3AD203B41FA5}">
                      <a16:colId xmlns:a16="http://schemas.microsoft.com/office/drawing/2014/main" val="20004"/>
                    </a:ext>
                  </a:extLst>
                </a:gridCol>
                <a:gridCol w="457200">
                  <a:extLst>
                    <a:ext uri="{9D8B030D-6E8A-4147-A177-3AD203B41FA5}">
                      <a16:colId xmlns:a16="http://schemas.microsoft.com/office/drawing/2014/main" val="20005"/>
                    </a:ext>
                  </a:extLst>
                </a:gridCol>
                <a:gridCol w="457200">
                  <a:extLst>
                    <a:ext uri="{9D8B030D-6E8A-4147-A177-3AD203B41FA5}">
                      <a16:colId xmlns:a16="http://schemas.microsoft.com/office/drawing/2014/main" val="20006"/>
                    </a:ext>
                  </a:extLst>
                </a:gridCol>
                <a:gridCol w="457201">
                  <a:extLst>
                    <a:ext uri="{9D8B030D-6E8A-4147-A177-3AD203B41FA5}">
                      <a16:colId xmlns:a16="http://schemas.microsoft.com/office/drawing/2014/main" val="20007"/>
                    </a:ext>
                  </a:extLst>
                </a:gridCol>
              </a:tblGrid>
              <a:tr h="904240">
                <a:tc>
                  <a:txBody>
                    <a:bodyPr/>
                    <a:lstStyle/>
                    <a:p>
                      <a:r>
                        <a:rPr lang="en-US" dirty="0"/>
                        <a:t>Doc Id</a:t>
                      </a:r>
                    </a:p>
                  </a:txBody>
                  <a:tcPr anchor="b"/>
                </a:tc>
                <a:tc>
                  <a:txBody>
                    <a:bodyPr/>
                    <a:lstStyle/>
                    <a:p>
                      <a:r>
                        <a:rPr lang="en-US" dirty="0"/>
                        <a:t>the</a:t>
                      </a:r>
                    </a:p>
                  </a:txBody>
                  <a:tcPr vert="vert270"/>
                </a:tc>
                <a:tc>
                  <a:txBody>
                    <a:bodyPr/>
                    <a:lstStyle/>
                    <a:p>
                      <a:r>
                        <a:rPr lang="en-US" dirty="0"/>
                        <a:t>dog</a:t>
                      </a:r>
                    </a:p>
                  </a:txBody>
                  <a:tcPr vert="vert270"/>
                </a:tc>
                <a:tc>
                  <a:txBody>
                    <a:bodyPr/>
                    <a:lstStyle/>
                    <a:p>
                      <a:r>
                        <a:rPr lang="en-US" dirty="0"/>
                        <a:t>follows</a:t>
                      </a:r>
                    </a:p>
                  </a:txBody>
                  <a:tcPr vert="vert270"/>
                </a:tc>
                <a:tc>
                  <a:txBody>
                    <a:bodyPr/>
                    <a:lstStyle/>
                    <a:p>
                      <a:r>
                        <a:rPr lang="en-US" dirty="0"/>
                        <a:t>cat</a:t>
                      </a:r>
                    </a:p>
                  </a:txBody>
                  <a:tcPr vert="vert270"/>
                </a:tc>
                <a:tc>
                  <a:txBody>
                    <a:bodyPr/>
                    <a:lstStyle/>
                    <a:p>
                      <a:r>
                        <a:rPr lang="en-US" dirty="0"/>
                        <a:t>chases</a:t>
                      </a:r>
                    </a:p>
                  </a:txBody>
                  <a:tcPr vert="vert270"/>
                </a:tc>
                <a:tc>
                  <a:txBody>
                    <a:bodyPr/>
                    <a:lstStyle/>
                    <a:p>
                      <a:r>
                        <a:rPr lang="en-US" dirty="0"/>
                        <a:t>man</a:t>
                      </a:r>
                    </a:p>
                  </a:txBody>
                  <a:tcPr vert="vert270"/>
                </a:tc>
                <a:tc>
                  <a:txBody>
                    <a:bodyPr/>
                    <a:lstStyle/>
                    <a:p>
                      <a:r>
                        <a:rPr lang="en-US" dirty="0"/>
                        <a:t>walks</a:t>
                      </a:r>
                    </a:p>
                  </a:txBody>
                  <a:tcPr vert="vert270"/>
                </a:tc>
                <a:extLst>
                  <a:ext uri="{0D108BD9-81ED-4DB2-BD59-A6C34878D82A}">
                    <a16:rowId xmlns:a16="http://schemas.microsoft.com/office/drawing/2014/main" val="10000"/>
                  </a:ext>
                </a:extLst>
              </a:tr>
              <a:tr h="370840">
                <a:tc>
                  <a:txBody>
                    <a:bodyPr/>
                    <a:lstStyle/>
                    <a:p>
                      <a:r>
                        <a:rPr lang="en-US" dirty="0"/>
                        <a:t>1</a:t>
                      </a:r>
                    </a:p>
                  </a:txBody>
                  <a:tcPr/>
                </a:tc>
                <a:tc>
                  <a:txBody>
                    <a:bodyPr/>
                    <a:lstStyle/>
                    <a:p>
                      <a:r>
                        <a:rPr lang="en-US" dirty="0"/>
                        <a:t>2</a:t>
                      </a:r>
                    </a:p>
                  </a:txBody>
                  <a:tcPr/>
                </a:tc>
                <a:tc>
                  <a:txBody>
                    <a:bodyPr/>
                    <a:lstStyle/>
                    <a:p>
                      <a:r>
                        <a:rPr lang="en-US" dirty="0"/>
                        <a:t>1</a:t>
                      </a:r>
                    </a:p>
                  </a:txBody>
                  <a:tcPr/>
                </a:tc>
                <a:tc>
                  <a:txBody>
                    <a:bodyPr/>
                    <a:lstStyle/>
                    <a:p>
                      <a:r>
                        <a:rPr lang="en-US" dirty="0"/>
                        <a:t>1</a:t>
                      </a:r>
                    </a:p>
                  </a:txBody>
                  <a:tcPr/>
                </a:tc>
                <a:tc>
                  <a:txBody>
                    <a:bodyPr/>
                    <a:lstStyle/>
                    <a:p>
                      <a:r>
                        <a:rPr lang="en-US" dirty="0"/>
                        <a:t>1</a:t>
                      </a:r>
                    </a:p>
                  </a:txBody>
                  <a:tcPr/>
                </a:tc>
                <a:tc>
                  <a:txBody>
                    <a:bodyPr/>
                    <a:lstStyle/>
                    <a:p>
                      <a:r>
                        <a:rPr lang="en-US" dirty="0"/>
                        <a:t>0</a:t>
                      </a:r>
                    </a:p>
                  </a:txBody>
                  <a:tcPr/>
                </a:tc>
                <a:tc>
                  <a:txBody>
                    <a:bodyPr/>
                    <a:lstStyle/>
                    <a:p>
                      <a:r>
                        <a:rPr lang="en-US" dirty="0"/>
                        <a:t>0</a:t>
                      </a:r>
                    </a:p>
                  </a:txBody>
                  <a:tcPr/>
                </a:tc>
                <a:tc>
                  <a:txBody>
                    <a:bodyPr/>
                    <a:lstStyle/>
                    <a:p>
                      <a:r>
                        <a:rPr lang="en-US" dirty="0"/>
                        <a:t>0</a:t>
                      </a:r>
                    </a:p>
                  </a:txBody>
                  <a:tcPr/>
                </a:tc>
                <a:extLst>
                  <a:ext uri="{0D108BD9-81ED-4DB2-BD59-A6C34878D82A}">
                    <a16:rowId xmlns:a16="http://schemas.microsoft.com/office/drawing/2014/main" val="10001"/>
                  </a:ext>
                </a:extLst>
              </a:tr>
              <a:tr h="370840">
                <a:tc>
                  <a:txBody>
                    <a:bodyPr/>
                    <a:lstStyle/>
                    <a:p>
                      <a:r>
                        <a:rPr lang="en-US" dirty="0"/>
                        <a:t>2</a:t>
                      </a:r>
                    </a:p>
                  </a:txBody>
                  <a:tcPr/>
                </a:tc>
                <a:tc>
                  <a:txBody>
                    <a:bodyPr/>
                    <a:lstStyle/>
                    <a:p>
                      <a:r>
                        <a:rPr lang="en-US" dirty="0"/>
                        <a:t>2</a:t>
                      </a:r>
                    </a:p>
                  </a:txBody>
                  <a:tcPr/>
                </a:tc>
                <a:tc>
                  <a:txBody>
                    <a:bodyPr/>
                    <a:lstStyle/>
                    <a:p>
                      <a:r>
                        <a:rPr lang="en-US" dirty="0"/>
                        <a:t>0</a:t>
                      </a:r>
                    </a:p>
                  </a:txBody>
                  <a:tcPr/>
                </a:tc>
                <a:tc>
                  <a:txBody>
                    <a:bodyPr/>
                    <a:lstStyle/>
                    <a:p>
                      <a:r>
                        <a:rPr lang="en-US" dirty="0"/>
                        <a:t>0</a:t>
                      </a:r>
                    </a:p>
                  </a:txBody>
                  <a:tcPr/>
                </a:tc>
                <a:tc>
                  <a:txBody>
                    <a:bodyPr/>
                    <a:lstStyle/>
                    <a:p>
                      <a:r>
                        <a:rPr lang="en-US" dirty="0"/>
                        <a:t>2</a:t>
                      </a:r>
                    </a:p>
                  </a:txBody>
                  <a:tcPr/>
                </a:tc>
                <a:tc>
                  <a:txBody>
                    <a:bodyPr/>
                    <a:lstStyle/>
                    <a:p>
                      <a:r>
                        <a:rPr lang="en-US" dirty="0"/>
                        <a:t>1</a:t>
                      </a:r>
                    </a:p>
                  </a:txBody>
                  <a:tcPr/>
                </a:tc>
                <a:tc>
                  <a:txBody>
                    <a:bodyPr/>
                    <a:lstStyle/>
                    <a:p>
                      <a:r>
                        <a:rPr lang="en-US" dirty="0"/>
                        <a:t>0</a:t>
                      </a:r>
                    </a:p>
                  </a:txBody>
                  <a:tcPr/>
                </a:tc>
                <a:tc>
                  <a:txBody>
                    <a:bodyPr/>
                    <a:lstStyle/>
                    <a:p>
                      <a:r>
                        <a:rPr lang="en-US" dirty="0"/>
                        <a:t>0</a:t>
                      </a:r>
                    </a:p>
                  </a:txBody>
                  <a:tcPr/>
                </a:tc>
                <a:extLst>
                  <a:ext uri="{0D108BD9-81ED-4DB2-BD59-A6C34878D82A}">
                    <a16:rowId xmlns:a16="http://schemas.microsoft.com/office/drawing/2014/main" val="10002"/>
                  </a:ext>
                </a:extLst>
              </a:tr>
              <a:tr h="370840">
                <a:tc>
                  <a:txBody>
                    <a:bodyPr/>
                    <a:lstStyle/>
                    <a:p>
                      <a:r>
                        <a:rPr lang="en-US" dirty="0"/>
                        <a:t>3</a:t>
                      </a:r>
                    </a:p>
                  </a:txBody>
                  <a:tcPr/>
                </a:tc>
                <a:tc>
                  <a:txBody>
                    <a:bodyPr/>
                    <a:lstStyle/>
                    <a:p>
                      <a:r>
                        <a:rPr lang="en-US" dirty="0"/>
                        <a:t>1</a:t>
                      </a:r>
                    </a:p>
                  </a:txBody>
                  <a:tcPr/>
                </a:tc>
                <a:tc>
                  <a:txBody>
                    <a:bodyPr/>
                    <a:lstStyle/>
                    <a:p>
                      <a:r>
                        <a:rPr lang="en-US" dirty="0"/>
                        <a:t>1</a:t>
                      </a:r>
                    </a:p>
                  </a:txBody>
                  <a:tcPr/>
                </a:tc>
                <a:tc>
                  <a:txBody>
                    <a:bodyPr/>
                    <a:lstStyle/>
                    <a:p>
                      <a:r>
                        <a:rPr lang="en-US" dirty="0"/>
                        <a:t>0</a:t>
                      </a:r>
                    </a:p>
                  </a:txBody>
                  <a:tcPr/>
                </a:tc>
                <a:tc>
                  <a:txBody>
                    <a:bodyPr/>
                    <a:lstStyle/>
                    <a:p>
                      <a:r>
                        <a:rPr lang="en-US" dirty="0"/>
                        <a:t>0</a:t>
                      </a:r>
                    </a:p>
                  </a:txBody>
                  <a:tcPr/>
                </a:tc>
                <a:tc>
                  <a:txBody>
                    <a:bodyPr/>
                    <a:lstStyle/>
                    <a:p>
                      <a:r>
                        <a:rPr lang="en-US" dirty="0"/>
                        <a:t>0</a:t>
                      </a:r>
                    </a:p>
                  </a:txBody>
                  <a:tcPr/>
                </a:tc>
                <a:tc>
                  <a:txBody>
                    <a:bodyPr/>
                    <a:lstStyle/>
                    <a:p>
                      <a:r>
                        <a:rPr lang="en-US" dirty="0"/>
                        <a:t>1</a:t>
                      </a:r>
                    </a:p>
                  </a:txBody>
                  <a:tcPr/>
                </a:tc>
                <a:tc>
                  <a:txBody>
                    <a:bodyPr/>
                    <a:lstStyle/>
                    <a:p>
                      <a:r>
                        <a:rPr lang="en-US" dirty="0"/>
                        <a:t>1</a:t>
                      </a:r>
                    </a:p>
                  </a:txBody>
                  <a:tcPr/>
                </a:tc>
                <a:extLst>
                  <a:ext uri="{0D108BD9-81ED-4DB2-BD59-A6C34878D82A}">
                    <a16:rowId xmlns:a16="http://schemas.microsoft.com/office/drawing/2014/main" val="10003"/>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1129371037"/>
              </p:ext>
            </p:extLst>
          </p:nvPr>
        </p:nvGraphicFramePr>
        <p:xfrm>
          <a:off x="1688123" y="4419600"/>
          <a:ext cx="4419600" cy="1483360"/>
        </p:xfrm>
        <a:graphic>
          <a:graphicData uri="http://schemas.openxmlformats.org/drawingml/2006/table">
            <a:tbl>
              <a:tblPr firstRow="1" firstCol="1" bandRow="1">
                <a:tableStyleId>{00A15C55-8517-42AA-B614-E9B94910E393}</a:tableStyleId>
              </a:tblPr>
              <a:tblGrid>
                <a:gridCol w="914400">
                  <a:extLst>
                    <a:ext uri="{9D8B030D-6E8A-4147-A177-3AD203B41FA5}">
                      <a16:colId xmlns:a16="http://schemas.microsoft.com/office/drawing/2014/main" val="20000"/>
                    </a:ext>
                  </a:extLst>
                </a:gridCol>
                <a:gridCol w="3505200">
                  <a:extLst>
                    <a:ext uri="{9D8B030D-6E8A-4147-A177-3AD203B41FA5}">
                      <a16:colId xmlns:a16="http://schemas.microsoft.com/office/drawing/2014/main" val="20001"/>
                    </a:ext>
                  </a:extLst>
                </a:gridCol>
              </a:tblGrid>
              <a:tr h="370840">
                <a:tc>
                  <a:txBody>
                    <a:bodyPr/>
                    <a:lstStyle/>
                    <a:p>
                      <a:r>
                        <a:rPr lang="en-US" dirty="0"/>
                        <a:t>Doc Id</a:t>
                      </a:r>
                    </a:p>
                  </a:txBody>
                  <a:tcPr/>
                </a:tc>
                <a:tc>
                  <a:txBody>
                    <a:bodyPr/>
                    <a:lstStyle/>
                    <a:p>
                      <a:r>
                        <a:rPr lang="en-US" dirty="0"/>
                        <a:t>Words</a:t>
                      </a:r>
                    </a:p>
                  </a:txBody>
                  <a:tcPr/>
                </a:tc>
                <a:extLst>
                  <a:ext uri="{0D108BD9-81ED-4DB2-BD59-A6C34878D82A}">
                    <a16:rowId xmlns:a16="http://schemas.microsoft.com/office/drawing/2014/main" val="10000"/>
                  </a:ext>
                </a:extLst>
              </a:tr>
              <a:tr h="370840">
                <a:tc>
                  <a:txBody>
                    <a:bodyPr/>
                    <a:lstStyle/>
                    <a:p>
                      <a:r>
                        <a:rPr lang="en-US" dirty="0"/>
                        <a:t>1</a:t>
                      </a:r>
                    </a:p>
                  </a:txBody>
                  <a:tcPr/>
                </a:tc>
                <a:tc>
                  <a:txBody>
                    <a:bodyPr/>
                    <a:lstStyle/>
                    <a:p>
                      <a:r>
                        <a:rPr lang="en-US" dirty="0"/>
                        <a:t>the, dog, follows</a:t>
                      </a:r>
                      <a:r>
                        <a:rPr lang="en-US" baseline="0" dirty="0"/>
                        <a:t>, the, cat</a:t>
                      </a:r>
                      <a:endParaRPr lang="en-US" dirty="0"/>
                    </a:p>
                  </a:txBody>
                  <a:tcPr/>
                </a:tc>
                <a:extLst>
                  <a:ext uri="{0D108BD9-81ED-4DB2-BD59-A6C34878D82A}">
                    <a16:rowId xmlns:a16="http://schemas.microsoft.com/office/drawing/2014/main" val="10001"/>
                  </a:ext>
                </a:extLst>
              </a:tr>
              <a:tr h="370840">
                <a:tc>
                  <a:txBody>
                    <a:bodyPr/>
                    <a:lstStyle/>
                    <a:p>
                      <a:r>
                        <a:rPr lang="en-US" dirty="0"/>
                        <a:t>2</a:t>
                      </a:r>
                    </a:p>
                  </a:txBody>
                  <a:tcPr/>
                </a:tc>
                <a:tc>
                  <a:txBody>
                    <a:bodyPr/>
                    <a:lstStyle/>
                    <a:p>
                      <a:r>
                        <a:rPr lang="en-US" dirty="0"/>
                        <a:t>the, cat,</a:t>
                      </a:r>
                      <a:r>
                        <a:rPr lang="en-US" baseline="0" dirty="0"/>
                        <a:t> chases, the, cat</a:t>
                      </a:r>
                      <a:endParaRPr lang="en-US" dirty="0"/>
                    </a:p>
                  </a:txBody>
                  <a:tcPr/>
                </a:tc>
                <a:extLst>
                  <a:ext uri="{0D108BD9-81ED-4DB2-BD59-A6C34878D82A}">
                    <a16:rowId xmlns:a16="http://schemas.microsoft.com/office/drawing/2014/main" val="10002"/>
                  </a:ext>
                </a:extLst>
              </a:tr>
              <a:tr h="370840">
                <a:tc>
                  <a:txBody>
                    <a:bodyPr/>
                    <a:lstStyle/>
                    <a:p>
                      <a:r>
                        <a:rPr lang="en-US" dirty="0"/>
                        <a:t>3</a:t>
                      </a:r>
                    </a:p>
                  </a:txBody>
                  <a:tcPr/>
                </a:tc>
                <a:tc>
                  <a:txBody>
                    <a:bodyPr/>
                    <a:lstStyle/>
                    <a:p>
                      <a:r>
                        <a:rPr lang="en-US" dirty="0"/>
                        <a:t>the, man, walks, the,</a:t>
                      </a:r>
                      <a:r>
                        <a:rPr lang="en-US" baseline="0" dirty="0"/>
                        <a:t> dog</a:t>
                      </a:r>
                      <a:endParaRPr lang="en-US" dirty="0"/>
                    </a:p>
                  </a:txBody>
                  <a:tcPr/>
                </a:tc>
                <a:extLst>
                  <a:ext uri="{0D108BD9-81ED-4DB2-BD59-A6C34878D82A}">
                    <a16:rowId xmlns:a16="http://schemas.microsoft.com/office/drawing/2014/main" val="10003"/>
                  </a:ext>
                </a:extLst>
              </a:tr>
            </a:tbl>
          </a:graphicData>
        </a:graphic>
      </p:graphicFrame>
      <p:sp>
        <p:nvSpPr>
          <p:cNvPr id="7" name="TextBox 6"/>
          <p:cNvSpPr txBox="1"/>
          <p:nvPr/>
        </p:nvSpPr>
        <p:spPr>
          <a:xfrm>
            <a:off x="1752600" y="6399014"/>
            <a:ext cx="7802136" cy="369332"/>
          </a:xfrm>
          <a:prstGeom prst="rect">
            <a:avLst/>
          </a:prstGeom>
          <a:solidFill>
            <a:srgbClr val="92D050"/>
          </a:solidFill>
        </p:spPr>
        <p:txBody>
          <a:bodyPr wrap="none" rtlCol="0">
            <a:spAutoFit/>
          </a:bodyPr>
          <a:lstStyle/>
          <a:p>
            <a:r>
              <a:rPr lang="en-US" dirty="0">
                <a:solidFill>
                  <a:srgbClr val="FF0000"/>
                </a:solidFill>
              </a:rPr>
              <a:t>Sparsity</a:t>
            </a:r>
            <a:r>
              <a:rPr lang="en-US" dirty="0"/>
              <a:t>: Most entries are zero. Most documents contain few of the words</a:t>
            </a:r>
          </a:p>
        </p:txBody>
      </p:sp>
    </p:spTree>
    <p:extLst>
      <p:ext uri="{BB962C8B-B14F-4D97-AF65-F5344CB8AC3E}">
        <p14:creationId xmlns:p14="http://schemas.microsoft.com/office/powerpoint/2010/main" val="257068301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Physical data storage</a:t>
            </a:r>
          </a:p>
        </p:txBody>
      </p:sp>
      <p:sp>
        <p:nvSpPr>
          <p:cNvPr id="3" name="Content Placeholder 2"/>
          <p:cNvSpPr>
            <a:spLocks noGrp="1"/>
          </p:cNvSpPr>
          <p:nvPr>
            <p:ph idx="1"/>
          </p:nvPr>
        </p:nvSpPr>
        <p:spPr>
          <a:xfrm>
            <a:off x="1981200" y="1600200"/>
            <a:ext cx="8229600" cy="4906108"/>
          </a:xfrm>
        </p:spPr>
        <p:txBody>
          <a:bodyPr/>
          <a:lstStyle/>
          <a:p>
            <a:r>
              <a:rPr lang="en-US" dirty="0"/>
              <a:t>Usually set data is stored in flat files</a:t>
            </a:r>
          </a:p>
          <a:p>
            <a:pPr lvl="1"/>
            <a:r>
              <a:rPr lang="en-US" dirty="0"/>
              <a:t>One line per set</a:t>
            </a:r>
          </a:p>
        </p:txBody>
      </p:sp>
      <p:sp>
        <p:nvSpPr>
          <p:cNvPr id="4" name="Content Placeholder 3"/>
          <p:cNvSpPr txBox="1">
            <a:spLocks/>
          </p:cNvSpPr>
          <p:nvPr/>
        </p:nvSpPr>
        <p:spPr>
          <a:xfrm>
            <a:off x="2016369" y="4899714"/>
            <a:ext cx="8229600" cy="1606594"/>
          </a:xfrm>
          <a:prstGeom prst="rect">
            <a:avLst/>
          </a:prstGeom>
          <a:solidFill>
            <a:schemeClr val="accent6">
              <a:lumMod val="60000"/>
              <a:lumOff val="40000"/>
            </a:schemeClr>
          </a:solidFill>
        </p:spPr>
        <p:txBody>
          <a:bodyPr vert="horz" wrap="square" lIns="91440" tIns="45720" rIns="91440" bIns="45720" rtlCol="0">
            <a:spAutoFit/>
          </a:bodyPr>
          <a:lstStyle>
            <a:lvl1pPr marL="182880" indent="-182880" algn="l" defTabSz="914400" rtl="0" eaLnBrk="1" latinLnBrk="0" hangingPunct="1">
              <a:spcBef>
                <a:spcPct val="20000"/>
              </a:spcBef>
              <a:buClr>
                <a:schemeClr val="accent6"/>
              </a:buClr>
              <a:buSzPct val="85000"/>
              <a:buFont typeface="Arial" pitchFamily="34" charset="0"/>
              <a:buChar char="•"/>
              <a:defRPr sz="28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2pPr>
            <a:lvl3pPr marL="731520" indent="-182880" algn="l" defTabSz="914400" rtl="0" eaLnBrk="1" latinLnBrk="0" hangingPunct="1">
              <a:spcBef>
                <a:spcPct val="20000"/>
              </a:spcBef>
              <a:buClr>
                <a:schemeClr val="accent6"/>
              </a:buClr>
              <a:buSzPct val="90000"/>
              <a:buFont typeface="Arial" pitchFamily="34" charset="0"/>
              <a:buChar char="•"/>
              <a:defRPr sz="20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800" kern="1200">
                <a:solidFill>
                  <a:schemeClr val="tx1"/>
                </a:solidFill>
                <a:latin typeface="+mn-lt"/>
                <a:ea typeface="+mn-ea"/>
                <a:cs typeface="+mn-cs"/>
              </a:defRPr>
            </a:lvl4pPr>
            <a:lvl5pPr marL="1188720" indent="-137160" algn="l" defTabSz="914400" rtl="0" eaLnBrk="1" latinLnBrk="0" hangingPunct="1">
              <a:spcBef>
                <a:spcPct val="20000"/>
              </a:spcBef>
              <a:buClr>
                <a:schemeClr val="accent6"/>
              </a:buClr>
              <a:buSzPct val="100000"/>
              <a:buFont typeface="Arial" pitchFamily="34" charset="0"/>
              <a:buChar char="•"/>
              <a:defRPr sz="16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a:buClr>
                <a:schemeClr val="tx1"/>
              </a:buClr>
            </a:pPr>
            <a:r>
              <a:rPr lang="en-US" sz="1200" dirty="0">
                <a:latin typeface="Courier New" pitchFamily="49" charset="0"/>
                <a:cs typeface="Courier New" pitchFamily="49" charset="0"/>
              </a:rPr>
              <a:t>I heard so many good things about this place so I was pretty juiced to try it.  I'm from Cali and I heard Shake Shack is comparable to IN-N-OUT and I </a:t>
            </a:r>
            <a:r>
              <a:rPr lang="en-US" sz="1200" dirty="0" err="1">
                <a:latin typeface="Courier New" pitchFamily="49" charset="0"/>
                <a:cs typeface="Courier New" pitchFamily="49" charset="0"/>
              </a:rPr>
              <a:t>gotta</a:t>
            </a:r>
            <a:r>
              <a:rPr lang="en-US" sz="1200" dirty="0">
                <a:latin typeface="Courier New" pitchFamily="49" charset="0"/>
                <a:cs typeface="Courier New" pitchFamily="49" charset="0"/>
              </a:rPr>
              <a:t> say,  Shake </a:t>
            </a:r>
            <a:r>
              <a:rPr lang="en-US" sz="1200" dirty="0" err="1">
                <a:latin typeface="Courier New" pitchFamily="49" charset="0"/>
                <a:cs typeface="Courier New" pitchFamily="49" charset="0"/>
              </a:rPr>
              <a:t>Shake</a:t>
            </a:r>
            <a:r>
              <a:rPr lang="en-US" sz="1200" dirty="0">
                <a:latin typeface="Courier New" pitchFamily="49" charset="0"/>
                <a:cs typeface="Courier New" pitchFamily="49" charset="0"/>
              </a:rPr>
              <a:t> wins hands down.    Surprisingly, the line was short and we waited about 10 MIN. to order.  I ordered a regular cheeseburger, fries and a black/white shake.  So </a:t>
            </a:r>
            <a:r>
              <a:rPr lang="en-US" sz="1200" dirty="0" err="1">
                <a:latin typeface="Courier New" pitchFamily="49" charset="0"/>
                <a:cs typeface="Courier New" pitchFamily="49" charset="0"/>
              </a:rPr>
              <a:t>yummerz</a:t>
            </a:r>
            <a:r>
              <a:rPr lang="en-US" sz="1200" dirty="0">
                <a:latin typeface="Courier New" pitchFamily="49" charset="0"/>
                <a:cs typeface="Courier New" pitchFamily="49" charset="0"/>
              </a:rPr>
              <a:t>.   I love the location too!  It's in the middle of the city and the view is breathtaking.   Definitely one of my favorite places to eat in NYC.</a:t>
            </a:r>
          </a:p>
          <a:p>
            <a:pPr>
              <a:buClr>
                <a:schemeClr val="tx1"/>
              </a:buClr>
            </a:pPr>
            <a:r>
              <a:rPr lang="en-US" sz="1200" dirty="0">
                <a:latin typeface="Courier New" pitchFamily="49" charset="0"/>
                <a:cs typeface="Courier New" pitchFamily="49" charset="0"/>
              </a:rPr>
              <a:t>I'm from California and I must say, Shake Shack is better than IN-N-OUT, all day, </a:t>
            </a:r>
            <a:r>
              <a:rPr lang="en-US" sz="1200" dirty="0" err="1">
                <a:latin typeface="Courier New" pitchFamily="49" charset="0"/>
                <a:cs typeface="Courier New" pitchFamily="49" charset="0"/>
              </a:rPr>
              <a:t>err'day</a:t>
            </a:r>
            <a:r>
              <a:rPr lang="en-US" sz="1200" dirty="0">
                <a:latin typeface="Courier New" pitchFamily="49" charset="0"/>
                <a:cs typeface="Courier New" pitchFamily="49" charset="0"/>
              </a:rPr>
              <a:t>. </a:t>
            </a:r>
          </a:p>
        </p:txBody>
      </p:sp>
      <p:sp>
        <p:nvSpPr>
          <p:cNvPr id="5" name="Content Placeholder 2"/>
          <p:cNvSpPr>
            <a:spLocks noGrp="1"/>
          </p:cNvSpPr>
          <p:nvPr/>
        </p:nvSpPr>
        <p:spPr>
          <a:xfrm>
            <a:off x="2092569" y="2819400"/>
            <a:ext cx="8153400" cy="1905000"/>
          </a:xfrm>
          <a:prstGeom prst="rect">
            <a:avLst/>
          </a:prstGeom>
          <a:solidFill>
            <a:schemeClr val="accent3">
              <a:lumMod val="40000"/>
              <a:lumOff val="60000"/>
            </a:schemeClr>
          </a:solidFill>
        </p:spPr>
        <p:txBody>
          <a:bodyPr vert="horz" lIns="91440" tIns="45720" rIns="91440" bIns="45720" rtlCol="0">
            <a:noAutofit/>
          </a:bodyPr>
          <a:lstStyle>
            <a:lvl1pPr marL="182880" indent="-182880" algn="l" defTabSz="914400" rtl="0" eaLnBrk="1" latinLnBrk="0" hangingPunct="1">
              <a:spcBef>
                <a:spcPct val="20000"/>
              </a:spcBef>
              <a:buClr>
                <a:schemeClr val="accent6"/>
              </a:buClr>
              <a:buSzPct val="85000"/>
              <a:buFont typeface="Arial" pitchFamily="34" charset="0"/>
              <a:buChar char="•"/>
              <a:defRPr sz="28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2pPr>
            <a:lvl3pPr marL="731520" indent="-182880" algn="l" defTabSz="914400" rtl="0" eaLnBrk="1" latinLnBrk="0" hangingPunct="1">
              <a:spcBef>
                <a:spcPct val="20000"/>
              </a:spcBef>
              <a:buClr>
                <a:schemeClr val="accent6"/>
              </a:buClr>
              <a:buSzPct val="90000"/>
              <a:buFont typeface="Arial" pitchFamily="34" charset="0"/>
              <a:buChar char="•"/>
              <a:defRPr sz="20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800" kern="1200">
                <a:solidFill>
                  <a:schemeClr val="tx1"/>
                </a:solidFill>
                <a:latin typeface="+mn-lt"/>
                <a:ea typeface="+mn-ea"/>
                <a:cs typeface="+mn-cs"/>
              </a:defRPr>
            </a:lvl4pPr>
            <a:lvl5pPr marL="1188720" indent="-137160" algn="l" defTabSz="914400" rtl="0" eaLnBrk="1" latinLnBrk="0" hangingPunct="1">
              <a:spcBef>
                <a:spcPct val="20000"/>
              </a:spcBef>
              <a:buClr>
                <a:schemeClr val="accent6"/>
              </a:buClr>
              <a:buSzPct val="100000"/>
              <a:buFont typeface="Arial" pitchFamily="34" charset="0"/>
              <a:buChar char="•"/>
              <a:defRPr sz="16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buNone/>
            </a:pPr>
            <a:r>
              <a:rPr lang="en-US" sz="1050" dirty="0">
                <a:latin typeface="Courier New" pitchFamily="49" charset="0"/>
                <a:cs typeface="Courier New" pitchFamily="49" charset="0"/>
              </a:rPr>
              <a:t>0 1 2 3 4 5 6 7 8 9 10 11 12 13 14 15 16 17 18 19 20 21 22 23 24 25 26 27 28 29 </a:t>
            </a:r>
          </a:p>
          <a:p>
            <a:pPr marL="0" indent="0">
              <a:buNone/>
            </a:pPr>
            <a:r>
              <a:rPr lang="en-US" sz="1050" dirty="0">
                <a:latin typeface="Courier New" pitchFamily="49" charset="0"/>
                <a:cs typeface="Courier New" pitchFamily="49" charset="0"/>
              </a:rPr>
              <a:t>30 31 32 </a:t>
            </a:r>
          </a:p>
          <a:p>
            <a:pPr marL="0" indent="0">
              <a:buNone/>
            </a:pPr>
            <a:r>
              <a:rPr lang="en-US" sz="1050" dirty="0">
                <a:latin typeface="Courier New" pitchFamily="49" charset="0"/>
                <a:cs typeface="Courier New" pitchFamily="49" charset="0"/>
              </a:rPr>
              <a:t>33 34 35 </a:t>
            </a:r>
          </a:p>
          <a:p>
            <a:pPr marL="0" indent="0">
              <a:buNone/>
            </a:pPr>
            <a:r>
              <a:rPr lang="en-US" sz="1050" dirty="0">
                <a:latin typeface="Courier New" pitchFamily="49" charset="0"/>
                <a:cs typeface="Courier New" pitchFamily="49" charset="0"/>
              </a:rPr>
              <a:t>36 37 38 39 40 41 42 43 44 45 46 </a:t>
            </a:r>
          </a:p>
          <a:p>
            <a:pPr marL="0" indent="0">
              <a:buNone/>
            </a:pPr>
            <a:r>
              <a:rPr lang="en-US" sz="1050" dirty="0">
                <a:latin typeface="Courier New" pitchFamily="49" charset="0"/>
                <a:cs typeface="Courier New" pitchFamily="49" charset="0"/>
              </a:rPr>
              <a:t>38 39 47 48 </a:t>
            </a:r>
          </a:p>
          <a:p>
            <a:pPr marL="0" indent="0">
              <a:buNone/>
            </a:pPr>
            <a:r>
              <a:rPr lang="en-US" sz="1050" dirty="0">
                <a:latin typeface="Courier New" pitchFamily="49" charset="0"/>
                <a:cs typeface="Courier New" pitchFamily="49" charset="0"/>
              </a:rPr>
              <a:t>38 39 48 49 50 51 52 53 54 55 56 57 58 </a:t>
            </a:r>
          </a:p>
          <a:p>
            <a:pPr marL="0" indent="0">
              <a:buNone/>
            </a:pPr>
            <a:r>
              <a:rPr lang="en-US" sz="1050" dirty="0">
                <a:latin typeface="Courier New" pitchFamily="49" charset="0"/>
                <a:cs typeface="Courier New" pitchFamily="49" charset="0"/>
              </a:rPr>
              <a:t>32 41 59 60 61 62 </a:t>
            </a:r>
          </a:p>
          <a:p>
            <a:pPr marL="0" indent="0">
              <a:buNone/>
            </a:pPr>
            <a:r>
              <a:rPr lang="en-US" sz="1050" dirty="0">
                <a:latin typeface="Courier New" pitchFamily="49" charset="0"/>
                <a:cs typeface="Courier New" pitchFamily="49" charset="0"/>
              </a:rPr>
              <a:t>3 39 48 </a:t>
            </a:r>
          </a:p>
        </p:txBody>
      </p:sp>
    </p:spTree>
    <p:extLst>
      <p:ext uri="{BB962C8B-B14F-4D97-AF65-F5344CB8AC3E}">
        <p14:creationId xmlns:p14="http://schemas.microsoft.com/office/powerpoint/2010/main" val="126708482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Dependent data</a:t>
            </a:r>
          </a:p>
        </p:txBody>
      </p:sp>
      <p:sp>
        <p:nvSpPr>
          <p:cNvPr id="3" name="Content Placeholder 2"/>
          <p:cNvSpPr>
            <a:spLocks noGrp="1"/>
          </p:cNvSpPr>
          <p:nvPr>
            <p:ph idx="1"/>
          </p:nvPr>
        </p:nvSpPr>
        <p:spPr/>
        <p:txBody>
          <a:bodyPr/>
          <a:lstStyle/>
          <a:p>
            <a:r>
              <a:rPr lang="en-US" dirty="0"/>
              <a:t>In tables we usually consider each object independent of each other.</a:t>
            </a:r>
          </a:p>
          <a:p>
            <a:r>
              <a:rPr lang="en-US" dirty="0"/>
              <a:t>In some cases, there are explicit </a:t>
            </a:r>
            <a:r>
              <a:rPr lang="en-US" dirty="0">
                <a:solidFill>
                  <a:srgbClr val="0070C0"/>
                </a:solidFill>
              </a:rPr>
              <a:t>dependencies</a:t>
            </a:r>
            <a:r>
              <a:rPr lang="en-US" dirty="0"/>
              <a:t> between the data</a:t>
            </a:r>
          </a:p>
          <a:p>
            <a:pPr lvl="1"/>
            <a:r>
              <a:rPr lang="en-US" dirty="0">
                <a:solidFill>
                  <a:srgbClr val="FF3300"/>
                </a:solidFill>
              </a:rPr>
              <a:t>Ordered/Temporal</a:t>
            </a:r>
            <a:r>
              <a:rPr lang="en-US" dirty="0">
                <a:solidFill>
                  <a:srgbClr val="FF0000"/>
                </a:solidFill>
              </a:rPr>
              <a:t> </a:t>
            </a:r>
            <a:r>
              <a:rPr lang="en-US" dirty="0">
                <a:solidFill>
                  <a:srgbClr val="FF3300"/>
                </a:solidFill>
              </a:rPr>
              <a:t>data</a:t>
            </a:r>
            <a:r>
              <a:rPr lang="en-US" dirty="0"/>
              <a:t>: We know the time order of the data</a:t>
            </a:r>
          </a:p>
          <a:p>
            <a:pPr lvl="1"/>
            <a:r>
              <a:rPr lang="en-US" dirty="0">
                <a:solidFill>
                  <a:srgbClr val="FF3300"/>
                </a:solidFill>
              </a:rPr>
              <a:t>Spatial data</a:t>
            </a:r>
            <a:r>
              <a:rPr lang="en-US" dirty="0"/>
              <a:t>: Data that is placed on specific locations</a:t>
            </a:r>
          </a:p>
          <a:p>
            <a:pPr lvl="1"/>
            <a:r>
              <a:rPr lang="en-US" dirty="0">
                <a:solidFill>
                  <a:srgbClr val="FF3300"/>
                </a:solidFill>
              </a:rPr>
              <a:t>Spatiotemporal data</a:t>
            </a:r>
            <a:r>
              <a:rPr lang="en-US" dirty="0"/>
              <a:t>: data with location and time</a:t>
            </a:r>
          </a:p>
          <a:p>
            <a:pPr lvl="1"/>
            <a:r>
              <a:rPr lang="en-US" dirty="0">
                <a:solidFill>
                  <a:srgbClr val="FF3300"/>
                </a:solidFill>
              </a:rPr>
              <a:t>Networked/Graph data</a:t>
            </a:r>
            <a:r>
              <a:rPr lang="en-US" dirty="0"/>
              <a:t>: data with pairwise relationships between entities</a:t>
            </a:r>
          </a:p>
        </p:txBody>
      </p:sp>
    </p:spTree>
    <p:extLst>
      <p:ext uri="{BB962C8B-B14F-4D97-AF65-F5344CB8AC3E}">
        <p14:creationId xmlns:p14="http://schemas.microsoft.com/office/powerpoint/2010/main" val="115255894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0533" name="Rectangle 5"/>
          <p:cNvSpPr>
            <a:spLocks noGrp="1" noChangeArrowheads="1"/>
          </p:cNvSpPr>
          <p:nvPr>
            <p:ph type="title"/>
          </p:nvPr>
        </p:nvSpPr>
        <p:spPr/>
        <p:txBody>
          <a:bodyPr/>
          <a:lstStyle/>
          <a:p>
            <a:r>
              <a:rPr lang="en-US" dirty="0"/>
              <a:t>Ordered Data </a:t>
            </a:r>
          </a:p>
        </p:txBody>
      </p:sp>
      <p:sp>
        <p:nvSpPr>
          <p:cNvPr id="790534" name="Rectangle 6"/>
          <p:cNvSpPr>
            <a:spLocks noGrp="1" noChangeArrowheads="1"/>
          </p:cNvSpPr>
          <p:nvPr>
            <p:ph type="body" idx="1"/>
          </p:nvPr>
        </p:nvSpPr>
        <p:spPr/>
        <p:txBody>
          <a:bodyPr/>
          <a:lstStyle/>
          <a:p>
            <a:r>
              <a:rPr lang="en-US" dirty="0"/>
              <a:t> Genomic </a:t>
            </a:r>
            <a:r>
              <a:rPr lang="en-US" dirty="0">
                <a:solidFill>
                  <a:schemeClr val="accent6">
                    <a:lumMod val="75000"/>
                  </a:schemeClr>
                </a:solidFill>
              </a:rPr>
              <a:t>sequence</a:t>
            </a:r>
            <a:r>
              <a:rPr lang="en-US" dirty="0"/>
              <a:t> data</a:t>
            </a:r>
          </a:p>
          <a:p>
            <a:endParaRPr lang="en-US" dirty="0"/>
          </a:p>
          <a:p>
            <a:endParaRPr lang="en-US" dirty="0"/>
          </a:p>
          <a:p>
            <a:endParaRPr lang="en-US" dirty="0"/>
          </a:p>
          <a:p>
            <a:endParaRPr lang="en-US" dirty="0"/>
          </a:p>
          <a:p>
            <a:endParaRPr lang="en-US" dirty="0"/>
          </a:p>
          <a:p>
            <a:endParaRPr lang="en-US" dirty="0"/>
          </a:p>
          <a:p>
            <a:endParaRPr lang="en-US" dirty="0"/>
          </a:p>
          <a:p>
            <a:r>
              <a:rPr lang="en-US" dirty="0"/>
              <a:t>Data is a long </a:t>
            </a:r>
            <a:r>
              <a:rPr lang="en-US" dirty="0">
                <a:solidFill>
                  <a:schemeClr val="accent6">
                    <a:lumMod val="75000"/>
                  </a:schemeClr>
                </a:solidFill>
              </a:rPr>
              <a:t>ordered</a:t>
            </a:r>
            <a:r>
              <a:rPr lang="en-US" dirty="0"/>
              <a:t> string</a:t>
            </a:r>
          </a:p>
        </p:txBody>
      </p:sp>
      <p:graphicFrame>
        <p:nvGraphicFramePr>
          <p:cNvPr id="790532" name="Object 4"/>
          <p:cNvGraphicFramePr>
            <a:graphicFrameLocks noChangeAspect="1"/>
          </p:cNvGraphicFramePr>
          <p:nvPr/>
        </p:nvGraphicFramePr>
        <p:xfrm>
          <a:off x="3733801" y="2133600"/>
          <a:ext cx="4278313" cy="3651250"/>
        </p:xfrm>
        <a:graphic>
          <a:graphicData uri="http://schemas.openxmlformats.org/presentationml/2006/ole">
            <mc:AlternateContent xmlns:mc="http://schemas.openxmlformats.org/markup-compatibility/2006">
              <mc:Choice xmlns:v="urn:schemas-microsoft-com:vml" Requires="v">
                <p:oleObj spid="_x0000_s25707" name="VISIO" r:id="rId4" imgW="2330196" imgH="1991868" progId="">
                  <p:embed/>
                </p:oleObj>
              </mc:Choice>
              <mc:Fallback>
                <p:oleObj name="VISIO" r:id="rId4" imgW="2330196" imgH="1991868"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33801" y="2133600"/>
                        <a:ext cx="4278313" cy="3651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27969719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Data Mining?</a:t>
            </a:r>
          </a:p>
        </p:txBody>
      </p:sp>
      <p:sp>
        <p:nvSpPr>
          <p:cNvPr id="3" name="Content Placeholder 2"/>
          <p:cNvSpPr>
            <a:spLocks noGrp="1"/>
          </p:cNvSpPr>
          <p:nvPr>
            <p:ph idx="1"/>
          </p:nvPr>
        </p:nvSpPr>
        <p:spPr/>
        <p:txBody>
          <a:bodyPr>
            <a:normAutofit fontScale="85000" lnSpcReduction="10000"/>
          </a:bodyPr>
          <a:lstStyle/>
          <a:p>
            <a:r>
              <a:rPr lang="en-US" dirty="0">
                <a:solidFill>
                  <a:schemeClr val="accent4">
                    <a:lumMod val="75000"/>
                  </a:schemeClr>
                </a:solidFill>
              </a:rPr>
              <a:t>Data mining is the use of </a:t>
            </a:r>
            <a:r>
              <a:rPr lang="en-US" dirty="0">
                <a:solidFill>
                  <a:schemeClr val="accent6">
                    <a:lumMod val="75000"/>
                  </a:schemeClr>
                </a:solidFill>
              </a:rPr>
              <a:t>efficient </a:t>
            </a:r>
            <a:r>
              <a:rPr lang="en-US" dirty="0">
                <a:solidFill>
                  <a:schemeClr val="accent4">
                    <a:lumMod val="75000"/>
                  </a:schemeClr>
                </a:solidFill>
              </a:rPr>
              <a:t> techniques for the analysis of </a:t>
            </a:r>
            <a:r>
              <a:rPr lang="en-US" dirty="0">
                <a:solidFill>
                  <a:schemeClr val="accent6">
                    <a:lumMod val="75000"/>
                  </a:schemeClr>
                </a:solidFill>
              </a:rPr>
              <a:t>very large </a:t>
            </a:r>
            <a:r>
              <a:rPr lang="en-US" dirty="0">
                <a:solidFill>
                  <a:schemeClr val="accent4">
                    <a:lumMod val="75000"/>
                  </a:schemeClr>
                </a:solidFill>
              </a:rPr>
              <a:t>collections of data and the extraction of </a:t>
            </a:r>
            <a:r>
              <a:rPr lang="en-US" dirty="0">
                <a:solidFill>
                  <a:schemeClr val="accent6">
                    <a:lumMod val="75000"/>
                  </a:schemeClr>
                </a:solidFill>
              </a:rPr>
              <a:t>useful</a:t>
            </a:r>
            <a:r>
              <a:rPr lang="en-US" dirty="0">
                <a:solidFill>
                  <a:schemeClr val="accent4">
                    <a:lumMod val="75000"/>
                  </a:schemeClr>
                </a:solidFill>
              </a:rPr>
              <a:t> and possibly </a:t>
            </a:r>
            <a:r>
              <a:rPr lang="en-US" dirty="0">
                <a:solidFill>
                  <a:schemeClr val="accent6">
                    <a:lumMod val="75000"/>
                  </a:schemeClr>
                </a:solidFill>
              </a:rPr>
              <a:t>unexpected</a:t>
            </a:r>
            <a:r>
              <a:rPr lang="en-US" dirty="0">
                <a:solidFill>
                  <a:schemeClr val="accent4">
                    <a:lumMod val="75000"/>
                  </a:schemeClr>
                </a:solidFill>
              </a:rPr>
              <a:t> patterns in data</a:t>
            </a:r>
            <a:r>
              <a:rPr lang="en-US" sz="2400" dirty="0">
                <a:solidFill>
                  <a:schemeClr val="accent4">
                    <a:lumMod val="75000"/>
                  </a:schemeClr>
                </a:solidFill>
              </a:rPr>
              <a:t>.</a:t>
            </a:r>
          </a:p>
          <a:p>
            <a:endParaRPr lang="en-US" dirty="0"/>
          </a:p>
          <a:p>
            <a:r>
              <a:rPr lang="en-US" dirty="0">
                <a:solidFill>
                  <a:schemeClr val="accent4">
                    <a:lumMod val="75000"/>
                  </a:schemeClr>
                </a:solidFill>
              </a:rPr>
              <a:t>“Data mining is the analysis of (often large) observational data sets to find</a:t>
            </a:r>
            <a:r>
              <a:rPr lang="en-US" dirty="0"/>
              <a:t> </a:t>
            </a:r>
            <a:r>
              <a:rPr lang="en-US" dirty="0">
                <a:solidFill>
                  <a:schemeClr val="accent6">
                    <a:lumMod val="75000"/>
                  </a:schemeClr>
                </a:solidFill>
              </a:rPr>
              <a:t>unsuspected</a:t>
            </a:r>
            <a:r>
              <a:rPr lang="en-US" dirty="0"/>
              <a:t> </a:t>
            </a:r>
            <a:r>
              <a:rPr lang="en-US" dirty="0">
                <a:solidFill>
                  <a:schemeClr val="accent6">
                    <a:lumMod val="75000"/>
                  </a:schemeClr>
                </a:solidFill>
              </a:rPr>
              <a:t>relationships</a:t>
            </a:r>
            <a:r>
              <a:rPr lang="en-US" dirty="0"/>
              <a:t> </a:t>
            </a:r>
            <a:r>
              <a:rPr lang="en-US" dirty="0">
                <a:solidFill>
                  <a:schemeClr val="accent4">
                    <a:lumMod val="75000"/>
                  </a:schemeClr>
                </a:solidFill>
              </a:rPr>
              <a:t>and to </a:t>
            </a:r>
            <a:r>
              <a:rPr lang="en-US" dirty="0">
                <a:solidFill>
                  <a:schemeClr val="accent6">
                    <a:lumMod val="75000"/>
                  </a:schemeClr>
                </a:solidFill>
              </a:rPr>
              <a:t>summarize</a:t>
            </a:r>
            <a:r>
              <a:rPr lang="en-US" dirty="0"/>
              <a:t> </a:t>
            </a:r>
            <a:r>
              <a:rPr lang="en-US" dirty="0">
                <a:solidFill>
                  <a:schemeClr val="accent4">
                    <a:lumMod val="75000"/>
                  </a:schemeClr>
                </a:solidFill>
              </a:rPr>
              <a:t>the data in novel ways that are both</a:t>
            </a:r>
            <a:r>
              <a:rPr lang="en-US" dirty="0"/>
              <a:t> </a:t>
            </a:r>
            <a:r>
              <a:rPr lang="en-US" dirty="0">
                <a:solidFill>
                  <a:schemeClr val="accent6">
                    <a:lumMod val="75000"/>
                  </a:schemeClr>
                </a:solidFill>
              </a:rPr>
              <a:t>understandable and useful </a:t>
            </a:r>
            <a:r>
              <a:rPr lang="en-US" dirty="0">
                <a:solidFill>
                  <a:schemeClr val="accent4">
                    <a:lumMod val="75000"/>
                  </a:schemeClr>
                </a:solidFill>
              </a:rPr>
              <a:t>to the data analyst” (Hand, Mannila, Smyth)</a:t>
            </a:r>
          </a:p>
          <a:p>
            <a:endParaRPr lang="en-US" dirty="0"/>
          </a:p>
          <a:p>
            <a:r>
              <a:rPr lang="en-US" dirty="0">
                <a:solidFill>
                  <a:schemeClr val="accent4">
                    <a:lumMod val="75000"/>
                  </a:schemeClr>
                </a:solidFill>
              </a:rPr>
              <a:t>“Data mining is the discovery of </a:t>
            </a:r>
            <a:r>
              <a:rPr lang="en-US" dirty="0">
                <a:solidFill>
                  <a:schemeClr val="accent6">
                    <a:lumMod val="75000"/>
                  </a:schemeClr>
                </a:solidFill>
              </a:rPr>
              <a:t>models</a:t>
            </a:r>
            <a:r>
              <a:rPr lang="en-US" dirty="0"/>
              <a:t> </a:t>
            </a:r>
            <a:r>
              <a:rPr lang="en-US" dirty="0">
                <a:solidFill>
                  <a:schemeClr val="accent4">
                    <a:lumMod val="75000"/>
                  </a:schemeClr>
                </a:solidFill>
              </a:rPr>
              <a:t>for data” (</a:t>
            </a:r>
            <a:r>
              <a:rPr lang="en-US" dirty="0" err="1">
                <a:solidFill>
                  <a:schemeClr val="accent4">
                    <a:lumMod val="75000"/>
                  </a:schemeClr>
                </a:solidFill>
              </a:rPr>
              <a:t>Rajaraman</a:t>
            </a:r>
            <a:r>
              <a:rPr lang="en-US" dirty="0">
                <a:solidFill>
                  <a:schemeClr val="accent4">
                    <a:lumMod val="75000"/>
                  </a:schemeClr>
                </a:solidFill>
              </a:rPr>
              <a:t>, Ullman)</a:t>
            </a:r>
          </a:p>
          <a:p>
            <a:pPr lvl="1"/>
            <a:r>
              <a:rPr lang="en-US" sz="2100" dirty="0"/>
              <a:t>We can have the following types of models</a:t>
            </a:r>
          </a:p>
          <a:p>
            <a:pPr lvl="2"/>
            <a:r>
              <a:rPr lang="en-US" sz="2100" dirty="0"/>
              <a:t>Models that </a:t>
            </a:r>
            <a:r>
              <a:rPr lang="en-US" dirty="0">
                <a:solidFill>
                  <a:schemeClr val="accent6">
                    <a:lumMod val="75000"/>
                  </a:schemeClr>
                </a:solidFill>
              </a:rPr>
              <a:t>explain</a:t>
            </a:r>
            <a:r>
              <a:rPr lang="en-US" dirty="0"/>
              <a:t> the data (e.g., a single function)</a:t>
            </a:r>
          </a:p>
          <a:p>
            <a:pPr lvl="2"/>
            <a:r>
              <a:rPr lang="en-US" dirty="0"/>
              <a:t>Models that </a:t>
            </a:r>
            <a:r>
              <a:rPr lang="en-US" dirty="0">
                <a:solidFill>
                  <a:schemeClr val="accent6">
                    <a:lumMod val="75000"/>
                  </a:schemeClr>
                </a:solidFill>
              </a:rPr>
              <a:t>predict</a:t>
            </a:r>
            <a:r>
              <a:rPr lang="en-US" dirty="0"/>
              <a:t> the future data instances.</a:t>
            </a:r>
          </a:p>
          <a:p>
            <a:pPr lvl="2"/>
            <a:r>
              <a:rPr lang="en-US" dirty="0"/>
              <a:t>Models that </a:t>
            </a:r>
            <a:r>
              <a:rPr lang="en-US" dirty="0">
                <a:solidFill>
                  <a:schemeClr val="accent6">
                    <a:lumMod val="75000"/>
                  </a:schemeClr>
                </a:solidFill>
              </a:rPr>
              <a:t>summarize</a:t>
            </a:r>
            <a:r>
              <a:rPr lang="en-US" dirty="0"/>
              <a:t> the data</a:t>
            </a:r>
          </a:p>
          <a:p>
            <a:pPr lvl="2"/>
            <a:r>
              <a:rPr lang="en-US" dirty="0"/>
              <a:t>Models the </a:t>
            </a:r>
            <a:r>
              <a:rPr lang="en-US" dirty="0">
                <a:solidFill>
                  <a:schemeClr val="accent6">
                    <a:lumMod val="75000"/>
                  </a:schemeClr>
                </a:solidFill>
              </a:rPr>
              <a:t>extract</a:t>
            </a:r>
            <a:r>
              <a:rPr lang="en-US" dirty="0"/>
              <a:t> the most prominent </a:t>
            </a:r>
            <a:r>
              <a:rPr lang="en-US" dirty="0">
                <a:solidFill>
                  <a:schemeClr val="accent6">
                    <a:lumMod val="75000"/>
                  </a:schemeClr>
                </a:solidFill>
              </a:rPr>
              <a:t>features</a:t>
            </a:r>
            <a:r>
              <a:rPr lang="en-US" dirty="0"/>
              <a:t> of the data.</a:t>
            </a:r>
          </a:p>
        </p:txBody>
      </p:sp>
      <p:graphicFrame>
        <p:nvGraphicFramePr>
          <p:cNvPr id="4" name="Object 3"/>
          <p:cNvGraphicFramePr>
            <a:graphicFrameLocks noChangeAspect="1"/>
          </p:cNvGraphicFramePr>
          <p:nvPr>
            <p:extLst>
              <p:ext uri="{D42A27DB-BD31-4B8C-83A1-F6EECF244321}">
                <p14:modId xmlns:p14="http://schemas.microsoft.com/office/powerpoint/2010/main" val="1197385186"/>
              </p:ext>
            </p:extLst>
          </p:nvPr>
        </p:nvGraphicFramePr>
        <p:xfrm>
          <a:off x="9448801" y="457200"/>
          <a:ext cx="895537" cy="1066800"/>
        </p:xfrm>
        <a:graphic>
          <a:graphicData uri="http://schemas.openxmlformats.org/presentationml/2006/ole">
            <mc:AlternateContent xmlns:mc="http://schemas.openxmlformats.org/markup-compatibility/2006">
              <mc:Choice xmlns:v="urn:schemas-microsoft-com:vml" Requires="v">
                <p:oleObj spid="_x0000_s16519" name="Clip" r:id="rId3" imgW="1089050" imgH="1175004" progId="MS_ClipArt_Gallery.2">
                  <p:embed/>
                </p:oleObj>
              </mc:Choice>
              <mc:Fallback>
                <p:oleObj name="Clip" r:id="rId3" imgW="1089050" imgH="1175004" progId="MS_ClipArt_Gallery.2">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48801" y="457200"/>
                        <a:ext cx="895537" cy="1066800"/>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221989272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Ordered Data</a:t>
            </a:r>
          </a:p>
        </p:txBody>
      </p:sp>
      <p:sp>
        <p:nvSpPr>
          <p:cNvPr id="3" name="Content Placeholder 2"/>
          <p:cNvSpPr>
            <a:spLocks noGrp="1"/>
          </p:cNvSpPr>
          <p:nvPr>
            <p:ph idx="1"/>
          </p:nvPr>
        </p:nvSpPr>
        <p:spPr>
          <a:xfrm>
            <a:off x="609600" y="1600200"/>
            <a:ext cx="10972800" cy="4876800"/>
          </a:xfrm>
        </p:spPr>
        <p:txBody>
          <a:bodyPr/>
          <a:lstStyle/>
          <a:p>
            <a:r>
              <a:rPr lang="en-US" dirty="0"/>
              <a:t>Time series</a:t>
            </a:r>
          </a:p>
          <a:p>
            <a:pPr lvl="1"/>
            <a:r>
              <a:rPr lang="en-US" dirty="0"/>
              <a:t>Sequence of ordered (over “time”) numeric values.</a:t>
            </a:r>
          </a:p>
          <a:p>
            <a:pPr lvl="1"/>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71800" y="2667000"/>
            <a:ext cx="5438078" cy="4039114"/>
          </a:xfrm>
          <a:prstGeom prst="rect">
            <a:avLst/>
          </a:prstGeom>
        </p:spPr>
      </p:pic>
    </p:spTree>
    <p:extLst>
      <p:ext uri="{BB962C8B-B14F-4D97-AF65-F5344CB8AC3E}">
        <p14:creationId xmlns:p14="http://schemas.microsoft.com/office/powerpoint/2010/main" val="1337256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Ordered Data</a:t>
            </a:r>
          </a:p>
        </p:txBody>
      </p:sp>
      <p:sp>
        <p:nvSpPr>
          <p:cNvPr id="3" name="Content Placeholder 2"/>
          <p:cNvSpPr>
            <a:spLocks noGrp="1"/>
          </p:cNvSpPr>
          <p:nvPr>
            <p:ph idx="1"/>
          </p:nvPr>
        </p:nvSpPr>
        <p:spPr/>
        <p:txBody>
          <a:bodyPr/>
          <a:lstStyle/>
          <a:p>
            <a:r>
              <a:rPr lang="en-US" dirty="0"/>
              <a:t>Sequence data: Similar to the time series but in this case we have categorical values rather than numerical ones.</a:t>
            </a:r>
          </a:p>
          <a:p>
            <a:r>
              <a:rPr lang="en-US" dirty="0"/>
              <a:t>Example: Event logs</a:t>
            </a:r>
          </a:p>
          <a:p>
            <a:pPr lvl="1"/>
            <a:endParaRPr lang="en-US" dirty="0"/>
          </a:p>
        </p:txBody>
      </p:sp>
      <p:sp>
        <p:nvSpPr>
          <p:cNvPr id="4" name="TextBox 3"/>
          <p:cNvSpPr txBox="1"/>
          <p:nvPr/>
        </p:nvSpPr>
        <p:spPr>
          <a:xfrm>
            <a:off x="152400" y="3457303"/>
            <a:ext cx="24242534" cy="2462213"/>
          </a:xfrm>
          <a:prstGeom prst="rect">
            <a:avLst/>
          </a:prstGeom>
          <a:noFill/>
          <a:ln>
            <a:solidFill>
              <a:schemeClr val="accent1"/>
            </a:solidFill>
          </a:ln>
        </p:spPr>
        <p:txBody>
          <a:bodyPr wrap="none" rtlCol="0">
            <a:spAutoFit/>
          </a:bodyPr>
          <a:lstStyle/>
          <a:p>
            <a:r>
              <a:rPr lang="en-US" sz="1400" dirty="0">
                <a:latin typeface="Courier New" panose="02070309020205020404" pitchFamily="49" charset="0"/>
                <a:cs typeface="Courier New" panose="02070309020205020404" pitchFamily="49" charset="0"/>
              </a:rPr>
              <a:t>fcrawler.looksmart.com - - [26/Apr/2000:00:00:12 -0400] "GET /contacts.html HTTP/1.0" 200 4595 "-" "FAST-WebCrawler/2.1-pre2 (ashen@looksmart.net)" </a:t>
            </a:r>
          </a:p>
          <a:p>
            <a:r>
              <a:rPr lang="en-US" sz="1400" dirty="0">
                <a:latin typeface="Courier New" panose="02070309020205020404" pitchFamily="49" charset="0"/>
                <a:cs typeface="Courier New" panose="02070309020205020404" pitchFamily="49" charset="0"/>
              </a:rPr>
              <a:t>fcrawler.looksmart.com - - [26/Apr/2000:00:17:19 -0400] "GET /news/news.html HTTP/1.0" 200 16716 "-" "FAST-WebCrawler/2.1-pre2 (ashen@looksmart.net)" </a:t>
            </a:r>
          </a:p>
          <a:p>
            <a:endParaRPr lang="en-US" sz="1400" dirty="0">
              <a:latin typeface="Courier New" panose="02070309020205020404" pitchFamily="49" charset="0"/>
              <a:cs typeface="Courier New" panose="02070309020205020404" pitchFamily="49" charset="0"/>
            </a:endParaRPr>
          </a:p>
          <a:p>
            <a:r>
              <a:rPr lang="en-US" sz="1400" dirty="0">
                <a:latin typeface="Courier New" panose="02070309020205020404" pitchFamily="49" charset="0"/>
                <a:cs typeface="Courier New" panose="02070309020205020404" pitchFamily="49" charset="0"/>
              </a:rPr>
              <a:t>ppp931.on.bellglobal.com - - [26/Apr/2000:00:16:12 -0400] "GET /download/windows/asctab31.zip HTTP/1.0" 200 1540096 "</a:t>
            </a:r>
            <a:r>
              <a:rPr lang="en-US" sz="1400" dirty="0">
                <a:latin typeface="Courier New" panose="02070309020205020404" pitchFamily="49" charset="0"/>
                <a:cs typeface="Courier New" panose="02070309020205020404" pitchFamily="49" charset="0"/>
                <a:hlinkClick r:id="rId2"/>
              </a:rPr>
              <a:t>http://www.htmlgoodies.com/downloads/freeware/webdevelopment/15.html</a:t>
            </a:r>
            <a:r>
              <a:rPr lang="en-US" sz="1400" dirty="0">
                <a:latin typeface="Courier New" panose="02070309020205020404" pitchFamily="49" charset="0"/>
                <a:cs typeface="Courier New" panose="02070309020205020404" pitchFamily="49" charset="0"/>
              </a:rPr>
              <a:t>" "Mozilla/4.7 [</a:t>
            </a:r>
            <a:r>
              <a:rPr lang="en-US" sz="1400" dirty="0" err="1">
                <a:latin typeface="Courier New" panose="02070309020205020404" pitchFamily="49" charset="0"/>
                <a:cs typeface="Courier New" panose="02070309020205020404" pitchFamily="49" charset="0"/>
              </a:rPr>
              <a:t>en</a:t>
            </a:r>
            <a:r>
              <a:rPr lang="en-US" sz="1400" dirty="0">
                <a:latin typeface="Courier New" panose="02070309020205020404" pitchFamily="49" charset="0"/>
                <a:cs typeface="Courier New" panose="02070309020205020404" pitchFamily="49" charset="0"/>
              </a:rPr>
              <a:t>]C-SYMPA (Win95; U)" </a:t>
            </a:r>
          </a:p>
          <a:p>
            <a:endParaRPr lang="en-US" sz="1400" dirty="0">
              <a:latin typeface="Courier New" panose="02070309020205020404" pitchFamily="49" charset="0"/>
              <a:cs typeface="Courier New" panose="02070309020205020404" pitchFamily="49" charset="0"/>
            </a:endParaRPr>
          </a:p>
          <a:p>
            <a:r>
              <a:rPr lang="en-US" sz="1400" dirty="0">
                <a:latin typeface="Courier New" panose="02070309020205020404" pitchFamily="49" charset="0"/>
                <a:cs typeface="Courier New" panose="02070309020205020404" pitchFamily="49" charset="0"/>
              </a:rPr>
              <a:t>123.123.123.123 - - [26/Apr/2000:00:23:48 -0400] "GET /pics/wpaper.gif HTTP/1.0" 200 6248 "</a:t>
            </a:r>
            <a:r>
              <a:rPr lang="en-US" sz="1400" dirty="0">
                <a:latin typeface="Courier New" panose="02070309020205020404" pitchFamily="49" charset="0"/>
                <a:cs typeface="Courier New" panose="02070309020205020404" pitchFamily="49" charset="0"/>
                <a:hlinkClick r:id="rId3"/>
              </a:rPr>
              <a:t>http://www.jafsoft.com/asctortf/</a:t>
            </a:r>
            <a:r>
              <a:rPr lang="en-US" sz="1400" dirty="0">
                <a:latin typeface="Courier New" panose="02070309020205020404" pitchFamily="49" charset="0"/>
                <a:cs typeface="Courier New" panose="02070309020205020404" pitchFamily="49" charset="0"/>
              </a:rPr>
              <a:t>" "Mozilla/4.05 (Macintosh; I; PPC)" </a:t>
            </a:r>
          </a:p>
          <a:p>
            <a:r>
              <a:rPr lang="en-US" sz="1400" dirty="0">
                <a:latin typeface="Courier New" panose="02070309020205020404" pitchFamily="49" charset="0"/>
                <a:cs typeface="Courier New" panose="02070309020205020404" pitchFamily="49" charset="0"/>
              </a:rPr>
              <a:t>123.123.123.123 - - [26/Apr/2000:00:23:47 -0400] "GET /</a:t>
            </a:r>
            <a:r>
              <a:rPr lang="en-US" sz="1400" dirty="0" err="1">
                <a:latin typeface="Courier New" panose="02070309020205020404" pitchFamily="49" charset="0"/>
                <a:cs typeface="Courier New" panose="02070309020205020404" pitchFamily="49" charset="0"/>
              </a:rPr>
              <a:t>asctortf</a:t>
            </a:r>
            <a:r>
              <a:rPr lang="en-US" sz="1400" dirty="0">
                <a:latin typeface="Courier New" panose="02070309020205020404" pitchFamily="49" charset="0"/>
                <a:cs typeface="Courier New" panose="02070309020205020404" pitchFamily="49" charset="0"/>
              </a:rPr>
              <a:t>/ HTTP/1.0" 200 8130 "</a:t>
            </a:r>
            <a:r>
              <a:rPr lang="en-US" sz="1400" dirty="0">
                <a:latin typeface="Courier New" panose="02070309020205020404" pitchFamily="49" charset="0"/>
                <a:cs typeface="Courier New" panose="02070309020205020404" pitchFamily="49" charset="0"/>
                <a:hlinkClick r:id="rId4"/>
              </a:rPr>
              <a:t>http://search.netscape.com/Computers/</a:t>
            </a:r>
            <a:r>
              <a:rPr lang="en-US" sz="1400" dirty="0" err="1">
                <a:latin typeface="Courier New" panose="02070309020205020404" pitchFamily="49" charset="0"/>
                <a:cs typeface="Courier New" panose="02070309020205020404" pitchFamily="49" charset="0"/>
                <a:hlinkClick r:id="rId4"/>
              </a:rPr>
              <a:t>Data_Formats</a:t>
            </a:r>
            <a:r>
              <a:rPr lang="en-US" sz="1400" dirty="0">
                <a:latin typeface="Courier New" panose="02070309020205020404" pitchFamily="49" charset="0"/>
                <a:cs typeface="Courier New" panose="02070309020205020404" pitchFamily="49" charset="0"/>
                <a:hlinkClick r:id="rId4"/>
              </a:rPr>
              <a:t>/Document/Text/RTF</a:t>
            </a:r>
            <a:r>
              <a:rPr lang="en-US" sz="1400" dirty="0">
                <a:latin typeface="Courier New" panose="02070309020205020404" pitchFamily="49" charset="0"/>
                <a:cs typeface="Courier New" panose="02070309020205020404" pitchFamily="49" charset="0"/>
              </a:rPr>
              <a:t>" "Mozilla/4.05 (Macintosh; I; PPC)" </a:t>
            </a:r>
          </a:p>
          <a:p>
            <a:r>
              <a:rPr lang="en-US" sz="1400" dirty="0">
                <a:latin typeface="Courier New" panose="02070309020205020404" pitchFamily="49" charset="0"/>
                <a:cs typeface="Courier New" panose="02070309020205020404" pitchFamily="49" charset="0"/>
              </a:rPr>
              <a:t>123.123.123.123 - - [26/Apr/2000:00:23:48 -0400] "GET /pics/5star2000.gif HTTP/1.0" 200 4005 "</a:t>
            </a:r>
            <a:r>
              <a:rPr lang="en-US" sz="1400" dirty="0">
                <a:latin typeface="Courier New" panose="02070309020205020404" pitchFamily="49" charset="0"/>
                <a:cs typeface="Courier New" panose="02070309020205020404" pitchFamily="49" charset="0"/>
                <a:hlinkClick r:id="rId3"/>
              </a:rPr>
              <a:t>http://www.jafsoft.com/asctortf/</a:t>
            </a:r>
            <a:r>
              <a:rPr lang="en-US" sz="1400" dirty="0">
                <a:latin typeface="Courier New" panose="02070309020205020404" pitchFamily="49" charset="0"/>
                <a:cs typeface="Courier New" panose="02070309020205020404" pitchFamily="49" charset="0"/>
              </a:rPr>
              <a:t>" "Mozilla/4.05 (Macintosh; I; PPC)" </a:t>
            </a:r>
          </a:p>
          <a:p>
            <a:r>
              <a:rPr lang="en-US" sz="1400" dirty="0">
                <a:latin typeface="Courier New" panose="02070309020205020404" pitchFamily="49" charset="0"/>
                <a:cs typeface="Courier New" panose="02070309020205020404" pitchFamily="49" charset="0"/>
              </a:rPr>
              <a:t>123.123.123.123 - - [26/Apr/2000:00:23:50 -0400] "GET /pics/5star.gif HTTP/1.0" 200 1031 "</a:t>
            </a:r>
            <a:r>
              <a:rPr lang="en-US" sz="1400" dirty="0">
                <a:latin typeface="Courier New" panose="02070309020205020404" pitchFamily="49" charset="0"/>
                <a:cs typeface="Courier New" panose="02070309020205020404" pitchFamily="49" charset="0"/>
                <a:hlinkClick r:id="rId3"/>
              </a:rPr>
              <a:t>http://www.jafsoft.com/asctortf/</a:t>
            </a:r>
            <a:r>
              <a:rPr lang="en-US" sz="1400" dirty="0">
                <a:latin typeface="Courier New" panose="02070309020205020404" pitchFamily="49" charset="0"/>
                <a:cs typeface="Courier New" panose="02070309020205020404" pitchFamily="49" charset="0"/>
              </a:rPr>
              <a:t>" "Mozilla/4.05 (Macintosh; I; PPC)" </a:t>
            </a:r>
          </a:p>
          <a:p>
            <a:r>
              <a:rPr lang="en-US" sz="1400" dirty="0">
                <a:latin typeface="Courier New" panose="02070309020205020404" pitchFamily="49" charset="0"/>
                <a:cs typeface="Courier New" panose="02070309020205020404" pitchFamily="49" charset="0"/>
              </a:rPr>
              <a:t>123.123.123.123 - - [26/Apr/2000:00:23:51 -0400] "GET /pics/a2hlogo.jpg HTTP/1.0" 200 4282 "</a:t>
            </a:r>
            <a:r>
              <a:rPr lang="en-US" sz="1400" dirty="0">
                <a:latin typeface="Courier New" panose="02070309020205020404" pitchFamily="49" charset="0"/>
                <a:cs typeface="Courier New" panose="02070309020205020404" pitchFamily="49" charset="0"/>
                <a:hlinkClick r:id="rId3"/>
              </a:rPr>
              <a:t>http://www.jafsoft.com/asctortf/</a:t>
            </a:r>
            <a:r>
              <a:rPr lang="en-US" sz="1400" dirty="0">
                <a:latin typeface="Courier New" panose="02070309020205020404" pitchFamily="49" charset="0"/>
                <a:cs typeface="Courier New" panose="02070309020205020404" pitchFamily="49" charset="0"/>
              </a:rPr>
              <a:t>" "Mozilla/4.05 (Macintosh; I; PPC)" </a:t>
            </a:r>
          </a:p>
          <a:p>
            <a:r>
              <a:rPr lang="en-US" sz="1400" dirty="0">
                <a:latin typeface="Courier New" panose="02070309020205020404" pitchFamily="49" charset="0"/>
                <a:cs typeface="Courier New" panose="02070309020205020404" pitchFamily="49" charset="0"/>
              </a:rPr>
              <a:t>123.123.123.123 - - [26/Apr/2000:00:23:51 -0400] "GET /</a:t>
            </a:r>
            <a:r>
              <a:rPr lang="en-US" sz="1400" dirty="0" err="1">
                <a:latin typeface="Courier New" panose="02070309020205020404" pitchFamily="49" charset="0"/>
                <a:cs typeface="Courier New" panose="02070309020205020404" pitchFamily="49" charset="0"/>
              </a:rPr>
              <a:t>cgi</a:t>
            </a:r>
            <a:r>
              <a:rPr lang="en-US" sz="1400" dirty="0">
                <a:latin typeface="Courier New" panose="02070309020205020404" pitchFamily="49" charset="0"/>
                <a:cs typeface="Courier New" panose="02070309020205020404" pitchFamily="49" charset="0"/>
              </a:rPr>
              <a:t>-bin/newcount?jafsof3&amp;width=4&amp;font=</a:t>
            </a:r>
            <a:r>
              <a:rPr lang="en-US" sz="1400" dirty="0" err="1">
                <a:latin typeface="Courier New" panose="02070309020205020404" pitchFamily="49" charset="0"/>
                <a:cs typeface="Courier New" panose="02070309020205020404" pitchFamily="49" charset="0"/>
              </a:rPr>
              <a:t>digital&amp;noshow</a:t>
            </a:r>
            <a:r>
              <a:rPr lang="en-US" sz="1400" dirty="0">
                <a:latin typeface="Courier New" panose="02070309020205020404" pitchFamily="49" charset="0"/>
                <a:cs typeface="Courier New" panose="02070309020205020404" pitchFamily="49" charset="0"/>
              </a:rPr>
              <a:t> HTTP/1.0" 200 36 "</a:t>
            </a:r>
            <a:r>
              <a:rPr lang="en-US" sz="1400" dirty="0">
                <a:latin typeface="Courier New" panose="02070309020205020404" pitchFamily="49" charset="0"/>
                <a:cs typeface="Courier New" panose="02070309020205020404" pitchFamily="49" charset="0"/>
                <a:hlinkClick r:id="rId3"/>
              </a:rPr>
              <a:t>http://www.jafsoft.com/asctortf/</a:t>
            </a:r>
            <a:r>
              <a:rPr lang="en-US" sz="1400" dirty="0">
                <a:latin typeface="Courier New" panose="02070309020205020404" pitchFamily="49" charset="0"/>
                <a:cs typeface="Courier New" panose="02070309020205020404" pitchFamily="49" charset="0"/>
              </a:rPr>
              <a:t>" "Mozilla/4.05 (Macintosh; I; PPC)" </a:t>
            </a:r>
          </a:p>
        </p:txBody>
      </p:sp>
    </p:spTree>
    <p:extLst>
      <p:ext uri="{BB962C8B-B14F-4D97-AF65-F5344CB8AC3E}">
        <p14:creationId xmlns:p14="http://schemas.microsoft.com/office/powerpoint/2010/main" val="104080663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Spatial data</a:t>
            </a:r>
          </a:p>
        </p:txBody>
      </p:sp>
      <p:sp>
        <p:nvSpPr>
          <p:cNvPr id="3" name="Content Placeholder 2"/>
          <p:cNvSpPr>
            <a:spLocks noGrp="1"/>
          </p:cNvSpPr>
          <p:nvPr>
            <p:ph idx="1"/>
          </p:nvPr>
        </p:nvSpPr>
        <p:spPr>
          <a:xfrm>
            <a:off x="533400" y="1600200"/>
            <a:ext cx="11353800" cy="2514600"/>
          </a:xfrm>
        </p:spPr>
        <p:txBody>
          <a:bodyPr>
            <a:normAutofit/>
          </a:bodyPr>
          <a:lstStyle/>
          <a:p>
            <a:r>
              <a:rPr lang="en-US" dirty="0"/>
              <a:t>Attribute values that can be arranged with </a:t>
            </a:r>
            <a:r>
              <a:rPr lang="en-US" dirty="0">
                <a:solidFill>
                  <a:srgbClr val="FF3300"/>
                </a:solidFill>
              </a:rPr>
              <a:t>geographic co-ordinates</a:t>
            </a:r>
          </a:p>
          <a:p>
            <a:pPr lvl="1"/>
            <a:r>
              <a:rPr lang="en-US" dirty="0"/>
              <a:t>Measurements of temperature/pressure in different locations.</a:t>
            </a:r>
          </a:p>
          <a:p>
            <a:pPr lvl="1"/>
            <a:r>
              <a:rPr lang="en-US" dirty="0"/>
              <a:t>Sales numbers in different stores</a:t>
            </a:r>
          </a:p>
          <a:p>
            <a:pPr lvl="1"/>
            <a:r>
              <a:rPr lang="en-US" dirty="0"/>
              <a:t>The majority party in the country states (categorical)</a:t>
            </a:r>
          </a:p>
          <a:p>
            <a:r>
              <a:rPr lang="en-US" dirty="0"/>
              <a:t>Such data can be nicely </a:t>
            </a:r>
            <a:r>
              <a:rPr lang="en-US" dirty="0">
                <a:solidFill>
                  <a:srgbClr val="0070C0"/>
                </a:solidFill>
              </a:rPr>
              <a:t>visualized</a:t>
            </a:r>
            <a:r>
              <a:rPr lang="en-US" dirty="0"/>
              <a:t>.</a:t>
            </a:r>
          </a:p>
        </p:txBody>
      </p:sp>
      <p:pic>
        <p:nvPicPr>
          <p:cNvPr id="4" name="Picture 2" descr="Related image">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3962400"/>
            <a:ext cx="2743200" cy="27258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041098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Spatiotemporal data	</a:t>
            </a:r>
          </a:p>
        </p:txBody>
      </p:sp>
      <p:sp>
        <p:nvSpPr>
          <p:cNvPr id="3" name="Content Placeholder 2"/>
          <p:cNvSpPr>
            <a:spLocks noGrp="1"/>
          </p:cNvSpPr>
          <p:nvPr>
            <p:ph idx="1"/>
          </p:nvPr>
        </p:nvSpPr>
        <p:spPr>
          <a:xfrm>
            <a:off x="609600" y="1600200"/>
            <a:ext cx="10972800" cy="4876800"/>
          </a:xfrm>
        </p:spPr>
        <p:txBody>
          <a:bodyPr>
            <a:normAutofit/>
          </a:bodyPr>
          <a:lstStyle/>
          <a:p>
            <a:r>
              <a:rPr lang="en-US" sz="3200" dirty="0"/>
              <a:t>Data that have both spatial and temporal aspects</a:t>
            </a:r>
          </a:p>
          <a:p>
            <a:pPr lvl="1"/>
            <a:r>
              <a:rPr lang="en-US" sz="2800" dirty="0"/>
              <a:t>Measurements in </a:t>
            </a:r>
            <a:r>
              <a:rPr lang="en-US" sz="2800" dirty="0">
                <a:solidFill>
                  <a:srgbClr val="0070C0"/>
                </a:solidFill>
              </a:rPr>
              <a:t>different locations over time </a:t>
            </a:r>
          </a:p>
          <a:p>
            <a:pPr lvl="2"/>
            <a:r>
              <a:rPr lang="en-US" sz="2400" dirty="0"/>
              <a:t>Pressure, Temperature, Humidity</a:t>
            </a:r>
          </a:p>
          <a:p>
            <a:pPr lvl="1"/>
            <a:r>
              <a:rPr lang="en-US" sz="2800" dirty="0"/>
              <a:t>Measurements that </a:t>
            </a:r>
            <a:r>
              <a:rPr lang="en-US" sz="2800" dirty="0">
                <a:solidFill>
                  <a:srgbClr val="0070C0"/>
                </a:solidFill>
              </a:rPr>
              <a:t>move in space over time</a:t>
            </a:r>
          </a:p>
          <a:p>
            <a:pPr lvl="2"/>
            <a:r>
              <a:rPr lang="en-US" sz="2400" dirty="0"/>
              <a:t>Traffic, </a:t>
            </a:r>
            <a:r>
              <a:rPr lang="en-US" sz="2400" dirty="0">
                <a:solidFill>
                  <a:srgbClr val="FF3300"/>
                </a:solidFill>
              </a:rPr>
              <a:t>Trajectories</a:t>
            </a:r>
            <a:r>
              <a:rPr lang="en-US" sz="2400" dirty="0"/>
              <a:t> of moving objects</a:t>
            </a:r>
          </a:p>
        </p:txBody>
      </p:sp>
    </p:spTree>
    <p:extLst>
      <p:ext uri="{BB962C8B-B14F-4D97-AF65-F5344CB8AC3E}">
        <p14:creationId xmlns:p14="http://schemas.microsoft.com/office/powerpoint/2010/main" val="322829450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3367" name="Rectangle 7"/>
          <p:cNvSpPr>
            <a:spLocks noGrp="1" noChangeArrowheads="1"/>
          </p:cNvSpPr>
          <p:nvPr>
            <p:ph type="title"/>
          </p:nvPr>
        </p:nvSpPr>
        <p:spPr/>
        <p:txBody>
          <a:bodyPr/>
          <a:lstStyle/>
          <a:p>
            <a:r>
              <a:rPr lang="en-US"/>
              <a:t>Graph Data </a:t>
            </a:r>
          </a:p>
        </p:txBody>
      </p:sp>
      <p:sp>
        <p:nvSpPr>
          <p:cNvPr id="783368" name="Rectangle 8"/>
          <p:cNvSpPr>
            <a:spLocks noGrp="1" noChangeArrowheads="1"/>
          </p:cNvSpPr>
          <p:nvPr>
            <p:ph type="body" idx="1"/>
          </p:nvPr>
        </p:nvSpPr>
        <p:spPr>
          <a:xfrm>
            <a:off x="533400" y="1568606"/>
            <a:ext cx="11201400" cy="2599288"/>
          </a:xfrm>
        </p:spPr>
        <p:txBody>
          <a:bodyPr>
            <a:normAutofit lnSpcReduction="10000"/>
          </a:bodyPr>
          <a:lstStyle/>
          <a:p>
            <a:r>
              <a:rPr lang="en-US" dirty="0"/>
              <a:t>Graph data: a collection of </a:t>
            </a:r>
            <a:r>
              <a:rPr lang="en-US" dirty="0">
                <a:solidFill>
                  <a:srgbClr val="FF9900"/>
                </a:solidFill>
              </a:rPr>
              <a:t>entities</a:t>
            </a:r>
            <a:r>
              <a:rPr lang="en-US" dirty="0"/>
              <a:t> and their </a:t>
            </a:r>
            <a:r>
              <a:rPr lang="en-US" dirty="0">
                <a:solidFill>
                  <a:srgbClr val="0070C0"/>
                </a:solidFill>
              </a:rPr>
              <a:t>pairwise relationships</a:t>
            </a:r>
            <a:r>
              <a:rPr lang="en-US" dirty="0"/>
              <a:t>. </a:t>
            </a:r>
          </a:p>
          <a:p>
            <a:r>
              <a:rPr lang="en-US" dirty="0"/>
              <a:t>Examples:</a:t>
            </a:r>
          </a:p>
          <a:p>
            <a:pPr lvl="1"/>
            <a:r>
              <a:rPr lang="en-US" dirty="0"/>
              <a:t>Web pages and hyperlinks</a:t>
            </a:r>
          </a:p>
          <a:p>
            <a:pPr lvl="1"/>
            <a:r>
              <a:rPr lang="en-US" dirty="0"/>
              <a:t>Facebook users and friendships</a:t>
            </a:r>
          </a:p>
          <a:p>
            <a:pPr lvl="1"/>
            <a:r>
              <a:rPr lang="en-US" dirty="0"/>
              <a:t>The connections between brain neurons</a:t>
            </a:r>
          </a:p>
          <a:p>
            <a:pPr lvl="1"/>
            <a:r>
              <a:rPr lang="en-US" dirty="0"/>
              <a:t>Genes that regulate each </a:t>
            </a:r>
            <a:r>
              <a:rPr lang="en-US" dirty="0" err="1"/>
              <a:t>oterh</a:t>
            </a:r>
            <a:endParaRPr lang="en-US" dirty="0"/>
          </a:p>
        </p:txBody>
      </p:sp>
      <p:sp>
        <p:nvSpPr>
          <p:cNvPr id="2" name="TextBox 1"/>
          <p:cNvSpPr txBox="1"/>
          <p:nvPr/>
        </p:nvSpPr>
        <p:spPr>
          <a:xfrm>
            <a:off x="685800" y="4334063"/>
            <a:ext cx="5715000" cy="1200329"/>
          </a:xfrm>
          <a:prstGeom prst="rect">
            <a:avLst/>
          </a:prstGeom>
          <a:noFill/>
        </p:spPr>
        <p:txBody>
          <a:bodyPr wrap="square" rtlCol="0">
            <a:spAutoFit/>
          </a:bodyPr>
          <a:lstStyle/>
          <a:p>
            <a:r>
              <a:rPr lang="en-US" sz="2400" dirty="0"/>
              <a:t>In this case the data consists of </a:t>
            </a:r>
            <a:r>
              <a:rPr lang="en-US" sz="2400" dirty="0">
                <a:solidFill>
                  <a:schemeClr val="accent6">
                    <a:lumMod val="75000"/>
                  </a:schemeClr>
                </a:solidFill>
              </a:rPr>
              <a:t>pairs</a:t>
            </a:r>
            <a:r>
              <a:rPr lang="en-US" sz="2400" dirty="0"/>
              <a:t>:</a:t>
            </a:r>
          </a:p>
          <a:p>
            <a:endParaRPr lang="en-US" sz="2400" dirty="0"/>
          </a:p>
          <a:p>
            <a:r>
              <a:rPr lang="en-US" sz="2400" dirty="0"/>
              <a:t>Who links to whom</a:t>
            </a:r>
          </a:p>
        </p:txBody>
      </p:sp>
      <p:grpSp>
        <p:nvGrpSpPr>
          <p:cNvPr id="6" name="Group 5"/>
          <p:cNvGrpSpPr/>
          <p:nvPr/>
        </p:nvGrpSpPr>
        <p:grpSpPr>
          <a:xfrm>
            <a:off x="7886700" y="2487007"/>
            <a:ext cx="3314700" cy="3694112"/>
            <a:chOff x="5434013" y="2687638"/>
            <a:chExt cx="3314700" cy="3694112"/>
          </a:xfrm>
        </p:grpSpPr>
        <p:sp>
          <p:nvSpPr>
            <p:cNvPr id="7" name="Oval 4"/>
            <p:cNvSpPr>
              <a:spLocks noChangeArrowheads="1"/>
            </p:cNvSpPr>
            <p:nvPr/>
          </p:nvSpPr>
          <p:spPr bwMode="auto">
            <a:xfrm>
              <a:off x="5578475" y="4056063"/>
              <a:ext cx="287338" cy="287337"/>
            </a:xfrm>
            <a:prstGeom prst="ellipse">
              <a:avLst/>
            </a:prstGeom>
            <a:solidFill>
              <a:srgbClr val="00B0F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 name="Oval 5"/>
            <p:cNvSpPr>
              <a:spLocks noChangeArrowheads="1"/>
            </p:cNvSpPr>
            <p:nvPr/>
          </p:nvSpPr>
          <p:spPr bwMode="auto">
            <a:xfrm>
              <a:off x="7089775" y="3119438"/>
              <a:ext cx="287338" cy="287337"/>
            </a:xfrm>
            <a:prstGeom prst="ellipse">
              <a:avLst/>
            </a:prstGeom>
            <a:solidFill>
              <a:srgbClr val="00B0F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 name="Oval 6"/>
            <p:cNvSpPr>
              <a:spLocks noChangeArrowheads="1"/>
            </p:cNvSpPr>
            <p:nvPr/>
          </p:nvSpPr>
          <p:spPr bwMode="auto">
            <a:xfrm>
              <a:off x="8386763" y="4271963"/>
              <a:ext cx="287337" cy="287337"/>
            </a:xfrm>
            <a:prstGeom prst="ellipse">
              <a:avLst/>
            </a:prstGeom>
            <a:solidFill>
              <a:srgbClr val="00B0F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 name="Oval 7"/>
            <p:cNvSpPr>
              <a:spLocks noChangeArrowheads="1"/>
            </p:cNvSpPr>
            <p:nvPr/>
          </p:nvSpPr>
          <p:spPr bwMode="auto">
            <a:xfrm>
              <a:off x="6154738" y="5567363"/>
              <a:ext cx="287337" cy="287337"/>
            </a:xfrm>
            <a:prstGeom prst="ellipse">
              <a:avLst/>
            </a:prstGeom>
            <a:solidFill>
              <a:srgbClr val="00B0F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 name="Oval 8"/>
            <p:cNvSpPr>
              <a:spLocks noChangeArrowheads="1"/>
            </p:cNvSpPr>
            <p:nvPr/>
          </p:nvSpPr>
          <p:spPr bwMode="auto">
            <a:xfrm>
              <a:off x="7810500" y="5711825"/>
              <a:ext cx="287338" cy="287338"/>
            </a:xfrm>
            <a:prstGeom prst="ellipse">
              <a:avLst/>
            </a:prstGeom>
            <a:solidFill>
              <a:srgbClr val="00B0F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 name="Text Box 9"/>
            <p:cNvSpPr txBox="1">
              <a:spLocks noChangeArrowheads="1"/>
            </p:cNvSpPr>
            <p:nvPr/>
          </p:nvSpPr>
          <p:spPr bwMode="auto">
            <a:xfrm>
              <a:off x="5434013" y="4271963"/>
              <a:ext cx="309562"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atin typeface="Tahoma" pitchFamily="34" charset="0"/>
                </a:rPr>
                <a:t>1</a:t>
              </a:r>
            </a:p>
          </p:txBody>
        </p:sp>
        <p:sp>
          <p:nvSpPr>
            <p:cNvPr id="14" name="Text Box 10"/>
            <p:cNvSpPr txBox="1">
              <a:spLocks noChangeArrowheads="1"/>
            </p:cNvSpPr>
            <p:nvPr/>
          </p:nvSpPr>
          <p:spPr bwMode="auto">
            <a:xfrm>
              <a:off x="7089775" y="2687638"/>
              <a:ext cx="309563"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atin typeface="Tahoma" pitchFamily="34" charset="0"/>
                </a:rPr>
                <a:t>2</a:t>
              </a:r>
            </a:p>
          </p:txBody>
        </p:sp>
        <p:sp>
          <p:nvSpPr>
            <p:cNvPr id="15" name="Text Box 11"/>
            <p:cNvSpPr txBox="1">
              <a:spLocks noChangeArrowheads="1"/>
            </p:cNvSpPr>
            <p:nvPr/>
          </p:nvSpPr>
          <p:spPr bwMode="auto">
            <a:xfrm>
              <a:off x="8439150" y="4575175"/>
              <a:ext cx="30956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atin typeface="Tahoma" pitchFamily="34" charset="0"/>
                </a:rPr>
                <a:t>3</a:t>
              </a:r>
            </a:p>
          </p:txBody>
        </p:sp>
        <p:sp>
          <p:nvSpPr>
            <p:cNvPr id="16" name="Text Box 12"/>
            <p:cNvSpPr txBox="1">
              <a:spLocks noChangeArrowheads="1"/>
            </p:cNvSpPr>
            <p:nvPr/>
          </p:nvSpPr>
          <p:spPr bwMode="auto">
            <a:xfrm>
              <a:off x="7862888" y="6015038"/>
              <a:ext cx="309562"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atin typeface="Tahoma" pitchFamily="34" charset="0"/>
                </a:rPr>
                <a:t>4</a:t>
              </a:r>
            </a:p>
          </p:txBody>
        </p:sp>
        <p:sp>
          <p:nvSpPr>
            <p:cNvPr id="17" name="Text Box 13"/>
            <p:cNvSpPr txBox="1">
              <a:spLocks noChangeArrowheads="1"/>
            </p:cNvSpPr>
            <p:nvPr/>
          </p:nvSpPr>
          <p:spPr bwMode="auto">
            <a:xfrm>
              <a:off x="6134100" y="5942013"/>
              <a:ext cx="309563"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atin typeface="Tahoma" pitchFamily="34" charset="0"/>
                </a:rPr>
                <a:t>5</a:t>
              </a:r>
            </a:p>
          </p:txBody>
        </p:sp>
        <p:sp>
          <p:nvSpPr>
            <p:cNvPr id="18" name="Line 14"/>
            <p:cNvSpPr>
              <a:spLocks noChangeShapeType="1"/>
            </p:cNvSpPr>
            <p:nvPr/>
          </p:nvSpPr>
          <p:spPr bwMode="auto">
            <a:xfrm flipV="1">
              <a:off x="5865813" y="3335338"/>
              <a:ext cx="1223962" cy="792162"/>
            </a:xfrm>
            <a:prstGeom prst="line">
              <a:avLst/>
            </a:prstGeom>
            <a:noFill/>
            <a:ln w="19050">
              <a:solidFill>
                <a:schemeClr val="tx1"/>
              </a:solidFill>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 name="Line 15"/>
            <p:cNvSpPr>
              <a:spLocks noChangeShapeType="1"/>
            </p:cNvSpPr>
            <p:nvPr/>
          </p:nvSpPr>
          <p:spPr bwMode="auto">
            <a:xfrm>
              <a:off x="7378700" y="3335338"/>
              <a:ext cx="1008063" cy="1008062"/>
            </a:xfrm>
            <a:prstGeom prst="line">
              <a:avLst/>
            </a:prstGeom>
            <a:noFill/>
            <a:ln w="19050">
              <a:solidFill>
                <a:schemeClr val="tx1"/>
              </a:solidFill>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 name="Line 16"/>
            <p:cNvSpPr>
              <a:spLocks noChangeShapeType="1"/>
            </p:cNvSpPr>
            <p:nvPr/>
          </p:nvSpPr>
          <p:spPr bwMode="auto">
            <a:xfrm>
              <a:off x="5865813" y="4198938"/>
              <a:ext cx="2449512" cy="215900"/>
            </a:xfrm>
            <a:prstGeom prst="line">
              <a:avLst/>
            </a:prstGeom>
            <a:noFill/>
            <a:ln w="19050">
              <a:solidFill>
                <a:schemeClr val="tx1"/>
              </a:solidFill>
              <a:round/>
              <a:headEnd type="triangl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 name="Line 17"/>
            <p:cNvSpPr>
              <a:spLocks noChangeShapeType="1"/>
            </p:cNvSpPr>
            <p:nvPr/>
          </p:nvSpPr>
          <p:spPr bwMode="auto">
            <a:xfrm flipV="1">
              <a:off x="8026400" y="4559300"/>
              <a:ext cx="431800" cy="1152525"/>
            </a:xfrm>
            <a:prstGeom prst="line">
              <a:avLst/>
            </a:prstGeom>
            <a:noFill/>
            <a:ln w="19050">
              <a:solidFill>
                <a:schemeClr val="tx1"/>
              </a:solidFill>
              <a:round/>
              <a:headEnd type="triangl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 name="Line 18"/>
            <p:cNvSpPr>
              <a:spLocks noChangeShapeType="1"/>
            </p:cNvSpPr>
            <p:nvPr/>
          </p:nvSpPr>
          <p:spPr bwMode="auto">
            <a:xfrm>
              <a:off x="6442075" y="5711825"/>
              <a:ext cx="1368425" cy="144463"/>
            </a:xfrm>
            <a:prstGeom prst="line">
              <a:avLst/>
            </a:prstGeom>
            <a:noFill/>
            <a:ln w="19050">
              <a:solidFill>
                <a:schemeClr val="tx1"/>
              </a:solidFill>
              <a:round/>
              <a:headEnd type="triangl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3" name="TextBox 2"/>
          <p:cNvSpPr txBox="1"/>
          <p:nvPr/>
        </p:nvSpPr>
        <p:spPr>
          <a:xfrm>
            <a:off x="695904" y="5856703"/>
            <a:ext cx="3944541" cy="461665"/>
          </a:xfrm>
          <a:prstGeom prst="rect">
            <a:avLst/>
          </a:prstGeom>
          <a:noFill/>
        </p:spPr>
        <p:txBody>
          <a:bodyPr wrap="none" rtlCol="0">
            <a:spAutoFit/>
          </a:bodyPr>
          <a:lstStyle/>
          <a:p>
            <a:r>
              <a:rPr lang="en-US" sz="2400" dirty="0"/>
              <a:t>We may have </a:t>
            </a:r>
            <a:r>
              <a:rPr lang="en-US" sz="2400" dirty="0">
                <a:solidFill>
                  <a:srgbClr val="FF0000"/>
                </a:solidFill>
              </a:rPr>
              <a:t>directed</a:t>
            </a:r>
            <a:r>
              <a:rPr lang="en-US" sz="2400" dirty="0"/>
              <a:t> links</a:t>
            </a:r>
          </a:p>
        </p:txBody>
      </p:sp>
    </p:spTree>
    <p:extLst>
      <p:ext uri="{BB962C8B-B14F-4D97-AF65-F5344CB8AC3E}">
        <p14:creationId xmlns:p14="http://schemas.microsoft.com/office/powerpoint/2010/main" val="256242826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3367" name="Rectangle 7"/>
          <p:cNvSpPr>
            <a:spLocks noGrp="1" noChangeArrowheads="1"/>
          </p:cNvSpPr>
          <p:nvPr>
            <p:ph type="title"/>
          </p:nvPr>
        </p:nvSpPr>
        <p:spPr/>
        <p:txBody>
          <a:bodyPr/>
          <a:lstStyle/>
          <a:p>
            <a:r>
              <a:rPr lang="en-US"/>
              <a:t>Graph Data </a:t>
            </a:r>
          </a:p>
        </p:txBody>
      </p:sp>
      <p:sp>
        <p:nvSpPr>
          <p:cNvPr id="783368" name="Rectangle 8"/>
          <p:cNvSpPr>
            <a:spLocks noGrp="1" noChangeArrowheads="1"/>
          </p:cNvSpPr>
          <p:nvPr>
            <p:ph type="body" idx="1"/>
          </p:nvPr>
        </p:nvSpPr>
        <p:spPr>
          <a:xfrm>
            <a:off x="609600" y="1565518"/>
            <a:ext cx="11201400" cy="2599288"/>
          </a:xfrm>
        </p:spPr>
        <p:txBody>
          <a:bodyPr>
            <a:normAutofit lnSpcReduction="10000"/>
          </a:bodyPr>
          <a:lstStyle/>
          <a:p>
            <a:r>
              <a:rPr lang="en-US" dirty="0"/>
              <a:t>Graph data: a collection of </a:t>
            </a:r>
            <a:r>
              <a:rPr lang="en-US" dirty="0">
                <a:solidFill>
                  <a:srgbClr val="FF9900"/>
                </a:solidFill>
              </a:rPr>
              <a:t>entities</a:t>
            </a:r>
            <a:r>
              <a:rPr lang="en-US" dirty="0"/>
              <a:t> and their </a:t>
            </a:r>
            <a:r>
              <a:rPr lang="en-US" dirty="0">
                <a:solidFill>
                  <a:srgbClr val="0070C0"/>
                </a:solidFill>
              </a:rPr>
              <a:t>pairwise relationships</a:t>
            </a:r>
            <a:r>
              <a:rPr lang="en-US" dirty="0"/>
              <a:t>. </a:t>
            </a:r>
          </a:p>
          <a:p>
            <a:r>
              <a:rPr lang="en-US" dirty="0"/>
              <a:t>Examples:</a:t>
            </a:r>
          </a:p>
          <a:p>
            <a:pPr lvl="1"/>
            <a:r>
              <a:rPr lang="en-US" dirty="0"/>
              <a:t>Web pages and hyperlinks</a:t>
            </a:r>
          </a:p>
          <a:p>
            <a:pPr lvl="1"/>
            <a:r>
              <a:rPr lang="en-US" dirty="0"/>
              <a:t>Facebook users and friendships</a:t>
            </a:r>
          </a:p>
          <a:p>
            <a:pPr lvl="1"/>
            <a:r>
              <a:rPr lang="en-US" dirty="0"/>
              <a:t>The connections between brain neurons</a:t>
            </a:r>
          </a:p>
          <a:p>
            <a:pPr lvl="1"/>
            <a:r>
              <a:rPr lang="en-US" dirty="0"/>
              <a:t>Genes that regulate each </a:t>
            </a:r>
            <a:r>
              <a:rPr lang="en-US" dirty="0" err="1"/>
              <a:t>oterh</a:t>
            </a:r>
            <a:endParaRPr lang="en-US" dirty="0"/>
          </a:p>
        </p:txBody>
      </p:sp>
      <p:sp>
        <p:nvSpPr>
          <p:cNvPr id="2" name="TextBox 1"/>
          <p:cNvSpPr txBox="1"/>
          <p:nvPr/>
        </p:nvSpPr>
        <p:spPr>
          <a:xfrm>
            <a:off x="686594" y="4518728"/>
            <a:ext cx="5562600" cy="1200329"/>
          </a:xfrm>
          <a:prstGeom prst="rect">
            <a:avLst/>
          </a:prstGeom>
          <a:noFill/>
        </p:spPr>
        <p:txBody>
          <a:bodyPr wrap="square" rtlCol="0">
            <a:spAutoFit/>
          </a:bodyPr>
          <a:lstStyle/>
          <a:p>
            <a:r>
              <a:rPr lang="en-US" sz="2400" dirty="0"/>
              <a:t>In this case the data consists of </a:t>
            </a:r>
            <a:r>
              <a:rPr lang="en-US" sz="2400" dirty="0">
                <a:solidFill>
                  <a:schemeClr val="accent6">
                    <a:lumMod val="75000"/>
                  </a:schemeClr>
                </a:solidFill>
              </a:rPr>
              <a:t>pairs</a:t>
            </a:r>
            <a:r>
              <a:rPr lang="en-US" sz="2400" dirty="0"/>
              <a:t>:</a:t>
            </a:r>
          </a:p>
          <a:p>
            <a:endParaRPr lang="en-US" sz="2400" dirty="0"/>
          </a:p>
          <a:p>
            <a:r>
              <a:rPr lang="en-US" sz="2400" dirty="0"/>
              <a:t>Who links to whom</a:t>
            </a:r>
          </a:p>
        </p:txBody>
      </p:sp>
      <p:grpSp>
        <p:nvGrpSpPr>
          <p:cNvPr id="6" name="Group 5"/>
          <p:cNvGrpSpPr/>
          <p:nvPr/>
        </p:nvGrpSpPr>
        <p:grpSpPr>
          <a:xfrm>
            <a:off x="7086600" y="3121025"/>
            <a:ext cx="3314700" cy="3694112"/>
            <a:chOff x="5434013" y="2687638"/>
            <a:chExt cx="3314700" cy="3694112"/>
          </a:xfrm>
        </p:grpSpPr>
        <p:sp>
          <p:nvSpPr>
            <p:cNvPr id="7" name="Oval 4"/>
            <p:cNvSpPr>
              <a:spLocks noChangeArrowheads="1"/>
            </p:cNvSpPr>
            <p:nvPr/>
          </p:nvSpPr>
          <p:spPr bwMode="auto">
            <a:xfrm>
              <a:off x="5578475" y="4056063"/>
              <a:ext cx="287338" cy="287337"/>
            </a:xfrm>
            <a:prstGeom prst="ellipse">
              <a:avLst/>
            </a:prstGeom>
            <a:solidFill>
              <a:srgbClr val="00B0F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 name="Oval 5"/>
            <p:cNvSpPr>
              <a:spLocks noChangeArrowheads="1"/>
            </p:cNvSpPr>
            <p:nvPr/>
          </p:nvSpPr>
          <p:spPr bwMode="auto">
            <a:xfrm>
              <a:off x="7089775" y="3119438"/>
              <a:ext cx="287338" cy="287337"/>
            </a:xfrm>
            <a:prstGeom prst="ellipse">
              <a:avLst/>
            </a:prstGeom>
            <a:solidFill>
              <a:srgbClr val="00B0F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 name="Oval 6"/>
            <p:cNvSpPr>
              <a:spLocks noChangeArrowheads="1"/>
            </p:cNvSpPr>
            <p:nvPr/>
          </p:nvSpPr>
          <p:spPr bwMode="auto">
            <a:xfrm>
              <a:off x="8386763" y="4271963"/>
              <a:ext cx="287337" cy="287337"/>
            </a:xfrm>
            <a:prstGeom prst="ellipse">
              <a:avLst/>
            </a:prstGeom>
            <a:solidFill>
              <a:srgbClr val="00B0F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 name="Oval 7"/>
            <p:cNvSpPr>
              <a:spLocks noChangeArrowheads="1"/>
            </p:cNvSpPr>
            <p:nvPr/>
          </p:nvSpPr>
          <p:spPr bwMode="auto">
            <a:xfrm>
              <a:off x="6154738" y="5567363"/>
              <a:ext cx="287337" cy="287337"/>
            </a:xfrm>
            <a:prstGeom prst="ellipse">
              <a:avLst/>
            </a:prstGeom>
            <a:solidFill>
              <a:srgbClr val="00B0F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 name="Oval 8"/>
            <p:cNvSpPr>
              <a:spLocks noChangeArrowheads="1"/>
            </p:cNvSpPr>
            <p:nvPr/>
          </p:nvSpPr>
          <p:spPr bwMode="auto">
            <a:xfrm>
              <a:off x="7810500" y="5711825"/>
              <a:ext cx="287338" cy="287338"/>
            </a:xfrm>
            <a:prstGeom prst="ellipse">
              <a:avLst/>
            </a:prstGeom>
            <a:solidFill>
              <a:srgbClr val="00B0F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 name="Text Box 9"/>
            <p:cNvSpPr txBox="1">
              <a:spLocks noChangeArrowheads="1"/>
            </p:cNvSpPr>
            <p:nvPr/>
          </p:nvSpPr>
          <p:spPr bwMode="auto">
            <a:xfrm>
              <a:off x="5434013" y="4271963"/>
              <a:ext cx="309562"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atin typeface="Tahoma" pitchFamily="34" charset="0"/>
                </a:rPr>
                <a:t>1</a:t>
              </a:r>
            </a:p>
          </p:txBody>
        </p:sp>
        <p:sp>
          <p:nvSpPr>
            <p:cNvPr id="14" name="Text Box 10"/>
            <p:cNvSpPr txBox="1">
              <a:spLocks noChangeArrowheads="1"/>
            </p:cNvSpPr>
            <p:nvPr/>
          </p:nvSpPr>
          <p:spPr bwMode="auto">
            <a:xfrm>
              <a:off x="7089775" y="2687638"/>
              <a:ext cx="309563"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atin typeface="Tahoma" pitchFamily="34" charset="0"/>
                </a:rPr>
                <a:t>2</a:t>
              </a:r>
            </a:p>
          </p:txBody>
        </p:sp>
        <p:sp>
          <p:nvSpPr>
            <p:cNvPr id="15" name="Text Box 11"/>
            <p:cNvSpPr txBox="1">
              <a:spLocks noChangeArrowheads="1"/>
            </p:cNvSpPr>
            <p:nvPr/>
          </p:nvSpPr>
          <p:spPr bwMode="auto">
            <a:xfrm>
              <a:off x="8439150" y="4575175"/>
              <a:ext cx="30956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atin typeface="Tahoma" pitchFamily="34" charset="0"/>
                </a:rPr>
                <a:t>3</a:t>
              </a:r>
            </a:p>
          </p:txBody>
        </p:sp>
        <p:sp>
          <p:nvSpPr>
            <p:cNvPr id="16" name="Text Box 12"/>
            <p:cNvSpPr txBox="1">
              <a:spLocks noChangeArrowheads="1"/>
            </p:cNvSpPr>
            <p:nvPr/>
          </p:nvSpPr>
          <p:spPr bwMode="auto">
            <a:xfrm>
              <a:off x="7862888" y="6015038"/>
              <a:ext cx="309562"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atin typeface="Tahoma" pitchFamily="34" charset="0"/>
                </a:rPr>
                <a:t>4</a:t>
              </a:r>
            </a:p>
          </p:txBody>
        </p:sp>
        <p:sp>
          <p:nvSpPr>
            <p:cNvPr id="17" name="Text Box 13"/>
            <p:cNvSpPr txBox="1">
              <a:spLocks noChangeArrowheads="1"/>
            </p:cNvSpPr>
            <p:nvPr/>
          </p:nvSpPr>
          <p:spPr bwMode="auto">
            <a:xfrm>
              <a:off x="6134100" y="5942013"/>
              <a:ext cx="309563"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atin typeface="Tahoma" pitchFamily="34" charset="0"/>
                </a:rPr>
                <a:t>5</a:t>
              </a:r>
            </a:p>
          </p:txBody>
        </p:sp>
        <p:sp>
          <p:nvSpPr>
            <p:cNvPr id="18" name="Line 14"/>
            <p:cNvSpPr>
              <a:spLocks noChangeShapeType="1"/>
            </p:cNvSpPr>
            <p:nvPr/>
          </p:nvSpPr>
          <p:spPr bwMode="auto">
            <a:xfrm flipV="1">
              <a:off x="5865813" y="3335338"/>
              <a:ext cx="1223962" cy="792162"/>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 name="Line 15"/>
            <p:cNvSpPr>
              <a:spLocks noChangeShapeType="1"/>
            </p:cNvSpPr>
            <p:nvPr/>
          </p:nvSpPr>
          <p:spPr bwMode="auto">
            <a:xfrm>
              <a:off x="7378700" y="3335338"/>
              <a:ext cx="1008063" cy="1008062"/>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 name="Line 16"/>
            <p:cNvSpPr>
              <a:spLocks noChangeShapeType="1"/>
            </p:cNvSpPr>
            <p:nvPr/>
          </p:nvSpPr>
          <p:spPr bwMode="auto">
            <a:xfrm>
              <a:off x="5865813" y="4198938"/>
              <a:ext cx="2449512" cy="2159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 name="Line 17"/>
            <p:cNvSpPr>
              <a:spLocks noChangeShapeType="1"/>
            </p:cNvSpPr>
            <p:nvPr/>
          </p:nvSpPr>
          <p:spPr bwMode="auto">
            <a:xfrm flipV="1">
              <a:off x="8026400" y="4559300"/>
              <a:ext cx="431800" cy="1152525"/>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 name="Line 18"/>
            <p:cNvSpPr>
              <a:spLocks noChangeShapeType="1"/>
            </p:cNvSpPr>
            <p:nvPr/>
          </p:nvSpPr>
          <p:spPr bwMode="auto">
            <a:xfrm>
              <a:off x="6442075" y="5711825"/>
              <a:ext cx="1368425" cy="14446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3" name="TextBox 2"/>
          <p:cNvSpPr txBox="1"/>
          <p:nvPr/>
        </p:nvSpPr>
        <p:spPr>
          <a:xfrm>
            <a:off x="715217" y="5925185"/>
            <a:ext cx="2752677" cy="461665"/>
          </a:xfrm>
          <a:prstGeom prst="rect">
            <a:avLst/>
          </a:prstGeom>
          <a:noFill/>
        </p:spPr>
        <p:txBody>
          <a:bodyPr wrap="none" rtlCol="0">
            <a:spAutoFit/>
          </a:bodyPr>
          <a:lstStyle/>
          <a:p>
            <a:r>
              <a:rPr lang="en-US" sz="2400" dirty="0"/>
              <a:t>Or </a:t>
            </a:r>
            <a:r>
              <a:rPr lang="en-US" sz="2400" dirty="0">
                <a:solidFill>
                  <a:srgbClr val="FF0000"/>
                </a:solidFill>
              </a:rPr>
              <a:t>undirected </a:t>
            </a:r>
            <a:r>
              <a:rPr lang="en-US" sz="2400" dirty="0"/>
              <a:t>links</a:t>
            </a:r>
          </a:p>
        </p:txBody>
      </p:sp>
    </p:spTree>
    <p:extLst>
      <p:ext uri="{BB962C8B-B14F-4D97-AF65-F5344CB8AC3E}">
        <p14:creationId xmlns:p14="http://schemas.microsoft.com/office/powerpoint/2010/main" val="315591438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Representation</a:t>
            </a:r>
          </a:p>
        </p:txBody>
      </p:sp>
      <p:sp>
        <p:nvSpPr>
          <p:cNvPr id="3" name="Content Placeholder 2"/>
          <p:cNvSpPr>
            <a:spLocks noGrp="1"/>
          </p:cNvSpPr>
          <p:nvPr>
            <p:ph idx="1"/>
          </p:nvPr>
        </p:nvSpPr>
        <p:spPr/>
        <p:txBody>
          <a:bodyPr/>
          <a:lstStyle/>
          <a:p>
            <a:r>
              <a:rPr lang="en-US" dirty="0"/>
              <a:t>Adjacency matrix</a:t>
            </a:r>
          </a:p>
          <a:p>
            <a:pPr lvl="1"/>
            <a:r>
              <a:rPr lang="en-US" dirty="0"/>
              <a:t>Very sparse, very wasteful, but useful conceptually</a:t>
            </a:r>
          </a:p>
        </p:txBody>
      </p:sp>
      <p:grpSp>
        <p:nvGrpSpPr>
          <p:cNvPr id="4" name="Group 3"/>
          <p:cNvGrpSpPr/>
          <p:nvPr/>
        </p:nvGrpSpPr>
        <p:grpSpPr>
          <a:xfrm>
            <a:off x="6857816" y="2590800"/>
            <a:ext cx="3314700" cy="3694112"/>
            <a:chOff x="5434013" y="2687638"/>
            <a:chExt cx="3314700" cy="3694112"/>
          </a:xfrm>
        </p:grpSpPr>
        <p:sp>
          <p:nvSpPr>
            <p:cNvPr id="5" name="Oval 4"/>
            <p:cNvSpPr>
              <a:spLocks noChangeArrowheads="1"/>
            </p:cNvSpPr>
            <p:nvPr/>
          </p:nvSpPr>
          <p:spPr bwMode="auto">
            <a:xfrm>
              <a:off x="5578475" y="4056063"/>
              <a:ext cx="287338" cy="287337"/>
            </a:xfrm>
            <a:prstGeom prst="ellipse">
              <a:avLst/>
            </a:prstGeom>
            <a:solidFill>
              <a:srgbClr val="00B0F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 name="Oval 5"/>
            <p:cNvSpPr>
              <a:spLocks noChangeArrowheads="1"/>
            </p:cNvSpPr>
            <p:nvPr/>
          </p:nvSpPr>
          <p:spPr bwMode="auto">
            <a:xfrm>
              <a:off x="7089775" y="3119438"/>
              <a:ext cx="287338" cy="287337"/>
            </a:xfrm>
            <a:prstGeom prst="ellipse">
              <a:avLst/>
            </a:prstGeom>
            <a:solidFill>
              <a:srgbClr val="00B0F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 name="Oval 6"/>
            <p:cNvSpPr>
              <a:spLocks noChangeArrowheads="1"/>
            </p:cNvSpPr>
            <p:nvPr/>
          </p:nvSpPr>
          <p:spPr bwMode="auto">
            <a:xfrm>
              <a:off x="8386763" y="4271963"/>
              <a:ext cx="287337" cy="287337"/>
            </a:xfrm>
            <a:prstGeom prst="ellipse">
              <a:avLst/>
            </a:prstGeom>
            <a:solidFill>
              <a:srgbClr val="00B0F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 name="Oval 7"/>
            <p:cNvSpPr>
              <a:spLocks noChangeArrowheads="1"/>
            </p:cNvSpPr>
            <p:nvPr/>
          </p:nvSpPr>
          <p:spPr bwMode="auto">
            <a:xfrm>
              <a:off x="6154738" y="5567363"/>
              <a:ext cx="287337" cy="287337"/>
            </a:xfrm>
            <a:prstGeom prst="ellipse">
              <a:avLst/>
            </a:prstGeom>
            <a:solidFill>
              <a:srgbClr val="00B0F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 name="Oval 8"/>
            <p:cNvSpPr>
              <a:spLocks noChangeArrowheads="1"/>
            </p:cNvSpPr>
            <p:nvPr/>
          </p:nvSpPr>
          <p:spPr bwMode="auto">
            <a:xfrm>
              <a:off x="7810500" y="5711825"/>
              <a:ext cx="287338" cy="287338"/>
            </a:xfrm>
            <a:prstGeom prst="ellipse">
              <a:avLst/>
            </a:prstGeom>
            <a:solidFill>
              <a:srgbClr val="00B0F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 name="Text Box 9"/>
            <p:cNvSpPr txBox="1">
              <a:spLocks noChangeArrowheads="1"/>
            </p:cNvSpPr>
            <p:nvPr/>
          </p:nvSpPr>
          <p:spPr bwMode="auto">
            <a:xfrm>
              <a:off x="5434013" y="4271963"/>
              <a:ext cx="309562"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atin typeface="Tahoma" pitchFamily="34" charset="0"/>
                </a:rPr>
                <a:t>1</a:t>
              </a:r>
            </a:p>
          </p:txBody>
        </p:sp>
        <p:sp>
          <p:nvSpPr>
            <p:cNvPr id="11" name="Text Box 10"/>
            <p:cNvSpPr txBox="1">
              <a:spLocks noChangeArrowheads="1"/>
            </p:cNvSpPr>
            <p:nvPr/>
          </p:nvSpPr>
          <p:spPr bwMode="auto">
            <a:xfrm>
              <a:off x="7089775" y="2687638"/>
              <a:ext cx="309563"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atin typeface="Tahoma" pitchFamily="34" charset="0"/>
                </a:rPr>
                <a:t>2</a:t>
              </a:r>
            </a:p>
          </p:txBody>
        </p:sp>
        <p:sp>
          <p:nvSpPr>
            <p:cNvPr id="12" name="Text Box 11"/>
            <p:cNvSpPr txBox="1">
              <a:spLocks noChangeArrowheads="1"/>
            </p:cNvSpPr>
            <p:nvPr/>
          </p:nvSpPr>
          <p:spPr bwMode="auto">
            <a:xfrm>
              <a:off x="8439150" y="4575175"/>
              <a:ext cx="30956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atin typeface="Tahoma" pitchFamily="34" charset="0"/>
                </a:rPr>
                <a:t>3</a:t>
              </a:r>
            </a:p>
          </p:txBody>
        </p:sp>
        <p:sp>
          <p:nvSpPr>
            <p:cNvPr id="13" name="Text Box 12"/>
            <p:cNvSpPr txBox="1">
              <a:spLocks noChangeArrowheads="1"/>
            </p:cNvSpPr>
            <p:nvPr/>
          </p:nvSpPr>
          <p:spPr bwMode="auto">
            <a:xfrm>
              <a:off x="7862888" y="6015038"/>
              <a:ext cx="309562"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atin typeface="Tahoma" pitchFamily="34" charset="0"/>
                </a:rPr>
                <a:t>4</a:t>
              </a:r>
            </a:p>
          </p:txBody>
        </p:sp>
        <p:sp>
          <p:nvSpPr>
            <p:cNvPr id="14" name="Text Box 13"/>
            <p:cNvSpPr txBox="1">
              <a:spLocks noChangeArrowheads="1"/>
            </p:cNvSpPr>
            <p:nvPr/>
          </p:nvSpPr>
          <p:spPr bwMode="auto">
            <a:xfrm>
              <a:off x="6134100" y="5942013"/>
              <a:ext cx="309563"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atin typeface="Tahoma" pitchFamily="34" charset="0"/>
                </a:rPr>
                <a:t>5</a:t>
              </a:r>
            </a:p>
          </p:txBody>
        </p:sp>
        <p:sp>
          <p:nvSpPr>
            <p:cNvPr id="15" name="Line 14"/>
            <p:cNvSpPr>
              <a:spLocks noChangeShapeType="1"/>
            </p:cNvSpPr>
            <p:nvPr/>
          </p:nvSpPr>
          <p:spPr bwMode="auto">
            <a:xfrm flipV="1">
              <a:off x="5865813" y="3335338"/>
              <a:ext cx="1223962" cy="792162"/>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 name="Line 15"/>
            <p:cNvSpPr>
              <a:spLocks noChangeShapeType="1"/>
            </p:cNvSpPr>
            <p:nvPr/>
          </p:nvSpPr>
          <p:spPr bwMode="auto">
            <a:xfrm>
              <a:off x="7378700" y="3335338"/>
              <a:ext cx="1008063" cy="1008062"/>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 name="Line 16"/>
            <p:cNvSpPr>
              <a:spLocks noChangeShapeType="1"/>
            </p:cNvSpPr>
            <p:nvPr/>
          </p:nvSpPr>
          <p:spPr bwMode="auto">
            <a:xfrm>
              <a:off x="5865813" y="4198938"/>
              <a:ext cx="2449512" cy="2159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 name="Line 17"/>
            <p:cNvSpPr>
              <a:spLocks noChangeShapeType="1"/>
            </p:cNvSpPr>
            <p:nvPr/>
          </p:nvSpPr>
          <p:spPr bwMode="auto">
            <a:xfrm flipV="1">
              <a:off x="8026400" y="4559300"/>
              <a:ext cx="431800" cy="1152525"/>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 name="Line 18"/>
            <p:cNvSpPr>
              <a:spLocks noChangeShapeType="1"/>
            </p:cNvSpPr>
            <p:nvPr/>
          </p:nvSpPr>
          <p:spPr bwMode="auto">
            <a:xfrm>
              <a:off x="6442075" y="5711825"/>
              <a:ext cx="1368425" cy="14446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aphicFrame>
        <p:nvGraphicFramePr>
          <p:cNvPr id="20" name="Object 4"/>
          <p:cNvGraphicFramePr>
            <a:graphicFrameLocks noChangeAspect="1"/>
          </p:cNvGraphicFramePr>
          <p:nvPr/>
        </p:nvGraphicFramePr>
        <p:xfrm>
          <a:off x="2711451" y="3335338"/>
          <a:ext cx="3313113" cy="2686050"/>
        </p:xfrm>
        <a:graphic>
          <a:graphicData uri="http://schemas.openxmlformats.org/presentationml/2006/ole">
            <mc:AlternateContent xmlns:mc="http://schemas.openxmlformats.org/markup-compatibility/2006">
              <mc:Choice xmlns:v="urn:schemas-microsoft-com:vml" Requires="v">
                <p:oleObj spid="_x0000_s35946" name="Equation" r:id="rId3" imgW="1409700" imgH="1143000" progId="Equation.3">
                  <p:embed/>
                </p:oleObj>
              </mc:Choice>
              <mc:Fallback>
                <p:oleObj name="Equation" r:id="rId3" imgW="1409700" imgH="11430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11451" y="3335338"/>
                        <a:ext cx="3313113" cy="26860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19567958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Representation</a:t>
            </a:r>
          </a:p>
        </p:txBody>
      </p:sp>
      <p:sp>
        <p:nvSpPr>
          <p:cNvPr id="3" name="Content Placeholder 2"/>
          <p:cNvSpPr>
            <a:spLocks noGrp="1"/>
          </p:cNvSpPr>
          <p:nvPr>
            <p:ph idx="1"/>
          </p:nvPr>
        </p:nvSpPr>
        <p:spPr/>
        <p:txBody>
          <a:bodyPr/>
          <a:lstStyle/>
          <a:p>
            <a:r>
              <a:rPr lang="en-US" dirty="0"/>
              <a:t>Adjacency list</a:t>
            </a:r>
          </a:p>
          <a:p>
            <a:pPr lvl="1"/>
            <a:r>
              <a:rPr lang="en-US" dirty="0"/>
              <a:t>Not so easy to maintain</a:t>
            </a:r>
          </a:p>
        </p:txBody>
      </p:sp>
      <p:grpSp>
        <p:nvGrpSpPr>
          <p:cNvPr id="4" name="Group 3"/>
          <p:cNvGrpSpPr/>
          <p:nvPr/>
        </p:nvGrpSpPr>
        <p:grpSpPr>
          <a:xfrm>
            <a:off x="6857816" y="2590800"/>
            <a:ext cx="3314700" cy="3694112"/>
            <a:chOff x="5434013" y="2687638"/>
            <a:chExt cx="3314700" cy="3694112"/>
          </a:xfrm>
        </p:grpSpPr>
        <p:sp>
          <p:nvSpPr>
            <p:cNvPr id="5" name="Oval 4"/>
            <p:cNvSpPr>
              <a:spLocks noChangeArrowheads="1"/>
            </p:cNvSpPr>
            <p:nvPr/>
          </p:nvSpPr>
          <p:spPr bwMode="auto">
            <a:xfrm>
              <a:off x="5578475" y="4056063"/>
              <a:ext cx="287338" cy="287337"/>
            </a:xfrm>
            <a:prstGeom prst="ellipse">
              <a:avLst/>
            </a:prstGeom>
            <a:solidFill>
              <a:srgbClr val="00B0F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 name="Oval 5"/>
            <p:cNvSpPr>
              <a:spLocks noChangeArrowheads="1"/>
            </p:cNvSpPr>
            <p:nvPr/>
          </p:nvSpPr>
          <p:spPr bwMode="auto">
            <a:xfrm>
              <a:off x="7089775" y="3119438"/>
              <a:ext cx="287338" cy="287337"/>
            </a:xfrm>
            <a:prstGeom prst="ellipse">
              <a:avLst/>
            </a:prstGeom>
            <a:solidFill>
              <a:srgbClr val="00B0F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 name="Oval 6"/>
            <p:cNvSpPr>
              <a:spLocks noChangeArrowheads="1"/>
            </p:cNvSpPr>
            <p:nvPr/>
          </p:nvSpPr>
          <p:spPr bwMode="auto">
            <a:xfrm>
              <a:off x="8386763" y="4271963"/>
              <a:ext cx="287337" cy="287337"/>
            </a:xfrm>
            <a:prstGeom prst="ellipse">
              <a:avLst/>
            </a:prstGeom>
            <a:solidFill>
              <a:srgbClr val="00B0F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 name="Oval 7"/>
            <p:cNvSpPr>
              <a:spLocks noChangeArrowheads="1"/>
            </p:cNvSpPr>
            <p:nvPr/>
          </p:nvSpPr>
          <p:spPr bwMode="auto">
            <a:xfrm>
              <a:off x="6154738" y="5567363"/>
              <a:ext cx="287337" cy="287337"/>
            </a:xfrm>
            <a:prstGeom prst="ellipse">
              <a:avLst/>
            </a:prstGeom>
            <a:solidFill>
              <a:srgbClr val="00B0F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 name="Oval 8"/>
            <p:cNvSpPr>
              <a:spLocks noChangeArrowheads="1"/>
            </p:cNvSpPr>
            <p:nvPr/>
          </p:nvSpPr>
          <p:spPr bwMode="auto">
            <a:xfrm>
              <a:off x="7810500" y="5711825"/>
              <a:ext cx="287338" cy="287338"/>
            </a:xfrm>
            <a:prstGeom prst="ellipse">
              <a:avLst/>
            </a:prstGeom>
            <a:solidFill>
              <a:srgbClr val="00B0F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 name="Text Box 9"/>
            <p:cNvSpPr txBox="1">
              <a:spLocks noChangeArrowheads="1"/>
            </p:cNvSpPr>
            <p:nvPr/>
          </p:nvSpPr>
          <p:spPr bwMode="auto">
            <a:xfrm>
              <a:off x="5434013" y="4271963"/>
              <a:ext cx="309562"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atin typeface="Tahoma" pitchFamily="34" charset="0"/>
                </a:rPr>
                <a:t>1</a:t>
              </a:r>
            </a:p>
          </p:txBody>
        </p:sp>
        <p:sp>
          <p:nvSpPr>
            <p:cNvPr id="11" name="Text Box 10"/>
            <p:cNvSpPr txBox="1">
              <a:spLocks noChangeArrowheads="1"/>
            </p:cNvSpPr>
            <p:nvPr/>
          </p:nvSpPr>
          <p:spPr bwMode="auto">
            <a:xfrm>
              <a:off x="7089775" y="2687638"/>
              <a:ext cx="309563"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atin typeface="Tahoma" pitchFamily="34" charset="0"/>
                </a:rPr>
                <a:t>2</a:t>
              </a:r>
            </a:p>
          </p:txBody>
        </p:sp>
        <p:sp>
          <p:nvSpPr>
            <p:cNvPr id="12" name="Text Box 11"/>
            <p:cNvSpPr txBox="1">
              <a:spLocks noChangeArrowheads="1"/>
            </p:cNvSpPr>
            <p:nvPr/>
          </p:nvSpPr>
          <p:spPr bwMode="auto">
            <a:xfrm>
              <a:off x="8439150" y="4575175"/>
              <a:ext cx="30956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atin typeface="Tahoma" pitchFamily="34" charset="0"/>
                </a:rPr>
                <a:t>3</a:t>
              </a:r>
            </a:p>
          </p:txBody>
        </p:sp>
        <p:sp>
          <p:nvSpPr>
            <p:cNvPr id="13" name="Text Box 12"/>
            <p:cNvSpPr txBox="1">
              <a:spLocks noChangeArrowheads="1"/>
            </p:cNvSpPr>
            <p:nvPr/>
          </p:nvSpPr>
          <p:spPr bwMode="auto">
            <a:xfrm>
              <a:off x="7862888" y="6015038"/>
              <a:ext cx="309562"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atin typeface="Tahoma" pitchFamily="34" charset="0"/>
                </a:rPr>
                <a:t>4</a:t>
              </a:r>
            </a:p>
          </p:txBody>
        </p:sp>
        <p:sp>
          <p:nvSpPr>
            <p:cNvPr id="14" name="Text Box 13"/>
            <p:cNvSpPr txBox="1">
              <a:spLocks noChangeArrowheads="1"/>
            </p:cNvSpPr>
            <p:nvPr/>
          </p:nvSpPr>
          <p:spPr bwMode="auto">
            <a:xfrm>
              <a:off x="6134100" y="5942013"/>
              <a:ext cx="309563"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atin typeface="Tahoma" pitchFamily="34" charset="0"/>
                </a:rPr>
                <a:t>5</a:t>
              </a:r>
            </a:p>
          </p:txBody>
        </p:sp>
        <p:sp>
          <p:nvSpPr>
            <p:cNvPr id="15" name="Line 14"/>
            <p:cNvSpPr>
              <a:spLocks noChangeShapeType="1"/>
            </p:cNvSpPr>
            <p:nvPr/>
          </p:nvSpPr>
          <p:spPr bwMode="auto">
            <a:xfrm flipV="1">
              <a:off x="5865813" y="3335338"/>
              <a:ext cx="1223962" cy="792162"/>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 name="Line 15"/>
            <p:cNvSpPr>
              <a:spLocks noChangeShapeType="1"/>
            </p:cNvSpPr>
            <p:nvPr/>
          </p:nvSpPr>
          <p:spPr bwMode="auto">
            <a:xfrm>
              <a:off x="7378700" y="3335338"/>
              <a:ext cx="1008063" cy="1008062"/>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 name="Line 16"/>
            <p:cNvSpPr>
              <a:spLocks noChangeShapeType="1"/>
            </p:cNvSpPr>
            <p:nvPr/>
          </p:nvSpPr>
          <p:spPr bwMode="auto">
            <a:xfrm>
              <a:off x="5865813" y="4198938"/>
              <a:ext cx="2449512" cy="2159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 name="Line 17"/>
            <p:cNvSpPr>
              <a:spLocks noChangeShapeType="1"/>
            </p:cNvSpPr>
            <p:nvPr/>
          </p:nvSpPr>
          <p:spPr bwMode="auto">
            <a:xfrm flipV="1">
              <a:off x="8026400" y="4559300"/>
              <a:ext cx="431800" cy="1152525"/>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 name="Line 18"/>
            <p:cNvSpPr>
              <a:spLocks noChangeShapeType="1"/>
            </p:cNvSpPr>
            <p:nvPr/>
          </p:nvSpPr>
          <p:spPr bwMode="auto">
            <a:xfrm>
              <a:off x="6442075" y="5711825"/>
              <a:ext cx="1368425" cy="14446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21" name="TextBox 20"/>
          <p:cNvSpPr txBox="1"/>
          <p:nvPr/>
        </p:nvSpPr>
        <p:spPr>
          <a:xfrm>
            <a:off x="2639617" y="3335339"/>
            <a:ext cx="1781257" cy="2246769"/>
          </a:xfrm>
          <a:prstGeom prst="rect">
            <a:avLst/>
          </a:prstGeom>
          <a:noFill/>
        </p:spPr>
        <p:txBody>
          <a:bodyPr wrap="none" rtlCol="0">
            <a:spAutoFit/>
          </a:bodyPr>
          <a:lstStyle/>
          <a:p>
            <a:r>
              <a:rPr lang="en-US" sz="2800" dirty="0"/>
              <a:t>1: [2, 3]</a:t>
            </a:r>
          </a:p>
          <a:p>
            <a:r>
              <a:rPr lang="en-US" sz="2800" dirty="0"/>
              <a:t>2: [1, 3]</a:t>
            </a:r>
          </a:p>
          <a:p>
            <a:r>
              <a:rPr lang="en-US" sz="2800" dirty="0"/>
              <a:t>3: [1, 2, 4]</a:t>
            </a:r>
          </a:p>
          <a:p>
            <a:r>
              <a:rPr lang="en-US" sz="2800" dirty="0"/>
              <a:t>4: [3, 5]</a:t>
            </a:r>
          </a:p>
          <a:p>
            <a:r>
              <a:rPr lang="en-US" sz="2800" dirty="0"/>
              <a:t>5: [4]</a:t>
            </a:r>
          </a:p>
        </p:txBody>
      </p:sp>
    </p:spTree>
    <p:extLst>
      <p:ext uri="{BB962C8B-B14F-4D97-AF65-F5344CB8AC3E}">
        <p14:creationId xmlns:p14="http://schemas.microsoft.com/office/powerpoint/2010/main" val="397040807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Representation</a:t>
            </a:r>
          </a:p>
        </p:txBody>
      </p:sp>
      <p:sp>
        <p:nvSpPr>
          <p:cNvPr id="3" name="Content Placeholder 2"/>
          <p:cNvSpPr>
            <a:spLocks noGrp="1"/>
          </p:cNvSpPr>
          <p:nvPr>
            <p:ph idx="1"/>
          </p:nvPr>
        </p:nvSpPr>
        <p:spPr/>
        <p:txBody>
          <a:bodyPr/>
          <a:lstStyle/>
          <a:p>
            <a:r>
              <a:rPr lang="en-US" dirty="0"/>
              <a:t>List of pairs</a:t>
            </a:r>
          </a:p>
          <a:p>
            <a:pPr lvl="1"/>
            <a:r>
              <a:rPr lang="en-US" dirty="0"/>
              <a:t>The simplest and most efficient representation</a:t>
            </a:r>
          </a:p>
        </p:txBody>
      </p:sp>
      <p:grpSp>
        <p:nvGrpSpPr>
          <p:cNvPr id="4" name="Group 3"/>
          <p:cNvGrpSpPr/>
          <p:nvPr/>
        </p:nvGrpSpPr>
        <p:grpSpPr>
          <a:xfrm>
            <a:off x="6857816" y="2590800"/>
            <a:ext cx="3314700" cy="3694112"/>
            <a:chOff x="5434013" y="2687638"/>
            <a:chExt cx="3314700" cy="3694112"/>
          </a:xfrm>
        </p:grpSpPr>
        <p:sp>
          <p:nvSpPr>
            <p:cNvPr id="5" name="Oval 4"/>
            <p:cNvSpPr>
              <a:spLocks noChangeArrowheads="1"/>
            </p:cNvSpPr>
            <p:nvPr/>
          </p:nvSpPr>
          <p:spPr bwMode="auto">
            <a:xfrm>
              <a:off x="5578475" y="4056063"/>
              <a:ext cx="287338" cy="287337"/>
            </a:xfrm>
            <a:prstGeom prst="ellipse">
              <a:avLst/>
            </a:prstGeom>
            <a:solidFill>
              <a:srgbClr val="00B0F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 name="Oval 5"/>
            <p:cNvSpPr>
              <a:spLocks noChangeArrowheads="1"/>
            </p:cNvSpPr>
            <p:nvPr/>
          </p:nvSpPr>
          <p:spPr bwMode="auto">
            <a:xfrm>
              <a:off x="7089775" y="3119438"/>
              <a:ext cx="287338" cy="287337"/>
            </a:xfrm>
            <a:prstGeom prst="ellipse">
              <a:avLst/>
            </a:prstGeom>
            <a:solidFill>
              <a:srgbClr val="00B0F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 name="Oval 6"/>
            <p:cNvSpPr>
              <a:spLocks noChangeArrowheads="1"/>
            </p:cNvSpPr>
            <p:nvPr/>
          </p:nvSpPr>
          <p:spPr bwMode="auto">
            <a:xfrm>
              <a:off x="8386763" y="4271963"/>
              <a:ext cx="287337" cy="287337"/>
            </a:xfrm>
            <a:prstGeom prst="ellipse">
              <a:avLst/>
            </a:prstGeom>
            <a:solidFill>
              <a:srgbClr val="00B0F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 name="Oval 7"/>
            <p:cNvSpPr>
              <a:spLocks noChangeArrowheads="1"/>
            </p:cNvSpPr>
            <p:nvPr/>
          </p:nvSpPr>
          <p:spPr bwMode="auto">
            <a:xfrm>
              <a:off x="6154738" y="5567363"/>
              <a:ext cx="287337" cy="287337"/>
            </a:xfrm>
            <a:prstGeom prst="ellipse">
              <a:avLst/>
            </a:prstGeom>
            <a:solidFill>
              <a:srgbClr val="00B0F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 name="Oval 8"/>
            <p:cNvSpPr>
              <a:spLocks noChangeArrowheads="1"/>
            </p:cNvSpPr>
            <p:nvPr/>
          </p:nvSpPr>
          <p:spPr bwMode="auto">
            <a:xfrm>
              <a:off x="7810500" y="5711825"/>
              <a:ext cx="287338" cy="287338"/>
            </a:xfrm>
            <a:prstGeom prst="ellipse">
              <a:avLst/>
            </a:prstGeom>
            <a:solidFill>
              <a:srgbClr val="00B0F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 name="Text Box 9"/>
            <p:cNvSpPr txBox="1">
              <a:spLocks noChangeArrowheads="1"/>
            </p:cNvSpPr>
            <p:nvPr/>
          </p:nvSpPr>
          <p:spPr bwMode="auto">
            <a:xfrm>
              <a:off x="5434013" y="4271963"/>
              <a:ext cx="309562"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atin typeface="Tahoma" pitchFamily="34" charset="0"/>
                </a:rPr>
                <a:t>1</a:t>
              </a:r>
            </a:p>
          </p:txBody>
        </p:sp>
        <p:sp>
          <p:nvSpPr>
            <p:cNvPr id="11" name="Text Box 10"/>
            <p:cNvSpPr txBox="1">
              <a:spLocks noChangeArrowheads="1"/>
            </p:cNvSpPr>
            <p:nvPr/>
          </p:nvSpPr>
          <p:spPr bwMode="auto">
            <a:xfrm>
              <a:off x="7089775" y="2687638"/>
              <a:ext cx="309563"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atin typeface="Tahoma" pitchFamily="34" charset="0"/>
                </a:rPr>
                <a:t>2</a:t>
              </a:r>
            </a:p>
          </p:txBody>
        </p:sp>
        <p:sp>
          <p:nvSpPr>
            <p:cNvPr id="12" name="Text Box 11"/>
            <p:cNvSpPr txBox="1">
              <a:spLocks noChangeArrowheads="1"/>
            </p:cNvSpPr>
            <p:nvPr/>
          </p:nvSpPr>
          <p:spPr bwMode="auto">
            <a:xfrm>
              <a:off x="8439150" y="4575175"/>
              <a:ext cx="30956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atin typeface="Tahoma" pitchFamily="34" charset="0"/>
                </a:rPr>
                <a:t>3</a:t>
              </a:r>
            </a:p>
          </p:txBody>
        </p:sp>
        <p:sp>
          <p:nvSpPr>
            <p:cNvPr id="13" name="Text Box 12"/>
            <p:cNvSpPr txBox="1">
              <a:spLocks noChangeArrowheads="1"/>
            </p:cNvSpPr>
            <p:nvPr/>
          </p:nvSpPr>
          <p:spPr bwMode="auto">
            <a:xfrm>
              <a:off x="7862888" y="6015038"/>
              <a:ext cx="309562"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atin typeface="Tahoma" pitchFamily="34" charset="0"/>
                </a:rPr>
                <a:t>4</a:t>
              </a:r>
            </a:p>
          </p:txBody>
        </p:sp>
        <p:sp>
          <p:nvSpPr>
            <p:cNvPr id="14" name="Text Box 13"/>
            <p:cNvSpPr txBox="1">
              <a:spLocks noChangeArrowheads="1"/>
            </p:cNvSpPr>
            <p:nvPr/>
          </p:nvSpPr>
          <p:spPr bwMode="auto">
            <a:xfrm>
              <a:off x="6134100" y="5942013"/>
              <a:ext cx="309563"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atin typeface="Tahoma" pitchFamily="34" charset="0"/>
                </a:rPr>
                <a:t>5</a:t>
              </a:r>
            </a:p>
          </p:txBody>
        </p:sp>
        <p:sp>
          <p:nvSpPr>
            <p:cNvPr id="15" name="Line 14"/>
            <p:cNvSpPr>
              <a:spLocks noChangeShapeType="1"/>
            </p:cNvSpPr>
            <p:nvPr/>
          </p:nvSpPr>
          <p:spPr bwMode="auto">
            <a:xfrm flipV="1">
              <a:off x="5865813" y="3335338"/>
              <a:ext cx="1223962" cy="792162"/>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 name="Line 15"/>
            <p:cNvSpPr>
              <a:spLocks noChangeShapeType="1"/>
            </p:cNvSpPr>
            <p:nvPr/>
          </p:nvSpPr>
          <p:spPr bwMode="auto">
            <a:xfrm>
              <a:off x="7378700" y="3335338"/>
              <a:ext cx="1008063" cy="1008062"/>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 name="Line 16"/>
            <p:cNvSpPr>
              <a:spLocks noChangeShapeType="1"/>
            </p:cNvSpPr>
            <p:nvPr/>
          </p:nvSpPr>
          <p:spPr bwMode="auto">
            <a:xfrm>
              <a:off x="5865813" y="4198938"/>
              <a:ext cx="2449512" cy="2159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 name="Line 17"/>
            <p:cNvSpPr>
              <a:spLocks noChangeShapeType="1"/>
            </p:cNvSpPr>
            <p:nvPr/>
          </p:nvSpPr>
          <p:spPr bwMode="auto">
            <a:xfrm flipV="1">
              <a:off x="8026400" y="4559300"/>
              <a:ext cx="431800" cy="1152525"/>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 name="Line 18"/>
            <p:cNvSpPr>
              <a:spLocks noChangeShapeType="1"/>
            </p:cNvSpPr>
            <p:nvPr/>
          </p:nvSpPr>
          <p:spPr bwMode="auto">
            <a:xfrm>
              <a:off x="6442075" y="5711825"/>
              <a:ext cx="1368425" cy="14446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22" name="TextBox 21"/>
          <p:cNvSpPr txBox="1"/>
          <p:nvPr/>
        </p:nvSpPr>
        <p:spPr>
          <a:xfrm>
            <a:off x="2639617" y="3335339"/>
            <a:ext cx="925253" cy="2246769"/>
          </a:xfrm>
          <a:prstGeom prst="rect">
            <a:avLst/>
          </a:prstGeom>
          <a:noFill/>
        </p:spPr>
        <p:txBody>
          <a:bodyPr wrap="none" rtlCol="0">
            <a:spAutoFit/>
          </a:bodyPr>
          <a:lstStyle/>
          <a:p>
            <a:r>
              <a:rPr lang="en-US" sz="2800" dirty="0"/>
              <a:t>(1,2)</a:t>
            </a:r>
          </a:p>
          <a:p>
            <a:r>
              <a:rPr lang="en-US" sz="2800" dirty="0"/>
              <a:t>(2,3)</a:t>
            </a:r>
          </a:p>
          <a:p>
            <a:r>
              <a:rPr lang="en-US" sz="2800" dirty="0"/>
              <a:t>(1,3)</a:t>
            </a:r>
          </a:p>
          <a:p>
            <a:r>
              <a:rPr lang="en-US" sz="2800" dirty="0"/>
              <a:t>(3,4)</a:t>
            </a:r>
          </a:p>
          <a:p>
            <a:r>
              <a:rPr lang="en-US" sz="2800" dirty="0"/>
              <a:t>(4,5)</a:t>
            </a:r>
          </a:p>
        </p:txBody>
      </p:sp>
    </p:spTree>
    <p:extLst>
      <p:ext uri="{BB962C8B-B14F-4D97-AF65-F5344CB8AC3E}">
        <p14:creationId xmlns:p14="http://schemas.microsoft.com/office/powerpoint/2010/main" val="11269876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Types of data: summary</a:t>
            </a:r>
          </a:p>
        </p:txBody>
      </p:sp>
      <p:sp>
        <p:nvSpPr>
          <p:cNvPr id="3" name="Content Placeholder 2"/>
          <p:cNvSpPr>
            <a:spLocks noGrp="1"/>
          </p:cNvSpPr>
          <p:nvPr>
            <p:ph idx="1"/>
          </p:nvPr>
        </p:nvSpPr>
        <p:spPr/>
        <p:txBody>
          <a:bodyPr>
            <a:normAutofit/>
          </a:bodyPr>
          <a:lstStyle/>
          <a:p>
            <a:r>
              <a:rPr lang="en-US" dirty="0">
                <a:solidFill>
                  <a:schemeClr val="accent6">
                    <a:lumMod val="75000"/>
                  </a:schemeClr>
                </a:solidFill>
              </a:rPr>
              <a:t>Numeric data</a:t>
            </a:r>
            <a:r>
              <a:rPr lang="en-US" dirty="0"/>
              <a:t>: Each object is a point in a multidimensional space</a:t>
            </a:r>
          </a:p>
          <a:p>
            <a:r>
              <a:rPr lang="en-US" dirty="0">
                <a:solidFill>
                  <a:schemeClr val="accent6">
                    <a:lumMod val="75000"/>
                  </a:schemeClr>
                </a:solidFill>
              </a:rPr>
              <a:t>Categorical data</a:t>
            </a:r>
            <a:r>
              <a:rPr lang="en-US" dirty="0"/>
              <a:t>: Each object is a vector of categorical values</a:t>
            </a:r>
          </a:p>
          <a:p>
            <a:r>
              <a:rPr lang="en-US" dirty="0">
                <a:solidFill>
                  <a:schemeClr val="accent6">
                    <a:lumMod val="75000"/>
                  </a:schemeClr>
                </a:solidFill>
              </a:rPr>
              <a:t>Set data</a:t>
            </a:r>
            <a:r>
              <a:rPr lang="en-US" dirty="0"/>
              <a:t>: Each object is a set of values (with or without counts)</a:t>
            </a:r>
          </a:p>
          <a:p>
            <a:pPr lvl="1"/>
            <a:r>
              <a:rPr lang="en-US" dirty="0"/>
              <a:t>Sets can also be represented as binary vectors, or vectors of counts</a:t>
            </a:r>
          </a:p>
          <a:p>
            <a:r>
              <a:rPr lang="en-US" dirty="0">
                <a:solidFill>
                  <a:schemeClr val="accent6">
                    <a:lumMod val="75000"/>
                  </a:schemeClr>
                </a:solidFill>
              </a:rPr>
              <a:t>Dependent data:</a:t>
            </a:r>
          </a:p>
          <a:p>
            <a:pPr lvl="1"/>
            <a:r>
              <a:rPr lang="en-US" dirty="0">
                <a:solidFill>
                  <a:schemeClr val="accent6">
                    <a:lumMod val="75000"/>
                  </a:schemeClr>
                </a:solidFill>
              </a:rPr>
              <a:t>Ordered sequences</a:t>
            </a:r>
            <a:r>
              <a:rPr lang="en-US" dirty="0"/>
              <a:t>: Each object is an ordered sequence of values.</a:t>
            </a:r>
          </a:p>
          <a:p>
            <a:pPr lvl="1"/>
            <a:r>
              <a:rPr lang="en-US" dirty="0">
                <a:solidFill>
                  <a:schemeClr val="accent6">
                    <a:lumMod val="75000"/>
                  </a:schemeClr>
                </a:solidFill>
              </a:rPr>
              <a:t>Spatial data</a:t>
            </a:r>
            <a:r>
              <a:rPr lang="en-US" dirty="0"/>
              <a:t>: objects are fixed on specific geographic locations</a:t>
            </a:r>
          </a:p>
          <a:p>
            <a:pPr lvl="1"/>
            <a:r>
              <a:rPr lang="en-US" dirty="0">
                <a:solidFill>
                  <a:schemeClr val="accent6">
                    <a:lumMod val="75000"/>
                  </a:schemeClr>
                </a:solidFill>
              </a:rPr>
              <a:t>Graph data: </a:t>
            </a:r>
            <a:r>
              <a:rPr lang="en-US" dirty="0"/>
              <a:t>A collection of pairwise relationships</a:t>
            </a:r>
          </a:p>
        </p:txBody>
      </p:sp>
    </p:spTree>
    <p:extLst>
      <p:ext uri="{BB962C8B-B14F-4D97-AF65-F5344CB8AC3E}">
        <p14:creationId xmlns:p14="http://schemas.microsoft.com/office/powerpoint/2010/main" val="20917233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do we need data mining?</a:t>
            </a:r>
          </a:p>
        </p:txBody>
      </p:sp>
      <p:sp>
        <p:nvSpPr>
          <p:cNvPr id="3" name="Content Placeholder 2"/>
          <p:cNvSpPr>
            <a:spLocks noGrp="1"/>
          </p:cNvSpPr>
          <p:nvPr>
            <p:ph idx="1"/>
          </p:nvPr>
        </p:nvSpPr>
        <p:spPr/>
        <p:txBody>
          <a:bodyPr>
            <a:normAutofit fontScale="70000" lnSpcReduction="20000"/>
          </a:bodyPr>
          <a:lstStyle/>
          <a:p>
            <a:r>
              <a:rPr lang="en-US" dirty="0"/>
              <a:t>Really </a:t>
            </a:r>
            <a:r>
              <a:rPr lang="en-US" dirty="0">
                <a:solidFill>
                  <a:schemeClr val="accent6">
                    <a:lumMod val="75000"/>
                  </a:schemeClr>
                </a:solidFill>
              </a:rPr>
              <a:t>huge</a:t>
            </a:r>
            <a:r>
              <a:rPr lang="en-US" dirty="0"/>
              <a:t> amounts of </a:t>
            </a:r>
            <a:r>
              <a:rPr lang="en-US" dirty="0">
                <a:solidFill>
                  <a:schemeClr val="accent6">
                    <a:lumMod val="75000"/>
                  </a:schemeClr>
                </a:solidFill>
              </a:rPr>
              <a:t>complex</a:t>
            </a:r>
            <a:r>
              <a:rPr lang="en-US" dirty="0"/>
              <a:t> data generated from multiple sources and </a:t>
            </a:r>
            <a:r>
              <a:rPr lang="en-US" dirty="0">
                <a:solidFill>
                  <a:schemeClr val="accent6">
                    <a:lumMod val="75000"/>
                  </a:schemeClr>
                </a:solidFill>
              </a:rPr>
              <a:t>interconnected</a:t>
            </a:r>
            <a:r>
              <a:rPr lang="en-US" dirty="0"/>
              <a:t> in different ways</a:t>
            </a:r>
          </a:p>
          <a:p>
            <a:pPr lvl="1"/>
            <a:r>
              <a:rPr lang="en-US" dirty="0">
                <a:solidFill>
                  <a:srgbClr val="0070C0"/>
                </a:solidFill>
              </a:rPr>
              <a:t>Scientific</a:t>
            </a:r>
            <a:r>
              <a:rPr lang="en-US" dirty="0"/>
              <a:t> data from different disciplines</a:t>
            </a:r>
          </a:p>
          <a:p>
            <a:pPr lvl="2"/>
            <a:r>
              <a:rPr lang="en-US" dirty="0"/>
              <a:t>Weather, astronomy, physics, biological microarrays, genomics</a:t>
            </a:r>
          </a:p>
          <a:p>
            <a:pPr lvl="1"/>
            <a:r>
              <a:rPr lang="en-US" dirty="0"/>
              <a:t>Huge </a:t>
            </a:r>
            <a:r>
              <a:rPr lang="en-US" dirty="0">
                <a:solidFill>
                  <a:srgbClr val="0070C0"/>
                </a:solidFill>
              </a:rPr>
              <a:t>text</a:t>
            </a:r>
            <a:r>
              <a:rPr lang="en-US" dirty="0"/>
              <a:t> collections</a:t>
            </a:r>
          </a:p>
          <a:p>
            <a:pPr lvl="2"/>
            <a:r>
              <a:rPr lang="en-US" dirty="0"/>
              <a:t>The Web, scientific articles, news, tweets, </a:t>
            </a:r>
            <a:r>
              <a:rPr lang="en-US" dirty="0" err="1"/>
              <a:t>facebook</a:t>
            </a:r>
            <a:r>
              <a:rPr lang="en-US" dirty="0"/>
              <a:t> postings.</a:t>
            </a:r>
          </a:p>
          <a:p>
            <a:pPr lvl="1"/>
            <a:r>
              <a:rPr lang="en-US" dirty="0">
                <a:solidFill>
                  <a:srgbClr val="0070C0"/>
                </a:solidFill>
              </a:rPr>
              <a:t>Transaction </a:t>
            </a:r>
            <a:r>
              <a:rPr lang="en-US" dirty="0"/>
              <a:t>data</a:t>
            </a:r>
          </a:p>
          <a:p>
            <a:pPr lvl="2"/>
            <a:r>
              <a:rPr lang="en-US" dirty="0"/>
              <a:t>Retail store records, credit card records</a:t>
            </a:r>
          </a:p>
          <a:p>
            <a:pPr lvl="1"/>
            <a:r>
              <a:rPr lang="en-US" dirty="0">
                <a:solidFill>
                  <a:srgbClr val="0070C0"/>
                </a:solidFill>
              </a:rPr>
              <a:t>Behavioral</a:t>
            </a:r>
            <a:r>
              <a:rPr lang="en-US" dirty="0"/>
              <a:t> data</a:t>
            </a:r>
          </a:p>
          <a:p>
            <a:pPr lvl="2"/>
            <a:r>
              <a:rPr lang="en-US" dirty="0"/>
              <a:t>Mobile phone data, query logs, browsing behavior, ad clicks</a:t>
            </a:r>
          </a:p>
          <a:p>
            <a:pPr lvl="1"/>
            <a:r>
              <a:rPr lang="en-US" dirty="0">
                <a:solidFill>
                  <a:srgbClr val="0070C0"/>
                </a:solidFill>
              </a:rPr>
              <a:t>Networked</a:t>
            </a:r>
            <a:r>
              <a:rPr lang="en-US" dirty="0"/>
              <a:t> data</a:t>
            </a:r>
          </a:p>
          <a:p>
            <a:pPr lvl="2"/>
            <a:r>
              <a:rPr lang="en-US" dirty="0"/>
              <a:t>The Web, Social Networks, IM networks, email network, biological networks.</a:t>
            </a:r>
          </a:p>
          <a:p>
            <a:pPr lvl="1"/>
            <a:r>
              <a:rPr lang="en-US" dirty="0"/>
              <a:t>All these types of data can be </a:t>
            </a:r>
            <a:r>
              <a:rPr lang="en-US" dirty="0">
                <a:solidFill>
                  <a:srgbClr val="0070C0"/>
                </a:solidFill>
              </a:rPr>
              <a:t>combined</a:t>
            </a:r>
            <a:r>
              <a:rPr lang="en-US" dirty="0"/>
              <a:t> in many ways</a:t>
            </a:r>
          </a:p>
          <a:p>
            <a:pPr lvl="2"/>
            <a:r>
              <a:rPr lang="en-US" dirty="0"/>
              <a:t>Facebook has a network, text, images, user behavior, ad transactions.</a:t>
            </a:r>
          </a:p>
          <a:p>
            <a:r>
              <a:rPr lang="en-US" dirty="0"/>
              <a:t>We need to </a:t>
            </a:r>
            <a:r>
              <a:rPr lang="en-US" dirty="0">
                <a:solidFill>
                  <a:schemeClr val="accent6">
                    <a:lumMod val="75000"/>
                  </a:schemeClr>
                </a:solidFill>
              </a:rPr>
              <a:t>analyze</a:t>
            </a:r>
            <a:r>
              <a:rPr lang="en-US" dirty="0"/>
              <a:t> this data to </a:t>
            </a:r>
            <a:r>
              <a:rPr lang="en-US" dirty="0">
                <a:solidFill>
                  <a:schemeClr val="accent6">
                    <a:lumMod val="75000"/>
                  </a:schemeClr>
                </a:solidFill>
              </a:rPr>
              <a:t>extract</a:t>
            </a:r>
            <a:r>
              <a:rPr lang="en-US" dirty="0"/>
              <a:t> </a:t>
            </a:r>
            <a:r>
              <a:rPr lang="en-US" dirty="0">
                <a:solidFill>
                  <a:schemeClr val="accent6">
                    <a:lumMod val="75000"/>
                  </a:schemeClr>
                </a:solidFill>
              </a:rPr>
              <a:t>knowledge</a:t>
            </a:r>
          </a:p>
          <a:p>
            <a:pPr lvl="1"/>
            <a:r>
              <a:rPr lang="en-US" dirty="0"/>
              <a:t>Knowledge can be used for </a:t>
            </a:r>
            <a:r>
              <a:rPr lang="en-US" dirty="0">
                <a:solidFill>
                  <a:srgbClr val="0070C0"/>
                </a:solidFill>
              </a:rPr>
              <a:t>commercial </a:t>
            </a:r>
            <a:r>
              <a:rPr lang="en-US" dirty="0"/>
              <a:t>or </a:t>
            </a:r>
            <a:r>
              <a:rPr lang="en-US" dirty="0">
                <a:solidFill>
                  <a:srgbClr val="0070C0"/>
                </a:solidFill>
              </a:rPr>
              <a:t>scientific</a:t>
            </a:r>
            <a:r>
              <a:rPr lang="en-US" dirty="0"/>
              <a:t> purposes.</a:t>
            </a:r>
          </a:p>
          <a:p>
            <a:pPr lvl="1"/>
            <a:r>
              <a:rPr lang="en-US" dirty="0"/>
              <a:t>Our solutions should </a:t>
            </a:r>
            <a:r>
              <a:rPr lang="en-US" dirty="0">
                <a:solidFill>
                  <a:srgbClr val="FF0000"/>
                </a:solidFill>
              </a:rPr>
              <a:t>scale </a:t>
            </a:r>
            <a:r>
              <a:rPr lang="en-US" dirty="0"/>
              <a:t>to the size of the data</a:t>
            </a:r>
          </a:p>
          <a:p>
            <a:r>
              <a:rPr lang="en-US" dirty="0"/>
              <a:t>“</a:t>
            </a:r>
            <a:r>
              <a:rPr lang="en-US" i="1" dirty="0">
                <a:solidFill>
                  <a:srgbClr val="0070C0"/>
                </a:solidFill>
              </a:rPr>
              <a:t>Data is the new oil</a:t>
            </a:r>
            <a:r>
              <a:rPr lang="en-US" dirty="0"/>
              <a:t>” – Clive </a:t>
            </a:r>
            <a:r>
              <a:rPr lang="en-US" dirty="0" err="1"/>
              <a:t>Humby</a:t>
            </a:r>
            <a:endParaRPr lang="en-US" dirty="0"/>
          </a:p>
          <a:p>
            <a:pPr lvl="1"/>
            <a:r>
              <a:rPr lang="en-US" dirty="0"/>
              <a:t>Data Science: Use data to improve any process.</a:t>
            </a:r>
          </a:p>
          <a:p>
            <a:pPr lvl="1"/>
            <a:endParaRPr lang="en-US" dirty="0"/>
          </a:p>
        </p:txBody>
      </p:sp>
    </p:spTree>
    <p:extLst>
      <p:ext uri="{BB962C8B-B14F-4D97-AF65-F5344CB8AC3E}">
        <p14:creationId xmlns:p14="http://schemas.microsoft.com/office/powerpoint/2010/main" val="175432683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DA6B4DD-24ED-4044-8095-C0647B6E403A}"/>
              </a:ext>
            </a:extLst>
          </p:cNvPr>
          <p:cNvSpPr>
            <a:spLocks noGrp="1"/>
          </p:cNvSpPr>
          <p:nvPr>
            <p:ph type="title"/>
          </p:nvPr>
        </p:nvSpPr>
        <p:spPr/>
        <p:txBody>
          <a:bodyPr/>
          <a:lstStyle/>
          <a:p>
            <a:r>
              <a:rPr lang="en-US" dirty="0"/>
              <a:t>Data Mining Pipeline</a:t>
            </a:r>
          </a:p>
        </p:txBody>
      </p:sp>
      <p:sp>
        <p:nvSpPr>
          <p:cNvPr id="5" name="Text Placeholder 4">
            <a:extLst>
              <a:ext uri="{FF2B5EF4-FFF2-40B4-BE49-F238E27FC236}">
                <a16:creationId xmlns:a16="http://schemas.microsoft.com/office/drawing/2014/main" id="{773B9EA2-F5BD-4AE4-855A-31FBB65CB0C2}"/>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76837078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data analysis pipeline</a:t>
            </a:r>
          </a:p>
        </p:txBody>
      </p:sp>
      <p:sp>
        <p:nvSpPr>
          <p:cNvPr id="4" name="Rectangle 3"/>
          <p:cNvSpPr/>
          <p:nvPr/>
        </p:nvSpPr>
        <p:spPr>
          <a:xfrm>
            <a:off x="2819400" y="4229100"/>
            <a:ext cx="1676400" cy="8490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Data Preprocessing</a:t>
            </a:r>
          </a:p>
        </p:txBody>
      </p:sp>
      <p:sp>
        <p:nvSpPr>
          <p:cNvPr id="5" name="Rectangle 4"/>
          <p:cNvSpPr/>
          <p:nvPr/>
        </p:nvSpPr>
        <p:spPr>
          <a:xfrm>
            <a:off x="5334000" y="4191000"/>
            <a:ext cx="1752600" cy="9144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Data Mining</a:t>
            </a:r>
          </a:p>
        </p:txBody>
      </p:sp>
      <p:sp>
        <p:nvSpPr>
          <p:cNvPr id="6" name="Rectangle 5"/>
          <p:cNvSpPr/>
          <p:nvPr/>
        </p:nvSpPr>
        <p:spPr>
          <a:xfrm>
            <a:off x="7924800" y="4191000"/>
            <a:ext cx="19050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Result </a:t>
            </a:r>
          </a:p>
          <a:p>
            <a:pPr algn="ctr"/>
            <a:r>
              <a:rPr lang="en-US" dirty="0"/>
              <a:t>Post-processing</a:t>
            </a:r>
          </a:p>
        </p:txBody>
      </p:sp>
      <p:cxnSp>
        <p:nvCxnSpPr>
          <p:cNvPr id="7" name="Straight Arrow Connector 6"/>
          <p:cNvCxnSpPr/>
          <p:nvPr/>
        </p:nvCxnSpPr>
        <p:spPr>
          <a:xfrm>
            <a:off x="4495800" y="4724400"/>
            <a:ext cx="838200"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a:stCxn id="5" idx="3"/>
            <a:endCxn id="6" idx="1"/>
          </p:cNvCxnSpPr>
          <p:nvPr/>
        </p:nvCxnSpPr>
        <p:spPr>
          <a:xfrm>
            <a:off x="7086600" y="4648200"/>
            <a:ext cx="838200"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5334000" y="2733989"/>
            <a:ext cx="1676400" cy="8490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Data Collection</a:t>
            </a:r>
          </a:p>
        </p:txBody>
      </p:sp>
      <p:cxnSp>
        <p:nvCxnSpPr>
          <p:cNvPr id="11" name="Elbow Connector 10"/>
          <p:cNvCxnSpPr>
            <a:stCxn id="9" idx="1"/>
            <a:endCxn id="4" idx="1"/>
          </p:cNvCxnSpPr>
          <p:nvPr/>
        </p:nvCxnSpPr>
        <p:spPr>
          <a:xfrm rot="10800000" flipV="1">
            <a:off x="2819400" y="3158532"/>
            <a:ext cx="2514600" cy="1495111"/>
          </a:xfrm>
          <a:prstGeom prst="bentConnector3">
            <a:avLst>
              <a:gd name="adj1" fmla="val 10909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685801" y="1701106"/>
            <a:ext cx="9067800" cy="954107"/>
          </a:xfrm>
          <a:prstGeom prst="rect">
            <a:avLst/>
          </a:prstGeom>
        </p:spPr>
        <p:txBody>
          <a:bodyPr wrap="square">
            <a:spAutoFit/>
          </a:bodyPr>
          <a:lstStyle/>
          <a:p>
            <a:r>
              <a:rPr lang="en-US" sz="2800" dirty="0"/>
              <a:t>Mining is not the only step in the analysis process</a:t>
            </a:r>
          </a:p>
          <a:p>
            <a:endParaRPr lang="en-US" sz="2800" dirty="0"/>
          </a:p>
        </p:txBody>
      </p:sp>
      <p:sp>
        <p:nvSpPr>
          <p:cNvPr id="3" name="TextBox 2"/>
          <p:cNvSpPr txBox="1"/>
          <p:nvPr/>
        </p:nvSpPr>
        <p:spPr>
          <a:xfrm>
            <a:off x="990600" y="5638801"/>
            <a:ext cx="10287000" cy="830997"/>
          </a:xfrm>
          <a:prstGeom prst="rect">
            <a:avLst/>
          </a:prstGeom>
          <a:noFill/>
        </p:spPr>
        <p:txBody>
          <a:bodyPr wrap="square" rtlCol="0">
            <a:spAutoFit/>
          </a:bodyPr>
          <a:lstStyle/>
          <a:p>
            <a:r>
              <a:rPr lang="en-US" sz="2400" dirty="0"/>
              <a:t>The data mining part is about the analytical methods and algorithms for extracting useful knowledge from the data.</a:t>
            </a:r>
          </a:p>
        </p:txBody>
      </p:sp>
    </p:spTree>
    <p:extLst>
      <p:ext uri="{BB962C8B-B14F-4D97-AF65-F5344CB8AC3E}">
        <p14:creationId xmlns:p14="http://schemas.microsoft.com/office/powerpoint/2010/main" val="86906897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data analysis pipeline</a:t>
            </a:r>
          </a:p>
        </p:txBody>
      </p:sp>
      <p:sp>
        <p:nvSpPr>
          <p:cNvPr id="3" name="Content Placeholder 2"/>
          <p:cNvSpPr>
            <a:spLocks noGrp="1"/>
          </p:cNvSpPr>
          <p:nvPr>
            <p:ph idx="1"/>
          </p:nvPr>
        </p:nvSpPr>
        <p:spPr>
          <a:xfrm>
            <a:off x="685800" y="4016830"/>
            <a:ext cx="11049000" cy="2764941"/>
          </a:xfrm>
        </p:spPr>
        <p:txBody>
          <a:bodyPr>
            <a:normAutofit fontScale="70000" lnSpcReduction="20000"/>
          </a:bodyPr>
          <a:lstStyle/>
          <a:p>
            <a:r>
              <a:rPr lang="en-US" dirty="0"/>
              <a:t>Today there is an abundance of data online (Twitter, Wikipedia, Web, Open data initiatives, </a:t>
            </a:r>
            <a:r>
              <a:rPr lang="en-US" dirty="0" err="1"/>
              <a:t>etc</a:t>
            </a:r>
            <a:r>
              <a:rPr lang="en-US" dirty="0"/>
              <a:t>)</a:t>
            </a:r>
          </a:p>
          <a:p>
            <a:r>
              <a:rPr lang="en-US" dirty="0">
                <a:solidFill>
                  <a:schemeClr val="accent6">
                    <a:lumMod val="75000"/>
                  </a:schemeClr>
                </a:solidFill>
              </a:rPr>
              <a:t>Collecting</a:t>
            </a:r>
            <a:r>
              <a:rPr lang="en-US" dirty="0"/>
              <a:t> the data is a separate task</a:t>
            </a:r>
          </a:p>
          <a:p>
            <a:pPr lvl="1"/>
            <a:r>
              <a:rPr lang="en-US" dirty="0"/>
              <a:t>Customized crawlers, use of public APIs. Respect of crawling etiquette</a:t>
            </a:r>
          </a:p>
          <a:p>
            <a:r>
              <a:rPr lang="en-US" dirty="0"/>
              <a:t>Which data should we collect?</a:t>
            </a:r>
          </a:p>
          <a:p>
            <a:pPr lvl="1"/>
            <a:r>
              <a:rPr lang="en-US" dirty="0"/>
              <a:t>We cannot necessarily collect everything so we need to make some choices before starting.</a:t>
            </a:r>
          </a:p>
          <a:p>
            <a:r>
              <a:rPr lang="en-US" dirty="0"/>
              <a:t>How should we </a:t>
            </a:r>
            <a:r>
              <a:rPr lang="en-US" dirty="0">
                <a:solidFill>
                  <a:srgbClr val="0070C0"/>
                </a:solidFill>
              </a:rPr>
              <a:t>store</a:t>
            </a:r>
            <a:r>
              <a:rPr lang="en-US" dirty="0"/>
              <a:t> them?</a:t>
            </a:r>
          </a:p>
          <a:p>
            <a:r>
              <a:rPr lang="en-US" dirty="0"/>
              <a:t>In many cases when collecting data we also need to </a:t>
            </a:r>
            <a:r>
              <a:rPr lang="en-US" dirty="0">
                <a:solidFill>
                  <a:schemeClr val="accent6">
                    <a:lumMod val="75000"/>
                  </a:schemeClr>
                </a:solidFill>
              </a:rPr>
              <a:t>label</a:t>
            </a:r>
            <a:r>
              <a:rPr lang="en-US" dirty="0"/>
              <a:t> them</a:t>
            </a:r>
          </a:p>
          <a:p>
            <a:pPr lvl="1"/>
            <a:r>
              <a:rPr lang="en-US" dirty="0"/>
              <a:t>E.g., how do we identify fraudulent transactions?</a:t>
            </a:r>
          </a:p>
          <a:p>
            <a:pPr lvl="1"/>
            <a:r>
              <a:rPr lang="en-US" dirty="0"/>
              <a:t>E.g., how do we elicit user preferences?</a:t>
            </a:r>
          </a:p>
        </p:txBody>
      </p:sp>
      <p:sp>
        <p:nvSpPr>
          <p:cNvPr id="4" name="Rectangle 3"/>
          <p:cNvSpPr/>
          <p:nvPr/>
        </p:nvSpPr>
        <p:spPr>
          <a:xfrm>
            <a:off x="2667000" y="2857500"/>
            <a:ext cx="1676400" cy="8490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Data Preprocessing</a:t>
            </a:r>
          </a:p>
        </p:txBody>
      </p:sp>
      <p:sp>
        <p:nvSpPr>
          <p:cNvPr id="5" name="Rectangle 4"/>
          <p:cNvSpPr/>
          <p:nvPr/>
        </p:nvSpPr>
        <p:spPr>
          <a:xfrm>
            <a:off x="5181600" y="2819400"/>
            <a:ext cx="1752600" cy="9144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Data Mining</a:t>
            </a:r>
          </a:p>
        </p:txBody>
      </p:sp>
      <p:sp>
        <p:nvSpPr>
          <p:cNvPr id="6" name="Rectangle 5"/>
          <p:cNvSpPr/>
          <p:nvPr/>
        </p:nvSpPr>
        <p:spPr>
          <a:xfrm>
            <a:off x="7772400" y="2819400"/>
            <a:ext cx="19050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Result </a:t>
            </a:r>
          </a:p>
          <a:p>
            <a:pPr algn="ctr"/>
            <a:r>
              <a:rPr lang="en-US" dirty="0"/>
              <a:t>Post-processing</a:t>
            </a:r>
          </a:p>
        </p:txBody>
      </p:sp>
      <p:cxnSp>
        <p:nvCxnSpPr>
          <p:cNvPr id="7" name="Straight Arrow Connector 6"/>
          <p:cNvCxnSpPr/>
          <p:nvPr/>
        </p:nvCxnSpPr>
        <p:spPr>
          <a:xfrm>
            <a:off x="4343400" y="3352800"/>
            <a:ext cx="838200"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a:stCxn id="5" idx="3"/>
            <a:endCxn id="6" idx="1"/>
          </p:cNvCxnSpPr>
          <p:nvPr/>
        </p:nvCxnSpPr>
        <p:spPr>
          <a:xfrm>
            <a:off x="6934200" y="3276600"/>
            <a:ext cx="838200"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5219700" y="1660071"/>
            <a:ext cx="1676400" cy="849086"/>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0070C0"/>
                </a:solidFill>
              </a:rPr>
              <a:t>Data Collection</a:t>
            </a:r>
          </a:p>
        </p:txBody>
      </p:sp>
      <p:cxnSp>
        <p:nvCxnSpPr>
          <p:cNvPr id="11" name="Elbow Connector 10"/>
          <p:cNvCxnSpPr>
            <a:stCxn id="9" idx="1"/>
            <a:endCxn id="4" idx="1"/>
          </p:cNvCxnSpPr>
          <p:nvPr/>
        </p:nvCxnSpPr>
        <p:spPr>
          <a:xfrm rot="10800000" flipV="1">
            <a:off x="2667000" y="2084614"/>
            <a:ext cx="2552700" cy="1197429"/>
          </a:xfrm>
          <a:prstGeom prst="bentConnector3">
            <a:avLst>
              <a:gd name="adj1" fmla="val 108955"/>
            </a:avLst>
          </a:prstGeom>
          <a:ln w="3810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2820932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data analysis pipeline</a:t>
            </a:r>
          </a:p>
        </p:txBody>
      </p:sp>
      <p:sp>
        <p:nvSpPr>
          <p:cNvPr id="4" name="Rectangle 3"/>
          <p:cNvSpPr/>
          <p:nvPr/>
        </p:nvSpPr>
        <p:spPr>
          <a:xfrm>
            <a:off x="2667000" y="2857500"/>
            <a:ext cx="1676400" cy="849086"/>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0070C0"/>
                </a:solidFill>
              </a:rPr>
              <a:t>Data Preprocessing</a:t>
            </a:r>
          </a:p>
        </p:txBody>
      </p:sp>
      <p:sp>
        <p:nvSpPr>
          <p:cNvPr id="5" name="Rectangle 4"/>
          <p:cNvSpPr/>
          <p:nvPr/>
        </p:nvSpPr>
        <p:spPr>
          <a:xfrm>
            <a:off x="5181600" y="2819400"/>
            <a:ext cx="1752600" cy="9144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Data Mining</a:t>
            </a:r>
          </a:p>
        </p:txBody>
      </p:sp>
      <p:sp>
        <p:nvSpPr>
          <p:cNvPr id="6" name="Rectangle 5"/>
          <p:cNvSpPr/>
          <p:nvPr/>
        </p:nvSpPr>
        <p:spPr>
          <a:xfrm>
            <a:off x="7772400" y="2819400"/>
            <a:ext cx="19050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Result </a:t>
            </a:r>
          </a:p>
          <a:p>
            <a:pPr algn="ctr"/>
            <a:r>
              <a:rPr lang="en-US" dirty="0"/>
              <a:t>Post-processing</a:t>
            </a:r>
          </a:p>
        </p:txBody>
      </p:sp>
      <p:cxnSp>
        <p:nvCxnSpPr>
          <p:cNvPr id="7" name="Straight Arrow Connector 6"/>
          <p:cNvCxnSpPr/>
          <p:nvPr/>
        </p:nvCxnSpPr>
        <p:spPr>
          <a:xfrm>
            <a:off x="4343400" y="3352800"/>
            <a:ext cx="838200"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a:stCxn id="5" idx="3"/>
            <a:endCxn id="6" idx="1"/>
          </p:cNvCxnSpPr>
          <p:nvPr/>
        </p:nvCxnSpPr>
        <p:spPr>
          <a:xfrm>
            <a:off x="6934200" y="3276600"/>
            <a:ext cx="838200"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5219700" y="1660071"/>
            <a:ext cx="1676400" cy="8490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Data Collection</a:t>
            </a:r>
          </a:p>
        </p:txBody>
      </p:sp>
      <p:cxnSp>
        <p:nvCxnSpPr>
          <p:cNvPr id="11" name="Elbow Connector 10"/>
          <p:cNvCxnSpPr>
            <a:stCxn id="9" idx="1"/>
            <a:endCxn id="4" idx="1"/>
          </p:cNvCxnSpPr>
          <p:nvPr/>
        </p:nvCxnSpPr>
        <p:spPr>
          <a:xfrm rot="10800000" flipV="1">
            <a:off x="2667000" y="2084614"/>
            <a:ext cx="2552700" cy="1197429"/>
          </a:xfrm>
          <a:prstGeom prst="bentConnector3">
            <a:avLst>
              <a:gd name="adj1" fmla="val 108955"/>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2" name="Content Placeholder 2"/>
          <p:cNvSpPr>
            <a:spLocks noGrp="1"/>
          </p:cNvSpPr>
          <p:nvPr>
            <p:ph idx="1"/>
          </p:nvPr>
        </p:nvSpPr>
        <p:spPr>
          <a:xfrm>
            <a:off x="381000" y="3842659"/>
            <a:ext cx="11353800" cy="2786742"/>
          </a:xfrm>
        </p:spPr>
        <p:txBody>
          <a:bodyPr>
            <a:normAutofit fontScale="92500" lnSpcReduction="20000"/>
          </a:bodyPr>
          <a:lstStyle/>
          <a:p>
            <a:r>
              <a:rPr lang="en-US" dirty="0">
                <a:solidFill>
                  <a:schemeClr val="accent6">
                    <a:lumMod val="75000"/>
                  </a:schemeClr>
                </a:solidFill>
              </a:rPr>
              <a:t>Preprocessing</a:t>
            </a:r>
            <a:r>
              <a:rPr lang="en-US" dirty="0"/>
              <a:t>: Real data is large, noisy, incomplete and inconsistent. </a:t>
            </a:r>
          </a:p>
          <a:p>
            <a:pPr lvl="1"/>
            <a:r>
              <a:rPr lang="en-US" dirty="0">
                <a:solidFill>
                  <a:schemeClr val="accent5">
                    <a:lumMod val="75000"/>
                  </a:schemeClr>
                </a:solidFill>
              </a:rPr>
              <a:t>Reducing the data: </a:t>
            </a:r>
            <a:r>
              <a:rPr lang="en-US" dirty="0"/>
              <a:t>Sampling, Dimensionality Reduction</a:t>
            </a:r>
            <a:endParaRPr lang="en-US" dirty="0">
              <a:solidFill>
                <a:schemeClr val="accent5">
                  <a:lumMod val="75000"/>
                </a:schemeClr>
              </a:solidFill>
            </a:endParaRPr>
          </a:p>
          <a:p>
            <a:pPr lvl="1"/>
            <a:r>
              <a:rPr lang="en-US" dirty="0">
                <a:solidFill>
                  <a:schemeClr val="accent5">
                    <a:lumMod val="75000"/>
                  </a:schemeClr>
                </a:solidFill>
              </a:rPr>
              <a:t>Data cleaning: </a:t>
            </a:r>
            <a:r>
              <a:rPr lang="en-US" dirty="0"/>
              <a:t>deal with missing or inconsistent information</a:t>
            </a:r>
          </a:p>
          <a:p>
            <a:pPr lvl="1"/>
            <a:r>
              <a:rPr lang="en-US" dirty="0">
                <a:solidFill>
                  <a:schemeClr val="accent5">
                    <a:lumMod val="75000"/>
                  </a:schemeClr>
                </a:solidFill>
              </a:rPr>
              <a:t>Feature extraction and selection</a:t>
            </a:r>
            <a:r>
              <a:rPr lang="en-US" dirty="0"/>
              <a:t>: create a useful representation of the data by extracting useful features</a:t>
            </a:r>
          </a:p>
          <a:p>
            <a:r>
              <a:rPr lang="en-US" dirty="0"/>
              <a:t>The preprocessing step determines the </a:t>
            </a:r>
            <a:r>
              <a:rPr lang="en-US" dirty="0">
                <a:solidFill>
                  <a:schemeClr val="accent6">
                    <a:lumMod val="75000"/>
                  </a:schemeClr>
                </a:solidFill>
              </a:rPr>
              <a:t>input</a:t>
            </a:r>
            <a:r>
              <a:rPr lang="en-US" dirty="0"/>
              <a:t> to the data mining algorithm</a:t>
            </a:r>
          </a:p>
          <a:p>
            <a:pPr marL="457200" lvl="2"/>
            <a:r>
              <a:rPr lang="en-US" sz="2400" dirty="0"/>
              <a:t>A dirty work, but someone has to do it. </a:t>
            </a:r>
          </a:p>
          <a:p>
            <a:pPr marL="457200" lvl="2"/>
            <a:r>
              <a:rPr lang="en-US" sz="2400" dirty="0"/>
              <a:t>It is often the most important step for the analysis</a:t>
            </a:r>
          </a:p>
          <a:p>
            <a:endParaRPr lang="en-US" sz="2400" dirty="0"/>
          </a:p>
          <a:p>
            <a:endParaRPr lang="en-US" dirty="0"/>
          </a:p>
          <a:p>
            <a:pPr lvl="1"/>
            <a:endParaRPr lang="en-US" dirty="0"/>
          </a:p>
        </p:txBody>
      </p:sp>
    </p:spTree>
    <p:extLst>
      <p:ext uri="{BB962C8B-B14F-4D97-AF65-F5344CB8AC3E}">
        <p14:creationId xmlns:p14="http://schemas.microsoft.com/office/powerpoint/2010/main" val="424209573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data analysis pipeline</a:t>
            </a:r>
          </a:p>
        </p:txBody>
      </p:sp>
      <p:sp>
        <p:nvSpPr>
          <p:cNvPr id="4" name="Rectangle 3"/>
          <p:cNvSpPr/>
          <p:nvPr/>
        </p:nvSpPr>
        <p:spPr>
          <a:xfrm>
            <a:off x="2667000" y="2857500"/>
            <a:ext cx="1676400" cy="8490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Data Preprocessing</a:t>
            </a:r>
          </a:p>
        </p:txBody>
      </p:sp>
      <p:sp>
        <p:nvSpPr>
          <p:cNvPr id="5" name="Rectangle 4"/>
          <p:cNvSpPr/>
          <p:nvPr/>
        </p:nvSpPr>
        <p:spPr>
          <a:xfrm>
            <a:off x="5181600" y="2819400"/>
            <a:ext cx="1752600" cy="9144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Data Mining</a:t>
            </a:r>
          </a:p>
        </p:txBody>
      </p:sp>
      <p:sp>
        <p:nvSpPr>
          <p:cNvPr id="6" name="Rectangle 5"/>
          <p:cNvSpPr/>
          <p:nvPr/>
        </p:nvSpPr>
        <p:spPr>
          <a:xfrm>
            <a:off x="7772400" y="2819400"/>
            <a:ext cx="1905000" cy="9144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0070C0"/>
                </a:solidFill>
              </a:rPr>
              <a:t>Result </a:t>
            </a:r>
          </a:p>
          <a:p>
            <a:pPr algn="ctr"/>
            <a:r>
              <a:rPr lang="en-US" dirty="0">
                <a:solidFill>
                  <a:srgbClr val="0070C0"/>
                </a:solidFill>
              </a:rPr>
              <a:t>Post-processing</a:t>
            </a:r>
          </a:p>
        </p:txBody>
      </p:sp>
      <p:cxnSp>
        <p:nvCxnSpPr>
          <p:cNvPr id="7" name="Straight Arrow Connector 6"/>
          <p:cNvCxnSpPr/>
          <p:nvPr/>
        </p:nvCxnSpPr>
        <p:spPr>
          <a:xfrm>
            <a:off x="4343400" y="3352800"/>
            <a:ext cx="838200"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a:stCxn id="5" idx="3"/>
            <a:endCxn id="6" idx="1"/>
          </p:cNvCxnSpPr>
          <p:nvPr/>
        </p:nvCxnSpPr>
        <p:spPr>
          <a:xfrm>
            <a:off x="6934200" y="3276600"/>
            <a:ext cx="838200"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5219700" y="1660071"/>
            <a:ext cx="1676400" cy="8490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Data Collection</a:t>
            </a:r>
          </a:p>
        </p:txBody>
      </p:sp>
      <p:cxnSp>
        <p:nvCxnSpPr>
          <p:cNvPr id="11" name="Elbow Connector 10"/>
          <p:cNvCxnSpPr>
            <a:stCxn id="9" idx="1"/>
            <a:endCxn id="4" idx="1"/>
          </p:cNvCxnSpPr>
          <p:nvPr/>
        </p:nvCxnSpPr>
        <p:spPr>
          <a:xfrm rot="10800000" flipV="1">
            <a:off x="2667000" y="2084614"/>
            <a:ext cx="2552700" cy="1197429"/>
          </a:xfrm>
          <a:prstGeom prst="bentConnector3">
            <a:avLst>
              <a:gd name="adj1" fmla="val 108955"/>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2" name="Content Placeholder 2"/>
          <p:cNvSpPr>
            <a:spLocks noGrp="1"/>
          </p:cNvSpPr>
          <p:nvPr>
            <p:ph idx="1"/>
          </p:nvPr>
        </p:nvSpPr>
        <p:spPr>
          <a:xfrm>
            <a:off x="685800" y="4343400"/>
            <a:ext cx="10820400" cy="2439655"/>
          </a:xfrm>
        </p:spPr>
        <p:txBody>
          <a:bodyPr>
            <a:normAutofit/>
          </a:bodyPr>
          <a:lstStyle/>
          <a:p>
            <a:r>
              <a:rPr lang="en-US" dirty="0">
                <a:solidFill>
                  <a:schemeClr val="accent6">
                    <a:lumMod val="75000"/>
                  </a:schemeClr>
                </a:solidFill>
              </a:rPr>
              <a:t>Post-Processing</a:t>
            </a:r>
            <a:r>
              <a:rPr lang="en-US" dirty="0"/>
              <a:t>: Make the data actionable and useful to the user</a:t>
            </a:r>
          </a:p>
          <a:p>
            <a:pPr lvl="1"/>
            <a:r>
              <a:rPr lang="en-US" dirty="0"/>
              <a:t>Statistical analysis of importance of results</a:t>
            </a:r>
          </a:p>
          <a:p>
            <a:pPr lvl="1"/>
            <a:r>
              <a:rPr lang="en-US" dirty="0"/>
              <a:t>Visualization </a:t>
            </a:r>
          </a:p>
          <a:p>
            <a:pPr lvl="1"/>
            <a:endParaRPr lang="en-US" dirty="0"/>
          </a:p>
        </p:txBody>
      </p:sp>
    </p:spTree>
    <p:extLst>
      <p:ext uri="{BB962C8B-B14F-4D97-AF65-F5344CB8AC3E}">
        <p14:creationId xmlns:p14="http://schemas.microsoft.com/office/powerpoint/2010/main" val="93625974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data analysis pipeline</a:t>
            </a:r>
          </a:p>
        </p:txBody>
      </p:sp>
      <p:sp>
        <p:nvSpPr>
          <p:cNvPr id="4" name="Rectangle 3"/>
          <p:cNvSpPr/>
          <p:nvPr/>
        </p:nvSpPr>
        <p:spPr>
          <a:xfrm>
            <a:off x="2819400" y="4229100"/>
            <a:ext cx="1676400" cy="8490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Data Preprocessing</a:t>
            </a:r>
          </a:p>
        </p:txBody>
      </p:sp>
      <p:sp>
        <p:nvSpPr>
          <p:cNvPr id="5" name="Rectangle 4"/>
          <p:cNvSpPr/>
          <p:nvPr/>
        </p:nvSpPr>
        <p:spPr>
          <a:xfrm>
            <a:off x="5334000" y="4191000"/>
            <a:ext cx="1752600" cy="9144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Data Mining</a:t>
            </a:r>
          </a:p>
        </p:txBody>
      </p:sp>
      <p:sp>
        <p:nvSpPr>
          <p:cNvPr id="6" name="Rectangle 5"/>
          <p:cNvSpPr/>
          <p:nvPr/>
        </p:nvSpPr>
        <p:spPr>
          <a:xfrm>
            <a:off x="7924800" y="4191000"/>
            <a:ext cx="19050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Result </a:t>
            </a:r>
          </a:p>
          <a:p>
            <a:pPr algn="ctr"/>
            <a:r>
              <a:rPr lang="en-US" dirty="0"/>
              <a:t>Post-processing</a:t>
            </a:r>
          </a:p>
        </p:txBody>
      </p:sp>
      <p:cxnSp>
        <p:nvCxnSpPr>
          <p:cNvPr id="7" name="Straight Arrow Connector 6"/>
          <p:cNvCxnSpPr/>
          <p:nvPr/>
        </p:nvCxnSpPr>
        <p:spPr>
          <a:xfrm>
            <a:off x="4495800" y="4724400"/>
            <a:ext cx="838200"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a:stCxn id="5" idx="3"/>
            <a:endCxn id="6" idx="1"/>
          </p:cNvCxnSpPr>
          <p:nvPr/>
        </p:nvCxnSpPr>
        <p:spPr>
          <a:xfrm>
            <a:off x="7086600" y="4648200"/>
            <a:ext cx="838200"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5334000" y="2733989"/>
            <a:ext cx="1676400" cy="8490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Data Collection</a:t>
            </a:r>
          </a:p>
        </p:txBody>
      </p:sp>
      <p:cxnSp>
        <p:nvCxnSpPr>
          <p:cNvPr id="11" name="Elbow Connector 10"/>
          <p:cNvCxnSpPr>
            <a:stCxn id="9" idx="1"/>
            <a:endCxn id="4" idx="1"/>
          </p:cNvCxnSpPr>
          <p:nvPr/>
        </p:nvCxnSpPr>
        <p:spPr>
          <a:xfrm rot="10800000" flipV="1">
            <a:off x="2819400" y="3158532"/>
            <a:ext cx="2514600" cy="1495111"/>
          </a:xfrm>
          <a:prstGeom prst="bentConnector3">
            <a:avLst>
              <a:gd name="adj1" fmla="val 10909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1371601" y="1701106"/>
            <a:ext cx="8382000" cy="892552"/>
          </a:xfrm>
          <a:prstGeom prst="rect">
            <a:avLst/>
          </a:prstGeom>
        </p:spPr>
        <p:txBody>
          <a:bodyPr wrap="square">
            <a:spAutoFit/>
          </a:bodyPr>
          <a:lstStyle/>
          <a:p>
            <a:r>
              <a:rPr lang="en-US" sz="2800" dirty="0"/>
              <a:t>Mining is not the only step in the analysis process</a:t>
            </a:r>
          </a:p>
          <a:p>
            <a:endParaRPr lang="en-US" sz="2400" dirty="0"/>
          </a:p>
        </p:txBody>
      </p:sp>
      <p:sp>
        <p:nvSpPr>
          <p:cNvPr id="12" name="Content Placeholder 2"/>
          <p:cNvSpPr>
            <a:spLocks noGrp="1"/>
          </p:cNvSpPr>
          <p:nvPr>
            <p:ph idx="1"/>
          </p:nvPr>
        </p:nvSpPr>
        <p:spPr>
          <a:xfrm>
            <a:off x="914400" y="5640475"/>
            <a:ext cx="9829800" cy="609600"/>
          </a:xfrm>
        </p:spPr>
        <p:txBody>
          <a:bodyPr>
            <a:normAutofit fontScale="70000" lnSpcReduction="20000"/>
          </a:bodyPr>
          <a:lstStyle/>
          <a:p>
            <a:pPr marL="182880" lvl="1">
              <a:buClr>
                <a:schemeClr val="accent6"/>
              </a:buClr>
            </a:pPr>
            <a:r>
              <a:rPr lang="en-US" sz="3800" dirty="0"/>
              <a:t>Pre- and Post-processing are often data mining tasks as well</a:t>
            </a:r>
          </a:p>
          <a:p>
            <a:endParaRPr lang="en-US" dirty="0"/>
          </a:p>
          <a:p>
            <a:pPr lvl="1"/>
            <a:endParaRPr lang="en-US" dirty="0"/>
          </a:p>
        </p:txBody>
      </p:sp>
    </p:spTree>
    <p:extLst>
      <p:ext uri="{BB962C8B-B14F-4D97-AF65-F5344CB8AC3E}">
        <p14:creationId xmlns:p14="http://schemas.microsoft.com/office/powerpoint/2010/main" val="144792489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90E4C8E7-1A77-41BE-AE75-590A4B55B0A0}"/>
              </a:ext>
            </a:extLst>
          </p:cNvPr>
          <p:cNvSpPr>
            <a:spLocks noGrp="1"/>
          </p:cNvSpPr>
          <p:nvPr>
            <p:ph type="title"/>
          </p:nvPr>
        </p:nvSpPr>
        <p:spPr/>
        <p:txBody>
          <a:bodyPr/>
          <a:lstStyle/>
          <a:p>
            <a:r>
              <a:rPr lang="en-US" dirty="0"/>
              <a:t>PREPROCESSING</a:t>
            </a:r>
          </a:p>
        </p:txBody>
      </p:sp>
      <p:sp>
        <p:nvSpPr>
          <p:cNvPr id="12" name="Subtitle 2">
            <a:extLst>
              <a:ext uri="{FF2B5EF4-FFF2-40B4-BE49-F238E27FC236}">
                <a16:creationId xmlns:a16="http://schemas.microsoft.com/office/drawing/2014/main" id="{C3045FD5-BC88-4E8E-B542-2A9FD47406C2}"/>
              </a:ext>
            </a:extLst>
          </p:cNvPr>
          <p:cNvSpPr>
            <a:spLocks noGrp="1"/>
          </p:cNvSpPr>
          <p:nvPr>
            <p:ph type="body" idx="1"/>
          </p:nvPr>
        </p:nvSpPr>
        <p:spPr/>
        <p:txBody>
          <a:bodyPr/>
          <a:lstStyle/>
          <a:p>
            <a:r>
              <a:rPr lang="en-US" dirty="0"/>
              <a:t>Sampling – reservoir sampling</a:t>
            </a:r>
          </a:p>
          <a:p>
            <a:r>
              <a:rPr lang="en-US" dirty="0"/>
              <a:t>Feature extraction – TF-IDF</a:t>
            </a:r>
          </a:p>
          <a:p>
            <a:r>
              <a:rPr lang="en-US" dirty="0"/>
              <a:t>Data Normalization </a:t>
            </a:r>
          </a:p>
        </p:txBody>
      </p:sp>
    </p:spTree>
    <p:extLst>
      <p:ext uri="{BB962C8B-B14F-4D97-AF65-F5344CB8AC3E}">
        <p14:creationId xmlns:p14="http://schemas.microsoft.com/office/powerpoint/2010/main" val="150450483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D86DBE8E-3580-4510-9484-D75C4FB49C01}"/>
              </a:ext>
            </a:extLst>
          </p:cNvPr>
          <p:cNvSpPr>
            <a:spLocks noGrp="1"/>
          </p:cNvSpPr>
          <p:nvPr>
            <p:ph type="ctrTitle"/>
          </p:nvPr>
        </p:nvSpPr>
        <p:spPr>
          <a:xfrm>
            <a:off x="914400" y="1371601"/>
            <a:ext cx="10464800" cy="1927225"/>
          </a:xfrm>
        </p:spPr>
        <p:txBody>
          <a:bodyPr/>
          <a:lstStyle/>
          <a:p>
            <a:r>
              <a:rPr lang="en-US" dirty="0" err="1"/>
              <a:t>DatA</a:t>
            </a:r>
            <a:r>
              <a:rPr lang="en-US" dirty="0"/>
              <a:t> COLLECTION - SAMPLING</a:t>
            </a:r>
          </a:p>
        </p:txBody>
      </p:sp>
      <p:sp>
        <p:nvSpPr>
          <p:cNvPr id="10" name="Subtitle 2">
            <a:extLst>
              <a:ext uri="{FF2B5EF4-FFF2-40B4-BE49-F238E27FC236}">
                <a16:creationId xmlns:a16="http://schemas.microsoft.com/office/drawing/2014/main" id="{76AA9B89-815C-4F36-8B99-BD7D05587D03}"/>
              </a:ext>
            </a:extLst>
          </p:cNvPr>
          <p:cNvSpPr>
            <a:spLocks noGrp="1"/>
          </p:cNvSpPr>
          <p:nvPr>
            <p:ph type="subTitle" idx="1"/>
          </p:nvPr>
        </p:nvSpPr>
        <p:spPr>
          <a:xfrm>
            <a:off x="914400" y="3505200"/>
            <a:ext cx="8534400" cy="1752600"/>
          </a:xfrm>
        </p:spPr>
        <p:txBody>
          <a:bodyPr/>
          <a:lstStyle/>
          <a:p>
            <a:endParaRPr lang="en-US"/>
          </a:p>
        </p:txBody>
      </p:sp>
    </p:spTree>
    <p:extLst>
      <p:ext uri="{BB962C8B-B14F-4D97-AF65-F5344CB8AC3E}">
        <p14:creationId xmlns:p14="http://schemas.microsoft.com/office/powerpoint/2010/main" val="214204648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Data collection</a:t>
            </a:r>
          </a:p>
        </p:txBody>
      </p:sp>
      <p:sp>
        <p:nvSpPr>
          <p:cNvPr id="3" name="Content Placeholder 2"/>
          <p:cNvSpPr>
            <a:spLocks noGrp="1"/>
          </p:cNvSpPr>
          <p:nvPr>
            <p:ph idx="1"/>
          </p:nvPr>
        </p:nvSpPr>
        <p:spPr/>
        <p:txBody>
          <a:bodyPr>
            <a:normAutofit lnSpcReduction="10000"/>
          </a:bodyPr>
          <a:lstStyle/>
          <a:p>
            <a:r>
              <a:rPr lang="en-US" dirty="0"/>
              <a:t>Suppose that you want to collect data from </a:t>
            </a:r>
            <a:r>
              <a:rPr lang="en-US" dirty="0">
                <a:solidFill>
                  <a:srgbClr val="FF3300"/>
                </a:solidFill>
              </a:rPr>
              <a:t>Twitter</a:t>
            </a:r>
            <a:r>
              <a:rPr lang="en-US" dirty="0"/>
              <a:t> about the elections in USA</a:t>
            </a:r>
          </a:p>
          <a:p>
            <a:pPr lvl="1"/>
            <a:r>
              <a:rPr lang="en-US" dirty="0"/>
              <a:t>How do you go about it?</a:t>
            </a:r>
          </a:p>
          <a:p>
            <a:r>
              <a:rPr lang="en-US" dirty="0"/>
              <a:t>Twitter Streaming/Search API:</a:t>
            </a:r>
          </a:p>
          <a:p>
            <a:pPr lvl="1"/>
            <a:r>
              <a:rPr lang="en-US" dirty="0"/>
              <a:t>Get a sample of all tweets that are posted on Twitter</a:t>
            </a:r>
          </a:p>
          <a:p>
            <a:pPr lvl="1"/>
            <a:r>
              <a:rPr lang="en-US" dirty="0">
                <a:hlinkClick r:id="rId3"/>
              </a:rPr>
              <a:t>Example </a:t>
            </a:r>
            <a:r>
              <a:rPr lang="en-US" dirty="0"/>
              <a:t>of JSON object</a:t>
            </a:r>
          </a:p>
          <a:p>
            <a:r>
              <a:rPr lang="en-US" dirty="0"/>
              <a:t>REST API:</a:t>
            </a:r>
          </a:p>
          <a:p>
            <a:pPr lvl="1"/>
            <a:r>
              <a:rPr lang="en-US" dirty="0"/>
              <a:t>Get information about specific users.</a:t>
            </a:r>
          </a:p>
          <a:p>
            <a:r>
              <a:rPr lang="en-US" dirty="0"/>
              <a:t>There are several decisions that we need to make before we start collecting the data.</a:t>
            </a:r>
          </a:p>
          <a:p>
            <a:pPr lvl="1"/>
            <a:r>
              <a:rPr lang="en-US" dirty="0"/>
              <a:t>Time and Storage resources</a:t>
            </a:r>
          </a:p>
        </p:txBody>
      </p:sp>
    </p:spTree>
    <p:extLst>
      <p:ext uri="{BB962C8B-B14F-4D97-AF65-F5344CB8AC3E}">
        <p14:creationId xmlns:p14="http://schemas.microsoft.com/office/powerpoint/2010/main" val="388780595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02" name="Rectangle 2"/>
          <p:cNvSpPr>
            <a:spLocks noGrp="1" noChangeArrowheads="1"/>
          </p:cNvSpPr>
          <p:nvPr>
            <p:ph type="title"/>
          </p:nvPr>
        </p:nvSpPr>
        <p:spPr>
          <a:xfrm>
            <a:off x="381000" y="533400"/>
            <a:ext cx="8585200" cy="685800"/>
          </a:xfrm>
        </p:spPr>
        <p:txBody>
          <a:bodyPr>
            <a:normAutofit fontScale="90000"/>
          </a:bodyPr>
          <a:lstStyle/>
          <a:p>
            <a:r>
              <a:rPr lang="en-US" dirty="0"/>
              <a:t>Sampling </a:t>
            </a:r>
          </a:p>
        </p:txBody>
      </p:sp>
      <p:sp>
        <p:nvSpPr>
          <p:cNvPr id="870403" name="Rectangle 3"/>
          <p:cNvSpPr>
            <a:spLocks noGrp="1" noChangeArrowheads="1"/>
          </p:cNvSpPr>
          <p:nvPr>
            <p:ph type="body" idx="1"/>
          </p:nvPr>
        </p:nvSpPr>
        <p:spPr>
          <a:xfrm>
            <a:off x="228600" y="1600200"/>
            <a:ext cx="11430000" cy="5029200"/>
          </a:xfrm>
          <a:noFill/>
          <a:ln/>
        </p:spPr>
        <p:txBody>
          <a:bodyPr>
            <a:normAutofit/>
          </a:bodyPr>
          <a:lstStyle/>
          <a:p>
            <a:pPr marL="285750" indent="-285750">
              <a:lnSpc>
                <a:spcPct val="95000"/>
              </a:lnSpc>
            </a:pPr>
            <a:r>
              <a:rPr lang="en-US" sz="2400" dirty="0">
                <a:solidFill>
                  <a:schemeClr val="accent6">
                    <a:lumMod val="75000"/>
                  </a:schemeClr>
                </a:solidFill>
                <a:ea typeface="Tahoma" pitchFamily="34" charset="0"/>
                <a:cs typeface="Tahoma" pitchFamily="34" charset="0"/>
              </a:rPr>
              <a:t>Sampling</a:t>
            </a:r>
            <a:r>
              <a:rPr lang="en-US" sz="2400" dirty="0">
                <a:ea typeface="Tahoma" pitchFamily="34" charset="0"/>
                <a:cs typeface="Tahoma" pitchFamily="34" charset="0"/>
              </a:rPr>
              <a:t> is the main technique employed for data selection.</a:t>
            </a:r>
          </a:p>
          <a:p>
            <a:pPr lvl="1">
              <a:lnSpc>
                <a:spcPct val="95000"/>
              </a:lnSpc>
              <a:spcBef>
                <a:spcPct val="20000"/>
              </a:spcBef>
            </a:pPr>
            <a:r>
              <a:rPr lang="en-US" sz="2000" dirty="0">
                <a:ea typeface="Tahoma" pitchFamily="34" charset="0"/>
                <a:cs typeface="Tahoma" pitchFamily="34" charset="0"/>
              </a:rPr>
              <a:t>It is often used for both the preliminary investigation of the data and the final data analysis.</a:t>
            </a:r>
          </a:p>
          <a:p>
            <a:pPr lvl="1">
              <a:lnSpc>
                <a:spcPct val="95000"/>
              </a:lnSpc>
              <a:spcBef>
                <a:spcPct val="20000"/>
              </a:spcBef>
              <a:buFont typeface="Arial" pitchFamily="34" charset="0"/>
              <a:buNone/>
            </a:pPr>
            <a:r>
              <a:rPr lang="en-US" sz="2000" dirty="0">
                <a:ea typeface="Tahoma" pitchFamily="34" charset="0"/>
                <a:cs typeface="Tahoma" pitchFamily="34" charset="0"/>
              </a:rPr>
              <a:t> </a:t>
            </a:r>
          </a:p>
          <a:p>
            <a:pPr marL="285750" indent="-285750">
              <a:lnSpc>
                <a:spcPct val="95000"/>
              </a:lnSpc>
            </a:pPr>
            <a:r>
              <a:rPr lang="en-US" sz="2400" dirty="0">
                <a:ea typeface="Tahoma" pitchFamily="34" charset="0"/>
                <a:cs typeface="Tahoma" pitchFamily="34" charset="0"/>
              </a:rPr>
              <a:t>Statisticians sample because </a:t>
            </a:r>
            <a:r>
              <a:rPr lang="en-US" sz="2400" dirty="0">
                <a:solidFill>
                  <a:srgbClr val="CC3300"/>
                </a:solidFill>
                <a:ea typeface="Tahoma" pitchFamily="34" charset="0"/>
                <a:cs typeface="Tahoma" pitchFamily="34" charset="0"/>
              </a:rPr>
              <a:t>obtaining</a:t>
            </a:r>
            <a:r>
              <a:rPr lang="en-US" sz="2400" dirty="0">
                <a:ea typeface="Tahoma" pitchFamily="34" charset="0"/>
                <a:cs typeface="Tahoma" pitchFamily="34" charset="0"/>
              </a:rPr>
              <a:t> the entire set of data of interest is too expensive or time consuming.</a:t>
            </a:r>
          </a:p>
          <a:p>
            <a:pPr marL="560070" lvl="1" indent="-285750">
              <a:lnSpc>
                <a:spcPct val="95000"/>
              </a:lnSpc>
            </a:pPr>
            <a:r>
              <a:rPr lang="en-US" sz="2000" dirty="0">
                <a:ea typeface="Tahoma" pitchFamily="34" charset="0"/>
                <a:cs typeface="Tahoma" pitchFamily="34" charset="0"/>
              </a:rPr>
              <a:t>Example: What is the average height of a person in Greece?</a:t>
            </a:r>
          </a:p>
          <a:p>
            <a:pPr marL="834390" lvl="2" indent="-285750">
              <a:lnSpc>
                <a:spcPct val="95000"/>
              </a:lnSpc>
            </a:pPr>
            <a:r>
              <a:rPr lang="en-US" sz="1600" dirty="0">
                <a:ea typeface="Tahoma" pitchFamily="34" charset="0"/>
                <a:cs typeface="Tahoma" pitchFamily="34" charset="0"/>
              </a:rPr>
              <a:t>We cannot measure the height of everybody</a:t>
            </a:r>
          </a:p>
          <a:p>
            <a:pPr marL="285750" indent="-285750">
              <a:lnSpc>
                <a:spcPct val="95000"/>
              </a:lnSpc>
              <a:buNone/>
            </a:pPr>
            <a:r>
              <a:rPr lang="en-US" sz="2400" dirty="0">
                <a:ea typeface="Tahoma" pitchFamily="34" charset="0"/>
                <a:cs typeface="Tahoma" pitchFamily="34" charset="0"/>
              </a:rPr>
              <a:t> </a:t>
            </a:r>
          </a:p>
          <a:p>
            <a:pPr marL="285750" indent="-285750">
              <a:lnSpc>
                <a:spcPct val="95000"/>
              </a:lnSpc>
            </a:pPr>
            <a:r>
              <a:rPr lang="en-US" sz="2400" dirty="0">
                <a:ea typeface="Tahoma" pitchFamily="34" charset="0"/>
                <a:cs typeface="Tahoma" pitchFamily="34" charset="0"/>
              </a:rPr>
              <a:t>Sampling is used in data mining because </a:t>
            </a:r>
            <a:r>
              <a:rPr lang="en-US" sz="2400" dirty="0">
                <a:solidFill>
                  <a:srgbClr val="CC3300"/>
                </a:solidFill>
                <a:ea typeface="Tahoma" pitchFamily="34" charset="0"/>
                <a:cs typeface="Tahoma" pitchFamily="34" charset="0"/>
              </a:rPr>
              <a:t>processing</a:t>
            </a:r>
            <a:r>
              <a:rPr lang="en-US" sz="2400" dirty="0">
                <a:ea typeface="Tahoma" pitchFamily="34" charset="0"/>
                <a:cs typeface="Tahoma" pitchFamily="34" charset="0"/>
              </a:rPr>
              <a:t> the entire set of data of interest is too expensive or time consuming.</a:t>
            </a:r>
          </a:p>
          <a:p>
            <a:pPr marL="560070" lvl="1" indent="-285750">
              <a:lnSpc>
                <a:spcPct val="95000"/>
              </a:lnSpc>
            </a:pPr>
            <a:r>
              <a:rPr lang="en-US" sz="2000" dirty="0">
                <a:ea typeface="Tahoma" pitchFamily="34" charset="0"/>
                <a:cs typeface="Tahoma" pitchFamily="34" charset="0"/>
              </a:rPr>
              <a:t>Example: We have </a:t>
            </a:r>
            <a:r>
              <a:rPr lang="en-US" sz="2000" dirty="0">
                <a:solidFill>
                  <a:srgbClr val="00B0F0"/>
                </a:solidFill>
                <a:ea typeface="Tahoma" pitchFamily="34" charset="0"/>
                <a:cs typeface="Tahoma" pitchFamily="34" charset="0"/>
              </a:rPr>
              <a:t>1M</a:t>
            </a:r>
            <a:r>
              <a:rPr lang="en-US" sz="2000" dirty="0">
                <a:ea typeface="Tahoma" pitchFamily="34" charset="0"/>
                <a:cs typeface="Tahoma" pitchFamily="34" charset="0"/>
              </a:rPr>
              <a:t> documents. What fraction of pairs has at least 100 words in common?</a:t>
            </a:r>
          </a:p>
          <a:p>
            <a:pPr marL="834390" lvl="2" indent="-285750">
              <a:lnSpc>
                <a:spcPct val="95000"/>
              </a:lnSpc>
            </a:pPr>
            <a:r>
              <a:rPr lang="en-US" sz="1600" dirty="0">
                <a:ea typeface="Tahoma" pitchFamily="34" charset="0"/>
                <a:cs typeface="Tahoma" pitchFamily="34" charset="0"/>
              </a:rPr>
              <a:t>Computing number of common words for all pairs requires </a:t>
            </a:r>
            <a:r>
              <a:rPr lang="en-US" sz="1600" dirty="0">
                <a:solidFill>
                  <a:srgbClr val="00B0F0"/>
                </a:solidFill>
                <a:ea typeface="Tahoma" pitchFamily="34" charset="0"/>
                <a:cs typeface="Tahoma" pitchFamily="34" charset="0"/>
              </a:rPr>
              <a:t>10</a:t>
            </a:r>
            <a:r>
              <a:rPr lang="en-US" sz="1600" baseline="30000" dirty="0">
                <a:solidFill>
                  <a:srgbClr val="00B0F0"/>
                </a:solidFill>
                <a:ea typeface="Tahoma" pitchFamily="34" charset="0"/>
                <a:cs typeface="Tahoma" pitchFamily="34" charset="0"/>
              </a:rPr>
              <a:t>12</a:t>
            </a:r>
            <a:r>
              <a:rPr lang="en-US" sz="1600" dirty="0">
                <a:ea typeface="Tahoma" pitchFamily="34" charset="0"/>
                <a:cs typeface="Tahoma" pitchFamily="34" charset="0"/>
              </a:rPr>
              <a:t> comparisons</a:t>
            </a:r>
          </a:p>
          <a:p>
            <a:pPr marL="560070" lvl="1" indent="-285750">
              <a:lnSpc>
                <a:spcPct val="95000"/>
              </a:lnSpc>
            </a:pPr>
            <a:r>
              <a:rPr lang="en-US" sz="2000" dirty="0">
                <a:ea typeface="Tahoma" pitchFamily="34" charset="0"/>
                <a:cs typeface="Tahoma" pitchFamily="34" charset="0"/>
              </a:rPr>
              <a:t>Example: What fraction of tweets in a year contain the word “Greece”?</a:t>
            </a:r>
          </a:p>
          <a:p>
            <a:pPr marL="834390" lvl="2" indent="-285750">
              <a:lnSpc>
                <a:spcPct val="95000"/>
              </a:lnSpc>
            </a:pPr>
            <a:r>
              <a:rPr lang="en-US" sz="1600" dirty="0">
                <a:solidFill>
                  <a:srgbClr val="00B0F0"/>
                </a:solidFill>
                <a:ea typeface="Tahoma" pitchFamily="34" charset="0"/>
                <a:cs typeface="Tahoma" pitchFamily="34" charset="0"/>
              </a:rPr>
              <a:t>500M</a:t>
            </a:r>
            <a:r>
              <a:rPr lang="en-US" sz="1600" dirty="0">
                <a:ea typeface="Tahoma" pitchFamily="34" charset="0"/>
                <a:cs typeface="Tahoma" pitchFamily="34" charset="0"/>
              </a:rPr>
              <a:t> tweets per day, if </a:t>
            </a:r>
            <a:r>
              <a:rPr lang="en-US" sz="1600" dirty="0">
                <a:solidFill>
                  <a:srgbClr val="00B0F0"/>
                </a:solidFill>
                <a:ea typeface="Tahoma" pitchFamily="34" charset="0"/>
                <a:cs typeface="Tahoma" pitchFamily="34" charset="0"/>
              </a:rPr>
              <a:t>100</a:t>
            </a:r>
            <a:r>
              <a:rPr lang="en-US" sz="1600" dirty="0">
                <a:ea typeface="Tahoma" pitchFamily="34" charset="0"/>
                <a:cs typeface="Tahoma" pitchFamily="34" charset="0"/>
              </a:rPr>
              <a:t> characters on average, </a:t>
            </a:r>
            <a:r>
              <a:rPr lang="en-US" sz="1600" dirty="0">
                <a:solidFill>
                  <a:srgbClr val="00B0F0"/>
                </a:solidFill>
                <a:ea typeface="Tahoma" pitchFamily="34" charset="0"/>
                <a:cs typeface="Tahoma" pitchFamily="34" charset="0"/>
              </a:rPr>
              <a:t>86.5TB</a:t>
            </a:r>
            <a:r>
              <a:rPr lang="en-US" sz="1600" dirty="0">
                <a:ea typeface="Tahoma" pitchFamily="34" charset="0"/>
                <a:cs typeface="Tahoma" pitchFamily="34" charset="0"/>
              </a:rPr>
              <a:t> to store all tweets</a:t>
            </a:r>
          </a:p>
          <a:p>
            <a:pPr marL="274320" lvl="1" indent="0">
              <a:lnSpc>
                <a:spcPct val="95000"/>
              </a:lnSpc>
              <a:buNone/>
            </a:pPr>
            <a:endParaRPr lang="en-US" dirty="0">
              <a:ea typeface="Tahoma" pitchFamily="34" charset="0"/>
              <a:cs typeface="Tahoma" pitchFamily="34" charset="0"/>
            </a:endParaRPr>
          </a:p>
        </p:txBody>
      </p:sp>
    </p:spTree>
    <p:extLst>
      <p:ext uri="{BB962C8B-B14F-4D97-AF65-F5344CB8AC3E}">
        <p14:creationId xmlns:p14="http://schemas.microsoft.com/office/powerpoint/2010/main" val="19113592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9DF9305-9851-487B-B752-42AAE2AF32C6}"/>
              </a:ext>
            </a:extLst>
          </p:cNvPr>
          <p:cNvSpPr>
            <a:spLocks noGrp="1"/>
          </p:cNvSpPr>
          <p:nvPr>
            <p:ph type="title"/>
          </p:nvPr>
        </p:nvSpPr>
        <p:spPr/>
        <p:txBody>
          <a:bodyPr/>
          <a:lstStyle/>
          <a:p>
            <a:r>
              <a:rPr lang="en-US" dirty="0"/>
              <a:t>DATA</a:t>
            </a:r>
          </a:p>
        </p:txBody>
      </p:sp>
      <p:sp>
        <p:nvSpPr>
          <p:cNvPr id="5" name="Text Placeholder 4">
            <a:extLst>
              <a:ext uri="{FF2B5EF4-FFF2-40B4-BE49-F238E27FC236}">
                <a16:creationId xmlns:a16="http://schemas.microsoft.com/office/drawing/2014/main" id="{41DEDAB1-4E22-4382-B9A8-EFE51A079D81}"/>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52335644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5892" name="Rectangle 4"/>
          <p:cNvSpPr>
            <a:spLocks noGrp="1" noChangeArrowheads="1"/>
          </p:cNvSpPr>
          <p:nvPr>
            <p:ph type="title"/>
          </p:nvPr>
        </p:nvSpPr>
        <p:spPr/>
        <p:txBody>
          <a:bodyPr/>
          <a:lstStyle/>
          <a:p>
            <a:r>
              <a:rPr lang="en-US"/>
              <a:t>Sampling … </a:t>
            </a:r>
          </a:p>
        </p:txBody>
      </p:sp>
      <p:sp>
        <p:nvSpPr>
          <p:cNvPr id="805893" name="Rectangle 5"/>
          <p:cNvSpPr>
            <a:spLocks noGrp="1" noChangeArrowheads="1"/>
          </p:cNvSpPr>
          <p:nvPr>
            <p:ph type="body" idx="1"/>
          </p:nvPr>
        </p:nvSpPr>
        <p:spPr/>
        <p:txBody>
          <a:bodyPr>
            <a:normAutofit/>
          </a:bodyPr>
          <a:lstStyle/>
          <a:p>
            <a:r>
              <a:rPr lang="en-US" dirty="0"/>
              <a:t>The key principle for effective sampling is the following: </a:t>
            </a:r>
          </a:p>
          <a:p>
            <a:pPr lvl="1"/>
            <a:r>
              <a:rPr lang="en-US" dirty="0"/>
              <a:t>using a sample will work almost as well as using the entire data sets, if the sample is </a:t>
            </a:r>
            <a:r>
              <a:rPr lang="en-US" dirty="0">
                <a:solidFill>
                  <a:schemeClr val="accent6">
                    <a:lumMod val="75000"/>
                  </a:schemeClr>
                </a:solidFill>
              </a:rPr>
              <a:t>representative</a:t>
            </a:r>
            <a:br>
              <a:rPr lang="en-US" dirty="0"/>
            </a:br>
            <a:endParaRPr lang="en-US" dirty="0"/>
          </a:p>
          <a:p>
            <a:pPr lvl="1"/>
            <a:r>
              <a:rPr lang="en-US" dirty="0"/>
              <a:t>A sample is representative if it has approximately the same property (of interest) as the original set of data </a:t>
            </a:r>
          </a:p>
          <a:p>
            <a:pPr lvl="1"/>
            <a:endParaRPr lang="en-US" dirty="0"/>
          </a:p>
          <a:p>
            <a:pPr lvl="1"/>
            <a:r>
              <a:rPr lang="en-US" dirty="0"/>
              <a:t>Otherwise we say that the sample introduces some </a:t>
            </a:r>
            <a:r>
              <a:rPr lang="en-US" dirty="0">
                <a:solidFill>
                  <a:srgbClr val="FF0000"/>
                </a:solidFill>
              </a:rPr>
              <a:t>bias </a:t>
            </a:r>
          </a:p>
          <a:p>
            <a:pPr lvl="1"/>
            <a:endParaRPr lang="en-US" dirty="0">
              <a:solidFill>
                <a:srgbClr val="FF0000"/>
              </a:solidFill>
            </a:endParaRPr>
          </a:p>
          <a:p>
            <a:pPr lvl="1"/>
            <a:r>
              <a:rPr lang="en-US" dirty="0"/>
              <a:t>What happens if we take a sample from the university campus to compute the average height of a person at </a:t>
            </a:r>
            <a:r>
              <a:rPr lang="en-US" dirty="0" err="1"/>
              <a:t>Ioannina</a:t>
            </a:r>
            <a:r>
              <a:rPr lang="en-US" dirty="0"/>
              <a:t>?</a:t>
            </a:r>
          </a:p>
        </p:txBody>
      </p:sp>
    </p:spTree>
    <p:extLst>
      <p:ext uri="{BB962C8B-B14F-4D97-AF65-F5344CB8AC3E}">
        <p14:creationId xmlns:p14="http://schemas.microsoft.com/office/powerpoint/2010/main" val="339242173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7940" name="Rectangle 4"/>
          <p:cNvSpPr>
            <a:spLocks noGrp="1" noChangeArrowheads="1"/>
          </p:cNvSpPr>
          <p:nvPr>
            <p:ph type="title"/>
          </p:nvPr>
        </p:nvSpPr>
        <p:spPr/>
        <p:txBody>
          <a:bodyPr/>
          <a:lstStyle/>
          <a:p>
            <a:r>
              <a:rPr lang="en-US"/>
              <a:t>Types of Sampling</a:t>
            </a:r>
          </a:p>
        </p:txBody>
      </p:sp>
      <p:sp>
        <p:nvSpPr>
          <p:cNvPr id="807941" name="Rectangle 5"/>
          <p:cNvSpPr>
            <a:spLocks noGrp="1" noChangeArrowheads="1"/>
          </p:cNvSpPr>
          <p:nvPr>
            <p:ph type="body" idx="1"/>
          </p:nvPr>
        </p:nvSpPr>
        <p:spPr/>
        <p:txBody>
          <a:bodyPr>
            <a:normAutofit/>
          </a:bodyPr>
          <a:lstStyle/>
          <a:p>
            <a:pPr>
              <a:lnSpc>
                <a:spcPct val="90000"/>
              </a:lnSpc>
            </a:pPr>
            <a:r>
              <a:rPr lang="en-US" sz="2400" dirty="0"/>
              <a:t>Simple Random Sampling</a:t>
            </a:r>
          </a:p>
          <a:p>
            <a:pPr lvl="1">
              <a:lnSpc>
                <a:spcPct val="90000"/>
              </a:lnSpc>
            </a:pPr>
            <a:r>
              <a:rPr lang="en-US" sz="2000" dirty="0"/>
              <a:t>There is an equal probability of selecting any particular item</a:t>
            </a:r>
          </a:p>
          <a:p>
            <a:pPr lvl="4">
              <a:lnSpc>
                <a:spcPct val="90000"/>
              </a:lnSpc>
            </a:pPr>
            <a:endParaRPr lang="en-US" sz="1800" dirty="0"/>
          </a:p>
          <a:p>
            <a:pPr>
              <a:lnSpc>
                <a:spcPct val="90000"/>
              </a:lnSpc>
            </a:pPr>
            <a:r>
              <a:rPr lang="en-US" sz="2400" dirty="0"/>
              <a:t>Sampling </a:t>
            </a:r>
            <a:r>
              <a:rPr lang="en-US" sz="2400" dirty="0">
                <a:solidFill>
                  <a:schemeClr val="accent6">
                    <a:lumMod val="75000"/>
                  </a:schemeClr>
                </a:solidFill>
              </a:rPr>
              <a:t>without replacement</a:t>
            </a:r>
          </a:p>
          <a:p>
            <a:pPr lvl="1">
              <a:lnSpc>
                <a:spcPct val="90000"/>
              </a:lnSpc>
            </a:pPr>
            <a:r>
              <a:rPr lang="en-US" sz="2000" dirty="0"/>
              <a:t>As each item is selected, it is removed from the population</a:t>
            </a:r>
          </a:p>
          <a:p>
            <a:pPr lvl="4">
              <a:lnSpc>
                <a:spcPct val="90000"/>
              </a:lnSpc>
            </a:pPr>
            <a:endParaRPr lang="en-US" sz="1800" dirty="0"/>
          </a:p>
          <a:p>
            <a:pPr>
              <a:lnSpc>
                <a:spcPct val="90000"/>
              </a:lnSpc>
            </a:pPr>
            <a:r>
              <a:rPr lang="en-US" sz="2400" dirty="0"/>
              <a:t>Sampling </a:t>
            </a:r>
            <a:r>
              <a:rPr lang="en-US" sz="2400" dirty="0">
                <a:solidFill>
                  <a:schemeClr val="accent6">
                    <a:lumMod val="75000"/>
                  </a:schemeClr>
                </a:solidFill>
              </a:rPr>
              <a:t>with replacement</a:t>
            </a:r>
          </a:p>
          <a:p>
            <a:pPr lvl="1">
              <a:lnSpc>
                <a:spcPct val="90000"/>
              </a:lnSpc>
            </a:pPr>
            <a:r>
              <a:rPr lang="en-US" sz="2000" dirty="0"/>
              <a:t>Objects are not removed from the population as they are selected for the sample.   </a:t>
            </a:r>
          </a:p>
          <a:p>
            <a:pPr lvl="2">
              <a:lnSpc>
                <a:spcPct val="90000"/>
              </a:lnSpc>
            </a:pPr>
            <a:r>
              <a:rPr lang="en-US" sz="1800" dirty="0"/>
              <a:t>In sampling with replacement, the same object can be picked up more than once. This makes analytical computation of probabilities easier</a:t>
            </a:r>
          </a:p>
          <a:p>
            <a:pPr lvl="2">
              <a:lnSpc>
                <a:spcPct val="90000"/>
              </a:lnSpc>
            </a:pPr>
            <a:r>
              <a:rPr lang="en-US" dirty="0"/>
              <a:t>E.g., we have </a:t>
            </a:r>
            <a:r>
              <a:rPr lang="en-US" dirty="0">
                <a:solidFill>
                  <a:srgbClr val="00B0F0"/>
                </a:solidFill>
              </a:rPr>
              <a:t>100</a:t>
            </a:r>
            <a:r>
              <a:rPr lang="en-US" dirty="0"/>
              <a:t> people, </a:t>
            </a:r>
            <a:r>
              <a:rPr lang="en-US" dirty="0">
                <a:solidFill>
                  <a:srgbClr val="00B0F0"/>
                </a:solidFill>
              </a:rPr>
              <a:t>51</a:t>
            </a:r>
            <a:r>
              <a:rPr lang="en-US" dirty="0"/>
              <a:t> are women </a:t>
            </a:r>
            <a:r>
              <a:rPr lang="en-US" dirty="0">
                <a:solidFill>
                  <a:srgbClr val="00B0F0"/>
                </a:solidFill>
              </a:rPr>
              <a:t>P(W) = 0.51</a:t>
            </a:r>
            <a:r>
              <a:rPr lang="en-US" dirty="0"/>
              <a:t>, </a:t>
            </a:r>
            <a:r>
              <a:rPr lang="en-US" dirty="0">
                <a:solidFill>
                  <a:srgbClr val="00B0F0"/>
                </a:solidFill>
              </a:rPr>
              <a:t>49</a:t>
            </a:r>
            <a:r>
              <a:rPr lang="en-US" dirty="0"/>
              <a:t> men </a:t>
            </a:r>
            <a:r>
              <a:rPr lang="en-US" dirty="0">
                <a:solidFill>
                  <a:srgbClr val="00B0F0"/>
                </a:solidFill>
              </a:rPr>
              <a:t>P(M) = 0.49</a:t>
            </a:r>
            <a:r>
              <a:rPr lang="en-US" dirty="0"/>
              <a:t>. If I pick two persons what is the probability </a:t>
            </a:r>
            <a:r>
              <a:rPr lang="en-US" dirty="0">
                <a:solidFill>
                  <a:srgbClr val="00B0F0"/>
                </a:solidFill>
              </a:rPr>
              <a:t>P(W,W)</a:t>
            </a:r>
            <a:r>
              <a:rPr lang="en-US" dirty="0"/>
              <a:t> that both are women? </a:t>
            </a:r>
          </a:p>
          <a:p>
            <a:pPr lvl="3">
              <a:lnSpc>
                <a:spcPct val="90000"/>
              </a:lnSpc>
            </a:pPr>
            <a:r>
              <a:rPr lang="en-US" dirty="0"/>
              <a:t>Sampling with replacement: </a:t>
            </a:r>
            <a:r>
              <a:rPr lang="en-US" dirty="0">
                <a:solidFill>
                  <a:srgbClr val="00B0F0"/>
                </a:solidFill>
              </a:rPr>
              <a:t>P(W,W) = 0.51</a:t>
            </a:r>
            <a:r>
              <a:rPr lang="en-US" baseline="30000" dirty="0">
                <a:solidFill>
                  <a:srgbClr val="00B0F0"/>
                </a:solidFill>
              </a:rPr>
              <a:t>2</a:t>
            </a:r>
          </a:p>
          <a:p>
            <a:pPr lvl="3">
              <a:lnSpc>
                <a:spcPct val="90000"/>
              </a:lnSpc>
            </a:pPr>
            <a:r>
              <a:rPr lang="en-US" dirty="0"/>
              <a:t>Sampling without replacement: </a:t>
            </a:r>
            <a:r>
              <a:rPr lang="en-US" dirty="0">
                <a:solidFill>
                  <a:srgbClr val="00B0F0"/>
                </a:solidFill>
              </a:rPr>
              <a:t>P(W,W) = 51/100 * 50/99</a:t>
            </a:r>
          </a:p>
        </p:txBody>
      </p:sp>
    </p:spTree>
    <p:extLst>
      <p:ext uri="{BB962C8B-B14F-4D97-AF65-F5344CB8AC3E}">
        <p14:creationId xmlns:p14="http://schemas.microsoft.com/office/powerpoint/2010/main" val="967931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07941">
                                            <p:txEl>
                                              <p:pRg st="10" end="1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07941">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7940" name="Rectangle 4"/>
          <p:cNvSpPr>
            <a:spLocks noGrp="1" noChangeArrowheads="1"/>
          </p:cNvSpPr>
          <p:nvPr>
            <p:ph type="title"/>
          </p:nvPr>
        </p:nvSpPr>
        <p:spPr/>
        <p:txBody>
          <a:bodyPr/>
          <a:lstStyle/>
          <a:p>
            <a:r>
              <a:rPr lang="en-US" dirty="0"/>
              <a:t>Types of Sampling</a:t>
            </a:r>
          </a:p>
        </p:txBody>
      </p:sp>
      <p:sp>
        <p:nvSpPr>
          <p:cNvPr id="807941" name="Rectangle 5"/>
          <p:cNvSpPr>
            <a:spLocks noGrp="1" noChangeArrowheads="1"/>
          </p:cNvSpPr>
          <p:nvPr>
            <p:ph type="body" idx="1"/>
          </p:nvPr>
        </p:nvSpPr>
        <p:spPr>
          <a:xfrm>
            <a:off x="533400" y="1639669"/>
            <a:ext cx="11277600" cy="4876800"/>
          </a:xfrm>
        </p:spPr>
        <p:txBody>
          <a:bodyPr>
            <a:normAutofit/>
          </a:bodyPr>
          <a:lstStyle/>
          <a:p>
            <a:pPr>
              <a:lnSpc>
                <a:spcPct val="90000"/>
              </a:lnSpc>
            </a:pPr>
            <a:r>
              <a:rPr lang="en-US" sz="2400" dirty="0">
                <a:solidFill>
                  <a:schemeClr val="accent6">
                    <a:lumMod val="75000"/>
                  </a:schemeClr>
                </a:solidFill>
              </a:rPr>
              <a:t>Stratified</a:t>
            </a:r>
            <a:r>
              <a:rPr lang="en-US" sz="2400" dirty="0"/>
              <a:t> sampling</a:t>
            </a:r>
          </a:p>
          <a:p>
            <a:pPr lvl="1">
              <a:lnSpc>
                <a:spcPct val="90000"/>
              </a:lnSpc>
            </a:pPr>
            <a:r>
              <a:rPr lang="en-US" sz="2000" dirty="0"/>
              <a:t>Split the data into several </a:t>
            </a:r>
            <a:r>
              <a:rPr lang="en-US" sz="2000" dirty="0">
                <a:solidFill>
                  <a:srgbClr val="0070C0"/>
                </a:solidFill>
              </a:rPr>
              <a:t>groups</a:t>
            </a:r>
            <a:r>
              <a:rPr lang="en-US" sz="2000" dirty="0"/>
              <a:t>; then draw random samples from each group.</a:t>
            </a:r>
          </a:p>
          <a:p>
            <a:pPr lvl="2">
              <a:lnSpc>
                <a:spcPct val="90000"/>
              </a:lnSpc>
            </a:pPr>
            <a:r>
              <a:rPr lang="en-US" sz="1600" dirty="0"/>
              <a:t>Ensures that all groups are </a:t>
            </a:r>
            <a:r>
              <a:rPr lang="en-US" sz="1600" dirty="0">
                <a:solidFill>
                  <a:srgbClr val="00B050"/>
                </a:solidFill>
              </a:rPr>
              <a:t>represented</a:t>
            </a:r>
            <a:r>
              <a:rPr lang="en-US" sz="1600" dirty="0"/>
              <a:t>.</a:t>
            </a:r>
          </a:p>
          <a:p>
            <a:pPr lvl="1">
              <a:lnSpc>
                <a:spcPct val="90000"/>
              </a:lnSpc>
            </a:pPr>
            <a:r>
              <a:rPr lang="en-US" sz="2000" dirty="0">
                <a:solidFill>
                  <a:srgbClr val="0070C0"/>
                </a:solidFill>
              </a:rPr>
              <a:t>Example 1</a:t>
            </a:r>
            <a:r>
              <a:rPr lang="en-US" sz="2000" dirty="0"/>
              <a:t>. I want to understand the differences between legitimate and fraudulent credit card transactions. </a:t>
            </a:r>
            <a:r>
              <a:rPr lang="en-US" sz="2000" dirty="0">
                <a:solidFill>
                  <a:srgbClr val="00B0F0"/>
                </a:solidFill>
              </a:rPr>
              <a:t>0.1%</a:t>
            </a:r>
            <a:r>
              <a:rPr lang="en-US" sz="2000" dirty="0"/>
              <a:t> of transactions are fraudulent. What happens if I select </a:t>
            </a:r>
            <a:r>
              <a:rPr lang="en-US" sz="2000" dirty="0">
                <a:solidFill>
                  <a:srgbClr val="00B0F0"/>
                </a:solidFill>
              </a:rPr>
              <a:t>1000</a:t>
            </a:r>
            <a:r>
              <a:rPr lang="en-US" sz="2000" dirty="0"/>
              <a:t> transactions at random?</a:t>
            </a:r>
          </a:p>
          <a:p>
            <a:pPr lvl="2">
              <a:lnSpc>
                <a:spcPct val="90000"/>
              </a:lnSpc>
            </a:pPr>
            <a:r>
              <a:rPr lang="en-US" sz="1600" dirty="0"/>
              <a:t>I get </a:t>
            </a:r>
            <a:r>
              <a:rPr lang="en-US" sz="1600" dirty="0">
                <a:solidFill>
                  <a:srgbClr val="00B0F0"/>
                </a:solidFill>
              </a:rPr>
              <a:t>1</a:t>
            </a:r>
            <a:r>
              <a:rPr lang="en-US" sz="1600" dirty="0"/>
              <a:t> fraudulent transaction (in expectation). Not enough to draw any conclusions. Solution: sample </a:t>
            </a:r>
            <a:r>
              <a:rPr lang="en-US" sz="1600" dirty="0">
                <a:solidFill>
                  <a:srgbClr val="00B0F0"/>
                </a:solidFill>
              </a:rPr>
              <a:t>1000</a:t>
            </a:r>
            <a:r>
              <a:rPr lang="en-US" sz="1600" dirty="0"/>
              <a:t> legitimate and </a:t>
            </a:r>
            <a:r>
              <a:rPr lang="en-US" sz="1600" dirty="0">
                <a:solidFill>
                  <a:srgbClr val="00B0F0"/>
                </a:solidFill>
              </a:rPr>
              <a:t>1000</a:t>
            </a:r>
            <a:r>
              <a:rPr lang="en-US" sz="1600" dirty="0"/>
              <a:t> fraudulent transactions</a:t>
            </a:r>
          </a:p>
          <a:p>
            <a:pPr lvl="1">
              <a:lnSpc>
                <a:spcPct val="90000"/>
              </a:lnSpc>
            </a:pPr>
            <a:endParaRPr lang="en-US" sz="2000" dirty="0"/>
          </a:p>
          <a:p>
            <a:pPr lvl="1">
              <a:lnSpc>
                <a:spcPct val="90000"/>
              </a:lnSpc>
            </a:pPr>
            <a:endParaRPr lang="en-US" sz="2000" dirty="0"/>
          </a:p>
          <a:p>
            <a:pPr lvl="1">
              <a:lnSpc>
                <a:spcPct val="90000"/>
              </a:lnSpc>
            </a:pPr>
            <a:endParaRPr lang="en-US" sz="2000" dirty="0">
              <a:solidFill>
                <a:srgbClr val="0070C0"/>
              </a:solidFill>
            </a:endParaRPr>
          </a:p>
          <a:p>
            <a:pPr lvl="1">
              <a:lnSpc>
                <a:spcPct val="90000"/>
              </a:lnSpc>
            </a:pPr>
            <a:r>
              <a:rPr lang="en-US" sz="2000" dirty="0">
                <a:solidFill>
                  <a:srgbClr val="0070C0"/>
                </a:solidFill>
              </a:rPr>
              <a:t>Example 2.</a:t>
            </a:r>
            <a:r>
              <a:rPr lang="en-US" sz="2000" dirty="0"/>
              <a:t> I want to answer the question: Do web pages that are linked have on average more words in common than those that are not? I have </a:t>
            </a:r>
            <a:r>
              <a:rPr lang="en-US" sz="2000" dirty="0" err="1">
                <a:solidFill>
                  <a:srgbClr val="00B0F0"/>
                </a:solidFill>
              </a:rPr>
              <a:t>1M</a:t>
            </a:r>
            <a:r>
              <a:rPr lang="en-US" sz="2000" dirty="0"/>
              <a:t> pages, and </a:t>
            </a:r>
            <a:r>
              <a:rPr lang="en-US" sz="2000" dirty="0" err="1">
                <a:solidFill>
                  <a:srgbClr val="00B0F0"/>
                </a:solidFill>
              </a:rPr>
              <a:t>1M</a:t>
            </a:r>
            <a:r>
              <a:rPr lang="en-US" sz="2000" dirty="0"/>
              <a:t> links, what happens if I select </a:t>
            </a:r>
            <a:r>
              <a:rPr lang="en-US" sz="2000" dirty="0" err="1">
                <a:solidFill>
                  <a:srgbClr val="00B0F0"/>
                </a:solidFill>
              </a:rPr>
              <a:t>10K</a:t>
            </a:r>
            <a:r>
              <a:rPr lang="en-US" sz="2000" dirty="0"/>
              <a:t> </a:t>
            </a:r>
            <a:r>
              <a:rPr lang="en-US" sz="2000" dirty="0">
                <a:solidFill>
                  <a:srgbClr val="00B050"/>
                </a:solidFill>
              </a:rPr>
              <a:t>pairs of pages </a:t>
            </a:r>
            <a:r>
              <a:rPr lang="en-US" sz="2000" dirty="0"/>
              <a:t>at random?</a:t>
            </a:r>
          </a:p>
          <a:p>
            <a:pPr lvl="2">
              <a:lnSpc>
                <a:spcPct val="90000"/>
              </a:lnSpc>
            </a:pPr>
            <a:r>
              <a:rPr lang="en-US" sz="1600" dirty="0"/>
              <a:t>Most likely I will not get any links. </a:t>
            </a:r>
          </a:p>
          <a:p>
            <a:pPr lvl="2">
              <a:lnSpc>
                <a:spcPct val="90000"/>
              </a:lnSpc>
            </a:pPr>
            <a:r>
              <a:rPr lang="en-US" sz="1600" dirty="0"/>
              <a:t>Solution: sample </a:t>
            </a:r>
            <a:r>
              <a:rPr lang="en-US" sz="1600" dirty="0">
                <a:solidFill>
                  <a:srgbClr val="00B0F0"/>
                </a:solidFill>
              </a:rPr>
              <a:t>10K </a:t>
            </a:r>
            <a:r>
              <a:rPr lang="en-US" sz="1600" dirty="0"/>
              <a:t>random pairs, and </a:t>
            </a:r>
            <a:r>
              <a:rPr lang="en-US" sz="1600" dirty="0">
                <a:solidFill>
                  <a:srgbClr val="00B0F0"/>
                </a:solidFill>
              </a:rPr>
              <a:t>10K </a:t>
            </a:r>
            <a:r>
              <a:rPr lang="en-US" sz="1600" dirty="0"/>
              <a:t>links </a:t>
            </a:r>
          </a:p>
        </p:txBody>
      </p:sp>
      <p:sp>
        <p:nvSpPr>
          <p:cNvPr id="2" name="TextBox 1"/>
          <p:cNvSpPr txBox="1"/>
          <p:nvPr/>
        </p:nvSpPr>
        <p:spPr>
          <a:xfrm>
            <a:off x="990600" y="4191000"/>
            <a:ext cx="10515600" cy="646330"/>
          </a:xfrm>
          <a:prstGeom prst="rect">
            <a:avLst/>
          </a:prstGeom>
          <a:solidFill>
            <a:srgbClr val="FFFF00"/>
          </a:solidFill>
        </p:spPr>
        <p:txBody>
          <a:bodyPr wrap="square" rtlCol="0">
            <a:spAutoFit/>
          </a:bodyPr>
          <a:lstStyle/>
          <a:p>
            <a:r>
              <a:rPr lang="en-US" dirty="0">
                <a:solidFill>
                  <a:srgbClr val="FF0000"/>
                </a:solidFill>
              </a:rPr>
              <a:t>Probability Reminder</a:t>
            </a:r>
            <a:r>
              <a:rPr lang="en-US" dirty="0"/>
              <a:t>: If an event has probability </a:t>
            </a:r>
            <a:r>
              <a:rPr lang="en-US" dirty="0">
                <a:solidFill>
                  <a:srgbClr val="00B0F0"/>
                </a:solidFill>
              </a:rPr>
              <a:t>p</a:t>
            </a:r>
            <a:r>
              <a:rPr lang="en-US" dirty="0"/>
              <a:t> of happening and I do </a:t>
            </a:r>
            <a:r>
              <a:rPr lang="en-US" dirty="0">
                <a:solidFill>
                  <a:srgbClr val="00B0F0"/>
                </a:solidFill>
              </a:rPr>
              <a:t>N</a:t>
            </a:r>
            <a:r>
              <a:rPr lang="en-US" dirty="0"/>
              <a:t> trials, the expected number of times the event occurs is </a:t>
            </a:r>
            <a:r>
              <a:rPr lang="en-US" dirty="0" err="1">
                <a:solidFill>
                  <a:srgbClr val="00B0F0"/>
                </a:solidFill>
              </a:rPr>
              <a:t>pN</a:t>
            </a:r>
            <a:endParaRPr lang="en-US" dirty="0">
              <a:solidFill>
                <a:srgbClr val="00B0F0"/>
              </a:solidFill>
            </a:endParaRPr>
          </a:p>
        </p:txBody>
      </p:sp>
    </p:spTree>
    <p:extLst>
      <p:ext uri="{BB962C8B-B14F-4D97-AF65-F5344CB8AC3E}">
        <p14:creationId xmlns:p14="http://schemas.microsoft.com/office/powerpoint/2010/main" val="3956968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07941">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07941">
                                            <p:txEl>
                                              <p:pRg st="9" end="9"/>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07941">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CAB3C8-2572-411C-B890-01B66BD50420}"/>
              </a:ext>
            </a:extLst>
          </p:cNvPr>
          <p:cNvSpPr>
            <a:spLocks noGrp="1"/>
          </p:cNvSpPr>
          <p:nvPr>
            <p:ph type="title"/>
          </p:nvPr>
        </p:nvSpPr>
        <p:spPr/>
        <p:txBody>
          <a:bodyPr/>
          <a:lstStyle/>
          <a:p>
            <a:r>
              <a:rPr lang="en-US" dirty="0"/>
              <a:t>Biased sampling</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2D746F6F-349C-4D18-A383-EC5336D69136}"/>
                  </a:ext>
                </a:extLst>
              </p:cNvPr>
              <p:cNvSpPr>
                <a:spLocks noGrp="1"/>
              </p:cNvSpPr>
              <p:nvPr>
                <p:ph idx="1"/>
              </p:nvPr>
            </p:nvSpPr>
            <p:spPr/>
            <p:txBody>
              <a:bodyPr/>
              <a:lstStyle/>
              <a:p>
                <a:r>
                  <a:rPr lang="en-US" dirty="0"/>
                  <a:t>Some times we want to bias our sample towards some subset of the data</a:t>
                </a:r>
              </a:p>
              <a:p>
                <a:pPr lvl="1"/>
                <a:r>
                  <a:rPr lang="en-US" dirty="0"/>
                  <a:t>Stratified sampling is one example</a:t>
                </a:r>
              </a:p>
              <a:p>
                <a:r>
                  <a:rPr lang="en-US" dirty="0"/>
                  <a:t>Example: When sampling temporal data, we want to increase the probability of sampling recent data</a:t>
                </a:r>
              </a:p>
              <a:p>
                <a:pPr lvl="1"/>
                <a:r>
                  <a:rPr lang="en-US" dirty="0"/>
                  <a:t>Introduce </a:t>
                </a:r>
                <a:r>
                  <a:rPr lang="en-US" dirty="0">
                    <a:solidFill>
                      <a:srgbClr val="FF0000"/>
                    </a:solidFill>
                  </a:rPr>
                  <a:t>recency bias</a:t>
                </a:r>
              </a:p>
              <a:p>
                <a:r>
                  <a:rPr lang="en-US" dirty="0"/>
                  <a:t>Make the sampling probability to be a function of time, or the age of an item</a:t>
                </a:r>
              </a:p>
              <a:p>
                <a:pPr lvl="1"/>
                <a:r>
                  <a:rPr lang="en-US" dirty="0"/>
                  <a:t>Typical: Probability </a:t>
                </a:r>
                <a:r>
                  <a:rPr lang="en-US" dirty="0">
                    <a:solidFill>
                      <a:srgbClr val="0070C0"/>
                    </a:solidFill>
                  </a:rPr>
                  <a:t>decreases exponentially with time</a:t>
                </a:r>
              </a:p>
              <a:p>
                <a:pPr lvl="1"/>
                <a:r>
                  <a:rPr lang="en-US" dirty="0"/>
                  <a:t>For item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𝑡</m:t>
                        </m:r>
                      </m:sub>
                    </m:sSub>
                    <m:r>
                      <a:rPr lang="en-US" b="0" i="1" smtClean="0">
                        <a:latin typeface="Cambria Math" panose="02040503050406030204" pitchFamily="18" charset="0"/>
                      </a:rPr>
                      <m:t> </m:t>
                    </m:r>
                  </m:oMath>
                </a14:m>
                <a:r>
                  <a:rPr lang="en-US" dirty="0"/>
                  <a:t>after time </a:t>
                </a:r>
                <a14:m>
                  <m:oMath xmlns:m="http://schemas.openxmlformats.org/officeDocument/2006/math">
                    <m:r>
                      <a:rPr lang="en-US" b="0" i="1" smtClean="0">
                        <a:latin typeface="Cambria Math" panose="02040503050406030204" pitchFamily="18" charset="0"/>
                      </a:rPr>
                      <m:t>𝑡</m:t>
                    </m:r>
                  </m:oMath>
                </a14:m>
                <a:r>
                  <a:rPr lang="en-US" dirty="0"/>
                  <a:t> select with probability </a:t>
                </a:r>
                <a14:m>
                  <m:oMath xmlns:m="http://schemas.openxmlformats.org/officeDocument/2006/math">
                    <m:r>
                      <a:rPr lang="en-US" b="0" i="1" smtClean="0">
                        <a:latin typeface="Cambria Math" panose="02040503050406030204" pitchFamily="18" charset="0"/>
                      </a:rPr>
                      <m:t>𝑝</m:t>
                    </m:r>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𝑡</m:t>
                            </m:r>
                          </m:sub>
                        </m:sSub>
                      </m:e>
                    </m:d>
                    <m:r>
                      <a:rPr lang="en-US" i="1">
                        <a:latin typeface="Cambria Math" panose="02040503050406030204" pitchFamily="18" charset="0"/>
                        <a:ea typeface="Cambria Math" panose="02040503050406030204" pitchFamily="18" charset="0"/>
                      </a:rPr>
                      <m:t>∝</m:t>
                    </m:r>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𝑒</m:t>
                        </m:r>
                      </m:e>
                      <m:sup>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𝑡</m:t>
                        </m:r>
                      </m:sup>
                    </m:sSup>
                  </m:oMath>
                </a14:m>
                <a:endParaRPr lang="en-US" dirty="0"/>
              </a:p>
            </p:txBody>
          </p:sp>
        </mc:Choice>
        <mc:Fallback xmlns="">
          <p:sp>
            <p:nvSpPr>
              <p:cNvPr id="3" name="Content Placeholder 2">
                <a:extLst>
                  <a:ext uri="{FF2B5EF4-FFF2-40B4-BE49-F238E27FC236}">
                    <a16:creationId xmlns:a16="http://schemas.microsoft.com/office/drawing/2014/main" id="{2D746F6F-349C-4D18-A383-EC5336D69136}"/>
                  </a:ext>
                </a:extLst>
              </p:cNvPr>
              <p:cNvSpPr>
                <a:spLocks noGrp="1" noRot="1" noChangeAspect="1" noMove="1" noResize="1" noEditPoints="1" noAdjustHandles="1" noChangeArrowheads="1" noChangeShapeType="1" noTextEdit="1"/>
              </p:cNvSpPr>
              <p:nvPr>
                <p:ph idx="1"/>
              </p:nvPr>
            </p:nvSpPr>
            <p:spPr>
              <a:blipFill>
                <a:blip r:embed="rId2"/>
                <a:stretch>
                  <a:fillRect l="-722" t="-1375"/>
                </a:stretch>
              </a:blipFill>
            </p:spPr>
            <p:txBody>
              <a:bodyPr/>
              <a:lstStyle/>
              <a:p>
                <a:r>
                  <a:rPr lang="en-US">
                    <a:noFill/>
                  </a:rPr>
                  <a:t> </a:t>
                </a:r>
              </a:p>
            </p:txBody>
          </p:sp>
        </mc:Fallback>
      </mc:AlternateContent>
    </p:spTree>
    <p:extLst>
      <p:ext uri="{BB962C8B-B14F-4D97-AF65-F5344CB8AC3E}">
        <p14:creationId xmlns:p14="http://schemas.microsoft.com/office/powerpoint/2010/main" val="142224027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9986" name="Rectangle 1026"/>
          <p:cNvSpPr>
            <a:spLocks noGrp="1" noChangeArrowheads="1"/>
          </p:cNvSpPr>
          <p:nvPr>
            <p:ph type="title"/>
          </p:nvPr>
        </p:nvSpPr>
        <p:spPr>
          <a:xfrm>
            <a:off x="533400" y="595407"/>
            <a:ext cx="8585200" cy="685800"/>
          </a:xfrm>
        </p:spPr>
        <p:txBody>
          <a:bodyPr>
            <a:normAutofit fontScale="90000"/>
          </a:bodyPr>
          <a:lstStyle/>
          <a:p>
            <a:r>
              <a:rPr lang="en-US" dirty="0"/>
              <a:t>Sample Size</a:t>
            </a:r>
          </a:p>
        </p:txBody>
      </p:sp>
      <p:sp>
        <p:nvSpPr>
          <p:cNvPr id="809987" name="Rectangle 1027"/>
          <p:cNvSpPr>
            <a:spLocks noGrp="1" noChangeArrowheads="1"/>
          </p:cNvSpPr>
          <p:nvPr>
            <p:ph type="body" idx="1"/>
          </p:nvPr>
        </p:nvSpPr>
        <p:spPr>
          <a:xfrm>
            <a:off x="1670050" y="990600"/>
            <a:ext cx="8394700" cy="5029200"/>
          </a:xfrm>
          <a:noFill/>
          <a:ln/>
        </p:spPr>
        <p:txBody>
          <a:bodyPr/>
          <a:lstStyle/>
          <a:p>
            <a:pPr marL="285750" indent="-285750" algn="just">
              <a:lnSpc>
                <a:spcPct val="95000"/>
              </a:lnSpc>
            </a:pPr>
            <a:endParaRPr lang="en-US" b="1">
              <a:latin typeface="Times New Roman" pitchFamily="18" charset="0"/>
              <a:cs typeface="Times New Roman" pitchFamily="18" charset="0"/>
            </a:endParaRPr>
          </a:p>
          <a:p>
            <a:pPr marL="285750" indent="-285750" algn="just">
              <a:lnSpc>
                <a:spcPct val="95000"/>
              </a:lnSpc>
              <a:buNone/>
            </a:pPr>
            <a:r>
              <a:rPr lang="en-US" b="1">
                <a:latin typeface="Times New Roman" pitchFamily="18" charset="0"/>
                <a:cs typeface="Times New Roman" pitchFamily="18" charset="0"/>
              </a:rPr>
              <a:t> </a:t>
            </a:r>
          </a:p>
        </p:txBody>
      </p:sp>
      <p:pic>
        <p:nvPicPr>
          <p:cNvPr id="809988" name="Picture 1028"/>
          <p:cNvPicPr>
            <a:picLocks noChangeAspect="1" noChangeArrowheads="1"/>
          </p:cNvPicPr>
          <p:nvPr/>
        </p:nvPicPr>
        <p:blipFill>
          <a:blip r:embed="rId3">
            <a:extLst>
              <a:ext uri="{28A0092B-C50C-407E-A947-70E740481C1C}">
                <a14:useLocalDpi xmlns:a14="http://schemas.microsoft.com/office/drawing/2010/main" val="0"/>
              </a:ext>
            </a:extLst>
          </a:blip>
          <a:srcRect l="10422" r="12462"/>
          <a:stretch>
            <a:fillRect/>
          </a:stretch>
        </p:blipFill>
        <p:spPr bwMode="auto">
          <a:xfrm>
            <a:off x="1600200" y="1752601"/>
            <a:ext cx="3200400" cy="31121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09989" name="Picture 1029"/>
          <p:cNvPicPr>
            <a:picLocks noChangeAspect="1" noChangeArrowheads="1"/>
          </p:cNvPicPr>
          <p:nvPr/>
        </p:nvPicPr>
        <p:blipFill>
          <a:blip r:embed="rId4">
            <a:extLst>
              <a:ext uri="{28A0092B-C50C-407E-A947-70E740481C1C}">
                <a14:useLocalDpi xmlns:a14="http://schemas.microsoft.com/office/drawing/2010/main" val="0"/>
              </a:ext>
            </a:extLst>
          </a:blip>
          <a:srcRect l="10422" t="13898" r="14546" b="11060"/>
          <a:stretch>
            <a:fillRect/>
          </a:stretch>
        </p:blipFill>
        <p:spPr bwMode="auto">
          <a:xfrm>
            <a:off x="4800600" y="2038350"/>
            <a:ext cx="3200400" cy="2400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09990" name="Picture 1030"/>
          <p:cNvPicPr>
            <a:picLocks noChangeAspect="1" noChangeArrowheads="1"/>
          </p:cNvPicPr>
          <p:nvPr/>
        </p:nvPicPr>
        <p:blipFill>
          <a:blip r:embed="rId5">
            <a:extLst>
              <a:ext uri="{28A0092B-C50C-407E-A947-70E740481C1C}">
                <a14:useLocalDpi xmlns:a14="http://schemas.microsoft.com/office/drawing/2010/main" val="0"/>
              </a:ext>
            </a:extLst>
          </a:blip>
          <a:srcRect l="11681" r="13287"/>
          <a:stretch>
            <a:fillRect/>
          </a:stretch>
        </p:blipFill>
        <p:spPr bwMode="auto">
          <a:xfrm>
            <a:off x="8382000" y="1556361"/>
            <a:ext cx="3352800" cy="33508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09991" name="Text Box 1031"/>
          <p:cNvSpPr txBox="1">
            <a:spLocks noChangeArrowheads="1"/>
          </p:cNvSpPr>
          <p:nvPr/>
        </p:nvSpPr>
        <p:spPr bwMode="auto">
          <a:xfrm>
            <a:off x="2438400" y="4495800"/>
            <a:ext cx="80772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dirty="0"/>
              <a:t>8000 points		         2000 Points			    500 Points</a:t>
            </a:r>
          </a:p>
        </p:txBody>
      </p:sp>
    </p:spTree>
    <p:extLst>
      <p:ext uri="{BB962C8B-B14F-4D97-AF65-F5344CB8AC3E}">
        <p14:creationId xmlns:p14="http://schemas.microsoft.com/office/powerpoint/2010/main" val="326256980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2034" name="Rectangle 2"/>
          <p:cNvSpPr>
            <a:spLocks noGrp="1" noChangeArrowheads="1"/>
          </p:cNvSpPr>
          <p:nvPr>
            <p:ph type="title"/>
          </p:nvPr>
        </p:nvSpPr>
        <p:spPr>
          <a:xfrm>
            <a:off x="412575" y="533400"/>
            <a:ext cx="8585200" cy="685800"/>
          </a:xfrm>
        </p:spPr>
        <p:txBody>
          <a:bodyPr>
            <a:normAutofit fontScale="90000"/>
          </a:bodyPr>
          <a:lstStyle/>
          <a:p>
            <a:r>
              <a:rPr lang="en-US" dirty="0"/>
              <a:t>Sample Size</a:t>
            </a:r>
          </a:p>
        </p:txBody>
      </p:sp>
      <p:sp>
        <p:nvSpPr>
          <p:cNvPr id="812035" name="Rectangle 3"/>
          <p:cNvSpPr>
            <a:spLocks noGrp="1" noChangeArrowheads="1"/>
          </p:cNvSpPr>
          <p:nvPr>
            <p:ph type="body" idx="1"/>
          </p:nvPr>
        </p:nvSpPr>
        <p:spPr>
          <a:xfrm>
            <a:off x="381000" y="1450975"/>
            <a:ext cx="10439400" cy="5029200"/>
          </a:xfrm>
          <a:noFill/>
          <a:ln/>
        </p:spPr>
        <p:txBody>
          <a:bodyPr/>
          <a:lstStyle/>
          <a:p>
            <a:pPr marL="285750" indent="-285750" algn="just">
              <a:lnSpc>
                <a:spcPct val="95000"/>
              </a:lnSpc>
              <a:tabLst>
                <a:tab pos="1198563" algn="l"/>
              </a:tabLst>
            </a:pPr>
            <a:r>
              <a:rPr lang="en-US" dirty="0">
                <a:cs typeface="Times New Roman" pitchFamily="18" charset="0"/>
              </a:rPr>
              <a:t>What sample size is necessary to get at least one object from each of 10 groups.</a:t>
            </a:r>
          </a:p>
        </p:txBody>
      </p:sp>
      <p:pic>
        <p:nvPicPr>
          <p:cNvPr id="812036" name="Picture 4"/>
          <p:cNvPicPr>
            <a:picLocks noChangeAspect="1" noChangeArrowheads="1"/>
          </p:cNvPicPr>
          <p:nvPr/>
        </p:nvPicPr>
        <p:blipFill>
          <a:blip r:embed="rId3">
            <a:extLst>
              <a:ext uri="{28A0092B-C50C-407E-A947-70E740481C1C}">
                <a14:useLocalDpi xmlns:a14="http://schemas.microsoft.com/office/drawing/2010/main" val="0"/>
              </a:ext>
            </a:extLst>
          </a:blip>
          <a:srcRect l="14552"/>
          <a:stretch>
            <a:fillRect/>
          </a:stretch>
        </p:blipFill>
        <p:spPr bwMode="auto">
          <a:xfrm>
            <a:off x="1828800" y="2590800"/>
            <a:ext cx="3132138" cy="2749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203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70503" y="2553630"/>
            <a:ext cx="5484813" cy="4113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0050217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data mining challenge</a:t>
            </a:r>
          </a:p>
        </p:txBody>
      </p:sp>
      <p:sp>
        <p:nvSpPr>
          <p:cNvPr id="3" name="Content Placeholder 2"/>
          <p:cNvSpPr>
            <a:spLocks noGrp="1"/>
          </p:cNvSpPr>
          <p:nvPr>
            <p:ph idx="1"/>
          </p:nvPr>
        </p:nvSpPr>
        <p:spPr/>
        <p:txBody>
          <a:bodyPr>
            <a:normAutofit fontScale="92500" lnSpcReduction="10000"/>
          </a:bodyPr>
          <a:lstStyle/>
          <a:p>
            <a:r>
              <a:rPr lang="en-US" dirty="0"/>
              <a:t>You have </a:t>
            </a:r>
            <a:r>
              <a:rPr lang="en-US" dirty="0">
                <a:solidFill>
                  <a:srgbClr val="00B0F0"/>
                </a:solidFill>
              </a:rPr>
              <a:t>N</a:t>
            </a:r>
            <a:r>
              <a:rPr lang="en-US" dirty="0"/>
              <a:t> items and you want to sample one item uniformly at random. How do you do that?</a:t>
            </a:r>
          </a:p>
          <a:p>
            <a:endParaRPr lang="en-US" dirty="0"/>
          </a:p>
          <a:p>
            <a:r>
              <a:rPr lang="en-US" dirty="0"/>
              <a:t>The items are coming in a </a:t>
            </a:r>
            <a:r>
              <a:rPr lang="en-US" dirty="0">
                <a:solidFill>
                  <a:schemeClr val="accent6">
                    <a:lumMod val="75000"/>
                  </a:schemeClr>
                </a:solidFill>
              </a:rPr>
              <a:t>stream</a:t>
            </a:r>
            <a:r>
              <a:rPr lang="en-US" dirty="0"/>
              <a:t>: you do not know the size of the stream in advance, and there is not enough memory to store the stream in memory. You can only keep a </a:t>
            </a:r>
            <a:r>
              <a:rPr lang="en-US" dirty="0">
                <a:solidFill>
                  <a:schemeClr val="accent6">
                    <a:lumMod val="75000"/>
                  </a:schemeClr>
                </a:solidFill>
              </a:rPr>
              <a:t>constant</a:t>
            </a:r>
            <a:r>
              <a:rPr lang="en-US" dirty="0"/>
              <a:t> amount of items in memory</a:t>
            </a:r>
          </a:p>
          <a:p>
            <a:r>
              <a:rPr lang="en-US" dirty="0"/>
              <a:t>How do you sample?</a:t>
            </a:r>
          </a:p>
          <a:p>
            <a:pPr lvl="1"/>
            <a:r>
              <a:rPr lang="en-US" dirty="0"/>
              <a:t>Hint: if the stream ends after reading </a:t>
            </a:r>
            <a:r>
              <a:rPr lang="en-US" dirty="0">
                <a:solidFill>
                  <a:srgbClr val="00B0F0"/>
                </a:solidFill>
              </a:rPr>
              <a:t>k</a:t>
            </a:r>
            <a:r>
              <a:rPr lang="en-US" dirty="0"/>
              <a:t> items the last item in the stream should have probability </a:t>
            </a:r>
            <a:r>
              <a:rPr lang="en-US" dirty="0">
                <a:solidFill>
                  <a:srgbClr val="00B0F0"/>
                </a:solidFill>
              </a:rPr>
              <a:t>1/k</a:t>
            </a:r>
            <a:r>
              <a:rPr lang="en-US" dirty="0"/>
              <a:t> to be selected.</a:t>
            </a:r>
          </a:p>
          <a:p>
            <a:pPr lvl="1"/>
            <a:endParaRPr lang="en-US" dirty="0"/>
          </a:p>
          <a:p>
            <a:r>
              <a:rPr lang="en-US" dirty="0">
                <a:solidFill>
                  <a:schemeClr val="accent6">
                    <a:lumMod val="75000"/>
                  </a:schemeClr>
                </a:solidFill>
              </a:rPr>
              <a:t>Reservoir Sampling</a:t>
            </a:r>
            <a:r>
              <a:rPr lang="en-US" dirty="0"/>
              <a:t>:</a:t>
            </a:r>
          </a:p>
          <a:p>
            <a:pPr lvl="1"/>
            <a:r>
              <a:rPr lang="en-US" dirty="0"/>
              <a:t>Standard interview question for many companies</a:t>
            </a:r>
          </a:p>
        </p:txBody>
      </p:sp>
    </p:spTree>
    <p:extLst>
      <p:ext uri="{BB962C8B-B14F-4D97-AF65-F5344CB8AC3E}">
        <p14:creationId xmlns:p14="http://schemas.microsoft.com/office/powerpoint/2010/main" val="35364107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Reservoir sampling</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92500" lnSpcReduction="10000"/>
              </a:bodyPr>
              <a:lstStyle/>
              <a:p>
                <a:r>
                  <a:rPr lang="en-US" dirty="0">
                    <a:solidFill>
                      <a:srgbClr val="0070C0"/>
                    </a:solidFill>
                  </a:rPr>
                  <a:t>Algorithm</a:t>
                </a:r>
                <a:r>
                  <a:rPr lang="en-US" dirty="0"/>
                  <a:t>: With probability </a:t>
                </a:r>
                <a:r>
                  <a:rPr lang="en-US" dirty="0">
                    <a:solidFill>
                      <a:schemeClr val="accent6">
                        <a:lumMod val="75000"/>
                      </a:schemeClr>
                    </a:solidFill>
                  </a:rPr>
                  <a:t>1/k</a:t>
                </a:r>
                <a:r>
                  <a:rPr lang="en-US" dirty="0"/>
                  <a:t> select the </a:t>
                </a:r>
                <a:r>
                  <a:rPr lang="en-US" dirty="0">
                    <a:solidFill>
                      <a:schemeClr val="accent6">
                        <a:lumMod val="75000"/>
                      </a:schemeClr>
                    </a:solidFill>
                  </a:rPr>
                  <a:t>k-</a:t>
                </a:r>
                <a:r>
                  <a:rPr lang="en-US" dirty="0" err="1">
                    <a:solidFill>
                      <a:schemeClr val="accent6">
                        <a:lumMod val="75000"/>
                      </a:schemeClr>
                    </a:solidFill>
                  </a:rPr>
                  <a:t>th</a:t>
                </a:r>
                <a:r>
                  <a:rPr lang="en-US" dirty="0"/>
                  <a:t> item of the stream and replace the previous choice.</a:t>
                </a:r>
              </a:p>
              <a:p>
                <a:endParaRPr lang="en-US" dirty="0"/>
              </a:p>
              <a:p>
                <a:r>
                  <a:rPr lang="en-US" dirty="0"/>
                  <a:t>Claim: Every item has probability 1/N to be selected after N items have been read.</a:t>
                </a:r>
              </a:p>
              <a:p>
                <a:endParaRPr lang="en-US" dirty="0"/>
              </a:p>
              <a:p>
                <a:r>
                  <a:rPr lang="en-US" dirty="0"/>
                  <a:t>Proof</a:t>
                </a:r>
              </a:p>
              <a:p>
                <a:pPr lvl="1"/>
                <a:r>
                  <a:rPr lang="en-US" dirty="0"/>
                  <a:t>What is the probability of the </a:t>
                </a:r>
                <a14:m>
                  <m:oMath xmlns:m="http://schemas.openxmlformats.org/officeDocument/2006/math">
                    <m:r>
                      <a:rPr lang="en-US" i="1" dirty="0" smtClean="0">
                        <a:latin typeface="Cambria Math" panose="02040503050406030204" pitchFamily="18" charset="0"/>
                      </a:rPr>
                      <m:t>𝑘</m:t>
                    </m:r>
                  </m:oMath>
                </a14:m>
                <a:r>
                  <a:rPr lang="en-US" dirty="0"/>
                  <a:t>-</a:t>
                </a:r>
                <a:r>
                  <a:rPr lang="en-US" dirty="0" err="1"/>
                  <a:t>th</a:t>
                </a:r>
                <a:r>
                  <a:rPr lang="en-US" dirty="0"/>
                  <a:t> item to be selected? </a:t>
                </a:r>
              </a:p>
              <a:p>
                <a:pPr lvl="2"/>
                <a14:m>
                  <m:oMath xmlns:m="http://schemas.openxmlformats.org/officeDocument/2006/math">
                    <m:f>
                      <m:fPr>
                        <m:ctrlPr>
                          <a:rPr lang="en-US" i="1" dirty="0" smtClean="0">
                            <a:solidFill>
                              <a:srgbClr val="7030A0"/>
                            </a:solidFill>
                            <a:latin typeface="Cambria Math" panose="02040503050406030204" pitchFamily="18" charset="0"/>
                          </a:rPr>
                        </m:ctrlPr>
                      </m:fPr>
                      <m:num>
                        <m:r>
                          <a:rPr lang="en-US" i="1" dirty="0" smtClean="0">
                            <a:solidFill>
                              <a:srgbClr val="7030A0"/>
                            </a:solidFill>
                            <a:latin typeface="Cambria Math"/>
                          </a:rPr>
                          <m:t>1</m:t>
                        </m:r>
                      </m:num>
                      <m:den>
                        <m:r>
                          <a:rPr lang="en-US" b="0" i="1" dirty="0" smtClean="0">
                            <a:solidFill>
                              <a:srgbClr val="7030A0"/>
                            </a:solidFill>
                            <a:latin typeface="Cambria Math"/>
                          </a:rPr>
                          <m:t>𝑘</m:t>
                        </m:r>
                      </m:den>
                    </m:f>
                  </m:oMath>
                </a14:m>
                <a:endParaRPr lang="en-US" dirty="0"/>
              </a:p>
              <a:p>
                <a:pPr lvl="1"/>
                <a:r>
                  <a:rPr lang="en-US" dirty="0"/>
                  <a:t>What is the probability of the </a:t>
                </a:r>
                <a14:m>
                  <m:oMath xmlns:m="http://schemas.openxmlformats.org/officeDocument/2006/math">
                    <m:r>
                      <a:rPr lang="en-US" b="0" i="1" dirty="0" smtClean="0">
                        <a:latin typeface="Cambria Math" panose="02040503050406030204" pitchFamily="18" charset="0"/>
                      </a:rPr>
                      <m:t>𝑘</m:t>
                    </m:r>
                  </m:oMath>
                </a14:m>
                <a:r>
                  <a:rPr lang="en-US" dirty="0"/>
                  <a:t>-</a:t>
                </a:r>
                <a:r>
                  <a:rPr lang="en-US" dirty="0" err="1"/>
                  <a:t>th</a:t>
                </a:r>
                <a:r>
                  <a:rPr lang="en-US" dirty="0"/>
                  <a:t> item to survive for </a:t>
                </a:r>
                <a14:m>
                  <m:oMath xmlns:m="http://schemas.openxmlformats.org/officeDocument/2006/math">
                    <m:r>
                      <a:rPr lang="en-US" i="1" dirty="0" smtClean="0">
                        <a:latin typeface="Cambria Math" panose="02040503050406030204" pitchFamily="18" charset="0"/>
                      </a:rPr>
                      <m:t>𝑁</m:t>
                    </m:r>
                    <m:r>
                      <a:rPr lang="en-US" i="1" dirty="0" smtClean="0">
                        <a:latin typeface="Cambria Math" panose="02040503050406030204" pitchFamily="18" charset="0"/>
                      </a:rPr>
                      <m:t>−</m:t>
                    </m:r>
                    <m:r>
                      <a:rPr lang="en-US" b="0" i="1" dirty="0" smtClean="0">
                        <a:latin typeface="Cambria Math" panose="02040503050406030204" pitchFamily="18" charset="0"/>
                      </a:rPr>
                      <m:t>𝑘</m:t>
                    </m:r>
                  </m:oMath>
                </a14:m>
                <a:r>
                  <a:rPr lang="en-US" dirty="0"/>
                  <a:t> rounds?</a:t>
                </a:r>
              </a:p>
              <a:p>
                <a:pPr lvl="2"/>
                <a14:m>
                  <m:oMath xmlns:m="http://schemas.openxmlformats.org/officeDocument/2006/math">
                    <m:f>
                      <m:fPr>
                        <m:ctrlPr>
                          <a:rPr lang="en-US" b="0" i="1" smtClean="0">
                            <a:solidFill>
                              <a:srgbClr val="7030A0"/>
                            </a:solidFill>
                            <a:latin typeface="Cambria Math" panose="02040503050406030204" pitchFamily="18" charset="0"/>
                          </a:rPr>
                        </m:ctrlPr>
                      </m:fPr>
                      <m:num>
                        <m:r>
                          <a:rPr lang="en-US" b="0" i="1" smtClean="0">
                            <a:solidFill>
                              <a:srgbClr val="7030A0"/>
                            </a:solidFill>
                            <a:latin typeface="Cambria Math" panose="02040503050406030204" pitchFamily="18" charset="0"/>
                          </a:rPr>
                          <m:t>1</m:t>
                        </m:r>
                      </m:num>
                      <m:den>
                        <m:r>
                          <a:rPr lang="en-US" b="0" i="1" smtClean="0">
                            <a:solidFill>
                              <a:srgbClr val="7030A0"/>
                            </a:solidFill>
                            <a:latin typeface="Cambria Math" panose="02040503050406030204" pitchFamily="18" charset="0"/>
                          </a:rPr>
                          <m:t>𝑘</m:t>
                        </m:r>
                      </m:den>
                    </m:f>
                    <m:d>
                      <m:dPr>
                        <m:ctrlPr>
                          <a:rPr lang="en-US" b="0" i="1" smtClean="0">
                            <a:solidFill>
                              <a:srgbClr val="7030A0"/>
                            </a:solidFill>
                            <a:latin typeface="Cambria Math" panose="02040503050406030204" pitchFamily="18" charset="0"/>
                          </a:rPr>
                        </m:ctrlPr>
                      </m:dPr>
                      <m:e>
                        <m:r>
                          <a:rPr lang="en-US" i="1">
                            <a:solidFill>
                              <a:srgbClr val="7030A0"/>
                            </a:solidFill>
                            <a:latin typeface="Cambria Math"/>
                          </a:rPr>
                          <m:t>1−</m:t>
                        </m:r>
                        <m:f>
                          <m:fPr>
                            <m:ctrlPr>
                              <a:rPr lang="en-US" i="1">
                                <a:solidFill>
                                  <a:srgbClr val="7030A0"/>
                                </a:solidFill>
                                <a:latin typeface="Cambria Math" panose="02040503050406030204" pitchFamily="18" charset="0"/>
                              </a:rPr>
                            </m:ctrlPr>
                          </m:fPr>
                          <m:num>
                            <m:r>
                              <a:rPr lang="en-US" i="1">
                                <a:solidFill>
                                  <a:srgbClr val="7030A0"/>
                                </a:solidFill>
                                <a:latin typeface="Cambria Math"/>
                              </a:rPr>
                              <m:t>1</m:t>
                            </m:r>
                          </m:num>
                          <m:den>
                            <m:r>
                              <a:rPr lang="en-US" b="0" i="1" smtClean="0">
                                <a:solidFill>
                                  <a:srgbClr val="7030A0"/>
                                </a:solidFill>
                                <a:latin typeface="Cambria Math" panose="02040503050406030204" pitchFamily="18" charset="0"/>
                              </a:rPr>
                              <m:t>𝑘</m:t>
                            </m:r>
                            <m:r>
                              <a:rPr lang="en-US" i="1">
                                <a:solidFill>
                                  <a:srgbClr val="7030A0"/>
                                </a:solidFill>
                                <a:latin typeface="Cambria Math"/>
                              </a:rPr>
                              <m:t>+1</m:t>
                            </m:r>
                          </m:den>
                        </m:f>
                      </m:e>
                    </m:d>
                    <m:d>
                      <m:dPr>
                        <m:ctrlPr>
                          <a:rPr lang="en-US" b="0" i="1" smtClean="0">
                            <a:solidFill>
                              <a:srgbClr val="7030A0"/>
                            </a:solidFill>
                            <a:latin typeface="Cambria Math" panose="02040503050406030204" pitchFamily="18" charset="0"/>
                          </a:rPr>
                        </m:ctrlPr>
                      </m:dPr>
                      <m:e>
                        <m:r>
                          <a:rPr lang="en-US" i="1">
                            <a:solidFill>
                              <a:srgbClr val="7030A0"/>
                            </a:solidFill>
                            <a:latin typeface="Cambria Math"/>
                          </a:rPr>
                          <m:t>1−</m:t>
                        </m:r>
                        <m:f>
                          <m:fPr>
                            <m:ctrlPr>
                              <a:rPr lang="en-US" i="1">
                                <a:solidFill>
                                  <a:srgbClr val="7030A0"/>
                                </a:solidFill>
                                <a:latin typeface="Cambria Math" panose="02040503050406030204" pitchFamily="18" charset="0"/>
                              </a:rPr>
                            </m:ctrlPr>
                          </m:fPr>
                          <m:num>
                            <m:r>
                              <a:rPr lang="en-US" i="1">
                                <a:solidFill>
                                  <a:srgbClr val="7030A0"/>
                                </a:solidFill>
                                <a:latin typeface="Cambria Math"/>
                              </a:rPr>
                              <m:t>1</m:t>
                            </m:r>
                          </m:num>
                          <m:den>
                            <m:r>
                              <a:rPr lang="en-US" b="0" i="1" smtClean="0">
                                <a:solidFill>
                                  <a:srgbClr val="7030A0"/>
                                </a:solidFill>
                                <a:latin typeface="Cambria Math" panose="02040503050406030204" pitchFamily="18" charset="0"/>
                              </a:rPr>
                              <m:t>𝑘</m:t>
                            </m:r>
                            <m:r>
                              <a:rPr lang="en-US" i="1">
                                <a:solidFill>
                                  <a:srgbClr val="7030A0"/>
                                </a:solidFill>
                                <a:latin typeface="Cambria Math"/>
                              </a:rPr>
                              <m:t>+2</m:t>
                            </m:r>
                          </m:den>
                        </m:f>
                      </m:e>
                    </m:d>
                    <m:r>
                      <a:rPr lang="en-US" b="0" i="1" smtClean="0">
                        <a:solidFill>
                          <a:srgbClr val="7030A0"/>
                        </a:solidFill>
                        <a:latin typeface="Cambria Math"/>
                      </a:rPr>
                      <m:t>⋯</m:t>
                    </m:r>
                    <m:d>
                      <m:dPr>
                        <m:ctrlPr>
                          <a:rPr lang="en-US" b="0" i="1" smtClean="0">
                            <a:solidFill>
                              <a:srgbClr val="7030A0"/>
                            </a:solidFill>
                            <a:latin typeface="Cambria Math" panose="02040503050406030204" pitchFamily="18" charset="0"/>
                          </a:rPr>
                        </m:ctrlPr>
                      </m:dPr>
                      <m:e>
                        <m:r>
                          <a:rPr lang="en-US" i="1">
                            <a:solidFill>
                              <a:srgbClr val="7030A0"/>
                            </a:solidFill>
                            <a:latin typeface="Cambria Math"/>
                          </a:rPr>
                          <m:t>1−</m:t>
                        </m:r>
                        <m:f>
                          <m:fPr>
                            <m:ctrlPr>
                              <a:rPr lang="en-US" i="1">
                                <a:solidFill>
                                  <a:srgbClr val="7030A0"/>
                                </a:solidFill>
                                <a:latin typeface="Cambria Math" panose="02040503050406030204" pitchFamily="18" charset="0"/>
                              </a:rPr>
                            </m:ctrlPr>
                          </m:fPr>
                          <m:num>
                            <m:r>
                              <a:rPr lang="en-US" i="1">
                                <a:solidFill>
                                  <a:srgbClr val="7030A0"/>
                                </a:solidFill>
                                <a:latin typeface="Cambria Math"/>
                              </a:rPr>
                              <m:t>1</m:t>
                            </m:r>
                          </m:num>
                          <m:den>
                            <m:r>
                              <a:rPr lang="en-US" i="1">
                                <a:solidFill>
                                  <a:srgbClr val="7030A0"/>
                                </a:solidFill>
                                <a:latin typeface="Cambria Math"/>
                              </a:rPr>
                              <m:t>𝑁</m:t>
                            </m:r>
                          </m:den>
                        </m:f>
                      </m:e>
                    </m:d>
                    <m:r>
                      <a:rPr lang="en-US" b="0" i="0" smtClean="0">
                        <a:solidFill>
                          <a:srgbClr val="7030A0"/>
                        </a:solidFill>
                        <a:latin typeface="Cambria Math"/>
                      </a:rPr>
                      <m:t>=</m:t>
                    </m:r>
                    <m:f>
                      <m:fPr>
                        <m:ctrlPr>
                          <a:rPr lang="en-US" b="0" i="1" smtClean="0">
                            <a:solidFill>
                              <a:srgbClr val="7030A0"/>
                            </a:solidFill>
                            <a:latin typeface="Cambria Math" panose="02040503050406030204" pitchFamily="18" charset="0"/>
                          </a:rPr>
                        </m:ctrlPr>
                      </m:fPr>
                      <m:num>
                        <m:r>
                          <a:rPr lang="en-US" b="0" i="0" smtClean="0">
                            <a:solidFill>
                              <a:srgbClr val="7030A0"/>
                            </a:solidFill>
                            <a:latin typeface="Cambria Math"/>
                          </a:rPr>
                          <m:t>1</m:t>
                        </m:r>
                      </m:num>
                      <m:den>
                        <m:r>
                          <m:rPr>
                            <m:sty m:val="p"/>
                          </m:rPr>
                          <a:rPr lang="en-US" b="0" i="0" smtClean="0">
                            <a:solidFill>
                              <a:srgbClr val="7030A0"/>
                            </a:solidFill>
                            <a:latin typeface="Cambria Math"/>
                          </a:rPr>
                          <m:t>N</m:t>
                        </m:r>
                      </m:den>
                    </m:f>
                  </m:oMath>
                </a14:m>
                <a:endParaRPr lang="en-US" b="0" dirty="0">
                  <a:solidFill>
                    <a:srgbClr val="00B0F0"/>
                  </a:solidFill>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611" t="-2125"/>
                </a:stretch>
              </a:blipFill>
            </p:spPr>
            <p:txBody>
              <a:bodyPr/>
              <a:lstStyle/>
              <a:p>
                <a:r>
                  <a:rPr lang="en-US">
                    <a:noFill/>
                  </a:rPr>
                  <a:t> </a:t>
                </a:r>
              </a:p>
            </p:txBody>
          </p:sp>
        </mc:Fallback>
      </mc:AlternateContent>
    </p:spTree>
    <p:extLst>
      <p:ext uri="{BB962C8B-B14F-4D97-AF65-F5344CB8AC3E}">
        <p14:creationId xmlns:p14="http://schemas.microsoft.com/office/powerpoint/2010/main" val="92118407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Proof by Induction</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304800" y="1600200"/>
                <a:ext cx="11582400" cy="4876800"/>
              </a:xfrm>
            </p:spPr>
            <p:txBody>
              <a:bodyPr/>
              <a:lstStyle/>
              <a:p>
                <a:r>
                  <a:rPr lang="en-US" dirty="0"/>
                  <a:t>We want to show that the probability the </a:t>
                </a:r>
                <a14:m>
                  <m:oMath xmlns:m="http://schemas.openxmlformats.org/officeDocument/2006/math">
                    <m:r>
                      <a:rPr lang="en-US" b="0" i="1" dirty="0" smtClean="0">
                        <a:solidFill>
                          <a:srgbClr val="00B0F0"/>
                        </a:solidFill>
                        <a:latin typeface="Cambria Math"/>
                      </a:rPr>
                      <m:t>𝑘</m:t>
                    </m:r>
                  </m:oMath>
                </a14:m>
                <a:r>
                  <a:rPr lang="en-US" dirty="0"/>
                  <a:t>-</a:t>
                </a:r>
                <a:r>
                  <a:rPr lang="en-US" dirty="0" err="1"/>
                  <a:t>th</a:t>
                </a:r>
                <a:r>
                  <a:rPr lang="en-US" dirty="0"/>
                  <a:t> item is selected after </a:t>
                </a:r>
                <a14:m>
                  <m:oMath xmlns:m="http://schemas.openxmlformats.org/officeDocument/2006/math">
                    <m:r>
                      <a:rPr lang="en-US" b="0" i="1" dirty="0" smtClean="0">
                        <a:solidFill>
                          <a:schemeClr val="accent6">
                            <a:lumMod val="75000"/>
                          </a:schemeClr>
                        </a:solidFill>
                        <a:latin typeface="Cambria Math"/>
                      </a:rPr>
                      <m:t>𝑛</m:t>
                    </m:r>
                    <m:r>
                      <a:rPr lang="en-US" b="0" i="1" dirty="0" smtClean="0">
                        <a:solidFill>
                          <a:schemeClr val="accent6">
                            <a:lumMod val="75000"/>
                          </a:schemeClr>
                        </a:solidFill>
                        <a:latin typeface="Cambria Math"/>
                      </a:rPr>
                      <m:t>≥</m:t>
                    </m:r>
                    <m:r>
                      <a:rPr lang="en-US" b="0" i="1" dirty="0" smtClean="0">
                        <a:solidFill>
                          <a:schemeClr val="accent6">
                            <a:lumMod val="75000"/>
                          </a:schemeClr>
                        </a:solidFill>
                        <a:latin typeface="Cambria Math"/>
                      </a:rPr>
                      <m:t>𝑘</m:t>
                    </m:r>
                  </m:oMath>
                </a14:m>
                <a:r>
                  <a:rPr lang="en-US" dirty="0">
                    <a:solidFill>
                      <a:schemeClr val="accent6">
                        <a:lumMod val="75000"/>
                      </a:schemeClr>
                    </a:solidFill>
                  </a:rPr>
                  <a:t> </a:t>
                </a:r>
                <a:r>
                  <a:rPr lang="en-US" dirty="0"/>
                  <a:t>items have been seen is </a:t>
                </a:r>
                <a14:m>
                  <m:oMath xmlns:m="http://schemas.openxmlformats.org/officeDocument/2006/math">
                    <m:f>
                      <m:fPr>
                        <m:ctrlPr>
                          <a:rPr lang="en-US" b="0" i="1" smtClean="0">
                            <a:solidFill>
                              <a:schemeClr val="accent6">
                                <a:lumMod val="75000"/>
                              </a:schemeClr>
                            </a:solidFill>
                            <a:latin typeface="Cambria Math" panose="02040503050406030204" pitchFamily="18" charset="0"/>
                          </a:rPr>
                        </m:ctrlPr>
                      </m:fPr>
                      <m:num>
                        <m:r>
                          <a:rPr lang="en-US" b="0" i="1" smtClean="0">
                            <a:solidFill>
                              <a:schemeClr val="accent6">
                                <a:lumMod val="75000"/>
                              </a:schemeClr>
                            </a:solidFill>
                            <a:latin typeface="Cambria Math"/>
                          </a:rPr>
                          <m:t>1</m:t>
                        </m:r>
                      </m:num>
                      <m:den>
                        <m:r>
                          <a:rPr lang="en-US" b="0" i="1" smtClean="0">
                            <a:solidFill>
                              <a:schemeClr val="accent6">
                                <a:lumMod val="75000"/>
                              </a:schemeClr>
                            </a:solidFill>
                            <a:latin typeface="Cambria Math"/>
                          </a:rPr>
                          <m:t>𝑛</m:t>
                        </m:r>
                      </m:den>
                    </m:f>
                  </m:oMath>
                </a14:m>
                <a:endParaRPr lang="en-US" dirty="0">
                  <a:solidFill>
                    <a:schemeClr val="accent6">
                      <a:lumMod val="75000"/>
                    </a:schemeClr>
                  </a:solidFill>
                </a:endParaRPr>
              </a:p>
              <a:p>
                <a:r>
                  <a:rPr lang="en-US" dirty="0"/>
                  <a:t>Induction on the number of steps</a:t>
                </a:r>
              </a:p>
              <a:p>
                <a:pPr lvl="1"/>
                <a:r>
                  <a:rPr lang="en-US" dirty="0">
                    <a:solidFill>
                      <a:srgbClr val="0070C0"/>
                    </a:solidFill>
                  </a:rPr>
                  <a:t>Base of the induction</a:t>
                </a:r>
                <a:r>
                  <a:rPr lang="en-US" dirty="0"/>
                  <a:t>: For </a:t>
                </a:r>
                <a14:m>
                  <m:oMath xmlns:m="http://schemas.openxmlformats.org/officeDocument/2006/math">
                    <m:r>
                      <a:rPr lang="en-US" b="0" i="1" dirty="0" smtClean="0">
                        <a:solidFill>
                          <a:schemeClr val="accent6">
                            <a:lumMod val="75000"/>
                          </a:schemeClr>
                        </a:solidFill>
                        <a:latin typeface="Cambria Math"/>
                      </a:rPr>
                      <m:t>𝑛</m:t>
                    </m:r>
                    <m:r>
                      <a:rPr lang="en-US" i="1" dirty="0" smtClean="0">
                        <a:solidFill>
                          <a:schemeClr val="accent6">
                            <a:lumMod val="75000"/>
                          </a:schemeClr>
                        </a:solidFill>
                        <a:latin typeface="Cambria Math"/>
                      </a:rPr>
                      <m:t> =</m:t>
                    </m:r>
                    <m:r>
                      <a:rPr lang="en-US" b="0" i="1" dirty="0" smtClean="0">
                        <a:solidFill>
                          <a:schemeClr val="accent6">
                            <a:lumMod val="75000"/>
                          </a:schemeClr>
                        </a:solidFill>
                        <a:latin typeface="Cambria Math"/>
                      </a:rPr>
                      <m:t>𝑘</m:t>
                    </m:r>
                  </m:oMath>
                </a14:m>
                <a:r>
                  <a:rPr lang="en-US" dirty="0"/>
                  <a:t>, the probability that the </a:t>
                </a:r>
                <a14:m>
                  <m:oMath xmlns:m="http://schemas.openxmlformats.org/officeDocument/2006/math">
                    <m:r>
                      <a:rPr lang="en-US" b="0" i="1" dirty="0" smtClean="0">
                        <a:solidFill>
                          <a:srgbClr val="00B0F0"/>
                        </a:solidFill>
                        <a:latin typeface="Cambria Math"/>
                      </a:rPr>
                      <m:t>𝑘</m:t>
                    </m:r>
                  </m:oMath>
                </a14:m>
                <a:r>
                  <a:rPr lang="en-US" dirty="0"/>
                  <a:t>-</a:t>
                </a:r>
                <a:r>
                  <a:rPr lang="en-US" dirty="0" err="1"/>
                  <a:t>th</a:t>
                </a:r>
                <a:r>
                  <a:rPr lang="en-US" dirty="0"/>
                  <a:t> item is selected is </a:t>
                </a:r>
                <a14:m>
                  <m:oMath xmlns:m="http://schemas.openxmlformats.org/officeDocument/2006/math">
                    <m:f>
                      <m:fPr>
                        <m:ctrlPr>
                          <a:rPr lang="en-US" i="1" dirty="0" smtClean="0">
                            <a:solidFill>
                              <a:schemeClr val="accent6">
                                <a:lumMod val="75000"/>
                              </a:schemeClr>
                            </a:solidFill>
                            <a:latin typeface="Cambria Math" panose="02040503050406030204" pitchFamily="18" charset="0"/>
                          </a:rPr>
                        </m:ctrlPr>
                      </m:fPr>
                      <m:num>
                        <m:r>
                          <a:rPr lang="en-US" i="1" dirty="0" smtClean="0">
                            <a:solidFill>
                              <a:schemeClr val="accent6">
                                <a:lumMod val="75000"/>
                              </a:schemeClr>
                            </a:solidFill>
                            <a:latin typeface="Cambria Math"/>
                          </a:rPr>
                          <m:t>1</m:t>
                        </m:r>
                      </m:num>
                      <m:den>
                        <m:r>
                          <a:rPr lang="en-US" b="0" i="1" dirty="0" smtClean="0">
                            <a:solidFill>
                              <a:schemeClr val="accent6">
                                <a:lumMod val="75000"/>
                              </a:schemeClr>
                            </a:solidFill>
                            <a:latin typeface="Cambria Math"/>
                          </a:rPr>
                          <m:t>𝑘</m:t>
                        </m:r>
                      </m:den>
                    </m:f>
                  </m:oMath>
                </a14:m>
                <a:endParaRPr lang="en-US" b="0" dirty="0">
                  <a:solidFill>
                    <a:schemeClr val="accent6">
                      <a:lumMod val="75000"/>
                    </a:schemeClr>
                  </a:solidFill>
                </a:endParaRPr>
              </a:p>
              <a:p>
                <a:pPr lvl="1"/>
                <a:r>
                  <a:rPr lang="en-US" dirty="0">
                    <a:solidFill>
                      <a:srgbClr val="0070C0"/>
                    </a:solidFill>
                  </a:rPr>
                  <a:t>Inductive Hypothesis</a:t>
                </a:r>
                <a:r>
                  <a:rPr lang="en-US" dirty="0"/>
                  <a:t>: Assume that it is true for </a:t>
                </a:r>
                <a14:m>
                  <m:oMath xmlns:m="http://schemas.openxmlformats.org/officeDocument/2006/math">
                    <m:r>
                      <a:rPr lang="en-US" i="1" dirty="0" smtClean="0">
                        <a:solidFill>
                          <a:schemeClr val="accent6">
                            <a:lumMod val="75000"/>
                          </a:schemeClr>
                        </a:solidFill>
                        <a:latin typeface="Cambria Math"/>
                      </a:rPr>
                      <m:t>𝑁</m:t>
                    </m:r>
                  </m:oMath>
                </a14:m>
                <a:endParaRPr lang="en-US" dirty="0"/>
              </a:p>
              <a:p>
                <a:pPr lvl="1"/>
                <a:r>
                  <a:rPr lang="en-US" dirty="0">
                    <a:solidFill>
                      <a:srgbClr val="0070C0"/>
                    </a:solidFill>
                  </a:rPr>
                  <a:t>Inductive Step</a:t>
                </a:r>
                <a:r>
                  <a:rPr lang="en-US" dirty="0"/>
                  <a:t>: The probability that the item is still selected after </a:t>
                </a:r>
                <a14:m>
                  <m:oMath xmlns:m="http://schemas.openxmlformats.org/officeDocument/2006/math">
                    <m:r>
                      <a:rPr lang="en-US" i="1" dirty="0" smtClean="0">
                        <a:solidFill>
                          <a:schemeClr val="accent6">
                            <a:lumMod val="75000"/>
                          </a:schemeClr>
                        </a:solidFill>
                        <a:latin typeface="Cambria Math" panose="02040503050406030204" pitchFamily="18" charset="0"/>
                      </a:rPr>
                      <m:t>𝑁</m:t>
                    </m:r>
                    <m:r>
                      <a:rPr lang="en-US" i="1" dirty="0" smtClean="0">
                        <a:solidFill>
                          <a:schemeClr val="accent6">
                            <a:lumMod val="75000"/>
                          </a:schemeClr>
                        </a:solidFill>
                        <a:latin typeface="Cambria Math" panose="02040503050406030204" pitchFamily="18" charset="0"/>
                      </a:rPr>
                      <m:t>+1</m:t>
                    </m:r>
                  </m:oMath>
                </a14:m>
                <a:r>
                  <a:rPr lang="en-US" dirty="0"/>
                  <a:t> items is</a:t>
                </a:r>
              </a:p>
              <a:p>
                <a:pPr marL="274320" lvl="1" indent="0">
                  <a:buNone/>
                </a:pPr>
                <a:endParaRPr lang="en-US" b="0" i="1" dirty="0">
                  <a:solidFill>
                    <a:srgbClr val="7030A0"/>
                  </a:solidFill>
                  <a:latin typeface="Cambria Math" panose="02040503050406030204" pitchFamily="18" charset="0"/>
                </a:endParaRPr>
              </a:p>
              <a:p>
                <a:pPr marL="274320" lvl="1" indent="0">
                  <a:buNone/>
                </a:pPr>
                <a14:m>
                  <m:oMathPara xmlns:m="http://schemas.openxmlformats.org/officeDocument/2006/math">
                    <m:oMathParaPr>
                      <m:jc m:val="centerGroup"/>
                    </m:oMathParaPr>
                    <m:oMath xmlns:m="http://schemas.openxmlformats.org/officeDocument/2006/math">
                      <m:f>
                        <m:fPr>
                          <m:ctrlPr>
                            <a:rPr lang="en-US" b="0" i="1" smtClean="0">
                              <a:solidFill>
                                <a:srgbClr val="7030A0"/>
                              </a:solidFill>
                              <a:latin typeface="Cambria Math" panose="02040503050406030204" pitchFamily="18" charset="0"/>
                            </a:rPr>
                          </m:ctrlPr>
                        </m:fPr>
                        <m:num>
                          <m:r>
                            <a:rPr lang="en-US" b="0" i="1" smtClean="0">
                              <a:solidFill>
                                <a:srgbClr val="7030A0"/>
                              </a:solidFill>
                              <a:latin typeface="Cambria Math"/>
                            </a:rPr>
                            <m:t>1</m:t>
                          </m:r>
                        </m:num>
                        <m:den>
                          <m:r>
                            <a:rPr lang="en-US" b="0" i="1" smtClean="0">
                              <a:solidFill>
                                <a:srgbClr val="7030A0"/>
                              </a:solidFill>
                              <a:latin typeface="Cambria Math"/>
                            </a:rPr>
                            <m:t>𝑁</m:t>
                          </m:r>
                        </m:den>
                      </m:f>
                      <m:d>
                        <m:dPr>
                          <m:ctrlPr>
                            <a:rPr lang="en-US" b="0" i="1" smtClean="0">
                              <a:solidFill>
                                <a:srgbClr val="7030A0"/>
                              </a:solidFill>
                              <a:latin typeface="Cambria Math" panose="02040503050406030204" pitchFamily="18" charset="0"/>
                            </a:rPr>
                          </m:ctrlPr>
                        </m:dPr>
                        <m:e>
                          <m:r>
                            <a:rPr lang="en-US" b="0" i="1" smtClean="0">
                              <a:solidFill>
                                <a:srgbClr val="7030A0"/>
                              </a:solidFill>
                              <a:latin typeface="Cambria Math"/>
                            </a:rPr>
                            <m:t>1−</m:t>
                          </m:r>
                          <m:f>
                            <m:fPr>
                              <m:ctrlPr>
                                <a:rPr lang="en-US" b="0" i="1" smtClean="0">
                                  <a:solidFill>
                                    <a:srgbClr val="7030A0"/>
                                  </a:solidFill>
                                  <a:latin typeface="Cambria Math" panose="02040503050406030204" pitchFamily="18" charset="0"/>
                                </a:rPr>
                              </m:ctrlPr>
                            </m:fPr>
                            <m:num>
                              <m:r>
                                <a:rPr lang="en-US" b="0" i="1" smtClean="0">
                                  <a:solidFill>
                                    <a:srgbClr val="7030A0"/>
                                  </a:solidFill>
                                  <a:latin typeface="Cambria Math"/>
                                </a:rPr>
                                <m:t>1</m:t>
                              </m:r>
                            </m:num>
                            <m:den>
                              <m:r>
                                <a:rPr lang="en-US" b="0" i="1" smtClean="0">
                                  <a:solidFill>
                                    <a:srgbClr val="7030A0"/>
                                  </a:solidFill>
                                  <a:latin typeface="Cambria Math"/>
                                </a:rPr>
                                <m:t>𝑁</m:t>
                              </m:r>
                              <m:r>
                                <a:rPr lang="en-US" b="0" i="1" smtClean="0">
                                  <a:solidFill>
                                    <a:srgbClr val="7030A0"/>
                                  </a:solidFill>
                                  <a:latin typeface="Cambria Math"/>
                                </a:rPr>
                                <m:t>+1</m:t>
                              </m:r>
                            </m:den>
                          </m:f>
                        </m:e>
                      </m:d>
                      <m:r>
                        <a:rPr lang="en-US" b="0" i="1" smtClean="0">
                          <a:solidFill>
                            <a:srgbClr val="7030A0"/>
                          </a:solidFill>
                          <a:latin typeface="Cambria Math"/>
                        </a:rPr>
                        <m:t>=</m:t>
                      </m:r>
                      <m:f>
                        <m:fPr>
                          <m:ctrlPr>
                            <a:rPr lang="en-US" b="0" i="1" smtClean="0">
                              <a:solidFill>
                                <a:srgbClr val="7030A0"/>
                              </a:solidFill>
                              <a:latin typeface="Cambria Math" panose="02040503050406030204" pitchFamily="18" charset="0"/>
                            </a:rPr>
                          </m:ctrlPr>
                        </m:fPr>
                        <m:num>
                          <m:r>
                            <a:rPr lang="en-US" b="0" i="1" smtClean="0">
                              <a:solidFill>
                                <a:srgbClr val="7030A0"/>
                              </a:solidFill>
                              <a:latin typeface="Cambria Math"/>
                            </a:rPr>
                            <m:t>1</m:t>
                          </m:r>
                        </m:num>
                        <m:den>
                          <m:r>
                            <a:rPr lang="en-US" b="0" i="1" smtClean="0">
                              <a:solidFill>
                                <a:srgbClr val="7030A0"/>
                              </a:solidFill>
                              <a:latin typeface="Cambria Math"/>
                            </a:rPr>
                            <m:t>𝑁</m:t>
                          </m:r>
                          <m:r>
                            <a:rPr lang="en-US" b="0" i="1" smtClean="0">
                              <a:solidFill>
                                <a:srgbClr val="7030A0"/>
                              </a:solidFill>
                              <a:latin typeface="Cambria Math"/>
                            </a:rPr>
                            <m:t>+1</m:t>
                          </m:r>
                        </m:den>
                      </m:f>
                    </m:oMath>
                  </m:oMathPara>
                </a14:m>
                <a:endParaRPr lang="en-US" dirty="0">
                  <a:solidFill>
                    <a:srgbClr val="7030A0"/>
                  </a:solidFill>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304800" y="1600200"/>
                <a:ext cx="11582400" cy="4876800"/>
              </a:xfrm>
              <a:blipFill>
                <a:blip r:embed="rId2"/>
                <a:stretch>
                  <a:fillRect l="-684" t="-1375"/>
                </a:stretch>
              </a:blipFill>
            </p:spPr>
            <p:txBody>
              <a:bodyPr/>
              <a:lstStyle/>
              <a:p>
                <a:r>
                  <a:rPr lang="en-US">
                    <a:noFill/>
                  </a:rPr>
                  <a:t> </a:t>
                </a:r>
              </a:p>
            </p:txBody>
          </p:sp>
        </mc:Fallback>
      </mc:AlternateContent>
    </p:spTree>
    <p:extLst>
      <p:ext uri="{BB962C8B-B14F-4D97-AF65-F5344CB8AC3E}">
        <p14:creationId xmlns:p14="http://schemas.microsoft.com/office/powerpoint/2010/main" val="301519050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01D9B1AE-F16C-42B0-87D8-C2FDC309AA77}"/>
              </a:ext>
            </a:extLst>
          </p:cNvPr>
          <p:cNvSpPr>
            <a:spLocks noGrp="1"/>
          </p:cNvSpPr>
          <p:nvPr>
            <p:ph type="ctrTitle"/>
          </p:nvPr>
        </p:nvSpPr>
        <p:spPr>
          <a:xfrm>
            <a:off x="914400" y="1371601"/>
            <a:ext cx="10464800" cy="1927225"/>
          </a:xfrm>
        </p:spPr>
        <p:txBody>
          <a:bodyPr/>
          <a:lstStyle/>
          <a:p>
            <a:r>
              <a:rPr lang="en-US" dirty="0"/>
              <a:t>FEATURE EXTRACTION	</a:t>
            </a:r>
          </a:p>
        </p:txBody>
      </p:sp>
      <p:sp>
        <p:nvSpPr>
          <p:cNvPr id="12" name="Subtitle 2">
            <a:extLst>
              <a:ext uri="{FF2B5EF4-FFF2-40B4-BE49-F238E27FC236}">
                <a16:creationId xmlns:a16="http://schemas.microsoft.com/office/drawing/2014/main" id="{EFB1D584-332D-4878-B484-87B520B0E4B4}"/>
              </a:ext>
            </a:extLst>
          </p:cNvPr>
          <p:cNvSpPr>
            <a:spLocks noGrp="1"/>
          </p:cNvSpPr>
          <p:nvPr>
            <p:ph type="subTitle" idx="1"/>
          </p:nvPr>
        </p:nvSpPr>
        <p:spPr>
          <a:xfrm>
            <a:off x="914400" y="3505200"/>
            <a:ext cx="8534400" cy="1752600"/>
          </a:xfrm>
        </p:spPr>
        <p:txBody>
          <a:bodyPr/>
          <a:lstStyle/>
          <a:p>
            <a:r>
              <a:rPr lang="en-US" dirty="0"/>
              <a:t>TF-IDF word weighting</a:t>
            </a:r>
          </a:p>
        </p:txBody>
      </p:sp>
    </p:spTree>
    <p:extLst>
      <p:ext uri="{BB962C8B-B14F-4D97-AF65-F5344CB8AC3E}">
        <p14:creationId xmlns:p14="http://schemas.microsoft.com/office/powerpoint/2010/main" val="29400817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9224" name="Rectangle 8"/>
          <p:cNvSpPr>
            <a:spLocks noGrp="1" noChangeArrowheads="1"/>
          </p:cNvSpPr>
          <p:nvPr>
            <p:ph type="title"/>
          </p:nvPr>
        </p:nvSpPr>
        <p:spPr>
          <a:xfrm>
            <a:off x="533400" y="293797"/>
            <a:ext cx="8280400" cy="1066800"/>
          </a:xfrm>
        </p:spPr>
        <p:txBody>
          <a:bodyPr>
            <a:normAutofit/>
          </a:bodyPr>
          <a:lstStyle/>
          <a:p>
            <a:r>
              <a:rPr lang="en-US" dirty="0"/>
              <a:t>What is Data?</a:t>
            </a:r>
          </a:p>
        </p:txBody>
      </p:sp>
      <p:sp>
        <p:nvSpPr>
          <p:cNvPr id="649225" name="Rectangle 9"/>
          <p:cNvSpPr>
            <a:spLocks noGrp="1" noChangeArrowheads="1"/>
          </p:cNvSpPr>
          <p:nvPr>
            <p:ph type="body" sz="half" idx="1"/>
          </p:nvPr>
        </p:nvSpPr>
        <p:spPr>
          <a:xfrm>
            <a:off x="374244" y="1371600"/>
            <a:ext cx="6407556" cy="5334000"/>
          </a:xfrm>
        </p:spPr>
        <p:txBody>
          <a:bodyPr>
            <a:normAutofit lnSpcReduction="10000"/>
          </a:bodyPr>
          <a:lstStyle/>
          <a:p>
            <a:r>
              <a:rPr lang="en-US" sz="2400" dirty="0"/>
              <a:t>Collection of data </a:t>
            </a:r>
            <a:r>
              <a:rPr lang="en-US" sz="2400" dirty="0">
                <a:solidFill>
                  <a:srgbClr val="0070C0"/>
                </a:solidFill>
              </a:rPr>
              <a:t>objects</a:t>
            </a:r>
            <a:r>
              <a:rPr lang="en-US" sz="2400" dirty="0"/>
              <a:t> and their </a:t>
            </a:r>
            <a:r>
              <a:rPr lang="en-US" sz="2400" dirty="0">
                <a:solidFill>
                  <a:schemeClr val="accent6">
                    <a:lumMod val="75000"/>
                  </a:schemeClr>
                </a:solidFill>
              </a:rPr>
              <a:t>attributes</a:t>
            </a:r>
          </a:p>
          <a:p>
            <a:pPr lvl="4"/>
            <a:endParaRPr lang="en-US" sz="1800" dirty="0"/>
          </a:p>
          <a:p>
            <a:r>
              <a:rPr lang="en-US" sz="2400" dirty="0"/>
              <a:t>An attribute is a property or characteristic of an object</a:t>
            </a:r>
          </a:p>
          <a:p>
            <a:pPr lvl="1"/>
            <a:r>
              <a:rPr lang="en-US" sz="2000" dirty="0"/>
              <a:t>Examples: name, date of birth, height, occupation.</a:t>
            </a:r>
          </a:p>
          <a:p>
            <a:pPr lvl="1"/>
            <a:r>
              <a:rPr lang="en-US" sz="2000" dirty="0"/>
              <a:t>Attribute is also known as </a:t>
            </a:r>
            <a:r>
              <a:rPr lang="en-US" sz="2000" dirty="0">
                <a:solidFill>
                  <a:schemeClr val="accent6">
                    <a:lumMod val="75000"/>
                  </a:schemeClr>
                </a:solidFill>
              </a:rPr>
              <a:t>variable</a:t>
            </a:r>
            <a:r>
              <a:rPr lang="en-US" sz="2000" dirty="0"/>
              <a:t>, </a:t>
            </a:r>
            <a:r>
              <a:rPr lang="en-US" sz="2000" dirty="0">
                <a:solidFill>
                  <a:schemeClr val="accent6">
                    <a:lumMod val="75000"/>
                  </a:schemeClr>
                </a:solidFill>
              </a:rPr>
              <a:t>field</a:t>
            </a:r>
            <a:r>
              <a:rPr lang="en-US" sz="2000" dirty="0"/>
              <a:t>, </a:t>
            </a:r>
            <a:r>
              <a:rPr lang="en-US" sz="2000" dirty="0">
                <a:solidFill>
                  <a:schemeClr val="accent6">
                    <a:lumMod val="75000"/>
                  </a:schemeClr>
                </a:solidFill>
              </a:rPr>
              <a:t>characteristic</a:t>
            </a:r>
            <a:r>
              <a:rPr lang="en-US" sz="2000" dirty="0"/>
              <a:t>, or </a:t>
            </a:r>
            <a:r>
              <a:rPr lang="en-US" sz="2000" dirty="0">
                <a:solidFill>
                  <a:schemeClr val="accent6">
                    <a:lumMod val="75000"/>
                  </a:schemeClr>
                </a:solidFill>
              </a:rPr>
              <a:t>feature</a:t>
            </a:r>
          </a:p>
          <a:p>
            <a:endParaRPr lang="en-US" sz="2400" dirty="0"/>
          </a:p>
          <a:p>
            <a:r>
              <a:rPr lang="en-US" sz="2400" dirty="0"/>
              <a:t>For each object the attributes take some </a:t>
            </a:r>
            <a:r>
              <a:rPr lang="en-US" sz="2400" dirty="0">
                <a:solidFill>
                  <a:srgbClr val="0070C0"/>
                </a:solidFill>
              </a:rPr>
              <a:t>values</a:t>
            </a:r>
            <a:r>
              <a:rPr lang="en-US" sz="2400" dirty="0"/>
              <a:t>.</a:t>
            </a:r>
          </a:p>
          <a:p>
            <a:endParaRPr lang="en-US" sz="2400" dirty="0"/>
          </a:p>
          <a:p>
            <a:r>
              <a:rPr lang="en-US" sz="2400" dirty="0"/>
              <a:t>The collection of </a:t>
            </a:r>
            <a:r>
              <a:rPr lang="en-US" sz="2400" dirty="0">
                <a:solidFill>
                  <a:schemeClr val="accent6">
                    <a:lumMod val="75000"/>
                  </a:schemeClr>
                </a:solidFill>
              </a:rPr>
              <a:t>attribute-value pairs</a:t>
            </a:r>
            <a:r>
              <a:rPr lang="en-US" sz="2400" dirty="0"/>
              <a:t> describes a specific object</a:t>
            </a:r>
          </a:p>
          <a:p>
            <a:pPr lvl="1"/>
            <a:r>
              <a:rPr lang="en-US" sz="2000" dirty="0"/>
              <a:t>Object is also known as </a:t>
            </a:r>
            <a:r>
              <a:rPr lang="en-US" sz="2000" dirty="0">
                <a:solidFill>
                  <a:srgbClr val="0070C0"/>
                </a:solidFill>
              </a:rPr>
              <a:t>record</a:t>
            </a:r>
            <a:r>
              <a:rPr lang="en-US" sz="2000" dirty="0"/>
              <a:t>, </a:t>
            </a:r>
            <a:r>
              <a:rPr lang="en-US" sz="2000" dirty="0">
                <a:solidFill>
                  <a:srgbClr val="0070C0"/>
                </a:solidFill>
              </a:rPr>
              <a:t>point</a:t>
            </a:r>
            <a:r>
              <a:rPr lang="en-US" sz="2000" dirty="0"/>
              <a:t>, </a:t>
            </a:r>
            <a:r>
              <a:rPr lang="en-US" sz="2000" dirty="0">
                <a:solidFill>
                  <a:srgbClr val="0070C0"/>
                </a:solidFill>
              </a:rPr>
              <a:t>case</a:t>
            </a:r>
            <a:r>
              <a:rPr lang="en-US" sz="2000" dirty="0"/>
              <a:t>, </a:t>
            </a:r>
            <a:r>
              <a:rPr lang="en-US" sz="2000" dirty="0">
                <a:solidFill>
                  <a:srgbClr val="0070C0"/>
                </a:solidFill>
              </a:rPr>
              <a:t>sample</a:t>
            </a:r>
            <a:r>
              <a:rPr lang="en-US" sz="2000" dirty="0"/>
              <a:t>, </a:t>
            </a:r>
            <a:r>
              <a:rPr lang="en-US" sz="2000" dirty="0">
                <a:solidFill>
                  <a:srgbClr val="0070C0"/>
                </a:solidFill>
              </a:rPr>
              <a:t>entity</a:t>
            </a:r>
            <a:r>
              <a:rPr lang="en-US" sz="2000" dirty="0"/>
              <a:t>, or </a:t>
            </a:r>
            <a:r>
              <a:rPr lang="en-US" sz="2000" dirty="0">
                <a:solidFill>
                  <a:srgbClr val="0070C0"/>
                </a:solidFill>
              </a:rPr>
              <a:t>instance</a:t>
            </a:r>
          </a:p>
          <a:p>
            <a:pPr lvl="4"/>
            <a:endParaRPr lang="en-US" sz="1800" dirty="0"/>
          </a:p>
        </p:txBody>
      </p:sp>
      <p:grpSp>
        <p:nvGrpSpPr>
          <p:cNvPr id="649232" name="Group 16"/>
          <p:cNvGrpSpPr>
            <a:grpSpLocks/>
          </p:cNvGrpSpPr>
          <p:nvPr/>
        </p:nvGrpSpPr>
        <p:grpSpPr bwMode="auto">
          <a:xfrm>
            <a:off x="8304618" y="1104568"/>
            <a:ext cx="3513138" cy="4191000"/>
            <a:chOff x="3403" y="1104"/>
            <a:chExt cx="2213" cy="2640"/>
          </a:xfrm>
        </p:grpSpPr>
        <p:graphicFrame>
          <p:nvGraphicFramePr>
            <p:cNvPr id="649226" name="Object 10"/>
            <p:cNvGraphicFramePr>
              <a:graphicFrameLocks noChangeAspect="1"/>
            </p:cNvGraphicFramePr>
            <p:nvPr/>
          </p:nvGraphicFramePr>
          <p:xfrm>
            <a:off x="3403" y="1378"/>
            <a:ext cx="2213" cy="2366"/>
          </p:xfrm>
          <a:graphic>
            <a:graphicData uri="http://schemas.openxmlformats.org/presentationml/2006/ole">
              <mc:AlternateContent xmlns:mc="http://schemas.openxmlformats.org/markup-compatibility/2006">
                <mc:Choice xmlns:v="urn:schemas-microsoft-com:vml" Requires="v">
                  <p:oleObj spid="_x0000_s20588" name="Document" r:id="rId4" imgW="5405628" imgH="5779008" progId="Word.Document.8">
                    <p:embed/>
                  </p:oleObj>
                </mc:Choice>
                <mc:Fallback>
                  <p:oleObj name="Document" r:id="rId4" imgW="5405628" imgH="5779008" progId="Word.Documen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03" y="1378"/>
                          <a:ext cx="2213" cy="23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49228" name="AutoShape 12"/>
            <p:cNvSpPr>
              <a:spLocks/>
            </p:cNvSpPr>
            <p:nvPr/>
          </p:nvSpPr>
          <p:spPr bwMode="auto">
            <a:xfrm rot="5400000">
              <a:off x="4340" y="240"/>
              <a:ext cx="240" cy="1968"/>
            </a:xfrm>
            <a:prstGeom prst="leftBrace">
              <a:avLst>
                <a:gd name="adj1" fmla="val 68333"/>
                <a:gd name="adj2" fmla="val 50000"/>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649230" name="Text Box 14"/>
          <p:cNvSpPr txBox="1">
            <a:spLocks noChangeArrowheads="1"/>
          </p:cNvSpPr>
          <p:nvPr/>
        </p:nvSpPr>
        <p:spPr bwMode="auto">
          <a:xfrm>
            <a:off x="9337287" y="594147"/>
            <a:ext cx="14478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000" dirty="0">
                <a:solidFill>
                  <a:srgbClr val="FF0000"/>
                </a:solidFill>
              </a:rPr>
              <a:t>Attributes</a:t>
            </a:r>
          </a:p>
        </p:txBody>
      </p:sp>
      <p:sp>
        <p:nvSpPr>
          <p:cNvPr id="649231" name="AutoShape 15"/>
          <p:cNvSpPr>
            <a:spLocks/>
          </p:cNvSpPr>
          <p:nvPr/>
        </p:nvSpPr>
        <p:spPr bwMode="auto">
          <a:xfrm>
            <a:off x="7923618" y="2018968"/>
            <a:ext cx="381000" cy="3124200"/>
          </a:xfrm>
          <a:prstGeom prst="leftBrace">
            <a:avLst>
              <a:gd name="adj1" fmla="val 68333"/>
              <a:gd name="adj2" fmla="val 50000"/>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49233" name="Text Box 17"/>
          <p:cNvSpPr txBox="1">
            <a:spLocks noChangeArrowheads="1"/>
          </p:cNvSpPr>
          <p:nvPr/>
        </p:nvSpPr>
        <p:spPr bwMode="auto">
          <a:xfrm>
            <a:off x="6858000" y="3352800"/>
            <a:ext cx="1143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000" dirty="0">
                <a:solidFill>
                  <a:srgbClr val="FF0000"/>
                </a:solidFill>
              </a:rPr>
              <a:t>Objects</a:t>
            </a:r>
          </a:p>
        </p:txBody>
      </p:sp>
      <p:sp>
        <p:nvSpPr>
          <p:cNvPr id="10" name="TextBox 9"/>
          <p:cNvSpPr txBox="1"/>
          <p:nvPr/>
        </p:nvSpPr>
        <p:spPr>
          <a:xfrm>
            <a:off x="7484919" y="5501061"/>
            <a:ext cx="4249881" cy="1200329"/>
          </a:xfrm>
          <a:prstGeom prst="rect">
            <a:avLst/>
          </a:prstGeom>
          <a:noFill/>
        </p:spPr>
        <p:txBody>
          <a:bodyPr wrap="none" rtlCol="0">
            <a:spAutoFit/>
          </a:bodyPr>
          <a:lstStyle/>
          <a:p>
            <a:r>
              <a:rPr lang="en-US" dirty="0">
                <a:solidFill>
                  <a:srgbClr val="FF0000"/>
                </a:solidFill>
              </a:rPr>
              <a:t>Size (</a:t>
            </a:r>
            <a:r>
              <a:rPr lang="en-US" dirty="0">
                <a:solidFill>
                  <a:srgbClr val="0070C0"/>
                </a:solidFill>
              </a:rPr>
              <a:t>n</a:t>
            </a:r>
            <a:r>
              <a:rPr lang="en-US" dirty="0">
                <a:solidFill>
                  <a:srgbClr val="FF0000"/>
                </a:solidFill>
              </a:rPr>
              <a:t>): </a:t>
            </a:r>
            <a:r>
              <a:rPr lang="en-US" dirty="0"/>
              <a:t>Number of objects</a:t>
            </a:r>
          </a:p>
          <a:p>
            <a:r>
              <a:rPr lang="en-US" dirty="0">
                <a:solidFill>
                  <a:srgbClr val="FF0000"/>
                </a:solidFill>
              </a:rPr>
              <a:t>Dimensionality (</a:t>
            </a:r>
            <a:r>
              <a:rPr lang="en-US" dirty="0">
                <a:solidFill>
                  <a:srgbClr val="0070C0"/>
                </a:solidFill>
              </a:rPr>
              <a:t>d</a:t>
            </a:r>
            <a:r>
              <a:rPr lang="en-US" dirty="0">
                <a:solidFill>
                  <a:srgbClr val="FF0000"/>
                </a:solidFill>
              </a:rPr>
              <a:t>)</a:t>
            </a:r>
            <a:r>
              <a:rPr lang="en-US" dirty="0"/>
              <a:t>: Number of attributes</a:t>
            </a:r>
          </a:p>
          <a:p>
            <a:r>
              <a:rPr lang="en-US" dirty="0" err="1">
                <a:solidFill>
                  <a:srgbClr val="FF0000"/>
                </a:solidFill>
              </a:rPr>
              <a:t>Sparsity</a:t>
            </a:r>
            <a:r>
              <a:rPr lang="en-US" dirty="0"/>
              <a:t>: Number of populated </a:t>
            </a:r>
          </a:p>
          <a:p>
            <a:r>
              <a:rPr lang="en-US" dirty="0"/>
              <a:t>	object-attribute pairs</a:t>
            </a:r>
          </a:p>
        </p:txBody>
      </p:sp>
    </p:spTree>
    <p:extLst>
      <p:ext uri="{BB962C8B-B14F-4D97-AF65-F5344CB8AC3E}">
        <p14:creationId xmlns:p14="http://schemas.microsoft.com/office/powerpoint/2010/main" val="256287752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F5C2FC-4713-4568-85B2-3358A0DE9A9D}"/>
              </a:ext>
            </a:extLst>
          </p:cNvPr>
          <p:cNvSpPr>
            <a:spLocks noGrp="1"/>
          </p:cNvSpPr>
          <p:nvPr>
            <p:ph type="title"/>
          </p:nvPr>
        </p:nvSpPr>
        <p:spPr/>
        <p:txBody>
          <a:bodyPr/>
          <a:lstStyle/>
          <a:p>
            <a:r>
              <a:rPr lang="en-US" dirty="0"/>
              <a:t>Data cleaning – Feature extraction</a:t>
            </a:r>
          </a:p>
        </p:txBody>
      </p:sp>
      <p:sp>
        <p:nvSpPr>
          <p:cNvPr id="3" name="Content Placeholder 2">
            <a:extLst>
              <a:ext uri="{FF2B5EF4-FFF2-40B4-BE49-F238E27FC236}">
                <a16:creationId xmlns:a16="http://schemas.microsoft.com/office/drawing/2014/main" id="{83276CE1-EF75-42EA-ACAF-9DCE2001B9D2}"/>
              </a:ext>
            </a:extLst>
          </p:cNvPr>
          <p:cNvSpPr>
            <a:spLocks noGrp="1"/>
          </p:cNvSpPr>
          <p:nvPr>
            <p:ph idx="1"/>
          </p:nvPr>
        </p:nvSpPr>
        <p:spPr/>
        <p:txBody>
          <a:bodyPr/>
          <a:lstStyle/>
          <a:p>
            <a:r>
              <a:rPr lang="en-US" dirty="0"/>
              <a:t>Once we have the data, we most likely will not use it as is</a:t>
            </a:r>
          </a:p>
          <a:p>
            <a:r>
              <a:rPr lang="en-US" dirty="0"/>
              <a:t>We need to do some </a:t>
            </a:r>
            <a:r>
              <a:rPr lang="en-US" dirty="0">
                <a:solidFill>
                  <a:srgbClr val="FF0000"/>
                </a:solidFill>
              </a:rPr>
              <a:t>cleaning</a:t>
            </a:r>
          </a:p>
          <a:p>
            <a:r>
              <a:rPr lang="en-US" dirty="0"/>
              <a:t>We need to extract some </a:t>
            </a:r>
            <a:r>
              <a:rPr lang="en-US" dirty="0">
                <a:solidFill>
                  <a:srgbClr val="FF0000"/>
                </a:solidFill>
              </a:rPr>
              <a:t>features</a:t>
            </a:r>
            <a:r>
              <a:rPr lang="en-US" dirty="0"/>
              <a:t> to represent our data</a:t>
            </a:r>
          </a:p>
        </p:txBody>
      </p:sp>
    </p:spTree>
    <p:extLst>
      <p:ext uri="{BB962C8B-B14F-4D97-AF65-F5344CB8AC3E}">
        <p14:creationId xmlns:p14="http://schemas.microsoft.com/office/powerpoint/2010/main" val="418437463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2581" name="Rectangle 5"/>
          <p:cNvSpPr>
            <a:spLocks noGrp="1" noChangeArrowheads="1"/>
          </p:cNvSpPr>
          <p:nvPr>
            <p:ph type="title"/>
          </p:nvPr>
        </p:nvSpPr>
        <p:spPr/>
        <p:txBody>
          <a:bodyPr/>
          <a:lstStyle/>
          <a:p>
            <a:r>
              <a:rPr lang="en-US"/>
              <a:t>Data Quality </a:t>
            </a:r>
          </a:p>
        </p:txBody>
      </p:sp>
      <p:sp>
        <p:nvSpPr>
          <p:cNvPr id="792582" name="Rectangle 6"/>
          <p:cNvSpPr>
            <a:spLocks noGrp="1" noChangeArrowheads="1"/>
          </p:cNvSpPr>
          <p:nvPr>
            <p:ph type="body" idx="1"/>
          </p:nvPr>
        </p:nvSpPr>
        <p:spPr/>
        <p:txBody>
          <a:bodyPr/>
          <a:lstStyle/>
          <a:p>
            <a:r>
              <a:rPr lang="en-US" dirty="0"/>
              <a:t>Examples of data quality problems: </a:t>
            </a:r>
          </a:p>
          <a:p>
            <a:pPr lvl="1"/>
            <a:r>
              <a:rPr lang="en-US" dirty="0">
                <a:solidFill>
                  <a:schemeClr val="accent5">
                    <a:lumMod val="75000"/>
                  </a:schemeClr>
                </a:solidFill>
              </a:rPr>
              <a:t>Noise</a:t>
            </a:r>
            <a:r>
              <a:rPr lang="en-US" dirty="0"/>
              <a:t> and </a:t>
            </a:r>
            <a:r>
              <a:rPr lang="en-US" dirty="0">
                <a:solidFill>
                  <a:schemeClr val="accent6">
                    <a:lumMod val="75000"/>
                  </a:schemeClr>
                </a:solidFill>
              </a:rPr>
              <a:t>outliers</a:t>
            </a:r>
            <a:r>
              <a:rPr lang="en-US" dirty="0"/>
              <a:t> </a:t>
            </a:r>
          </a:p>
          <a:p>
            <a:pPr lvl="1"/>
            <a:r>
              <a:rPr lang="en-US" dirty="0">
                <a:solidFill>
                  <a:schemeClr val="accent5">
                    <a:lumMod val="75000"/>
                  </a:schemeClr>
                </a:solidFill>
              </a:rPr>
              <a:t>Missing</a:t>
            </a:r>
            <a:r>
              <a:rPr lang="en-US" dirty="0"/>
              <a:t> values </a:t>
            </a:r>
          </a:p>
          <a:p>
            <a:pPr lvl="1"/>
            <a:r>
              <a:rPr lang="en-US" dirty="0">
                <a:solidFill>
                  <a:schemeClr val="accent6">
                    <a:lumMod val="75000"/>
                  </a:schemeClr>
                </a:solidFill>
              </a:rPr>
              <a:t>Duplicate</a:t>
            </a:r>
            <a:r>
              <a:rPr lang="en-US" dirty="0"/>
              <a:t> data </a:t>
            </a:r>
          </a:p>
        </p:txBody>
      </p:sp>
      <p:graphicFrame>
        <p:nvGraphicFramePr>
          <p:cNvPr id="5" name="Object 10"/>
          <p:cNvGraphicFramePr>
            <a:graphicFrameLocks noChangeAspect="1"/>
          </p:cNvGraphicFramePr>
          <p:nvPr/>
        </p:nvGraphicFramePr>
        <p:xfrm>
          <a:off x="7620000" y="2058868"/>
          <a:ext cx="3969475" cy="4239210"/>
        </p:xfrm>
        <a:graphic>
          <a:graphicData uri="http://schemas.openxmlformats.org/presentationml/2006/ole">
            <mc:AlternateContent xmlns:mc="http://schemas.openxmlformats.org/markup-compatibility/2006">
              <mc:Choice xmlns:v="urn:schemas-microsoft-com:vml" Requires="v">
                <p:oleObj spid="_x0000_s75787" name="Document" r:id="rId4" imgW="5416355" imgH="5776939" progId="Word.Document.8">
                  <p:embed/>
                </p:oleObj>
              </mc:Choice>
              <mc:Fallback>
                <p:oleObj name="Document" r:id="rId4" imgW="5416355" imgH="5776939" progId="Word.Document.8">
                  <p:embed/>
                  <p:pic>
                    <p:nvPicPr>
                      <p:cNvPr id="5" name="Object 10"/>
                      <p:cNvPicPr>
                        <a:picLocks noChangeAspect="1" noChangeArrowheads="1"/>
                      </p:cNvPicPr>
                      <p:nvPr/>
                    </p:nvPicPr>
                    <p:blipFill>
                      <a:blip r:embed="rId5"/>
                      <a:srcRect/>
                      <a:stretch>
                        <a:fillRect/>
                      </a:stretch>
                    </p:blipFill>
                    <p:spPr bwMode="auto">
                      <a:xfrm>
                        <a:off x="7620000" y="2058868"/>
                        <a:ext cx="3969475" cy="4239210"/>
                      </a:xfrm>
                      <a:prstGeom prst="rect">
                        <a:avLst/>
                      </a:prstGeom>
                      <a:noFill/>
                      <a:ln>
                        <a:noFill/>
                      </a:ln>
                      <a:effectLst/>
                    </p:spPr>
                  </p:pic>
                </p:oleObj>
              </mc:Fallback>
            </mc:AlternateContent>
          </a:graphicData>
        </a:graphic>
      </p:graphicFrame>
      <p:sp>
        <p:nvSpPr>
          <p:cNvPr id="3" name="TextBox 2"/>
          <p:cNvSpPr txBox="1"/>
          <p:nvPr/>
        </p:nvSpPr>
        <p:spPr>
          <a:xfrm>
            <a:off x="1828800" y="3964328"/>
            <a:ext cx="3780843" cy="461665"/>
          </a:xfrm>
          <a:prstGeom prst="rect">
            <a:avLst/>
          </a:prstGeom>
          <a:solidFill>
            <a:srgbClr val="FFFF00"/>
          </a:solidFill>
        </p:spPr>
        <p:txBody>
          <a:bodyPr wrap="none" rtlCol="0">
            <a:spAutoFit/>
          </a:bodyPr>
          <a:lstStyle/>
          <a:p>
            <a:r>
              <a:rPr lang="en-US" sz="2400" dirty="0"/>
              <a:t>A mistake or a millionaire?</a:t>
            </a:r>
          </a:p>
        </p:txBody>
      </p:sp>
      <p:sp>
        <p:nvSpPr>
          <p:cNvPr id="7" name="TextBox 6"/>
          <p:cNvSpPr txBox="1"/>
          <p:nvPr/>
        </p:nvSpPr>
        <p:spPr>
          <a:xfrm>
            <a:off x="2362201" y="4800600"/>
            <a:ext cx="2206053" cy="461665"/>
          </a:xfrm>
          <a:prstGeom prst="rect">
            <a:avLst/>
          </a:prstGeom>
          <a:solidFill>
            <a:srgbClr val="0070C0"/>
          </a:solidFill>
        </p:spPr>
        <p:txBody>
          <a:bodyPr wrap="none" rtlCol="0">
            <a:spAutoFit/>
          </a:bodyPr>
          <a:lstStyle/>
          <a:p>
            <a:r>
              <a:rPr lang="en-US" sz="2400" dirty="0"/>
              <a:t>Missing values</a:t>
            </a:r>
          </a:p>
        </p:txBody>
      </p:sp>
      <p:sp>
        <p:nvSpPr>
          <p:cNvPr id="8" name="Rectangle 7"/>
          <p:cNvSpPr/>
          <p:nvPr/>
        </p:nvSpPr>
        <p:spPr>
          <a:xfrm>
            <a:off x="7399176" y="4080835"/>
            <a:ext cx="4111633" cy="318500"/>
          </a:xfrm>
          <a:prstGeom prst="rect">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61456" y="5594866"/>
            <a:ext cx="4310743" cy="461665"/>
          </a:xfrm>
          <a:prstGeom prst="rect">
            <a:avLst/>
          </a:prstGeom>
          <a:solidFill>
            <a:srgbClr val="92D050"/>
          </a:solidFill>
        </p:spPr>
        <p:txBody>
          <a:bodyPr wrap="square" rtlCol="0">
            <a:spAutoFit/>
          </a:bodyPr>
          <a:lstStyle/>
          <a:p>
            <a:r>
              <a:rPr lang="en-US" sz="2400" dirty="0"/>
              <a:t>Inconsistent duplicate entries</a:t>
            </a:r>
          </a:p>
        </p:txBody>
      </p:sp>
      <p:sp>
        <p:nvSpPr>
          <p:cNvPr id="10" name="Rectangle 9"/>
          <p:cNvSpPr/>
          <p:nvPr/>
        </p:nvSpPr>
        <p:spPr>
          <a:xfrm>
            <a:off x="7486656" y="5486400"/>
            <a:ext cx="4067894" cy="718014"/>
          </a:xfrm>
          <a:prstGeom prst="rect">
            <a:avLst/>
          </a:prstGeom>
          <a:no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7442916" y="4475535"/>
            <a:ext cx="4067894" cy="614799"/>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17941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P spid="8" grpId="0" animBg="1"/>
      <p:bldP spid="9" grpId="0" animBg="1"/>
      <p:bldP spid="10" grpId="0" animBg="1"/>
      <p:bldP spid="11"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1CA0F1-2606-4584-A2F5-1CA755501369}"/>
              </a:ext>
            </a:extLst>
          </p:cNvPr>
          <p:cNvSpPr>
            <a:spLocks noGrp="1"/>
          </p:cNvSpPr>
          <p:nvPr>
            <p:ph type="title"/>
          </p:nvPr>
        </p:nvSpPr>
        <p:spPr/>
        <p:txBody>
          <a:bodyPr/>
          <a:lstStyle/>
          <a:p>
            <a:r>
              <a:rPr lang="en-US" dirty="0"/>
              <a:t>Data preprocessing: feature extraction</a:t>
            </a:r>
          </a:p>
        </p:txBody>
      </p:sp>
      <p:sp>
        <p:nvSpPr>
          <p:cNvPr id="3" name="Content Placeholder 2">
            <a:extLst>
              <a:ext uri="{FF2B5EF4-FFF2-40B4-BE49-F238E27FC236}">
                <a16:creationId xmlns:a16="http://schemas.microsoft.com/office/drawing/2014/main" id="{E2E431C3-CCA8-4351-81FC-7941138C8925}"/>
              </a:ext>
            </a:extLst>
          </p:cNvPr>
          <p:cNvSpPr>
            <a:spLocks noGrp="1"/>
          </p:cNvSpPr>
          <p:nvPr>
            <p:ph idx="1"/>
          </p:nvPr>
        </p:nvSpPr>
        <p:spPr/>
        <p:txBody>
          <a:bodyPr/>
          <a:lstStyle/>
          <a:p>
            <a:r>
              <a:rPr lang="en-US" dirty="0"/>
              <a:t>The data we obtain are not necessarily as a relational table</a:t>
            </a:r>
          </a:p>
          <a:p>
            <a:r>
              <a:rPr lang="en-US" dirty="0"/>
              <a:t>Data may be in a very raw format</a:t>
            </a:r>
          </a:p>
          <a:p>
            <a:pPr lvl="1"/>
            <a:r>
              <a:rPr lang="en-US" dirty="0"/>
              <a:t>Examples: text, speech, mouse movements, </a:t>
            </a:r>
            <a:r>
              <a:rPr lang="en-US" dirty="0" err="1"/>
              <a:t>etc</a:t>
            </a:r>
            <a:endParaRPr lang="en-US" dirty="0"/>
          </a:p>
          <a:p>
            <a:r>
              <a:rPr lang="en-US" dirty="0"/>
              <a:t>We need to extract the </a:t>
            </a:r>
            <a:r>
              <a:rPr lang="en-US" dirty="0">
                <a:solidFill>
                  <a:srgbClr val="FF3300"/>
                </a:solidFill>
              </a:rPr>
              <a:t>features</a:t>
            </a:r>
            <a:r>
              <a:rPr lang="en-US" dirty="0"/>
              <a:t> from the data</a:t>
            </a:r>
          </a:p>
          <a:p>
            <a:endParaRPr lang="en-US" dirty="0"/>
          </a:p>
          <a:p>
            <a:r>
              <a:rPr lang="en-US" dirty="0"/>
              <a:t>Feature extraction:</a:t>
            </a:r>
          </a:p>
          <a:p>
            <a:pPr lvl="1"/>
            <a:r>
              <a:rPr lang="en-US" dirty="0"/>
              <a:t>Selecting the characteristics by which we want to represent our data</a:t>
            </a:r>
          </a:p>
          <a:p>
            <a:pPr lvl="1"/>
            <a:r>
              <a:rPr lang="en-US" dirty="0"/>
              <a:t>It requires some domain knowledge about the data</a:t>
            </a:r>
          </a:p>
          <a:p>
            <a:pPr lvl="1"/>
            <a:r>
              <a:rPr lang="en-US" dirty="0"/>
              <a:t>It depends on the application</a:t>
            </a:r>
          </a:p>
          <a:p>
            <a:r>
              <a:rPr lang="en-US" dirty="0"/>
              <a:t>Deep learning: eliminates this step.</a:t>
            </a:r>
          </a:p>
        </p:txBody>
      </p:sp>
    </p:spTree>
    <p:extLst>
      <p:ext uri="{BB962C8B-B14F-4D97-AF65-F5344CB8AC3E}">
        <p14:creationId xmlns:p14="http://schemas.microsoft.com/office/powerpoint/2010/main" val="221403904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7FF839-184C-4022-837A-8D156A02FFEE}"/>
              </a:ext>
            </a:extLst>
          </p:cNvPr>
          <p:cNvSpPr>
            <a:spLocks noGrp="1"/>
          </p:cNvSpPr>
          <p:nvPr>
            <p:ph type="title"/>
          </p:nvPr>
        </p:nvSpPr>
        <p:spPr/>
        <p:txBody>
          <a:bodyPr/>
          <a:lstStyle/>
          <a:p>
            <a:r>
              <a:rPr lang="en-US" dirty="0"/>
              <a:t>Text data	</a:t>
            </a:r>
          </a:p>
        </p:txBody>
      </p:sp>
      <p:sp>
        <p:nvSpPr>
          <p:cNvPr id="3" name="Content Placeholder 2">
            <a:extLst>
              <a:ext uri="{FF2B5EF4-FFF2-40B4-BE49-F238E27FC236}">
                <a16:creationId xmlns:a16="http://schemas.microsoft.com/office/drawing/2014/main" id="{90860B0F-3214-42DA-8849-7C8A0EE93C15}"/>
              </a:ext>
            </a:extLst>
          </p:cNvPr>
          <p:cNvSpPr>
            <a:spLocks noGrp="1"/>
          </p:cNvSpPr>
          <p:nvPr>
            <p:ph idx="1"/>
          </p:nvPr>
        </p:nvSpPr>
        <p:spPr/>
        <p:txBody>
          <a:bodyPr/>
          <a:lstStyle/>
          <a:p>
            <a:r>
              <a:rPr lang="en-US" dirty="0"/>
              <a:t>Data will often not be in a nice relational table</a:t>
            </a:r>
          </a:p>
          <a:p>
            <a:r>
              <a:rPr lang="en-US" dirty="0"/>
              <a:t>For example: </a:t>
            </a:r>
            <a:r>
              <a:rPr lang="en-US" dirty="0">
                <a:solidFill>
                  <a:srgbClr val="FF0000"/>
                </a:solidFill>
              </a:rPr>
              <a:t>Text</a:t>
            </a:r>
            <a:r>
              <a:rPr lang="en-US" dirty="0"/>
              <a:t> data</a:t>
            </a:r>
          </a:p>
          <a:p>
            <a:pPr lvl="1"/>
            <a:r>
              <a:rPr lang="en-US" dirty="0"/>
              <a:t>We need to do additional effort to extract the useful information from the text data</a:t>
            </a:r>
          </a:p>
          <a:p>
            <a:pPr lvl="1"/>
            <a:endParaRPr lang="en-US" dirty="0"/>
          </a:p>
          <a:p>
            <a:r>
              <a:rPr lang="en-US" dirty="0"/>
              <a:t>We will now see some basic text processing ideas.</a:t>
            </a:r>
          </a:p>
        </p:txBody>
      </p:sp>
    </p:spTree>
    <p:extLst>
      <p:ext uri="{BB962C8B-B14F-4D97-AF65-F5344CB8AC3E}">
        <p14:creationId xmlns:p14="http://schemas.microsoft.com/office/powerpoint/2010/main" val="186828341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 data preprocessing example</a:t>
            </a:r>
          </a:p>
        </p:txBody>
      </p:sp>
      <p:sp>
        <p:nvSpPr>
          <p:cNvPr id="3" name="Content Placeholder 2"/>
          <p:cNvSpPr>
            <a:spLocks noGrp="1"/>
          </p:cNvSpPr>
          <p:nvPr>
            <p:ph idx="1"/>
          </p:nvPr>
        </p:nvSpPr>
        <p:spPr/>
        <p:txBody>
          <a:bodyPr/>
          <a:lstStyle/>
          <a:p>
            <a:r>
              <a:rPr lang="en-US" dirty="0"/>
              <a:t>Suppose we want to mine the comments/reviews of people on </a:t>
            </a:r>
            <a:r>
              <a:rPr lang="en-US" dirty="0">
                <a:hlinkClick r:id="rId2"/>
              </a:rPr>
              <a:t>Yelp </a:t>
            </a:r>
            <a:r>
              <a:rPr lang="en-US" dirty="0"/>
              <a:t>or </a:t>
            </a:r>
            <a:r>
              <a:rPr lang="en-US" dirty="0">
                <a:hlinkClick r:id="rId3"/>
              </a:rPr>
              <a:t>Foursquare</a:t>
            </a:r>
            <a:r>
              <a:rPr lang="en-US" dirty="0"/>
              <a:t>.</a:t>
            </a:r>
          </a:p>
        </p:txBody>
      </p:sp>
      <p:pic>
        <p:nvPicPr>
          <p:cNvPr id="4" name="Picture 2" descr="C:\Users\tsap\Documents\My Presentations\Trento\Yelp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53200" y="3258115"/>
            <a:ext cx="2975756" cy="299572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descr="C:\Users\tsap\Documents\My Presentations\Trento\thumbnailCAYALAYY.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19400" y="3429000"/>
            <a:ext cx="2857500"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393734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Mining Task</a:t>
            </a:r>
          </a:p>
        </p:txBody>
      </p:sp>
      <p:sp>
        <p:nvSpPr>
          <p:cNvPr id="3" name="Content Placeholder 2"/>
          <p:cNvSpPr>
            <a:spLocks noGrp="1"/>
          </p:cNvSpPr>
          <p:nvPr>
            <p:ph idx="1"/>
          </p:nvPr>
        </p:nvSpPr>
        <p:spPr>
          <a:xfrm>
            <a:off x="381000" y="1600200"/>
            <a:ext cx="11353800" cy="4953000"/>
          </a:xfrm>
        </p:spPr>
        <p:txBody>
          <a:bodyPr>
            <a:normAutofit fontScale="92500"/>
          </a:bodyPr>
          <a:lstStyle/>
          <a:p>
            <a:r>
              <a:rPr lang="en-US" dirty="0"/>
              <a:t>Collect all reviews for the top-10 most reviewed restaurants in NY in Yelp</a:t>
            </a:r>
          </a:p>
          <a:p>
            <a:pPr lvl="1"/>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solidFill>
                  <a:srgbClr val="0070C0"/>
                </a:solidFill>
              </a:rPr>
              <a:t>Feature extraction:</a:t>
            </a:r>
            <a:r>
              <a:rPr lang="en-US" dirty="0"/>
              <a:t> Find few terms that best describe the restaurants.</a:t>
            </a:r>
          </a:p>
        </p:txBody>
      </p:sp>
      <p:sp>
        <p:nvSpPr>
          <p:cNvPr id="4" name="TextBox 3"/>
          <p:cNvSpPr txBox="1"/>
          <p:nvPr/>
        </p:nvSpPr>
        <p:spPr>
          <a:xfrm>
            <a:off x="609600" y="2438400"/>
            <a:ext cx="10668000" cy="3046988"/>
          </a:xfrm>
          <a:prstGeom prst="rect">
            <a:avLst/>
          </a:prstGeom>
          <a:noFill/>
          <a:ln>
            <a:solidFill>
              <a:srgbClr val="FF0000"/>
            </a:solidFill>
          </a:ln>
        </p:spPr>
        <p:txBody>
          <a:bodyPr wrap="square" rtlCol="0">
            <a:spAutoFit/>
          </a:bodyPr>
          <a:lstStyle/>
          <a:p>
            <a:r>
              <a:rPr lang="en-US" sz="1600" dirty="0">
                <a:latin typeface="Courier New" panose="02070309020205020404" pitchFamily="49" charset="0"/>
                <a:cs typeface="Courier New" panose="02070309020205020404" pitchFamily="49" charset="0"/>
              </a:rPr>
              <a:t>{"votes": {"funny": 0, "useful": 2, "cool": 1}, </a:t>
            </a:r>
          </a:p>
          <a:p>
            <a:r>
              <a:rPr lang="en-US" sz="1600" dirty="0">
                <a:latin typeface="Courier New" panose="02070309020205020404" pitchFamily="49" charset="0"/>
                <a:cs typeface="Courier New" panose="02070309020205020404" pitchFamily="49" charset="0"/>
              </a:rPr>
              <a:t> "</a:t>
            </a:r>
            <a:r>
              <a:rPr lang="en-US" sz="1600" dirty="0" err="1">
                <a:latin typeface="Courier New" panose="02070309020205020404" pitchFamily="49" charset="0"/>
                <a:cs typeface="Courier New" panose="02070309020205020404" pitchFamily="49" charset="0"/>
              </a:rPr>
              <a:t>user_id</a:t>
            </a:r>
            <a:r>
              <a:rPr lang="en-US" sz="1600" dirty="0">
                <a:latin typeface="Courier New" panose="02070309020205020404" pitchFamily="49" charset="0"/>
                <a:cs typeface="Courier New" panose="02070309020205020404" pitchFamily="49" charset="0"/>
              </a:rPr>
              <a:t>": "Xqd0DzHaiyRqVH3WRG7hzg", </a:t>
            </a:r>
          </a:p>
          <a:p>
            <a:r>
              <a:rPr lang="en-US" sz="1600" dirty="0">
                <a:latin typeface="Courier New" panose="02070309020205020404" pitchFamily="49" charset="0"/>
                <a:cs typeface="Courier New" panose="02070309020205020404" pitchFamily="49" charset="0"/>
              </a:rPr>
              <a:t> "</a:t>
            </a:r>
            <a:r>
              <a:rPr lang="en-US" sz="1600" dirty="0" err="1">
                <a:latin typeface="Courier New" panose="02070309020205020404" pitchFamily="49" charset="0"/>
                <a:cs typeface="Courier New" panose="02070309020205020404" pitchFamily="49" charset="0"/>
              </a:rPr>
              <a:t>review_id</a:t>
            </a:r>
            <a:r>
              <a:rPr lang="en-US" sz="1600" dirty="0">
                <a:latin typeface="Courier New" panose="02070309020205020404" pitchFamily="49" charset="0"/>
                <a:cs typeface="Courier New" panose="02070309020205020404" pitchFamily="49" charset="0"/>
              </a:rPr>
              <a:t>": "15SdjuK7DmYqUAj6rjGowg", </a:t>
            </a:r>
          </a:p>
          <a:p>
            <a:r>
              <a:rPr lang="en-US" sz="1600" dirty="0">
                <a:latin typeface="Courier New" panose="02070309020205020404" pitchFamily="49" charset="0"/>
                <a:cs typeface="Courier New" panose="02070309020205020404" pitchFamily="49" charset="0"/>
              </a:rPr>
              <a:t> "stars": 5, "date": "2007-05-17", </a:t>
            </a:r>
          </a:p>
          <a:p>
            <a:r>
              <a:rPr lang="en-US" sz="1600" dirty="0">
                <a:latin typeface="Courier New" panose="02070309020205020404" pitchFamily="49" charset="0"/>
                <a:cs typeface="Courier New" panose="02070309020205020404" pitchFamily="49" charset="0"/>
              </a:rPr>
              <a:t> "text": "I heard so many good things about this place so I was pretty juiced to try it.  I'm from Cali and I heard Shake Shack is comparable to IN-N-OUT and I </a:t>
            </a:r>
            <a:r>
              <a:rPr lang="en-US" sz="1600" dirty="0" err="1">
                <a:latin typeface="Courier New" pitchFamily="49" charset="0"/>
                <a:cs typeface="Courier New" pitchFamily="49" charset="0"/>
              </a:rPr>
              <a:t>gotta</a:t>
            </a:r>
            <a:r>
              <a:rPr lang="en-US" sz="1600" dirty="0">
                <a:latin typeface="Courier New" pitchFamily="49" charset="0"/>
                <a:cs typeface="Courier New" pitchFamily="49" charset="0"/>
              </a:rPr>
              <a:t> say,  Shake </a:t>
            </a:r>
            <a:r>
              <a:rPr lang="en-US" sz="1600" dirty="0" err="1">
                <a:latin typeface="Courier New" pitchFamily="49" charset="0"/>
                <a:cs typeface="Courier New" pitchFamily="49" charset="0"/>
              </a:rPr>
              <a:t>Shake</a:t>
            </a:r>
            <a:r>
              <a:rPr lang="en-US" sz="1600" dirty="0">
                <a:latin typeface="Courier New" pitchFamily="49" charset="0"/>
                <a:cs typeface="Courier New" pitchFamily="49" charset="0"/>
              </a:rPr>
              <a:t> wins hands down.    Surprisingly, the line was short and we waited about 10 MIN. to order.  I ordered a regular cheeseburger, fries and a black/white shake.  So </a:t>
            </a:r>
            <a:r>
              <a:rPr lang="en-US" sz="1600" dirty="0" err="1">
                <a:latin typeface="Courier New" pitchFamily="49" charset="0"/>
                <a:cs typeface="Courier New" pitchFamily="49" charset="0"/>
              </a:rPr>
              <a:t>yummerz</a:t>
            </a:r>
            <a:r>
              <a:rPr lang="en-US" sz="1600" dirty="0">
                <a:latin typeface="Courier New" pitchFamily="49" charset="0"/>
                <a:cs typeface="Courier New" pitchFamily="49" charset="0"/>
              </a:rPr>
              <a:t>.   I love the location too!  It's in the middle of the city and the view is breathtaking.   Definitely one of my favorite places to eat in NYC.", </a:t>
            </a:r>
          </a:p>
          <a:p>
            <a:r>
              <a:rPr lang="en-US" sz="1600" dirty="0">
                <a:latin typeface="Courier New" pitchFamily="49" charset="0"/>
                <a:cs typeface="Courier New" pitchFamily="49" charset="0"/>
              </a:rPr>
              <a:t> "type": "review", </a:t>
            </a:r>
          </a:p>
          <a:p>
            <a:r>
              <a:rPr lang="en-US" sz="1600" dirty="0">
                <a:latin typeface="Courier New" pitchFamily="49" charset="0"/>
                <a:cs typeface="Courier New" pitchFamily="49" charset="0"/>
              </a:rPr>
              <a:t> "</a:t>
            </a:r>
            <a:r>
              <a:rPr lang="en-US" sz="1600" dirty="0" err="1">
                <a:latin typeface="Courier New" panose="02070309020205020404" pitchFamily="49" charset="0"/>
                <a:cs typeface="Courier New" panose="02070309020205020404" pitchFamily="49" charset="0"/>
              </a:rPr>
              <a:t>business_id</a:t>
            </a:r>
            <a:r>
              <a:rPr lang="en-US" sz="1600" dirty="0">
                <a:latin typeface="Courier New" panose="02070309020205020404" pitchFamily="49" charset="0"/>
                <a:cs typeface="Courier New" panose="02070309020205020404" pitchFamily="49" charset="0"/>
              </a:rPr>
              <a:t>": "vcNAWiLM4dR7D2nwwJ7nCA"}</a:t>
            </a:r>
          </a:p>
        </p:txBody>
      </p:sp>
    </p:spTree>
    <p:extLst>
      <p:ext uri="{BB962C8B-B14F-4D97-AF65-F5344CB8AC3E}">
        <p14:creationId xmlns:p14="http://schemas.microsoft.com/office/powerpoint/2010/main" val="343004033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data</a:t>
            </a:r>
          </a:p>
        </p:txBody>
      </p:sp>
      <p:sp>
        <p:nvSpPr>
          <p:cNvPr id="4" name="Content Placeholder 3"/>
          <p:cNvSpPr txBox="1">
            <a:spLocks noGrp="1"/>
          </p:cNvSpPr>
          <p:nvPr>
            <p:ph idx="1"/>
          </p:nvPr>
        </p:nvSpPr>
        <p:spPr>
          <a:xfrm>
            <a:off x="228600" y="1447800"/>
            <a:ext cx="11734800" cy="5706177"/>
          </a:xfrm>
          <a:prstGeom prst="rect">
            <a:avLst/>
          </a:prstGeom>
          <a:solidFill>
            <a:schemeClr val="accent6">
              <a:lumMod val="60000"/>
              <a:lumOff val="40000"/>
            </a:schemeClr>
          </a:solidFill>
        </p:spPr>
        <p:txBody>
          <a:bodyPr wrap="square" rtlCol="0">
            <a:spAutoFit/>
          </a:bodyPr>
          <a:lstStyle/>
          <a:p>
            <a:pPr marL="0" indent="0">
              <a:buNone/>
            </a:pPr>
            <a:r>
              <a:rPr lang="en-US" sz="1600" dirty="0">
                <a:latin typeface="Courier New" pitchFamily="49" charset="0"/>
                <a:cs typeface="Courier New" pitchFamily="49" charset="0"/>
              </a:rPr>
              <a:t>I heard so many good things about this place so I was pretty juiced to try it.  I'm from Cali and I heard Shake Shack is comparable to IN-N-OUT and I </a:t>
            </a:r>
            <a:r>
              <a:rPr lang="en-US" sz="1600" dirty="0" err="1">
                <a:latin typeface="Courier New" pitchFamily="49" charset="0"/>
                <a:cs typeface="Courier New" pitchFamily="49" charset="0"/>
              </a:rPr>
              <a:t>gotta</a:t>
            </a:r>
            <a:r>
              <a:rPr lang="en-US" sz="1600" dirty="0">
                <a:latin typeface="Courier New" pitchFamily="49" charset="0"/>
                <a:cs typeface="Courier New" pitchFamily="49" charset="0"/>
              </a:rPr>
              <a:t> say,  Shake </a:t>
            </a:r>
            <a:r>
              <a:rPr lang="en-US" sz="1600" dirty="0" err="1">
                <a:latin typeface="Courier New" pitchFamily="49" charset="0"/>
                <a:cs typeface="Courier New" pitchFamily="49" charset="0"/>
              </a:rPr>
              <a:t>Shake</a:t>
            </a:r>
            <a:r>
              <a:rPr lang="en-US" sz="1600" dirty="0">
                <a:latin typeface="Courier New" pitchFamily="49" charset="0"/>
                <a:cs typeface="Courier New" pitchFamily="49" charset="0"/>
              </a:rPr>
              <a:t> wins hands down.    Surprisingly, the line was short and we waited about 10 MIN. to order.  I ordered a regular cheeseburger, fries and a black/white shake.  So </a:t>
            </a:r>
            <a:r>
              <a:rPr lang="en-US" sz="1600" dirty="0" err="1">
                <a:latin typeface="Courier New" pitchFamily="49" charset="0"/>
                <a:cs typeface="Courier New" pitchFamily="49" charset="0"/>
              </a:rPr>
              <a:t>yummerz</a:t>
            </a:r>
            <a:r>
              <a:rPr lang="en-US" sz="1600" dirty="0">
                <a:latin typeface="Courier New" pitchFamily="49" charset="0"/>
                <a:cs typeface="Courier New" pitchFamily="49" charset="0"/>
              </a:rPr>
              <a:t>.   I love the location too!  It's in the middle of the city and the view is breathtaking.   Definitely one of my favorite places to eat in NYC.</a:t>
            </a:r>
          </a:p>
          <a:p>
            <a:endParaRPr lang="en-US" sz="1600" dirty="0">
              <a:latin typeface="Courier New" pitchFamily="49" charset="0"/>
              <a:cs typeface="Courier New" pitchFamily="49" charset="0"/>
            </a:endParaRPr>
          </a:p>
          <a:p>
            <a:pPr marL="0" indent="0">
              <a:buNone/>
            </a:pPr>
            <a:r>
              <a:rPr lang="en-US" sz="1600" dirty="0">
                <a:latin typeface="Courier New" pitchFamily="49" charset="0"/>
                <a:cs typeface="Courier New" pitchFamily="49" charset="0"/>
              </a:rPr>
              <a:t>I'm from California and I must say, Shake Shack is better than IN-N-OUT, all day, </a:t>
            </a:r>
            <a:r>
              <a:rPr lang="en-US" sz="1600" dirty="0" err="1">
                <a:latin typeface="Courier New" pitchFamily="49" charset="0"/>
                <a:cs typeface="Courier New" pitchFamily="49" charset="0"/>
              </a:rPr>
              <a:t>err'day</a:t>
            </a:r>
            <a:r>
              <a:rPr lang="en-US" sz="1600" dirty="0">
                <a:latin typeface="Courier New" pitchFamily="49" charset="0"/>
                <a:cs typeface="Courier New" pitchFamily="49" charset="0"/>
              </a:rPr>
              <a:t>. </a:t>
            </a:r>
          </a:p>
          <a:p>
            <a:endParaRPr lang="en-US" sz="1600" dirty="0">
              <a:latin typeface="Courier New" pitchFamily="49" charset="0"/>
              <a:cs typeface="Courier New" pitchFamily="49" charset="0"/>
            </a:endParaRPr>
          </a:p>
          <a:p>
            <a:pPr marL="0" indent="0">
              <a:buNone/>
            </a:pPr>
            <a:r>
              <a:rPr lang="en-US" sz="1600" dirty="0">
                <a:latin typeface="Courier New" pitchFamily="49" charset="0"/>
                <a:cs typeface="Courier New" pitchFamily="49" charset="0"/>
              </a:rPr>
              <a:t>Would I pay $15+ for a burger here? No. But for the price point they are asking for, this is a definite bang for your buck (though for some, the opportunity cost of waiting in line might outweigh the cost savings)  Thankfully, I came in before the lunch swarm descended and I ordered a shake shack (the special burger with the patty + fried cheese &amp;amp; portabella topping) and a coffee milk shake. The beef patty was very juicy and snugly packed within a soft potato roll. On the downside, I could do without the fried portabella-thingy, as the crispy taste conflicted with the juicy, tender burger. How does shake shack compare with in-and-out or 5-guys? I say a very close tie, and I think it comes down to personal </a:t>
            </a:r>
            <a:r>
              <a:rPr lang="en-US" sz="1600" dirty="0" err="1">
                <a:latin typeface="Courier New" pitchFamily="49" charset="0"/>
                <a:cs typeface="Courier New" pitchFamily="49" charset="0"/>
              </a:rPr>
              <a:t>affliations</a:t>
            </a:r>
            <a:r>
              <a:rPr lang="en-US" sz="1600" dirty="0">
                <a:latin typeface="Courier New" pitchFamily="49" charset="0"/>
                <a:cs typeface="Courier New" pitchFamily="49" charset="0"/>
              </a:rPr>
              <a:t>. On the shake side, true to its name, the shake was well churned and very thick and luscious. The coffee flavor added a tangy taste and complemented the vanilla shake well.  Situated in an open space in NYC, the open air sitting allows you to munch on your burger while watching people zoom by around the city. It's an oddly calming experience, or perhaps it was the food coma I was slowly falling into. Great place with food at a great price.</a:t>
            </a:r>
          </a:p>
        </p:txBody>
      </p:sp>
    </p:spTree>
    <p:extLst>
      <p:ext uri="{BB962C8B-B14F-4D97-AF65-F5344CB8AC3E}">
        <p14:creationId xmlns:p14="http://schemas.microsoft.com/office/powerpoint/2010/main" val="74574262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First cut</a:t>
            </a:r>
          </a:p>
        </p:txBody>
      </p:sp>
      <p:sp>
        <p:nvSpPr>
          <p:cNvPr id="3" name="Content Placeholder 2"/>
          <p:cNvSpPr>
            <a:spLocks noGrp="1"/>
          </p:cNvSpPr>
          <p:nvPr>
            <p:ph idx="1"/>
          </p:nvPr>
        </p:nvSpPr>
        <p:spPr>
          <a:xfrm>
            <a:off x="609600" y="1447800"/>
            <a:ext cx="11430000" cy="990600"/>
          </a:xfrm>
        </p:spPr>
        <p:txBody>
          <a:bodyPr>
            <a:normAutofit fontScale="77500" lnSpcReduction="20000"/>
          </a:bodyPr>
          <a:lstStyle/>
          <a:p>
            <a:r>
              <a:rPr lang="en-US" dirty="0"/>
              <a:t>Do simple processing to “normalize” the data (remove punctuation, make into lower case, clear white spaces, other?) </a:t>
            </a:r>
          </a:p>
          <a:p>
            <a:r>
              <a:rPr lang="en-US" dirty="0"/>
              <a:t>Break into words, keep the most popular words</a:t>
            </a:r>
          </a:p>
        </p:txBody>
      </p:sp>
      <p:sp>
        <p:nvSpPr>
          <p:cNvPr id="4" name="TextBox 3"/>
          <p:cNvSpPr txBox="1"/>
          <p:nvPr/>
        </p:nvSpPr>
        <p:spPr>
          <a:xfrm>
            <a:off x="2340430" y="2438401"/>
            <a:ext cx="1926771" cy="4524315"/>
          </a:xfrm>
          <a:prstGeom prst="rect">
            <a:avLst/>
          </a:prstGeom>
          <a:solidFill>
            <a:schemeClr val="accent6">
              <a:lumMod val="60000"/>
              <a:lumOff val="40000"/>
            </a:schemeClr>
          </a:solidFill>
        </p:spPr>
        <p:txBody>
          <a:bodyPr wrap="square" rtlCol="0">
            <a:spAutoFit/>
          </a:bodyPr>
          <a:lstStyle/>
          <a:p>
            <a:r>
              <a:rPr lang="en-US" sz="1200" dirty="0">
                <a:latin typeface="Courier New" pitchFamily="49" charset="0"/>
                <a:cs typeface="Courier New" pitchFamily="49" charset="0"/>
              </a:rPr>
              <a:t>the 27514</a:t>
            </a:r>
          </a:p>
          <a:p>
            <a:r>
              <a:rPr lang="en-US" sz="1200" dirty="0">
                <a:latin typeface="Courier New" pitchFamily="49" charset="0"/>
                <a:cs typeface="Courier New" pitchFamily="49" charset="0"/>
              </a:rPr>
              <a:t>and 14508</a:t>
            </a:r>
          </a:p>
          <a:p>
            <a:r>
              <a:rPr lang="en-US" sz="1200" dirty="0">
                <a:latin typeface="Courier New" pitchFamily="49" charset="0"/>
                <a:cs typeface="Courier New" pitchFamily="49" charset="0"/>
              </a:rPr>
              <a:t>i 13088</a:t>
            </a:r>
          </a:p>
          <a:p>
            <a:r>
              <a:rPr lang="en-US" sz="1200" dirty="0">
                <a:latin typeface="Courier New" pitchFamily="49" charset="0"/>
                <a:cs typeface="Courier New" pitchFamily="49" charset="0"/>
              </a:rPr>
              <a:t>a 12152</a:t>
            </a:r>
          </a:p>
          <a:p>
            <a:r>
              <a:rPr lang="en-US" sz="1200" dirty="0">
                <a:latin typeface="Courier New" pitchFamily="49" charset="0"/>
                <a:cs typeface="Courier New" pitchFamily="49" charset="0"/>
              </a:rPr>
              <a:t>to 10672</a:t>
            </a:r>
          </a:p>
          <a:p>
            <a:r>
              <a:rPr lang="en-US" sz="1200" dirty="0">
                <a:latin typeface="Courier New" pitchFamily="49" charset="0"/>
                <a:cs typeface="Courier New" pitchFamily="49" charset="0"/>
              </a:rPr>
              <a:t>of 8702</a:t>
            </a:r>
          </a:p>
          <a:p>
            <a:r>
              <a:rPr lang="en-US" sz="1200" dirty="0">
                <a:latin typeface="Courier New" pitchFamily="49" charset="0"/>
                <a:cs typeface="Courier New" pitchFamily="49" charset="0"/>
              </a:rPr>
              <a:t>ramen 8518</a:t>
            </a:r>
          </a:p>
          <a:p>
            <a:r>
              <a:rPr lang="en-US" sz="1200" dirty="0">
                <a:latin typeface="Courier New" pitchFamily="49" charset="0"/>
                <a:cs typeface="Courier New" pitchFamily="49" charset="0"/>
              </a:rPr>
              <a:t>was 8274</a:t>
            </a:r>
          </a:p>
          <a:p>
            <a:r>
              <a:rPr lang="en-US" sz="1200" dirty="0">
                <a:latin typeface="Courier New" pitchFamily="49" charset="0"/>
                <a:cs typeface="Courier New" pitchFamily="49" charset="0"/>
              </a:rPr>
              <a:t>is 6835</a:t>
            </a:r>
          </a:p>
          <a:p>
            <a:r>
              <a:rPr lang="en-US" sz="1200" dirty="0">
                <a:latin typeface="Courier New" pitchFamily="49" charset="0"/>
                <a:cs typeface="Courier New" pitchFamily="49" charset="0"/>
              </a:rPr>
              <a:t>it 6802</a:t>
            </a:r>
          </a:p>
          <a:p>
            <a:r>
              <a:rPr lang="en-US" sz="1200" dirty="0">
                <a:latin typeface="Courier New" pitchFamily="49" charset="0"/>
                <a:cs typeface="Courier New" pitchFamily="49" charset="0"/>
              </a:rPr>
              <a:t>in 6402</a:t>
            </a:r>
          </a:p>
          <a:p>
            <a:r>
              <a:rPr lang="en-US" sz="1200" dirty="0">
                <a:latin typeface="Courier New" pitchFamily="49" charset="0"/>
                <a:cs typeface="Courier New" pitchFamily="49" charset="0"/>
              </a:rPr>
              <a:t>for 6145</a:t>
            </a:r>
          </a:p>
          <a:p>
            <a:r>
              <a:rPr lang="en-US" sz="1200" dirty="0">
                <a:latin typeface="Courier New" pitchFamily="49" charset="0"/>
                <a:cs typeface="Courier New" pitchFamily="49" charset="0"/>
              </a:rPr>
              <a:t>but 5254</a:t>
            </a:r>
          </a:p>
          <a:p>
            <a:r>
              <a:rPr lang="en-US" sz="1200" dirty="0">
                <a:latin typeface="Courier New" pitchFamily="49" charset="0"/>
                <a:cs typeface="Courier New" pitchFamily="49" charset="0"/>
              </a:rPr>
              <a:t>that 4540</a:t>
            </a:r>
          </a:p>
          <a:p>
            <a:r>
              <a:rPr lang="en-US" sz="1200" dirty="0">
                <a:latin typeface="Courier New" pitchFamily="49" charset="0"/>
                <a:cs typeface="Courier New" pitchFamily="49" charset="0"/>
              </a:rPr>
              <a:t>you 4366</a:t>
            </a:r>
          </a:p>
          <a:p>
            <a:r>
              <a:rPr lang="en-US" sz="1200" dirty="0">
                <a:latin typeface="Courier New" pitchFamily="49" charset="0"/>
                <a:cs typeface="Courier New" pitchFamily="49" charset="0"/>
              </a:rPr>
              <a:t>with 4181</a:t>
            </a:r>
          </a:p>
          <a:p>
            <a:r>
              <a:rPr lang="en-US" sz="1200" dirty="0">
                <a:latin typeface="Courier New" pitchFamily="49" charset="0"/>
                <a:cs typeface="Courier New" pitchFamily="49" charset="0"/>
              </a:rPr>
              <a:t>pork 4115</a:t>
            </a:r>
          </a:p>
          <a:p>
            <a:r>
              <a:rPr lang="en-US" sz="1200" dirty="0">
                <a:latin typeface="Courier New" pitchFamily="49" charset="0"/>
                <a:cs typeface="Courier New" pitchFamily="49" charset="0"/>
              </a:rPr>
              <a:t>my 3841</a:t>
            </a:r>
          </a:p>
          <a:p>
            <a:r>
              <a:rPr lang="en-US" sz="1200" dirty="0">
                <a:latin typeface="Courier New" pitchFamily="49" charset="0"/>
                <a:cs typeface="Courier New" pitchFamily="49" charset="0"/>
              </a:rPr>
              <a:t>this 3487</a:t>
            </a:r>
          </a:p>
          <a:p>
            <a:r>
              <a:rPr lang="en-US" sz="1200" dirty="0">
                <a:latin typeface="Courier New" pitchFamily="49" charset="0"/>
                <a:cs typeface="Courier New" pitchFamily="49" charset="0"/>
              </a:rPr>
              <a:t>wait 3184</a:t>
            </a:r>
          </a:p>
          <a:p>
            <a:r>
              <a:rPr lang="en-US" sz="1200" dirty="0">
                <a:latin typeface="Courier New" pitchFamily="49" charset="0"/>
                <a:cs typeface="Courier New" pitchFamily="49" charset="0"/>
              </a:rPr>
              <a:t>not 3016</a:t>
            </a:r>
          </a:p>
          <a:p>
            <a:r>
              <a:rPr lang="en-US" sz="1200" dirty="0">
                <a:latin typeface="Courier New" pitchFamily="49" charset="0"/>
                <a:cs typeface="Courier New" pitchFamily="49" charset="0"/>
              </a:rPr>
              <a:t>we 2984</a:t>
            </a:r>
          </a:p>
          <a:p>
            <a:r>
              <a:rPr lang="en-US" sz="1200" dirty="0">
                <a:latin typeface="Courier New" pitchFamily="49" charset="0"/>
                <a:cs typeface="Courier New" pitchFamily="49" charset="0"/>
              </a:rPr>
              <a:t>at 2980</a:t>
            </a:r>
          </a:p>
          <a:p>
            <a:r>
              <a:rPr lang="en-US" sz="1200" dirty="0">
                <a:latin typeface="Courier New" pitchFamily="49" charset="0"/>
                <a:cs typeface="Courier New" pitchFamily="49" charset="0"/>
              </a:rPr>
              <a:t>on 2922</a:t>
            </a:r>
          </a:p>
        </p:txBody>
      </p:sp>
      <p:sp>
        <p:nvSpPr>
          <p:cNvPr id="5" name="TextBox 4"/>
          <p:cNvSpPr txBox="1"/>
          <p:nvPr/>
        </p:nvSpPr>
        <p:spPr>
          <a:xfrm>
            <a:off x="4267200" y="2460172"/>
            <a:ext cx="1828800" cy="4524315"/>
          </a:xfrm>
          <a:prstGeom prst="rect">
            <a:avLst/>
          </a:prstGeom>
          <a:solidFill>
            <a:schemeClr val="accent5">
              <a:lumMod val="40000"/>
              <a:lumOff val="60000"/>
            </a:schemeClr>
          </a:solidFill>
        </p:spPr>
        <p:txBody>
          <a:bodyPr wrap="square" rtlCol="0">
            <a:spAutoFit/>
          </a:bodyPr>
          <a:lstStyle/>
          <a:p>
            <a:r>
              <a:rPr lang="en-US" sz="1200" dirty="0">
                <a:latin typeface="Courier New" pitchFamily="49" charset="0"/>
                <a:cs typeface="Courier New" pitchFamily="49" charset="0"/>
              </a:rPr>
              <a:t>the 16710</a:t>
            </a:r>
          </a:p>
          <a:p>
            <a:r>
              <a:rPr lang="en-US" sz="1200" dirty="0">
                <a:latin typeface="Courier New" pitchFamily="49" charset="0"/>
                <a:cs typeface="Courier New" pitchFamily="49" charset="0"/>
              </a:rPr>
              <a:t>and 9139</a:t>
            </a:r>
          </a:p>
          <a:p>
            <a:r>
              <a:rPr lang="en-US" sz="1200" dirty="0">
                <a:latin typeface="Courier New" pitchFamily="49" charset="0"/>
                <a:cs typeface="Courier New" pitchFamily="49" charset="0"/>
              </a:rPr>
              <a:t>a 8583</a:t>
            </a:r>
          </a:p>
          <a:p>
            <a:r>
              <a:rPr lang="en-US" sz="1200" dirty="0">
                <a:latin typeface="Courier New" pitchFamily="49" charset="0"/>
                <a:cs typeface="Courier New" pitchFamily="49" charset="0"/>
              </a:rPr>
              <a:t>i 8415</a:t>
            </a:r>
          </a:p>
          <a:p>
            <a:r>
              <a:rPr lang="en-US" sz="1200" dirty="0">
                <a:latin typeface="Courier New" pitchFamily="49" charset="0"/>
                <a:cs typeface="Courier New" pitchFamily="49" charset="0"/>
              </a:rPr>
              <a:t>to 7003</a:t>
            </a:r>
          </a:p>
          <a:p>
            <a:r>
              <a:rPr lang="en-US" sz="1200" dirty="0">
                <a:latin typeface="Courier New" pitchFamily="49" charset="0"/>
                <a:cs typeface="Courier New" pitchFamily="49" charset="0"/>
              </a:rPr>
              <a:t>in 5363</a:t>
            </a:r>
          </a:p>
          <a:p>
            <a:r>
              <a:rPr lang="en-US" sz="1200" dirty="0">
                <a:latin typeface="Courier New" pitchFamily="49" charset="0"/>
                <a:cs typeface="Courier New" pitchFamily="49" charset="0"/>
              </a:rPr>
              <a:t>it 4606</a:t>
            </a:r>
          </a:p>
          <a:p>
            <a:r>
              <a:rPr lang="en-US" sz="1200" dirty="0">
                <a:latin typeface="Courier New" pitchFamily="49" charset="0"/>
                <a:cs typeface="Courier New" pitchFamily="49" charset="0"/>
              </a:rPr>
              <a:t>of 4365</a:t>
            </a:r>
          </a:p>
          <a:p>
            <a:r>
              <a:rPr lang="en-US" sz="1200" dirty="0">
                <a:latin typeface="Courier New" pitchFamily="49" charset="0"/>
                <a:cs typeface="Courier New" pitchFamily="49" charset="0"/>
              </a:rPr>
              <a:t>is 4340</a:t>
            </a:r>
          </a:p>
          <a:p>
            <a:r>
              <a:rPr lang="en-US" sz="1200" dirty="0">
                <a:latin typeface="Courier New" pitchFamily="49" charset="0"/>
                <a:cs typeface="Courier New" pitchFamily="49" charset="0"/>
              </a:rPr>
              <a:t>burger 432</a:t>
            </a:r>
          </a:p>
          <a:p>
            <a:r>
              <a:rPr lang="en-US" sz="1200" dirty="0">
                <a:latin typeface="Courier New" pitchFamily="49" charset="0"/>
                <a:cs typeface="Courier New" pitchFamily="49" charset="0"/>
              </a:rPr>
              <a:t>was 4070</a:t>
            </a:r>
          </a:p>
          <a:p>
            <a:r>
              <a:rPr lang="en-US" sz="1200" dirty="0">
                <a:latin typeface="Courier New" pitchFamily="49" charset="0"/>
                <a:cs typeface="Courier New" pitchFamily="49" charset="0"/>
              </a:rPr>
              <a:t>for 3441</a:t>
            </a:r>
          </a:p>
          <a:p>
            <a:r>
              <a:rPr lang="en-US" sz="1200" dirty="0">
                <a:latin typeface="Courier New" pitchFamily="49" charset="0"/>
                <a:cs typeface="Courier New" pitchFamily="49" charset="0"/>
              </a:rPr>
              <a:t>but 3284</a:t>
            </a:r>
          </a:p>
          <a:p>
            <a:r>
              <a:rPr lang="en-US" sz="1200" dirty="0">
                <a:latin typeface="Courier New" pitchFamily="49" charset="0"/>
                <a:cs typeface="Courier New" pitchFamily="49" charset="0"/>
              </a:rPr>
              <a:t>shack 3278</a:t>
            </a:r>
          </a:p>
          <a:p>
            <a:r>
              <a:rPr lang="en-US" sz="1200" dirty="0">
                <a:latin typeface="Courier New" pitchFamily="49" charset="0"/>
                <a:cs typeface="Courier New" pitchFamily="49" charset="0"/>
              </a:rPr>
              <a:t>shake 3172</a:t>
            </a:r>
          </a:p>
          <a:p>
            <a:r>
              <a:rPr lang="en-US" sz="1200" dirty="0">
                <a:latin typeface="Courier New" pitchFamily="49" charset="0"/>
                <a:cs typeface="Courier New" pitchFamily="49" charset="0"/>
              </a:rPr>
              <a:t>that 3005</a:t>
            </a:r>
          </a:p>
          <a:p>
            <a:r>
              <a:rPr lang="en-US" sz="1200" dirty="0">
                <a:latin typeface="Courier New" pitchFamily="49" charset="0"/>
                <a:cs typeface="Courier New" pitchFamily="49" charset="0"/>
              </a:rPr>
              <a:t>you 2985</a:t>
            </a:r>
          </a:p>
          <a:p>
            <a:r>
              <a:rPr lang="en-US" sz="1200" dirty="0">
                <a:latin typeface="Courier New" pitchFamily="49" charset="0"/>
                <a:cs typeface="Courier New" pitchFamily="49" charset="0"/>
              </a:rPr>
              <a:t>my 2514</a:t>
            </a:r>
          </a:p>
          <a:p>
            <a:r>
              <a:rPr lang="en-US" sz="1200" dirty="0">
                <a:latin typeface="Courier New" pitchFamily="49" charset="0"/>
                <a:cs typeface="Courier New" pitchFamily="49" charset="0"/>
              </a:rPr>
              <a:t>line 2389</a:t>
            </a:r>
          </a:p>
          <a:p>
            <a:r>
              <a:rPr lang="en-US" sz="1200" dirty="0">
                <a:latin typeface="Courier New" pitchFamily="49" charset="0"/>
                <a:cs typeface="Courier New" pitchFamily="49" charset="0"/>
              </a:rPr>
              <a:t>this 2242</a:t>
            </a:r>
          </a:p>
          <a:p>
            <a:r>
              <a:rPr lang="en-US" sz="1200" dirty="0">
                <a:latin typeface="Courier New" pitchFamily="49" charset="0"/>
                <a:cs typeface="Courier New" pitchFamily="49" charset="0"/>
              </a:rPr>
              <a:t>fries 2240</a:t>
            </a:r>
          </a:p>
          <a:p>
            <a:r>
              <a:rPr lang="en-US" sz="1200" dirty="0">
                <a:latin typeface="Courier New" pitchFamily="49" charset="0"/>
                <a:cs typeface="Courier New" pitchFamily="49" charset="0"/>
              </a:rPr>
              <a:t>on 2204</a:t>
            </a:r>
          </a:p>
          <a:p>
            <a:r>
              <a:rPr lang="en-US" sz="1200" dirty="0">
                <a:latin typeface="Courier New" pitchFamily="49" charset="0"/>
                <a:cs typeface="Courier New" pitchFamily="49" charset="0"/>
              </a:rPr>
              <a:t>are 2142</a:t>
            </a:r>
          </a:p>
          <a:p>
            <a:r>
              <a:rPr lang="en-US" sz="1200" dirty="0">
                <a:latin typeface="Courier New" pitchFamily="49" charset="0"/>
                <a:cs typeface="Courier New" pitchFamily="49" charset="0"/>
              </a:rPr>
              <a:t>with 2095</a:t>
            </a:r>
          </a:p>
        </p:txBody>
      </p:sp>
      <p:sp>
        <p:nvSpPr>
          <p:cNvPr id="6" name="TextBox 5"/>
          <p:cNvSpPr txBox="1"/>
          <p:nvPr/>
        </p:nvSpPr>
        <p:spPr>
          <a:xfrm>
            <a:off x="5943600" y="2460172"/>
            <a:ext cx="1752600" cy="4524315"/>
          </a:xfrm>
          <a:prstGeom prst="rect">
            <a:avLst/>
          </a:prstGeom>
          <a:solidFill>
            <a:schemeClr val="accent3">
              <a:lumMod val="60000"/>
              <a:lumOff val="40000"/>
            </a:schemeClr>
          </a:solidFill>
        </p:spPr>
        <p:txBody>
          <a:bodyPr wrap="square" rtlCol="0">
            <a:spAutoFit/>
          </a:bodyPr>
          <a:lstStyle/>
          <a:p>
            <a:r>
              <a:rPr lang="en-US" sz="1200" dirty="0">
                <a:latin typeface="Courier New" pitchFamily="49" charset="0"/>
                <a:cs typeface="Courier New" pitchFamily="49" charset="0"/>
              </a:rPr>
              <a:t>the 16010</a:t>
            </a:r>
          </a:p>
          <a:p>
            <a:r>
              <a:rPr lang="en-US" sz="1200" dirty="0">
                <a:latin typeface="Courier New" pitchFamily="49" charset="0"/>
                <a:cs typeface="Courier New" pitchFamily="49" charset="0"/>
              </a:rPr>
              <a:t>and 9504</a:t>
            </a:r>
          </a:p>
          <a:p>
            <a:r>
              <a:rPr lang="en-US" sz="1200" dirty="0">
                <a:latin typeface="Courier New" pitchFamily="49" charset="0"/>
                <a:cs typeface="Courier New" pitchFamily="49" charset="0"/>
              </a:rPr>
              <a:t>i 7966</a:t>
            </a:r>
          </a:p>
          <a:p>
            <a:r>
              <a:rPr lang="en-US" sz="1200" dirty="0">
                <a:latin typeface="Courier New" pitchFamily="49" charset="0"/>
                <a:cs typeface="Courier New" pitchFamily="49" charset="0"/>
              </a:rPr>
              <a:t>to 6524</a:t>
            </a:r>
          </a:p>
          <a:p>
            <a:r>
              <a:rPr lang="en-US" sz="1200" dirty="0">
                <a:latin typeface="Courier New" pitchFamily="49" charset="0"/>
                <a:cs typeface="Courier New" pitchFamily="49" charset="0"/>
              </a:rPr>
              <a:t>a 6370</a:t>
            </a:r>
          </a:p>
          <a:p>
            <a:r>
              <a:rPr lang="en-US" sz="1200" dirty="0">
                <a:latin typeface="Courier New" pitchFamily="49" charset="0"/>
                <a:cs typeface="Courier New" pitchFamily="49" charset="0"/>
              </a:rPr>
              <a:t>it 5169</a:t>
            </a:r>
          </a:p>
          <a:p>
            <a:r>
              <a:rPr lang="en-US" sz="1200" dirty="0">
                <a:latin typeface="Courier New" pitchFamily="49" charset="0"/>
                <a:cs typeface="Courier New" pitchFamily="49" charset="0"/>
              </a:rPr>
              <a:t>of 5159</a:t>
            </a:r>
          </a:p>
          <a:p>
            <a:r>
              <a:rPr lang="en-US" sz="1200" dirty="0">
                <a:latin typeface="Courier New" pitchFamily="49" charset="0"/>
                <a:cs typeface="Courier New" pitchFamily="49" charset="0"/>
              </a:rPr>
              <a:t>is 4519</a:t>
            </a:r>
          </a:p>
          <a:p>
            <a:r>
              <a:rPr lang="en-US" sz="1200" dirty="0">
                <a:latin typeface="Courier New" pitchFamily="49" charset="0"/>
                <a:cs typeface="Courier New" pitchFamily="49" charset="0"/>
              </a:rPr>
              <a:t>sauce 4020</a:t>
            </a:r>
          </a:p>
          <a:p>
            <a:r>
              <a:rPr lang="en-US" sz="1200" dirty="0">
                <a:latin typeface="Courier New" pitchFamily="49" charset="0"/>
                <a:cs typeface="Courier New" pitchFamily="49" charset="0"/>
              </a:rPr>
              <a:t>in 3951</a:t>
            </a:r>
          </a:p>
          <a:p>
            <a:r>
              <a:rPr lang="en-US" sz="1200" dirty="0">
                <a:latin typeface="Courier New" pitchFamily="49" charset="0"/>
                <a:cs typeface="Courier New" pitchFamily="49" charset="0"/>
              </a:rPr>
              <a:t>this 3519</a:t>
            </a:r>
          </a:p>
          <a:p>
            <a:r>
              <a:rPr lang="en-US" sz="1200" dirty="0">
                <a:latin typeface="Courier New" pitchFamily="49" charset="0"/>
                <a:cs typeface="Courier New" pitchFamily="49" charset="0"/>
              </a:rPr>
              <a:t>was 3453</a:t>
            </a:r>
          </a:p>
          <a:p>
            <a:r>
              <a:rPr lang="en-US" sz="1200" dirty="0">
                <a:latin typeface="Courier New" pitchFamily="49" charset="0"/>
                <a:cs typeface="Courier New" pitchFamily="49" charset="0"/>
              </a:rPr>
              <a:t>for 3327</a:t>
            </a:r>
          </a:p>
          <a:p>
            <a:r>
              <a:rPr lang="en-US" sz="1200" dirty="0">
                <a:latin typeface="Courier New" pitchFamily="49" charset="0"/>
                <a:cs typeface="Courier New" pitchFamily="49" charset="0"/>
              </a:rPr>
              <a:t>you 3220</a:t>
            </a:r>
          </a:p>
          <a:p>
            <a:r>
              <a:rPr lang="en-US" sz="1200" dirty="0">
                <a:latin typeface="Courier New" pitchFamily="49" charset="0"/>
                <a:cs typeface="Courier New" pitchFamily="49" charset="0"/>
              </a:rPr>
              <a:t>that 2769</a:t>
            </a:r>
          </a:p>
          <a:p>
            <a:r>
              <a:rPr lang="en-US" sz="1200" dirty="0">
                <a:latin typeface="Courier New" pitchFamily="49" charset="0"/>
                <a:cs typeface="Courier New" pitchFamily="49" charset="0"/>
              </a:rPr>
              <a:t>but 2590</a:t>
            </a:r>
          </a:p>
          <a:p>
            <a:r>
              <a:rPr lang="en-US" sz="1200" dirty="0">
                <a:latin typeface="Courier New" pitchFamily="49" charset="0"/>
                <a:cs typeface="Courier New" pitchFamily="49" charset="0"/>
              </a:rPr>
              <a:t>food 2497</a:t>
            </a:r>
          </a:p>
          <a:p>
            <a:r>
              <a:rPr lang="en-US" sz="1200" dirty="0">
                <a:latin typeface="Courier New" pitchFamily="49" charset="0"/>
                <a:cs typeface="Courier New" pitchFamily="49" charset="0"/>
              </a:rPr>
              <a:t>on 2350</a:t>
            </a:r>
          </a:p>
          <a:p>
            <a:r>
              <a:rPr lang="en-US" sz="1200" dirty="0">
                <a:latin typeface="Courier New" pitchFamily="49" charset="0"/>
                <a:cs typeface="Courier New" pitchFamily="49" charset="0"/>
              </a:rPr>
              <a:t>my 2311</a:t>
            </a:r>
          </a:p>
          <a:p>
            <a:r>
              <a:rPr lang="en-US" sz="1200" dirty="0">
                <a:latin typeface="Courier New" pitchFamily="49" charset="0"/>
                <a:cs typeface="Courier New" pitchFamily="49" charset="0"/>
              </a:rPr>
              <a:t>cart 2236</a:t>
            </a:r>
          </a:p>
          <a:p>
            <a:r>
              <a:rPr lang="en-US" sz="1200" dirty="0">
                <a:latin typeface="Courier New" pitchFamily="49" charset="0"/>
                <a:cs typeface="Courier New" pitchFamily="49" charset="0"/>
              </a:rPr>
              <a:t>chicken 2220</a:t>
            </a:r>
          </a:p>
          <a:p>
            <a:r>
              <a:rPr lang="en-US" sz="1200" dirty="0">
                <a:latin typeface="Courier New" pitchFamily="49" charset="0"/>
                <a:cs typeface="Courier New" pitchFamily="49" charset="0"/>
              </a:rPr>
              <a:t>with 2195</a:t>
            </a:r>
          </a:p>
          <a:p>
            <a:r>
              <a:rPr lang="en-US" sz="1200" dirty="0">
                <a:latin typeface="Courier New" pitchFamily="49" charset="0"/>
                <a:cs typeface="Courier New" pitchFamily="49" charset="0"/>
              </a:rPr>
              <a:t>rice 2049</a:t>
            </a:r>
          </a:p>
          <a:p>
            <a:r>
              <a:rPr lang="en-US" sz="1200" dirty="0">
                <a:latin typeface="Courier New" pitchFamily="49" charset="0"/>
                <a:cs typeface="Courier New" pitchFamily="49" charset="0"/>
              </a:rPr>
              <a:t>so 1825</a:t>
            </a:r>
          </a:p>
        </p:txBody>
      </p:sp>
      <p:sp>
        <p:nvSpPr>
          <p:cNvPr id="7" name="TextBox 6"/>
          <p:cNvSpPr txBox="1"/>
          <p:nvPr/>
        </p:nvSpPr>
        <p:spPr>
          <a:xfrm>
            <a:off x="7620000" y="2460172"/>
            <a:ext cx="1600200" cy="4524315"/>
          </a:xfrm>
          <a:prstGeom prst="rect">
            <a:avLst/>
          </a:prstGeom>
          <a:solidFill>
            <a:schemeClr val="accent2">
              <a:lumMod val="60000"/>
              <a:lumOff val="40000"/>
            </a:schemeClr>
          </a:solidFill>
        </p:spPr>
        <p:txBody>
          <a:bodyPr wrap="square" rtlCol="0">
            <a:spAutoFit/>
          </a:bodyPr>
          <a:lstStyle/>
          <a:p>
            <a:r>
              <a:rPr lang="en-US" sz="1200" dirty="0">
                <a:latin typeface="Courier New" pitchFamily="49" charset="0"/>
                <a:cs typeface="Courier New" pitchFamily="49" charset="0"/>
              </a:rPr>
              <a:t>the 14241</a:t>
            </a:r>
          </a:p>
          <a:p>
            <a:r>
              <a:rPr lang="en-US" sz="1200" dirty="0">
                <a:latin typeface="Courier New" pitchFamily="49" charset="0"/>
                <a:cs typeface="Courier New" pitchFamily="49" charset="0"/>
              </a:rPr>
              <a:t>and 8237</a:t>
            </a:r>
          </a:p>
          <a:p>
            <a:r>
              <a:rPr lang="en-US" sz="1200" dirty="0">
                <a:latin typeface="Courier New" pitchFamily="49" charset="0"/>
                <a:cs typeface="Courier New" pitchFamily="49" charset="0"/>
              </a:rPr>
              <a:t>a 8182</a:t>
            </a:r>
          </a:p>
          <a:p>
            <a:r>
              <a:rPr lang="en-US" sz="1200" dirty="0">
                <a:latin typeface="Courier New" pitchFamily="49" charset="0"/>
                <a:cs typeface="Courier New" pitchFamily="49" charset="0"/>
              </a:rPr>
              <a:t>i 7001</a:t>
            </a:r>
          </a:p>
          <a:p>
            <a:r>
              <a:rPr lang="en-US" sz="1200" dirty="0">
                <a:latin typeface="Courier New" pitchFamily="49" charset="0"/>
                <a:cs typeface="Courier New" pitchFamily="49" charset="0"/>
              </a:rPr>
              <a:t>to 6727</a:t>
            </a:r>
          </a:p>
          <a:p>
            <a:r>
              <a:rPr lang="en-US" sz="1200" dirty="0">
                <a:latin typeface="Courier New" pitchFamily="49" charset="0"/>
                <a:cs typeface="Courier New" pitchFamily="49" charset="0"/>
              </a:rPr>
              <a:t>of 4874</a:t>
            </a:r>
          </a:p>
          <a:p>
            <a:r>
              <a:rPr lang="en-US" sz="1200" dirty="0">
                <a:latin typeface="Courier New" pitchFamily="49" charset="0"/>
                <a:cs typeface="Courier New" pitchFamily="49" charset="0"/>
              </a:rPr>
              <a:t>you 4515</a:t>
            </a:r>
          </a:p>
          <a:p>
            <a:r>
              <a:rPr lang="en-US" sz="1200" dirty="0">
                <a:latin typeface="Courier New" pitchFamily="49" charset="0"/>
                <a:cs typeface="Courier New" pitchFamily="49" charset="0"/>
              </a:rPr>
              <a:t>it 4308</a:t>
            </a:r>
          </a:p>
          <a:p>
            <a:r>
              <a:rPr lang="en-US" sz="1200" dirty="0">
                <a:latin typeface="Courier New" pitchFamily="49" charset="0"/>
                <a:cs typeface="Courier New" pitchFamily="49" charset="0"/>
              </a:rPr>
              <a:t>is 4016</a:t>
            </a:r>
          </a:p>
          <a:p>
            <a:r>
              <a:rPr lang="en-US" sz="1200" dirty="0">
                <a:latin typeface="Courier New" pitchFamily="49" charset="0"/>
                <a:cs typeface="Courier New" pitchFamily="49" charset="0"/>
              </a:rPr>
              <a:t>was 3791</a:t>
            </a:r>
          </a:p>
          <a:p>
            <a:r>
              <a:rPr lang="en-US" sz="1200" dirty="0">
                <a:latin typeface="Courier New" pitchFamily="49" charset="0"/>
                <a:cs typeface="Courier New" pitchFamily="49" charset="0"/>
              </a:rPr>
              <a:t>pastrami 3748</a:t>
            </a:r>
          </a:p>
          <a:p>
            <a:r>
              <a:rPr lang="en-US" sz="1200" dirty="0">
                <a:latin typeface="Courier New" pitchFamily="49" charset="0"/>
                <a:cs typeface="Courier New" pitchFamily="49" charset="0"/>
              </a:rPr>
              <a:t>in 3508</a:t>
            </a:r>
          </a:p>
          <a:p>
            <a:r>
              <a:rPr lang="en-US" sz="1200" dirty="0">
                <a:latin typeface="Courier New" pitchFamily="49" charset="0"/>
                <a:cs typeface="Courier New" pitchFamily="49" charset="0"/>
              </a:rPr>
              <a:t>for 3424</a:t>
            </a:r>
          </a:p>
          <a:p>
            <a:r>
              <a:rPr lang="en-US" sz="1200" dirty="0">
                <a:latin typeface="Courier New" pitchFamily="49" charset="0"/>
                <a:cs typeface="Courier New" pitchFamily="49" charset="0"/>
              </a:rPr>
              <a:t>sandwich 2928</a:t>
            </a:r>
          </a:p>
          <a:p>
            <a:r>
              <a:rPr lang="en-US" sz="1200" dirty="0">
                <a:latin typeface="Courier New" pitchFamily="49" charset="0"/>
                <a:cs typeface="Courier New" pitchFamily="49" charset="0"/>
              </a:rPr>
              <a:t>that 2728</a:t>
            </a:r>
          </a:p>
          <a:p>
            <a:r>
              <a:rPr lang="en-US" sz="1200" dirty="0">
                <a:latin typeface="Courier New" pitchFamily="49" charset="0"/>
                <a:cs typeface="Courier New" pitchFamily="49" charset="0"/>
              </a:rPr>
              <a:t>but 2715</a:t>
            </a:r>
          </a:p>
          <a:p>
            <a:r>
              <a:rPr lang="en-US" sz="1200" dirty="0">
                <a:latin typeface="Courier New" pitchFamily="49" charset="0"/>
                <a:cs typeface="Courier New" pitchFamily="49" charset="0"/>
              </a:rPr>
              <a:t>on 2247</a:t>
            </a:r>
          </a:p>
          <a:p>
            <a:r>
              <a:rPr lang="en-US" sz="1200" dirty="0">
                <a:latin typeface="Courier New" pitchFamily="49" charset="0"/>
                <a:cs typeface="Courier New" pitchFamily="49" charset="0"/>
              </a:rPr>
              <a:t>this 2099</a:t>
            </a:r>
          </a:p>
          <a:p>
            <a:r>
              <a:rPr lang="en-US" sz="1200" dirty="0">
                <a:latin typeface="Courier New" pitchFamily="49" charset="0"/>
                <a:cs typeface="Courier New" pitchFamily="49" charset="0"/>
              </a:rPr>
              <a:t>my 2064</a:t>
            </a:r>
          </a:p>
          <a:p>
            <a:r>
              <a:rPr lang="en-US" sz="1200" dirty="0">
                <a:latin typeface="Courier New" pitchFamily="49" charset="0"/>
                <a:cs typeface="Courier New" pitchFamily="49" charset="0"/>
              </a:rPr>
              <a:t>with 2040</a:t>
            </a:r>
          </a:p>
          <a:p>
            <a:r>
              <a:rPr lang="en-US" sz="1200" dirty="0">
                <a:latin typeface="Courier New" pitchFamily="49" charset="0"/>
                <a:cs typeface="Courier New" pitchFamily="49" charset="0"/>
              </a:rPr>
              <a:t>not 1655</a:t>
            </a:r>
          </a:p>
          <a:p>
            <a:r>
              <a:rPr lang="en-US" sz="1200" dirty="0">
                <a:latin typeface="Courier New" pitchFamily="49" charset="0"/>
                <a:cs typeface="Courier New" pitchFamily="49" charset="0"/>
              </a:rPr>
              <a:t>your 1622</a:t>
            </a:r>
          </a:p>
          <a:p>
            <a:r>
              <a:rPr lang="en-US" sz="1200" dirty="0">
                <a:latin typeface="Courier New" pitchFamily="49" charset="0"/>
                <a:cs typeface="Courier New" pitchFamily="49" charset="0"/>
              </a:rPr>
              <a:t>so 1610</a:t>
            </a:r>
          </a:p>
          <a:p>
            <a:r>
              <a:rPr lang="en-US" sz="1200" dirty="0">
                <a:latin typeface="Courier New" pitchFamily="49" charset="0"/>
                <a:cs typeface="Courier New" pitchFamily="49" charset="0"/>
              </a:rPr>
              <a:t>have 1585</a:t>
            </a:r>
          </a:p>
        </p:txBody>
      </p:sp>
    </p:spTree>
    <p:extLst>
      <p:ext uri="{BB962C8B-B14F-4D97-AF65-F5344CB8AC3E}">
        <p14:creationId xmlns:p14="http://schemas.microsoft.com/office/powerpoint/2010/main" val="201304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First cut</a:t>
            </a:r>
          </a:p>
        </p:txBody>
      </p:sp>
      <p:sp>
        <p:nvSpPr>
          <p:cNvPr id="3" name="Content Placeholder 2"/>
          <p:cNvSpPr>
            <a:spLocks noGrp="1"/>
          </p:cNvSpPr>
          <p:nvPr>
            <p:ph idx="1"/>
          </p:nvPr>
        </p:nvSpPr>
        <p:spPr>
          <a:xfrm>
            <a:off x="533400" y="1447800"/>
            <a:ext cx="11430000" cy="990600"/>
          </a:xfrm>
        </p:spPr>
        <p:txBody>
          <a:bodyPr>
            <a:normAutofit fontScale="77500" lnSpcReduction="20000"/>
          </a:bodyPr>
          <a:lstStyle/>
          <a:p>
            <a:r>
              <a:rPr lang="en-US" dirty="0"/>
              <a:t>Do simple processing to “normalize” the data (remove punctuation, make into lower case, clear white spaces, other?) </a:t>
            </a:r>
          </a:p>
          <a:p>
            <a:r>
              <a:rPr lang="en-US" dirty="0"/>
              <a:t>Break into words, keep the most popular words</a:t>
            </a:r>
          </a:p>
        </p:txBody>
      </p:sp>
      <p:sp>
        <p:nvSpPr>
          <p:cNvPr id="4" name="TextBox 3"/>
          <p:cNvSpPr txBox="1"/>
          <p:nvPr/>
        </p:nvSpPr>
        <p:spPr>
          <a:xfrm>
            <a:off x="2340430" y="2438401"/>
            <a:ext cx="1926771" cy="4524315"/>
          </a:xfrm>
          <a:prstGeom prst="rect">
            <a:avLst/>
          </a:prstGeom>
          <a:solidFill>
            <a:schemeClr val="accent6">
              <a:lumMod val="60000"/>
              <a:lumOff val="40000"/>
            </a:schemeClr>
          </a:solidFill>
        </p:spPr>
        <p:txBody>
          <a:bodyPr wrap="square" rtlCol="0">
            <a:spAutoFit/>
          </a:bodyPr>
          <a:lstStyle/>
          <a:p>
            <a:r>
              <a:rPr lang="en-US" sz="1200" dirty="0">
                <a:latin typeface="Courier New" pitchFamily="49" charset="0"/>
                <a:cs typeface="Courier New" pitchFamily="49" charset="0"/>
              </a:rPr>
              <a:t>the 27514</a:t>
            </a:r>
          </a:p>
          <a:p>
            <a:r>
              <a:rPr lang="en-US" sz="1200" dirty="0">
                <a:latin typeface="Courier New" pitchFamily="49" charset="0"/>
                <a:cs typeface="Courier New" pitchFamily="49" charset="0"/>
              </a:rPr>
              <a:t>and 14508</a:t>
            </a:r>
          </a:p>
          <a:p>
            <a:r>
              <a:rPr lang="en-US" sz="1200" dirty="0">
                <a:latin typeface="Courier New" pitchFamily="49" charset="0"/>
                <a:cs typeface="Courier New" pitchFamily="49" charset="0"/>
              </a:rPr>
              <a:t>i 13088</a:t>
            </a:r>
          </a:p>
          <a:p>
            <a:r>
              <a:rPr lang="en-US" sz="1200" dirty="0">
                <a:latin typeface="Courier New" pitchFamily="49" charset="0"/>
                <a:cs typeface="Courier New" pitchFamily="49" charset="0"/>
              </a:rPr>
              <a:t>a 12152</a:t>
            </a:r>
          </a:p>
          <a:p>
            <a:r>
              <a:rPr lang="en-US" sz="1200" dirty="0">
                <a:latin typeface="Courier New" pitchFamily="49" charset="0"/>
                <a:cs typeface="Courier New" pitchFamily="49" charset="0"/>
              </a:rPr>
              <a:t>to 10672</a:t>
            </a:r>
          </a:p>
          <a:p>
            <a:r>
              <a:rPr lang="en-US" sz="1200" dirty="0">
                <a:latin typeface="Courier New" pitchFamily="49" charset="0"/>
                <a:cs typeface="Courier New" pitchFamily="49" charset="0"/>
              </a:rPr>
              <a:t>of 8702</a:t>
            </a:r>
          </a:p>
          <a:p>
            <a:r>
              <a:rPr lang="en-US" sz="1200" b="1" dirty="0">
                <a:solidFill>
                  <a:srgbClr val="FF0000"/>
                </a:solidFill>
                <a:latin typeface="Courier New" pitchFamily="49" charset="0"/>
                <a:cs typeface="Courier New" pitchFamily="49" charset="0"/>
              </a:rPr>
              <a:t>ramen 8518</a:t>
            </a:r>
          </a:p>
          <a:p>
            <a:r>
              <a:rPr lang="en-US" sz="1200" dirty="0">
                <a:latin typeface="Courier New" pitchFamily="49" charset="0"/>
                <a:cs typeface="Courier New" pitchFamily="49" charset="0"/>
              </a:rPr>
              <a:t>was 8274</a:t>
            </a:r>
          </a:p>
          <a:p>
            <a:r>
              <a:rPr lang="en-US" sz="1200" dirty="0">
                <a:latin typeface="Courier New" pitchFamily="49" charset="0"/>
                <a:cs typeface="Courier New" pitchFamily="49" charset="0"/>
              </a:rPr>
              <a:t>is 6835</a:t>
            </a:r>
          </a:p>
          <a:p>
            <a:r>
              <a:rPr lang="en-US" sz="1200" dirty="0">
                <a:latin typeface="Courier New" pitchFamily="49" charset="0"/>
                <a:cs typeface="Courier New" pitchFamily="49" charset="0"/>
              </a:rPr>
              <a:t>it 6802</a:t>
            </a:r>
          </a:p>
          <a:p>
            <a:r>
              <a:rPr lang="en-US" sz="1200" dirty="0">
                <a:latin typeface="Courier New" pitchFamily="49" charset="0"/>
                <a:cs typeface="Courier New" pitchFamily="49" charset="0"/>
              </a:rPr>
              <a:t>in 6402</a:t>
            </a:r>
          </a:p>
          <a:p>
            <a:r>
              <a:rPr lang="en-US" sz="1200" dirty="0">
                <a:latin typeface="Courier New" pitchFamily="49" charset="0"/>
                <a:cs typeface="Courier New" pitchFamily="49" charset="0"/>
              </a:rPr>
              <a:t>for 6145</a:t>
            </a:r>
          </a:p>
          <a:p>
            <a:r>
              <a:rPr lang="en-US" sz="1200" dirty="0">
                <a:latin typeface="Courier New" pitchFamily="49" charset="0"/>
                <a:cs typeface="Courier New" pitchFamily="49" charset="0"/>
              </a:rPr>
              <a:t>but 5254</a:t>
            </a:r>
          </a:p>
          <a:p>
            <a:r>
              <a:rPr lang="en-US" sz="1200" dirty="0">
                <a:latin typeface="Courier New" pitchFamily="49" charset="0"/>
                <a:cs typeface="Courier New" pitchFamily="49" charset="0"/>
              </a:rPr>
              <a:t>that 4540</a:t>
            </a:r>
          </a:p>
          <a:p>
            <a:r>
              <a:rPr lang="en-US" sz="1200" dirty="0">
                <a:latin typeface="Courier New" pitchFamily="49" charset="0"/>
                <a:cs typeface="Courier New" pitchFamily="49" charset="0"/>
              </a:rPr>
              <a:t>you 4366</a:t>
            </a:r>
          </a:p>
          <a:p>
            <a:r>
              <a:rPr lang="en-US" sz="1200" dirty="0">
                <a:latin typeface="Courier New" pitchFamily="49" charset="0"/>
                <a:cs typeface="Courier New" pitchFamily="49" charset="0"/>
              </a:rPr>
              <a:t>with 4181</a:t>
            </a:r>
          </a:p>
          <a:p>
            <a:r>
              <a:rPr lang="en-US" sz="1200" b="1" dirty="0">
                <a:solidFill>
                  <a:srgbClr val="FF0000"/>
                </a:solidFill>
                <a:latin typeface="Courier New" pitchFamily="49" charset="0"/>
                <a:cs typeface="Courier New" pitchFamily="49" charset="0"/>
              </a:rPr>
              <a:t>pork 4115</a:t>
            </a:r>
          </a:p>
          <a:p>
            <a:r>
              <a:rPr lang="en-US" sz="1200" dirty="0">
                <a:latin typeface="Courier New" pitchFamily="49" charset="0"/>
                <a:cs typeface="Courier New" pitchFamily="49" charset="0"/>
              </a:rPr>
              <a:t>my 3841</a:t>
            </a:r>
          </a:p>
          <a:p>
            <a:r>
              <a:rPr lang="en-US" sz="1200" dirty="0">
                <a:latin typeface="Courier New" pitchFamily="49" charset="0"/>
                <a:cs typeface="Courier New" pitchFamily="49" charset="0"/>
              </a:rPr>
              <a:t>this 3487</a:t>
            </a:r>
          </a:p>
          <a:p>
            <a:r>
              <a:rPr lang="en-US" sz="1200" dirty="0">
                <a:latin typeface="Courier New" pitchFamily="49" charset="0"/>
                <a:cs typeface="Courier New" pitchFamily="49" charset="0"/>
              </a:rPr>
              <a:t>wait 3184</a:t>
            </a:r>
          </a:p>
          <a:p>
            <a:r>
              <a:rPr lang="en-US" sz="1200" dirty="0">
                <a:latin typeface="Courier New" pitchFamily="49" charset="0"/>
                <a:cs typeface="Courier New" pitchFamily="49" charset="0"/>
              </a:rPr>
              <a:t>not 3016</a:t>
            </a:r>
          </a:p>
          <a:p>
            <a:r>
              <a:rPr lang="en-US" sz="1200" dirty="0">
                <a:latin typeface="Courier New" pitchFamily="49" charset="0"/>
                <a:cs typeface="Courier New" pitchFamily="49" charset="0"/>
              </a:rPr>
              <a:t>we 2984</a:t>
            </a:r>
          </a:p>
          <a:p>
            <a:r>
              <a:rPr lang="en-US" sz="1200" dirty="0">
                <a:latin typeface="Courier New" pitchFamily="49" charset="0"/>
                <a:cs typeface="Courier New" pitchFamily="49" charset="0"/>
              </a:rPr>
              <a:t>at 2980</a:t>
            </a:r>
          </a:p>
          <a:p>
            <a:r>
              <a:rPr lang="en-US" sz="1200" dirty="0">
                <a:latin typeface="Courier New" pitchFamily="49" charset="0"/>
                <a:cs typeface="Courier New" pitchFamily="49" charset="0"/>
              </a:rPr>
              <a:t>on 2922</a:t>
            </a:r>
          </a:p>
        </p:txBody>
      </p:sp>
      <p:sp>
        <p:nvSpPr>
          <p:cNvPr id="5" name="TextBox 4"/>
          <p:cNvSpPr txBox="1"/>
          <p:nvPr/>
        </p:nvSpPr>
        <p:spPr>
          <a:xfrm>
            <a:off x="4125685" y="2394858"/>
            <a:ext cx="1828800" cy="4524315"/>
          </a:xfrm>
          <a:prstGeom prst="rect">
            <a:avLst/>
          </a:prstGeom>
          <a:solidFill>
            <a:schemeClr val="accent5">
              <a:lumMod val="40000"/>
              <a:lumOff val="60000"/>
            </a:schemeClr>
          </a:solidFill>
        </p:spPr>
        <p:txBody>
          <a:bodyPr wrap="square" rtlCol="0">
            <a:spAutoFit/>
          </a:bodyPr>
          <a:lstStyle/>
          <a:p>
            <a:r>
              <a:rPr lang="en-US" sz="1200" dirty="0">
                <a:latin typeface="Courier New" pitchFamily="49" charset="0"/>
                <a:cs typeface="Courier New" pitchFamily="49" charset="0"/>
              </a:rPr>
              <a:t>the 16710</a:t>
            </a:r>
          </a:p>
          <a:p>
            <a:r>
              <a:rPr lang="en-US" sz="1200" dirty="0">
                <a:latin typeface="Courier New" pitchFamily="49" charset="0"/>
                <a:cs typeface="Courier New" pitchFamily="49" charset="0"/>
              </a:rPr>
              <a:t>and 9139</a:t>
            </a:r>
          </a:p>
          <a:p>
            <a:r>
              <a:rPr lang="en-US" sz="1200" dirty="0">
                <a:latin typeface="Courier New" pitchFamily="49" charset="0"/>
                <a:cs typeface="Courier New" pitchFamily="49" charset="0"/>
              </a:rPr>
              <a:t>a 8583</a:t>
            </a:r>
          </a:p>
          <a:p>
            <a:r>
              <a:rPr lang="en-US" sz="1200" dirty="0">
                <a:latin typeface="Courier New" pitchFamily="49" charset="0"/>
                <a:cs typeface="Courier New" pitchFamily="49" charset="0"/>
              </a:rPr>
              <a:t>i 8415</a:t>
            </a:r>
          </a:p>
          <a:p>
            <a:r>
              <a:rPr lang="en-US" sz="1200" dirty="0">
                <a:latin typeface="Courier New" pitchFamily="49" charset="0"/>
                <a:cs typeface="Courier New" pitchFamily="49" charset="0"/>
              </a:rPr>
              <a:t>to 7003</a:t>
            </a:r>
          </a:p>
          <a:p>
            <a:r>
              <a:rPr lang="en-US" sz="1200" dirty="0">
                <a:latin typeface="Courier New" pitchFamily="49" charset="0"/>
                <a:cs typeface="Courier New" pitchFamily="49" charset="0"/>
              </a:rPr>
              <a:t>in 5363</a:t>
            </a:r>
          </a:p>
          <a:p>
            <a:r>
              <a:rPr lang="en-US" sz="1200" dirty="0">
                <a:latin typeface="Courier New" pitchFamily="49" charset="0"/>
                <a:cs typeface="Courier New" pitchFamily="49" charset="0"/>
              </a:rPr>
              <a:t>it 4606</a:t>
            </a:r>
          </a:p>
          <a:p>
            <a:r>
              <a:rPr lang="en-US" sz="1200" dirty="0">
                <a:latin typeface="Courier New" pitchFamily="49" charset="0"/>
                <a:cs typeface="Courier New" pitchFamily="49" charset="0"/>
              </a:rPr>
              <a:t>of 4365</a:t>
            </a:r>
          </a:p>
          <a:p>
            <a:r>
              <a:rPr lang="en-US" sz="1200" dirty="0">
                <a:latin typeface="Courier New" pitchFamily="49" charset="0"/>
                <a:cs typeface="Courier New" pitchFamily="49" charset="0"/>
              </a:rPr>
              <a:t>is 4340</a:t>
            </a:r>
          </a:p>
          <a:p>
            <a:r>
              <a:rPr lang="en-US" sz="1200" b="1" dirty="0">
                <a:solidFill>
                  <a:srgbClr val="FF0000"/>
                </a:solidFill>
                <a:latin typeface="Courier New" pitchFamily="49" charset="0"/>
                <a:cs typeface="Courier New" pitchFamily="49" charset="0"/>
              </a:rPr>
              <a:t>burger 432</a:t>
            </a:r>
          </a:p>
          <a:p>
            <a:r>
              <a:rPr lang="en-US" sz="1200" dirty="0">
                <a:latin typeface="Courier New" pitchFamily="49" charset="0"/>
                <a:cs typeface="Courier New" pitchFamily="49" charset="0"/>
              </a:rPr>
              <a:t>was 4070</a:t>
            </a:r>
          </a:p>
          <a:p>
            <a:r>
              <a:rPr lang="en-US" sz="1200" dirty="0">
                <a:latin typeface="Courier New" pitchFamily="49" charset="0"/>
                <a:cs typeface="Courier New" pitchFamily="49" charset="0"/>
              </a:rPr>
              <a:t>for 3441</a:t>
            </a:r>
          </a:p>
          <a:p>
            <a:r>
              <a:rPr lang="en-US" sz="1200" dirty="0">
                <a:latin typeface="Courier New" pitchFamily="49" charset="0"/>
                <a:cs typeface="Courier New" pitchFamily="49" charset="0"/>
              </a:rPr>
              <a:t>but 3284</a:t>
            </a:r>
          </a:p>
          <a:p>
            <a:r>
              <a:rPr lang="en-US" sz="1200" b="1" dirty="0">
                <a:solidFill>
                  <a:srgbClr val="FF0000"/>
                </a:solidFill>
                <a:latin typeface="Courier New" pitchFamily="49" charset="0"/>
                <a:cs typeface="Courier New" pitchFamily="49" charset="0"/>
              </a:rPr>
              <a:t>shack 3278</a:t>
            </a:r>
          </a:p>
          <a:p>
            <a:r>
              <a:rPr lang="en-US" sz="1200" b="1" dirty="0">
                <a:solidFill>
                  <a:srgbClr val="FF0000"/>
                </a:solidFill>
                <a:latin typeface="Courier New" pitchFamily="49" charset="0"/>
                <a:cs typeface="Courier New" pitchFamily="49" charset="0"/>
              </a:rPr>
              <a:t>shake 3172</a:t>
            </a:r>
          </a:p>
          <a:p>
            <a:r>
              <a:rPr lang="en-US" sz="1200" dirty="0">
                <a:latin typeface="Courier New" pitchFamily="49" charset="0"/>
                <a:cs typeface="Courier New" pitchFamily="49" charset="0"/>
              </a:rPr>
              <a:t>that 3005</a:t>
            </a:r>
          </a:p>
          <a:p>
            <a:r>
              <a:rPr lang="en-US" sz="1200" dirty="0">
                <a:latin typeface="Courier New" pitchFamily="49" charset="0"/>
                <a:cs typeface="Courier New" pitchFamily="49" charset="0"/>
              </a:rPr>
              <a:t>you 2985</a:t>
            </a:r>
          </a:p>
          <a:p>
            <a:r>
              <a:rPr lang="en-US" sz="1200" dirty="0">
                <a:latin typeface="Courier New" pitchFamily="49" charset="0"/>
                <a:cs typeface="Courier New" pitchFamily="49" charset="0"/>
              </a:rPr>
              <a:t>my 2514</a:t>
            </a:r>
          </a:p>
          <a:p>
            <a:r>
              <a:rPr lang="en-US" sz="1200" dirty="0">
                <a:latin typeface="Courier New" pitchFamily="49" charset="0"/>
                <a:cs typeface="Courier New" pitchFamily="49" charset="0"/>
              </a:rPr>
              <a:t>line 2389</a:t>
            </a:r>
          </a:p>
          <a:p>
            <a:r>
              <a:rPr lang="en-US" sz="1200" dirty="0">
                <a:latin typeface="Courier New" pitchFamily="49" charset="0"/>
                <a:cs typeface="Courier New" pitchFamily="49" charset="0"/>
              </a:rPr>
              <a:t>this 2242</a:t>
            </a:r>
          </a:p>
          <a:p>
            <a:r>
              <a:rPr lang="en-US" sz="1200" b="1" dirty="0">
                <a:solidFill>
                  <a:srgbClr val="FF0000"/>
                </a:solidFill>
                <a:latin typeface="Courier New" pitchFamily="49" charset="0"/>
                <a:cs typeface="Courier New" pitchFamily="49" charset="0"/>
              </a:rPr>
              <a:t>fries 2240</a:t>
            </a:r>
          </a:p>
          <a:p>
            <a:r>
              <a:rPr lang="en-US" sz="1200" dirty="0">
                <a:latin typeface="Courier New" pitchFamily="49" charset="0"/>
                <a:cs typeface="Courier New" pitchFamily="49" charset="0"/>
              </a:rPr>
              <a:t>on 2204</a:t>
            </a:r>
          </a:p>
          <a:p>
            <a:r>
              <a:rPr lang="en-US" sz="1200" dirty="0">
                <a:latin typeface="Courier New" pitchFamily="49" charset="0"/>
                <a:cs typeface="Courier New" pitchFamily="49" charset="0"/>
              </a:rPr>
              <a:t>are 2142</a:t>
            </a:r>
          </a:p>
          <a:p>
            <a:r>
              <a:rPr lang="en-US" sz="1200" dirty="0">
                <a:latin typeface="Courier New" pitchFamily="49" charset="0"/>
                <a:cs typeface="Courier New" pitchFamily="49" charset="0"/>
              </a:rPr>
              <a:t>with 2095</a:t>
            </a:r>
          </a:p>
        </p:txBody>
      </p:sp>
      <p:sp>
        <p:nvSpPr>
          <p:cNvPr id="6" name="TextBox 5"/>
          <p:cNvSpPr txBox="1"/>
          <p:nvPr/>
        </p:nvSpPr>
        <p:spPr>
          <a:xfrm>
            <a:off x="5932714" y="2460171"/>
            <a:ext cx="1752600" cy="4524315"/>
          </a:xfrm>
          <a:prstGeom prst="rect">
            <a:avLst/>
          </a:prstGeom>
          <a:solidFill>
            <a:schemeClr val="accent3">
              <a:lumMod val="60000"/>
              <a:lumOff val="40000"/>
            </a:schemeClr>
          </a:solidFill>
        </p:spPr>
        <p:txBody>
          <a:bodyPr wrap="square" rtlCol="0">
            <a:spAutoFit/>
          </a:bodyPr>
          <a:lstStyle/>
          <a:p>
            <a:r>
              <a:rPr lang="en-US" sz="1200" dirty="0">
                <a:latin typeface="Courier New" pitchFamily="49" charset="0"/>
                <a:cs typeface="Courier New" pitchFamily="49" charset="0"/>
              </a:rPr>
              <a:t>the 16010</a:t>
            </a:r>
          </a:p>
          <a:p>
            <a:r>
              <a:rPr lang="en-US" sz="1200" dirty="0">
                <a:latin typeface="Courier New" pitchFamily="49" charset="0"/>
                <a:cs typeface="Courier New" pitchFamily="49" charset="0"/>
              </a:rPr>
              <a:t>and 9504</a:t>
            </a:r>
          </a:p>
          <a:p>
            <a:r>
              <a:rPr lang="en-US" sz="1200" dirty="0">
                <a:latin typeface="Courier New" pitchFamily="49" charset="0"/>
                <a:cs typeface="Courier New" pitchFamily="49" charset="0"/>
              </a:rPr>
              <a:t>i 7966</a:t>
            </a:r>
          </a:p>
          <a:p>
            <a:r>
              <a:rPr lang="en-US" sz="1200" dirty="0">
                <a:latin typeface="Courier New" pitchFamily="49" charset="0"/>
                <a:cs typeface="Courier New" pitchFamily="49" charset="0"/>
              </a:rPr>
              <a:t>to 6524</a:t>
            </a:r>
          </a:p>
          <a:p>
            <a:r>
              <a:rPr lang="en-US" sz="1200" dirty="0">
                <a:latin typeface="Courier New" pitchFamily="49" charset="0"/>
                <a:cs typeface="Courier New" pitchFamily="49" charset="0"/>
              </a:rPr>
              <a:t>a 6370</a:t>
            </a:r>
          </a:p>
          <a:p>
            <a:r>
              <a:rPr lang="en-US" sz="1200" dirty="0">
                <a:latin typeface="Courier New" pitchFamily="49" charset="0"/>
                <a:cs typeface="Courier New" pitchFamily="49" charset="0"/>
              </a:rPr>
              <a:t>it 5169</a:t>
            </a:r>
          </a:p>
          <a:p>
            <a:r>
              <a:rPr lang="en-US" sz="1200" dirty="0">
                <a:latin typeface="Courier New" pitchFamily="49" charset="0"/>
                <a:cs typeface="Courier New" pitchFamily="49" charset="0"/>
              </a:rPr>
              <a:t>of 5159</a:t>
            </a:r>
          </a:p>
          <a:p>
            <a:r>
              <a:rPr lang="en-US" sz="1200" dirty="0">
                <a:latin typeface="Courier New" pitchFamily="49" charset="0"/>
                <a:cs typeface="Courier New" pitchFamily="49" charset="0"/>
              </a:rPr>
              <a:t>is 4519</a:t>
            </a:r>
          </a:p>
          <a:p>
            <a:r>
              <a:rPr lang="en-US" sz="1200" b="1" dirty="0">
                <a:solidFill>
                  <a:srgbClr val="FF0000"/>
                </a:solidFill>
                <a:latin typeface="Courier New" pitchFamily="49" charset="0"/>
                <a:cs typeface="Courier New" pitchFamily="49" charset="0"/>
              </a:rPr>
              <a:t>sauce 4020</a:t>
            </a:r>
          </a:p>
          <a:p>
            <a:r>
              <a:rPr lang="en-US" sz="1200" dirty="0">
                <a:latin typeface="Courier New" pitchFamily="49" charset="0"/>
                <a:cs typeface="Courier New" pitchFamily="49" charset="0"/>
              </a:rPr>
              <a:t>in 3951</a:t>
            </a:r>
          </a:p>
          <a:p>
            <a:r>
              <a:rPr lang="en-US" sz="1200" dirty="0">
                <a:latin typeface="Courier New" pitchFamily="49" charset="0"/>
                <a:cs typeface="Courier New" pitchFamily="49" charset="0"/>
              </a:rPr>
              <a:t>this 3519</a:t>
            </a:r>
          </a:p>
          <a:p>
            <a:r>
              <a:rPr lang="en-US" sz="1200" dirty="0">
                <a:latin typeface="Courier New" pitchFamily="49" charset="0"/>
                <a:cs typeface="Courier New" pitchFamily="49" charset="0"/>
              </a:rPr>
              <a:t>was 3453</a:t>
            </a:r>
          </a:p>
          <a:p>
            <a:r>
              <a:rPr lang="en-US" sz="1200" dirty="0">
                <a:latin typeface="Courier New" pitchFamily="49" charset="0"/>
                <a:cs typeface="Courier New" pitchFamily="49" charset="0"/>
              </a:rPr>
              <a:t>for 3327</a:t>
            </a:r>
          </a:p>
          <a:p>
            <a:r>
              <a:rPr lang="en-US" sz="1200" dirty="0">
                <a:latin typeface="Courier New" pitchFamily="49" charset="0"/>
                <a:cs typeface="Courier New" pitchFamily="49" charset="0"/>
              </a:rPr>
              <a:t>you 3220</a:t>
            </a:r>
          </a:p>
          <a:p>
            <a:r>
              <a:rPr lang="en-US" sz="1200" dirty="0">
                <a:latin typeface="Courier New" pitchFamily="49" charset="0"/>
                <a:cs typeface="Courier New" pitchFamily="49" charset="0"/>
              </a:rPr>
              <a:t>that 2769</a:t>
            </a:r>
          </a:p>
          <a:p>
            <a:r>
              <a:rPr lang="en-US" sz="1200" dirty="0">
                <a:latin typeface="Courier New" pitchFamily="49" charset="0"/>
                <a:cs typeface="Courier New" pitchFamily="49" charset="0"/>
              </a:rPr>
              <a:t>but 2590</a:t>
            </a:r>
          </a:p>
          <a:p>
            <a:r>
              <a:rPr lang="en-US" sz="1200" dirty="0">
                <a:latin typeface="Courier New" pitchFamily="49" charset="0"/>
                <a:cs typeface="Courier New" pitchFamily="49" charset="0"/>
              </a:rPr>
              <a:t>food 2497</a:t>
            </a:r>
          </a:p>
          <a:p>
            <a:r>
              <a:rPr lang="en-US" sz="1200" dirty="0">
                <a:latin typeface="Courier New" pitchFamily="49" charset="0"/>
                <a:cs typeface="Courier New" pitchFamily="49" charset="0"/>
              </a:rPr>
              <a:t>on 2350</a:t>
            </a:r>
          </a:p>
          <a:p>
            <a:r>
              <a:rPr lang="en-US" sz="1200" dirty="0">
                <a:latin typeface="Courier New" pitchFamily="49" charset="0"/>
                <a:cs typeface="Courier New" pitchFamily="49" charset="0"/>
              </a:rPr>
              <a:t>my 2311</a:t>
            </a:r>
          </a:p>
          <a:p>
            <a:r>
              <a:rPr lang="en-US" sz="1200" b="1" dirty="0">
                <a:solidFill>
                  <a:srgbClr val="FF0000"/>
                </a:solidFill>
                <a:latin typeface="Courier New" pitchFamily="49" charset="0"/>
                <a:cs typeface="Courier New" pitchFamily="49" charset="0"/>
              </a:rPr>
              <a:t>cart 2236</a:t>
            </a:r>
          </a:p>
          <a:p>
            <a:r>
              <a:rPr lang="en-US" sz="1200" b="1" dirty="0">
                <a:solidFill>
                  <a:srgbClr val="FF0000"/>
                </a:solidFill>
                <a:latin typeface="Courier New" pitchFamily="49" charset="0"/>
                <a:cs typeface="Courier New" pitchFamily="49" charset="0"/>
              </a:rPr>
              <a:t>chicken 2220</a:t>
            </a:r>
          </a:p>
          <a:p>
            <a:r>
              <a:rPr lang="en-US" sz="1200" dirty="0">
                <a:latin typeface="Courier New" pitchFamily="49" charset="0"/>
                <a:cs typeface="Courier New" pitchFamily="49" charset="0"/>
              </a:rPr>
              <a:t>with 2195</a:t>
            </a:r>
          </a:p>
          <a:p>
            <a:r>
              <a:rPr lang="en-US" sz="1200" dirty="0">
                <a:latin typeface="Courier New" pitchFamily="49" charset="0"/>
                <a:cs typeface="Courier New" pitchFamily="49" charset="0"/>
              </a:rPr>
              <a:t>rice 2049</a:t>
            </a:r>
          </a:p>
          <a:p>
            <a:r>
              <a:rPr lang="en-US" sz="1200" dirty="0">
                <a:latin typeface="Courier New" pitchFamily="49" charset="0"/>
                <a:cs typeface="Courier New" pitchFamily="49" charset="0"/>
              </a:rPr>
              <a:t>so 1825</a:t>
            </a:r>
          </a:p>
        </p:txBody>
      </p:sp>
      <p:sp>
        <p:nvSpPr>
          <p:cNvPr id="7" name="TextBox 6"/>
          <p:cNvSpPr txBox="1"/>
          <p:nvPr/>
        </p:nvSpPr>
        <p:spPr>
          <a:xfrm>
            <a:off x="7685314" y="2362201"/>
            <a:ext cx="1600200" cy="4524315"/>
          </a:xfrm>
          <a:prstGeom prst="rect">
            <a:avLst/>
          </a:prstGeom>
          <a:solidFill>
            <a:schemeClr val="accent2">
              <a:lumMod val="60000"/>
              <a:lumOff val="40000"/>
            </a:schemeClr>
          </a:solidFill>
        </p:spPr>
        <p:txBody>
          <a:bodyPr wrap="square" rtlCol="0">
            <a:spAutoFit/>
          </a:bodyPr>
          <a:lstStyle/>
          <a:p>
            <a:r>
              <a:rPr lang="en-US" sz="1200" dirty="0">
                <a:latin typeface="Courier New" pitchFamily="49" charset="0"/>
                <a:cs typeface="Courier New" pitchFamily="49" charset="0"/>
              </a:rPr>
              <a:t>the 14241</a:t>
            </a:r>
          </a:p>
          <a:p>
            <a:r>
              <a:rPr lang="en-US" sz="1200" dirty="0">
                <a:latin typeface="Courier New" pitchFamily="49" charset="0"/>
                <a:cs typeface="Courier New" pitchFamily="49" charset="0"/>
              </a:rPr>
              <a:t>and 8237</a:t>
            </a:r>
          </a:p>
          <a:p>
            <a:r>
              <a:rPr lang="en-US" sz="1200" dirty="0">
                <a:latin typeface="Courier New" pitchFamily="49" charset="0"/>
                <a:cs typeface="Courier New" pitchFamily="49" charset="0"/>
              </a:rPr>
              <a:t>a 8182</a:t>
            </a:r>
          </a:p>
          <a:p>
            <a:r>
              <a:rPr lang="en-US" sz="1200" dirty="0">
                <a:latin typeface="Courier New" pitchFamily="49" charset="0"/>
                <a:cs typeface="Courier New" pitchFamily="49" charset="0"/>
              </a:rPr>
              <a:t>i 7001</a:t>
            </a:r>
          </a:p>
          <a:p>
            <a:r>
              <a:rPr lang="en-US" sz="1200" dirty="0">
                <a:latin typeface="Courier New" pitchFamily="49" charset="0"/>
                <a:cs typeface="Courier New" pitchFamily="49" charset="0"/>
              </a:rPr>
              <a:t>to 6727</a:t>
            </a:r>
          </a:p>
          <a:p>
            <a:r>
              <a:rPr lang="en-US" sz="1200" dirty="0">
                <a:latin typeface="Courier New" pitchFamily="49" charset="0"/>
                <a:cs typeface="Courier New" pitchFamily="49" charset="0"/>
              </a:rPr>
              <a:t>of 4874</a:t>
            </a:r>
          </a:p>
          <a:p>
            <a:r>
              <a:rPr lang="en-US" sz="1200" dirty="0">
                <a:latin typeface="Courier New" pitchFamily="49" charset="0"/>
                <a:cs typeface="Courier New" pitchFamily="49" charset="0"/>
              </a:rPr>
              <a:t>you 4515</a:t>
            </a:r>
          </a:p>
          <a:p>
            <a:r>
              <a:rPr lang="en-US" sz="1200" dirty="0">
                <a:latin typeface="Courier New" pitchFamily="49" charset="0"/>
                <a:cs typeface="Courier New" pitchFamily="49" charset="0"/>
              </a:rPr>
              <a:t>it 4308</a:t>
            </a:r>
          </a:p>
          <a:p>
            <a:r>
              <a:rPr lang="en-US" sz="1200" dirty="0">
                <a:latin typeface="Courier New" pitchFamily="49" charset="0"/>
                <a:cs typeface="Courier New" pitchFamily="49" charset="0"/>
              </a:rPr>
              <a:t>is 4016</a:t>
            </a:r>
          </a:p>
          <a:p>
            <a:r>
              <a:rPr lang="en-US" sz="1200" dirty="0">
                <a:latin typeface="Courier New" pitchFamily="49" charset="0"/>
                <a:cs typeface="Courier New" pitchFamily="49" charset="0"/>
              </a:rPr>
              <a:t>was 3791</a:t>
            </a:r>
          </a:p>
          <a:p>
            <a:r>
              <a:rPr lang="en-US" sz="1200" b="1" dirty="0">
                <a:solidFill>
                  <a:srgbClr val="FF0000"/>
                </a:solidFill>
                <a:latin typeface="Courier New" pitchFamily="49" charset="0"/>
                <a:cs typeface="Courier New" pitchFamily="49" charset="0"/>
              </a:rPr>
              <a:t>pastrami 3748</a:t>
            </a:r>
          </a:p>
          <a:p>
            <a:r>
              <a:rPr lang="en-US" sz="1200" dirty="0">
                <a:latin typeface="Courier New" pitchFamily="49" charset="0"/>
                <a:cs typeface="Courier New" pitchFamily="49" charset="0"/>
              </a:rPr>
              <a:t>in 3508</a:t>
            </a:r>
          </a:p>
          <a:p>
            <a:r>
              <a:rPr lang="en-US" sz="1200" dirty="0">
                <a:latin typeface="Courier New" pitchFamily="49" charset="0"/>
                <a:cs typeface="Courier New" pitchFamily="49" charset="0"/>
              </a:rPr>
              <a:t>for 3424</a:t>
            </a:r>
          </a:p>
          <a:p>
            <a:r>
              <a:rPr lang="en-US" sz="1200" b="1" dirty="0">
                <a:solidFill>
                  <a:srgbClr val="FF0000"/>
                </a:solidFill>
                <a:latin typeface="Courier New" pitchFamily="49" charset="0"/>
                <a:cs typeface="Courier New" pitchFamily="49" charset="0"/>
              </a:rPr>
              <a:t>sandwich 2928</a:t>
            </a:r>
          </a:p>
          <a:p>
            <a:r>
              <a:rPr lang="en-US" sz="1200" dirty="0">
                <a:latin typeface="Courier New" pitchFamily="49" charset="0"/>
                <a:cs typeface="Courier New" pitchFamily="49" charset="0"/>
              </a:rPr>
              <a:t>that 2728</a:t>
            </a:r>
          </a:p>
          <a:p>
            <a:r>
              <a:rPr lang="en-US" sz="1200" dirty="0">
                <a:latin typeface="Courier New" pitchFamily="49" charset="0"/>
                <a:cs typeface="Courier New" pitchFamily="49" charset="0"/>
              </a:rPr>
              <a:t>but 2715</a:t>
            </a:r>
          </a:p>
          <a:p>
            <a:r>
              <a:rPr lang="en-US" sz="1200" dirty="0">
                <a:latin typeface="Courier New" pitchFamily="49" charset="0"/>
                <a:cs typeface="Courier New" pitchFamily="49" charset="0"/>
              </a:rPr>
              <a:t>on 2247</a:t>
            </a:r>
          </a:p>
          <a:p>
            <a:r>
              <a:rPr lang="en-US" sz="1200" dirty="0">
                <a:latin typeface="Courier New" pitchFamily="49" charset="0"/>
                <a:cs typeface="Courier New" pitchFamily="49" charset="0"/>
              </a:rPr>
              <a:t>this 2099</a:t>
            </a:r>
          </a:p>
          <a:p>
            <a:r>
              <a:rPr lang="en-US" sz="1200" dirty="0">
                <a:latin typeface="Courier New" pitchFamily="49" charset="0"/>
                <a:cs typeface="Courier New" pitchFamily="49" charset="0"/>
              </a:rPr>
              <a:t>my 2064</a:t>
            </a:r>
          </a:p>
          <a:p>
            <a:r>
              <a:rPr lang="en-US" sz="1200" dirty="0">
                <a:latin typeface="Courier New" pitchFamily="49" charset="0"/>
                <a:cs typeface="Courier New" pitchFamily="49" charset="0"/>
              </a:rPr>
              <a:t>with 2040</a:t>
            </a:r>
          </a:p>
          <a:p>
            <a:r>
              <a:rPr lang="en-US" sz="1200" dirty="0">
                <a:latin typeface="Courier New" pitchFamily="49" charset="0"/>
                <a:cs typeface="Courier New" pitchFamily="49" charset="0"/>
              </a:rPr>
              <a:t>not 1655</a:t>
            </a:r>
          </a:p>
          <a:p>
            <a:r>
              <a:rPr lang="en-US" sz="1200" dirty="0">
                <a:latin typeface="Courier New" pitchFamily="49" charset="0"/>
                <a:cs typeface="Courier New" pitchFamily="49" charset="0"/>
              </a:rPr>
              <a:t>your 1622</a:t>
            </a:r>
          </a:p>
          <a:p>
            <a:r>
              <a:rPr lang="en-US" sz="1200" dirty="0">
                <a:latin typeface="Courier New" pitchFamily="49" charset="0"/>
                <a:cs typeface="Courier New" pitchFamily="49" charset="0"/>
              </a:rPr>
              <a:t>so 1610</a:t>
            </a:r>
          </a:p>
          <a:p>
            <a:r>
              <a:rPr lang="en-US" sz="1200" dirty="0">
                <a:latin typeface="Courier New" pitchFamily="49" charset="0"/>
                <a:cs typeface="Courier New" pitchFamily="49" charset="0"/>
              </a:rPr>
              <a:t>have 1585</a:t>
            </a:r>
          </a:p>
        </p:txBody>
      </p:sp>
      <p:sp>
        <p:nvSpPr>
          <p:cNvPr id="8" name="TextBox 7"/>
          <p:cNvSpPr txBox="1"/>
          <p:nvPr/>
        </p:nvSpPr>
        <p:spPr>
          <a:xfrm>
            <a:off x="5606093" y="5560368"/>
            <a:ext cx="5078634" cy="461665"/>
          </a:xfrm>
          <a:prstGeom prst="rect">
            <a:avLst/>
          </a:prstGeom>
          <a:solidFill>
            <a:srgbClr val="FFFF00"/>
          </a:solidFill>
        </p:spPr>
        <p:txBody>
          <a:bodyPr wrap="none" rtlCol="0">
            <a:spAutoFit/>
          </a:bodyPr>
          <a:lstStyle/>
          <a:p>
            <a:r>
              <a:rPr lang="en-US" sz="2400" dirty="0"/>
              <a:t>Most frequent words are </a:t>
            </a:r>
            <a:r>
              <a:rPr lang="en-US" sz="2400" dirty="0">
                <a:solidFill>
                  <a:srgbClr val="FF0000"/>
                </a:solidFill>
              </a:rPr>
              <a:t>stop words</a:t>
            </a:r>
          </a:p>
        </p:txBody>
      </p:sp>
    </p:spTree>
    <p:extLst>
      <p:ext uri="{BB962C8B-B14F-4D97-AF65-F5344CB8AC3E}">
        <p14:creationId xmlns:p14="http://schemas.microsoft.com/office/powerpoint/2010/main" val="2016160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Second cut</a:t>
            </a:r>
          </a:p>
        </p:txBody>
      </p:sp>
      <p:sp>
        <p:nvSpPr>
          <p:cNvPr id="3" name="Content Placeholder 2"/>
          <p:cNvSpPr>
            <a:spLocks noGrp="1"/>
          </p:cNvSpPr>
          <p:nvPr>
            <p:ph idx="1"/>
          </p:nvPr>
        </p:nvSpPr>
        <p:spPr/>
        <p:txBody>
          <a:bodyPr/>
          <a:lstStyle/>
          <a:p>
            <a:r>
              <a:rPr lang="en-US" dirty="0"/>
              <a:t>Remove stop words</a:t>
            </a:r>
          </a:p>
          <a:p>
            <a:pPr lvl="1"/>
            <a:r>
              <a:rPr lang="en-US" dirty="0"/>
              <a:t>Stop-word lists can be found online.</a:t>
            </a:r>
          </a:p>
        </p:txBody>
      </p:sp>
      <p:sp>
        <p:nvSpPr>
          <p:cNvPr id="9" name="TextBox 8"/>
          <p:cNvSpPr txBox="1"/>
          <p:nvPr/>
        </p:nvSpPr>
        <p:spPr>
          <a:xfrm>
            <a:off x="533400" y="2783681"/>
            <a:ext cx="10972800" cy="3693319"/>
          </a:xfrm>
          <a:prstGeom prst="rect">
            <a:avLst/>
          </a:prstGeom>
          <a:noFill/>
        </p:spPr>
        <p:txBody>
          <a:bodyPr wrap="square" rtlCol="0">
            <a:spAutoFit/>
          </a:bodyPr>
          <a:lstStyle/>
          <a:p>
            <a:r>
              <a:rPr lang="en-US" dirty="0">
                <a:latin typeface="Courier New" pitchFamily="49" charset="0"/>
                <a:cs typeface="Courier New" pitchFamily="49" charset="0"/>
              </a:rPr>
              <a:t>a,about,above,after,again,against,all,am,an,and,any,are,aren't,as,at,be,because,been,before,being,below,between,both,but,by,can't,cannot,could,couldn't,did,didn't,do,does,doesn't,doing,don't,down,during,each,few,for,from,further,had,hadn't,has,hasn't,have,haven't,having,he,he'd,he'll,he's,her,here,here's,hers,herself,him,himself,his,how,how's,i,i'd,i'll,i'm,i've,if,in,into,is,isn't,it,it's,its,itself,let's,me,more,most,mustn't,my,myself,no,nor,not,of,off,on,once,only,or,other,ought,our,ours,ourselves,out,over,own,same,shan't,she,she'd,she'll,she's,should,shouldn't,so,some,such,than,that,that's,the,their,theirs,them,themselves,then,there,there's,these,they,they'd,they'll,they're,they've,this,those,through,to,too,under,until,up,very,was,wasn't,we,we'd,we'll,we're,we've,were,weren't,what,what's,when,when's,where,where's,which,while,who,who's,whom,why,why's,with,won't,would,wouldn't,you,you'd,you'll,you're,you've,your,yours,yourself,yourselves,</a:t>
            </a:r>
          </a:p>
        </p:txBody>
      </p:sp>
    </p:spTree>
    <p:extLst>
      <p:ext uri="{BB962C8B-B14F-4D97-AF65-F5344CB8AC3E}">
        <p14:creationId xmlns:p14="http://schemas.microsoft.com/office/powerpoint/2010/main" val="12967756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Relational data</a:t>
            </a:r>
          </a:p>
        </p:txBody>
      </p:sp>
      <p:sp>
        <p:nvSpPr>
          <p:cNvPr id="6" name="Content Placeholder 5"/>
          <p:cNvSpPr>
            <a:spLocks noGrp="1"/>
          </p:cNvSpPr>
          <p:nvPr>
            <p:ph idx="1"/>
          </p:nvPr>
        </p:nvSpPr>
        <p:spPr>
          <a:xfrm>
            <a:off x="457199" y="1600200"/>
            <a:ext cx="6202361" cy="5105400"/>
          </a:xfrm>
        </p:spPr>
        <p:txBody>
          <a:bodyPr>
            <a:normAutofit fontScale="92500" lnSpcReduction="20000"/>
          </a:bodyPr>
          <a:lstStyle/>
          <a:p>
            <a:r>
              <a:rPr lang="en-US" dirty="0"/>
              <a:t>The term comes from </a:t>
            </a:r>
            <a:r>
              <a:rPr lang="en-US" dirty="0" err="1">
                <a:solidFill>
                  <a:srgbClr val="FF0000"/>
                </a:solidFill>
              </a:rPr>
              <a:t>DataBases</a:t>
            </a:r>
            <a:r>
              <a:rPr lang="en-US" dirty="0"/>
              <a:t>, where we assume data is stored in a </a:t>
            </a:r>
            <a:r>
              <a:rPr lang="en-US" dirty="0">
                <a:solidFill>
                  <a:srgbClr val="FF0000"/>
                </a:solidFill>
              </a:rPr>
              <a:t>relational table</a:t>
            </a:r>
            <a:r>
              <a:rPr lang="en-US" dirty="0"/>
              <a:t> with a fixed schema (fixed set of attributes)</a:t>
            </a:r>
          </a:p>
          <a:p>
            <a:pPr lvl="1"/>
            <a:r>
              <a:rPr lang="en-US" dirty="0"/>
              <a:t>In Databases, it is usually assumed that the table is </a:t>
            </a:r>
            <a:r>
              <a:rPr lang="en-US" dirty="0">
                <a:solidFill>
                  <a:srgbClr val="0070C0"/>
                </a:solidFill>
              </a:rPr>
              <a:t>dense</a:t>
            </a:r>
            <a:r>
              <a:rPr lang="en-US" dirty="0"/>
              <a:t> (few null values)</a:t>
            </a:r>
          </a:p>
          <a:p>
            <a:endParaRPr lang="en-US" dirty="0"/>
          </a:p>
          <a:p>
            <a:r>
              <a:rPr lang="en-US" dirty="0"/>
              <a:t>There are a lot of data in this form</a:t>
            </a:r>
          </a:p>
          <a:p>
            <a:pPr lvl="1"/>
            <a:r>
              <a:rPr lang="en-US" dirty="0"/>
              <a:t>E.g., census data</a:t>
            </a:r>
          </a:p>
          <a:p>
            <a:endParaRPr lang="en-US" dirty="0"/>
          </a:p>
          <a:p>
            <a:r>
              <a:rPr lang="en-US" dirty="0"/>
              <a:t>There are also a lot of data which do not fit well in this form</a:t>
            </a:r>
          </a:p>
          <a:p>
            <a:pPr lvl="1"/>
            <a:r>
              <a:rPr lang="en-US" dirty="0">
                <a:solidFill>
                  <a:srgbClr val="0070C0"/>
                </a:solidFill>
              </a:rPr>
              <a:t>Sparse</a:t>
            </a:r>
            <a:r>
              <a:rPr lang="en-US" dirty="0"/>
              <a:t> data: Many missing values</a:t>
            </a:r>
          </a:p>
          <a:p>
            <a:pPr lvl="1"/>
            <a:r>
              <a:rPr lang="en-US" dirty="0"/>
              <a:t>Not easy to define a fixed schema</a:t>
            </a:r>
          </a:p>
        </p:txBody>
      </p:sp>
      <p:grpSp>
        <p:nvGrpSpPr>
          <p:cNvPr id="13" name="Group 16"/>
          <p:cNvGrpSpPr>
            <a:grpSpLocks/>
          </p:cNvGrpSpPr>
          <p:nvPr/>
        </p:nvGrpSpPr>
        <p:grpSpPr bwMode="auto">
          <a:xfrm>
            <a:off x="8318389" y="2057400"/>
            <a:ext cx="3797411" cy="4572000"/>
            <a:chOff x="3415" y="1104"/>
            <a:chExt cx="2167" cy="2621"/>
          </a:xfrm>
        </p:grpSpPr>
        <p:graphicFrame>
          <p:nvGraphicFramePr>
            <p:cNvPr id="14" name="Object 10"/>
            <p:cNvGraphicFramePr>
              <a:graphicFrameLocks noChangeAspect="1"/>
            </p:cNvGraphicFramePr>
            <p:nvPr>
              <p:extLst>
                <p:ext uri="{D42A27DB-BD31-4B8C-83A1-F6EECF244321}">
                  <p14:modId xmlns:p14="http://schemas.microsoft.com/office/powerpoint/2010/main" val="2237198766"/>
                </p:ext>
              </p:extLst>
            </p:nvPr>
          </p:nvGraphicFramePr>
          <p:xfrm>
            <a:off x="3415" y="1409"/>
            <a:ext cx="2167" cy="2316"/>
          </p:xfrm>
          <a:graphic>
            <a:graphicData uri="http://schemas.openxmlformats.org/presentationml/2006/ole">
              <mc:AlternateContent xmlns:mc="http://schemas.openxmlformats.org/markup-compatibility/2006">
                <mc:Choice xmlns:v="urn:schemas-microsoft-com:vml" Requires="v">
                  <p:oleObj spid="_x0000_s43083" name="Document" r:id="rId3" imgW="5416355" imgH="5776939" progId="Word.Document.8">
                    <p:embed/>
                  </p:oleObj>
                </mc:Choice>
                <mc:Fallback>
                  <p:oleObj name="Document" r:id="rId3" imgW="5416355" imgH="5776939" progId="Word.Document.8">
                    <p:embed/>
                    <p:pic>
                      <p:nvPicPr>
                        <p:cNvPr id="0" name=""/>
                        <p:cNvPicPr>
                          <a:picLocks noChangeAspect="1" noChangeArrowheads="1"/>
                        </p:cNvPicPr>
                        <p:nvPr/>
                      </p:nvPicPr>
                      <p:blipFill>
                        <a:blip r:embed="rId4"/>
                        <a:srcRect/>
                        <a:stretch>
                          <a:fillRect/>
                        </a:stretch>
                      </p:blipFill>
                      <p:spPr bwMode="auto">
                        <a:xfrm>
                          <a:off x="3415" y="1409"/>
                          <a:ext cx="2167" cy="23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5" name="AutoShape 12"/>
            <p:cNvSpPr>
              <a:spLocks/>
            </p:cNvSpPr>
            <p:nvPr/>
          </p:nvSpPr>
          <p:spPr bwMode="auto">
            <a:xfrm rot="5400000">
              <a:off x="4340" y="240"/>
              <a:ext cx="240" cy="1968"/>
            </a:xfrm>
            <a:prstGeom prst="leftBrace">
              <a:avLst>
                <a:gd name="adj1" fmla="val 68333"/>
                <a:gd name="adj2" fmla="val 50000"/>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000"/>
            </a:p>
          </p:txBody>
        </p:sp>
      </p:grpSp>
      <p:sp>
        <p:nvSpPr>
          <p:cNvPr id="16" name="Text Box 14"/>
          <p:cNvSpPr txBox="1">
            <a:spLocks noChangeArrowheads="1"/>
          </p:cNvSpPr>
          <p:nvPr/>
        </p:nvSpPr>
        <p:spPr bwMode="auto">
          <a:xfrm>
            <a:off x="8489155" y="1684234"/>
            <a:ext cx="297338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dirty="0">
                <a:solidFill>
                  <a:srgbClr val="FF0000"/>
                </a:solidFill>
              </a:rPr>
              <a:t>Attributes = Table columns</a:t>
            </a:r>
          </a:p>
        </p:txBody>
      </p:sp>
      <p:sp>
        <p:nvSpPr>
          <p:cNvPr id="17" name="AutoShape 15"/>
          <p:cNvSpPr>
            <a:spLocks/>
          </p:cNvSpPr>
          <p:nvPr/>
        </p:nvSpPr>
        <p:spPr bwMode="auto">
          <a:xfrm>
            <a:off x="7916861" y="2971800"/>
            <a:ext cx="381000" cy="3124200"/>
          </a:xfrm>
          <a:prstGeom prst="leftBrace">
            <a:avLst>
              <a:gd name="adj1" fmla="val 68333"/>
              <a:gd name="adj2" fmla="val 50000"/>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 name="Text Box 17"/>
          <p:cNvSpPr txBox="1">
            <a:spLocks noChangeArrowheads="1"/>
          </p:cNvSpPr>
          <p:nvPr/>
        </p:nvSpPr>
        <p:spPr bwMode="auto">
          <a:xfrm>
            <a:off x="6659561" y="4087813"/>
            <a:ext cx="13716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dirty="0">
                <a:solidFill>
                  <a:srgbClr val="FF0000"/>
                </a:solidFill>
              </a:rPr>
              <a:t>Objects = Table rows</a:t>
            </a:r>
          </a:p>
        </p:txBody>
      </p:sp>
      <p:sp>
        <p:nvSpPr>
          <p:cNvPr id="19" name="TextBox 18"/>
          <p:cNvSpPr txBox="1"/>
          <p:nvPr/>
        </p:nvSpPr>
        <p:spPr>
          <a:xfrm>
            <a:off x="8266086" y="1168911"/>
            <a:ext cx="3419526" cy="400110"/>
          </a:xfrm>
          <a:prstGeom prst="rect">
            <a:avLst/>
          </a:prstGeom>
          <a:noFill/>
        </p:spPr>
        <p:txBody>
          <a:bodyPr wrap="none" rtlCol="0">
            <a:spAutoFit/>
          </a:bodyPr>
          <a:lstStyle/>
          <a:p>
            <a:r>
              <a:rPr lang="en-US" sz="2000" dirty="0">
                <a:solidFill>
                  <a:srgbClr val="0070C0"/>
                </a:solidFill>
              </a:rPr>
              <a:t>Example of a relational table</a:t>
            </a:r>
          </a:p>
        </p:txBody>
      </p:sp>
    </p:spTree>
    <p:extLst>
      <p:ext uri="{BB962C8B-B14F-4D97-AF65-F5344CB8AC3E}">
        <p14:creationId xmlns:p14="http://schemas.microsoft.com/office/powerpoint/2010/main" val="353271643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Second cut</a:t>
            </a:r>
          </a:p>
        </p:txBody>
      </p:sp>
      <p:sp>
        <p:nvSpPr>
          <p:cNvPr id="3" name="Content Placeholder 2"/>
          <p:cNvSpPr>
            <a:spLocks noGrp="1"/>
          </p:cNvSpPr>
          <p:nvPr>
            <p:ph idx="1"/>
          </p:nvPr>
        </p:nvSpPr>
        <p:spPr/>
        <p:txBody>
          <a:bodyPr/>
          <a:lstStyle/>
          <a:p>
            <a:r>
              <a:rPr lang="en-US" dirty="0"/>
              <a:t>Remove stop words</a:t>
            </a:r>
          </a:p>
          <a:p>
            <a:pPr lvl="1"/>
            <a:r>
              <a:rPr lang="en-US" dirty="0"/>
              <a:t>Stop-word lists can be found online.</a:t>
            </a:r>
          </a:p>
        </p:txBody>
      </p:sp>
      <p:sp>
        <p:nvSpPr>
          <p:cNvPr id="4" name="TextBox 3"/>
          <p:cNvSpPr txBox="1"/>
          <p:nvPr/>
        </p:nvSpPr>
        <p:spPr>
          <a:xfrm>
            <a:off x="2057400" y="2590800"/>
            <a:ext cx="2057400" cy="3970318"/>
          </a:xfrm>
          <a:prstGeom prst="rect">
            <a:avLst/>
          </a:prstGeom>
          <a:solidFill>
            <a:schemeClr val="accent6">
              <a:lumMod val="60000"/>
              <a:lumOff val="40000"/>
            </a:schemeClr>
          </a:solidFill>
        </p:spPr>
        <p:txBody>
          <a:bodyPr wrap="square" rtlCol="0">
            <a:spAutoFit/>
          </a:bodyPr>
          <a:lstStyle/>
          <a:p>
            <a:r>
              <a:rPr lang="en-US" sz="1200" dirty="0">
                <a:latin typeface="Courier New" pitchFamily="49" charset="0"/>
                <a:cs typeface="Courier New" pitchFamily="49" charset="0"/>
              </a:rPr>
              <a:t>ramen 8572</a:t>
            </a:r>
          </a:p>
          <a:p>
            <a:r>
              <a:rPr lang="en-US" sz="1200" dirty="0">
                <a:latin typeface="Courier New" pitchFamily="49" charset="0"/>
                <a:cs typeface="Courier New" pitchFamily="49" charset="0"/>
              </a:rPr>
              <a:t>pork 4152</a:t>
            </a:r>
          </a:p>
          <a:p>
            <a:r>
              <a:rPr lang="en-US" sz="1200" dirty="0">
                <a:latin typeface="Courier New" pitchFamily="49" charset="0"/>
                <a:cs typeface="Courier New" pitchFamily="49" charset="0"/>
              </a:rPr>
              <a:t>wait 3195</a:t>
            </a:r>
          </a:p>
          <a:p>
            <a:r>
              <a:rPr lang="en-US" sz="1200" dirty="0">
                <a:latin typeface="Courier New" pitchFamily="49" charset="0"/>
                <a:cs typeface="Courier New" pitchFamily="49" charset="0"/>
              </a:rPr>
              <a:t>good 2867</a:t>
            </a:r>
          </a:p>
          <a:p>
            <a:r>
              <a:rPr lang="en-US" sz="1200" dirty="0">
                <a:latin typeface="Courier New" pitchFamily="49" charset="0"/>
                <a:cs typeface="Courier New" pitchFamily="49" charset="0"/>
              </a:rPr>
              <a:t>place 2361</a:t>
            </a:r>
          </a:p>
          <a:p>
            <a:r>
              <a:rPr lang="en-US" sz="1200" dirty="0">
                <a:latin typeface="Courier New" pitchFamily="49" charset="0"/>
                <a:cs typeface="Courier New" pitchFamily="49" charset="0"/>
              </a:rPr>
              <a:t>noodles 2279</a:t>
            </a:r>
          </a:p>
          <a:p>
            <a:r>
              <a:rPr lang="en-US" sz="1200" dirty="0" err="1">
                <a:latin typeface="Courier New" pitchFamily="49" charset="0"/>
                <a:cs typeface="Courier New" pitchFamily="49" charset="0"/>
              </a:rPr>
              <a:t>ippudo</a:t>
            </a:r>
            <a:r>
              <a:rPr lang="en-US" sz="1200" dirty="0">
                <a:latin typeface="Courier New" pitchFamily="49" charset="0"/>
                <a:cs typeface="Courier New" pitchFamily="49" charset="0"/>
              </a:rPr>
              <a:t> 2261</a:t>
            </a:r>
          </a:p>
          <a:p>
            <a:r>
              <a:rPr lang="en-US" sz="1200" dirty="0">
                <a:latin typeface="Courier New" pitchFamily="49" charset="0"/>
                <a:cs typeface="Courier New" pitchFamily="49" charset="0"/>
              </a:rPr>
              <a:t>buns 2251</a:t>
            </a:r>
          </a:p>
          <a:p>
            <a:r>
              <a:rPr lang="en-US" sz="1200" dirty="0">
                <a:latin typeface="Courier New" pitchFamily="49" charset="0"/>
                <a:cs typeface="Courier New" pitchFamily="49" charset="0"/>
              </a:rPr>
              <a:t>broth 2041</a:t>
            </a:r>
          </a:p>
          <a:p>
            <a:r>
              <a:rPr lang="en-US" sz="1200" dirty="0">
                <a:latin typeface="Courier New" pitchFamily="49" charset="0"/>
                <a:cs typeface="Courier New" pitchFamily="49" charset="0"/>
              </a:rPr>
              <a:t>like 1902</a:t>
            </a:r>
          </a:p>
          <a:p>
            <a:r>
              <a:rPr lang="en-US" sz="1200" dirty="0">
                <a:latin typeface="Courier New" pitchFamily="49" charset="0"/>
                <a:cs typeface="Courier New" pitchFamily="49" charset="0"/>
              </a:rPr>
              <a:t>just 1896</a:t>
            </a:r>
          </a:p>
          <a:p>
            <a:r>
              <a:rPr lang="en-US" sz="1200" dirty="0">
                <a:latin typeface="Courier New" pitchFamily="49" charset="0"/>
                <a:cs typeface="Courier New" pitchFamily="49" charset="0"/>
              </a:rPr>
              <a:t>get 1641</a:t>
            </a:r>
          </a:p>
          <a:p>
            <a:r>
              <a:rPr lang="en-US" sz="1200" dirty="0">
                <a:latin typeface="Courier New" pitchFamily="49" charset="0"/>
                <a:cs typeface="Courier New" pitchFamily="49" charset="0"/>
              </a:rPr>
              <a:t>time 1613</a:t>
            </a:r>
          </a:p>
          <a:p>
            <a:r>
              <a:rPr lang="en-US" sz="1200" dirty="0">
                <a:latin typeface="Courier New" pitchFamily="49" charset="0"/>
                <a:cs typeface="Courier New" pitchFamily="49" charset="0"/>
              </a:rPr>
              <a:t>one 1460</a:t>
            </a:r>
          </a:p>
          <a:p>
            <a:r>
              <a:rPr lang="en-US" sz="1200" dirty="0">
                <a:latin typeface="Courier New" pitchFamily="49" charset="0"/>
                <a:cs typeface="Courier New" pitchFamily="49" charset="0"/>
              </a:rPr>
              <a:t>really 1437</a:t>
            </a:r>
          </a:p>
          <a:p>
            <a:r>
              <a:rPr lang="en-US" sz="1200" dirty="0">
                <a:latin typeface="Courier New" pitchFamily="49" charset="0"/>
                <a:cs typeface="Courier New" pitchFamily="49" charset="0"/>
              </a:rPr>
              <a:t>go 1366</a:t>
            </a:r>
          </a:p>
          <a:p>
            <a:r>
              <a:rPr lang="en-US" sz="1200" dirty="0">
                <a:latin typeface="Courier New" pitchFamily="49" charset="0"/>
                <a:cs typeface="Courier New" pitchFamily="49" charset="0"/>
              </a:rPr>
              <a:t>food 1296</a:t>
            </a:r>
          </a:p>
          <a:p>
            <a:r>
              <a:rPr lang="en-US" sz="1200" dirty="0">
                <a:latin typeface="Courier New" pitchFamily="49" charset="0"/>
                <a:cs typeface="Courier New" pitchFamily="49" charset="0"/>
              </a:rPr>
              <a:t>bowl 1272</a:t>
            </a:r>
          </a:p>
          <a:p>
            <a:r>
              <a:rPr lang="en-US" sz="1200" dirty="0">
                <a:latin typeface="Courier New" pitchFamily="49" charset="0"/>
                <a:cs typeface="Courier New" pitchFamily="49" charset="0"/>
              </a:rPr>
              <a:t>can 1256</a:t>
            </a:r>
          </a:p>
          <a:p>
            <a:r>
              <a:rPr lang="en-US" sz="1200" dirty="0">
                <a:latin typeface="Courier New" pitchFamily="49" charset="0"/>
                <a:cs typeface="Courier New" pitchFamily="49" charset="0"/>
              </a:rPr>
              <a:t>great 1172</a:t>
            </a:r>
          </a:p>
          <a:p>
            <a:r>
              <a:rPr lang="en-US" sz="1200" dirty="0">
                <a:latin typeface="Courier New" pitchFamily="49" charset="0"/>
                <a:cs typeface="Courier New" pitchFamily="49" charset="0"/>
              </a:rPr>
              <a:t>best 1167</a:t>
            </a:r>
          </a:p>
        </p:txBody>
      </p:sp>
      <p:sp>
        <p:nvSpPr>
          <p:cNvPr id="5" name="TextBox 4"/>
          <p:cNvSpPr txBox="1"/>
          <p:nvPr/>
        </p:nvSpPr>
        <p:spPr>
          <a:xfrm>
            <a:off x="4114800" y="2612571"/>
            <a:ext cx="1828800" cy="3970318"/>
          </a:xfrm>
          <a:prstGeom prst="rect">
            <a:avLst/>
          </a:prstGeom>
          <a:solidFill>
            <a:schemeClr val="accent5">
              <a:lumMod val="60000"/>
              <a:lumOff val="40000"/>
            </a:schemeClr>
          </a:solidFill>
        </p:spPr>
        <p:txBody>
          <a:bodyPr wrap="square" rtlCol="0">
            <a:spAutoFit/>
          </a:bodyPr>
          <a:lstStyle/>
          <a:p>
            <a:r>
              <a:rPr lang="en-US" sz="1200" dirty="0">
                <a:latin typeface="Courier New" pitchFamily="49" charset="0"/>
                <a:cs typeface="Courier New" pitchFamily="49" charset="0"/>
              </a:rPr>
              <a:t>burger 4340</a:t>
            </a:r>
          </a:p>
          <a:p>
            <a:r>
              <a:rPr lang="en-US" sz="1200" dirty="0">
                <a:latin typeface="Courier New" pitchFamily="49" charset="0"/>
                <a:cs typeface="Courier New" pitchFamily="49" charset="0"/>
              </a:rPr>
              <a:t>shack 3291</a:t>
            </a:r>
          </a:p>
          <a:p>
            <a:r>
              <a:rPr lang="en-US" sz="1200" dirty="0">
                <a:latin typeface="Courier New" pitchFamily="49" charset="0"/>
                <a:cs typeface="Courier New" pitchFamily="49" charset="0"/>
              </a:rPr>
              <a:t>shake 3221</a:t>
            </a:r>
          </a:p>
          <a:p>
            <a:r>
              <a:rPr lang="en-US" sz="1200" dirty="0">
                <a:latin typeface="Courier New" pitchFamily="49" charset="0"/>
                <a:cs typeface="Courier New" pitchFamily="49" charset="0"/>
              </a:rPr>
              <a:t>line 2397</a:t>
            </a:r>
          </a:p>
          <a:p>
            <a:r>
              <a:rPr lang="en-US" sz="1200" dirty="0">
                <a:latin typeface="Courier New" pitchFamily="49" charset="0"/>
                <a:cs typeface="Courier New" pitchFamily="49" charset="0"/>
              </a:rPr>
              <a:t>fries 2260</a:t>
            </a:r>
          </a:p>
          <a:p>
            <a:r>
              <a:rPr lang="en-US" sz="1200" dirty="0">
                <a:latin typeface="Courier New" pitchFamily="49" charset="0"/>
                <a:cs typeface="Courier New" pitchFamily="49" charset="0"/>
              </a:rPr>
              <a:t>good 1920</a:t>
            </a:r>
          </a:p>
          <a:p>
            <a:r>
              <a:rPr lang="en-US" sz="1200" dirty="0">
                <a:latin typeface="Courier New" pitchFamily="49" charset="0"/>
                <a:cs typeface="Courier New" pitchFamily="49" charset="0"/>
              </a:rPr>
              <a:t>burgers 1643</a:t>
            </a:r>
          </a:p>
          <a:p>
            <a:r>
              <a:rPr lang="en-US" sz="1200" dirty="0">
                <a:latin typeface="Courier New" pitchFamily="49" charset="0"/>
                <a:cs typeface="Courier New" pitchFamily="49" charset="0"/>
              </a:rPr>
              <a:t>wait 1508</a:t>
            </a:r>
          </a:p>
          <a:p>
            <a:r>
              <a:rPr lang="en-US" sz="1200" dirty="0">
                <a:latin typeface="Courier New" pitchFamily="49" charset="0"/>
                <a:cs typeface="Courier New" pitchFamily="49" charset="0"/>
              </a:rPr>
              <a:t>just 1412</a:t>
            </a:r>
          </a:p>
          <a:p>
            <a:r>
              <a:rPr lang="en-US" sz="1200" dirty="0">
                <a:latin typeface="Courier New" pitchFamily="49" charset="0"/>
                <a:cs typeface="Courier New" pitchFamily="49" charset="0"/>
              </a:rPr>
              <a:t>cheese 1307</a:t>
            </a:r>
          </a:p>
          <a:p>
            <a:r>
              <a:rPr lang="en-US" sz="1200" dirty="0">
                <a:latin typeface="Courier New" pitchFamily="49" charset="0"/>
                <a:cs typeface="Courier New" pitchFamily="49" charset="0"/>
              </a:rPr>
              <a:t>like 1204</a:t>
            </a:r>
          </a:p>
          <a:p>
            <a:r>
              <a:rPr lang="en-US" sz="1200" dirty="0">
                <a:latin typeface="Courier New" pitchFamily="49" charset="0"/>
                <a:cs typeface="Courier New" pitchFamily="49" charset="0"/>
              </a:rPr>
              <a:t>food 1175</a:t>
            </a:r>
          </a:p>
          <a:p>
            <a:r>
              <a:rPr lang="en-US" sz="1200" dirty="0">
                <a:latin typeface="Courier New" pitchFamily="49" charset="0"/>
                <a:cs typeface="Courier New" pitchFamily="49" charset="0"/>
              </a:rPr>
              <a:t>get 1162</a:t>
            </a:r>
          </a:p>
          <a:p>
            <a:r>
              <a:rPr lang="en-US" sz="1200" dirty="0">
                <a:latin typeface="Courier New" pitchFamily="49" charset="0"/>
                <a:cs typeface="Courier New" pitchFamily="49" charset="0"/>
              </a:rPr>
              <a:t>place 1159</a:t>
            </a:r>
          </a:p>
          <a:p>
            <a:r>
              <a:rPr lang="en-US" sz="1200" dirty="0">
                <a:latin typeface="Courier New" pitchFamily="49" charset="0"/>
                <a:cs typeface="Courier New" pitchFamily="49" charset="0"/>
              </a:rPr>
              <a:t>one 1118</a:t>
            </a:r>
          </a:p>
          <a:p>
            <a:r>
              <a:rPr lang="en-US" sz="1200" dirty="0">
                <a:latin typeface="Courier New" pitchFamily="49" charset="0"/>
                <a:cs typeface="Courier New" pitchFamily="49" charset="0"/>
              </a:rPr>
              <a:t>long 1013</a:t>
            </a:r>
          </a:p>
          <a:p>
            <a:r>
              <a:rPr lang="en-US" sz="1200" dirty="0">
                <a:latin typeface="Courier New" pitchFamily="49" charset="0"/>
                <a:cs typeface="Courier New" pitchFamily="49" charset="0"/>
              </a:rPr>
              <a:t>go 995</a:t>
            </a:r>
          </a:p>
          <a:p>
            <a:r>
              <a:rPr lang="en-US" sz="1200" dirty="0">
                <a:latin typeface="Courier New" pitchFamily="49" charset="0"/>
                <a:cs typeface="Courier New" pitchFamily="49" charset="0"/>
              </a:rPr>
              <a:t>time 951</a:t>
            </a:r>
          </a:p>
          <a:p>
            <a:r>
              <a:rPr lang="en-US" sz="1200" dirty="0">
                <a:latin typeface="Courier New" pitchFamily="49" charset="0"/>
                <a:cs typeface="Courier New" pitchFamily="49" charset="0"/>
              </a:rPr>
              <a:t>park 887</a:t>
            </a:r>
          </a:p>
          <a:p>
            <a:r>
              <a:rPr lang="en-US" sz="1200" dirty="0">
                <a:latin typeface="Courier New" pitchFamily="49" charset="0"/>
                <a:cs typeface="Courier New" pitchFamily="49" charset="0"/>
              </a:rPr>
              <a:t>can 860</a:t>
            </a:r>
          </a:p>
          <a:p>
            <a:r>
              <a:rPr lang="en-US" sz="1200" dirty="0">
                <a:latin typeface="Courier New" pitchFamily="49" charset="0"/>
                <a:cs typeface="Courier New" pitchFamily="49" charset="0"/>
              </a:rPr>
              <a:t>best 849</a:t>
            </a:r>
          </a:p>
        </p:txBody>
      </p:sp>
      <p:sp>
        <p:nvSpPr>
          <p:cNvPr id="6" name="TextBox 5"/>
          <p:cNvSpPr txBox="1"/>
          <p:nvPr/>
        </p:nvSpPr>
        <p:spPr>
          <a:xfrm>
            <a:off x="5943600" y="2623457"/>
            <a:ext cx="1828800" cy="4154984"/>
          </a:xfrm>
          <a:prstGeom prst="rect">
            <a:avLst/>
          </a:prstGeom>
          <a:solidFill>
            <a:schemeClr val="accent3">
              <a:lumMod val="60000"/>
              <a:lumOff val="40000"/>
            </a:schemeClr>
          </a:solidFill>
        </p:spPr>
        <p:txBody>
          <a:bodyPr wrap="square" rtlCol="0">
            <a:spAutoFit/>
          </a:bodyPr>
          <a:lstStyle/>
          <a:p>
            <a:r>
              <a:rPr lang="en-US" sz="1200" dirty="0">
                <a:latin typeface="Courier New" pitchFamily="49" charset="0"/>
                <a:cs typeface="Courier New" pitchFamily="49" charset="0"/>
              </a:rPr>
              <a:t>sauce 4023</a:t>
            </a:r>
          </a:p>
          <a:p>
            <a:r>
              <a:rPr lang="en-US" sz="1200" dirty="0">
                <a:latin typeface="Courier New" pitchFamily="49" charset="0"/>
                <a:cs typeface="Courier New" pitchFamily="49" charset="0"/>
              </a:rPr>
              <a:t>food 2507</a:t>
            </a:r>
          </a:p>
          <a:p>
            <a:r>
              <a:rPr lang="en-US" sz="1200" dirty="0">
                <a:latin typeface="Courier New" pitchFamily="49" charset="0"/>
                <a:cs typeface="Courier New" pitchFamily="49" charset="0"/>
              </a:rPr>
              <a:t>cart 2239</a:t>
            </a:r>
          </a:p>
          <a:p>
            <a:r>
              <a:rPr lang="en-US" sz="1200" dirty="0">
                <a:latin typeface="Courier New" pitchFamily="49" charset="0"/>
                <a:cs typeface="Courier New" pitchFamily="49" charset="0"/>
              </a:rPr>
              <a:t>chicken 2238</a:t>
            </a:r>
          </a:p>
          <a:p>
            <a:r>
              <a:rPr lang="en-US" sz="1200" dirty="0">
                <a:latin typeface="Courier New" pitchFamily="49" charset="0"/>
                <a:cs typeface="Courier New" pitchFamily="49" charset="0"/>
              </a:rPr>
              <a:t>rice 2052</a:t>
            </a:r>
          </a:p>
          <a:p>
            <a:r>
              <a:rPr lang="en-US" sz="1200" dirty="0">
                <a:latin typeface="Courier New" pitchFamily="49" charset="0"/>
                <a:cs typeface="Courier New" pitchFamily="49" charset="0"/>
              </a:rPr>
              <a:t>hot 1835</a:t>
            </a:r>
          </a:p>
          <a:p>
            <a:r>
              <a:rPr lang="en-US" sz="1200" dirty="0">
                <a:latin typeface="Courier New" pitchFamily="49" charset="0"/>
                <a:cs typeface="Courier New" pitchFamily="49" charset="0"/>
              </a:rPr>
              <a:t>white 1782</a:t>
            </a:r>
          </a:p>
          <a:p>
            <a:r>
              <a:rPr lang="en-US" sz="1200" dirty="0">
                <a:latin typeface="Courier New" pitchFamily="49" charset="0"/>
                <a:cs typeface="Courier New" pitchFamily="49" charset="0"/>
              </a:rPr>
              <a:t>line 1755</a:t>
            </a:r>
          </a:p>
          <a:p>
            <a:r>
              <a:rPr lang="en-US" sz="1200" dirty="0">
                <a:latin typeface="Courier New" pitchFamily="49" charset="0"/>
                <a:cs typeface="Courier New" pitchFamily="49" charset="0"/>
              </a:rPr>
              <a:t>good 1629</a:t>
            </a:r>
          </a:p>
          <a:p>
            <a:r>
              <a:rPr lang="en-US" sz="1200" dirty="0">
                <a:latin typeface="Courier New" pitchFamily="49" charset="0"/>
                <a:cs typeface="Courier New" pitchFamily="49" charset="0"/>
              </a:rPr>
              <a:t>lamb 1422</a:t>
            </a:r>
          </a:p>
          <a:p>
            <a:r>
              <a:rPr lang="en-US" sz="1200" dirty="0">
                <a:latin typeface="Courier New" pitchFamily="49" charset="0"/>
                <a:cs typeface="Courier New" pitchFamily="49" charset="0"/>
              </a:rPr>
              <a:t>halal 1343</a:t>
            </a:r>
          </a:p>
          <a:p>
            <a:r>
              <a:rPr lang="en-US" sz="1200" dirty="0">
                <a:latin typeface="Courier New" pitchFamily="49" charset="0"/>
                <a:cs typeface="Courier New" pitchFamily="49" charset="0"/>
              </a:rPr>
              <a:t>just 1338</a:t>
            </a:r>
          </a:p>
          <a:p>
            <a:r>
              <a:rPr lang="en-US" sz="1200" dirty="0">
                <a:latin typeface="Courier New" pitchFamily="49" charset="0"/>
                <a:cs typeface="Courier New" pitchFamily="49" charset="0"/>
              </a:rPr>
              <a:t>get 1332</a:t>
            </a:r>
          </a:p>
          <a:p>
            <a:r>
              <a:rPr lang="en-US" sz="1200" dirty="0">
                <a:latin typeface="Courier New" pitchFamily="49" charset="0"/>
                <a:cs typeface="Courier New" pitchFamily="49" charset="0"/>
              </a:rPr>
              <a:t>one 1222</a:t>
            </a:r>
          </a:p>
          <a:p>
            <a:r>
              <a:rPr lang="en-US" sz="1200" dirty="0">
                <a:latin typeface="Courier New" pitchFamily="49" charset="0"/>
                <a:cs typeface="Courier New" pitchFamily="49" charset="0"/>
              </a:rPr>
              <a:t>like 1096</a:t>
            </a:r>
          </a:p>
          <a:p>
            <a:r>
              <a:rPr lang="en-US" sz="1200" dirty="0">
                <a:latin typeface="Courier New" pitchFamily="49" charset="0"/>
                <a:cs typeface="Courier New" pitchFamily="49" charset="0"/>
              </a:rPr>
              <a:t>place 1052</a:t>
            </a:r>
          </a:p>
          <a:p>
            <a:r>
              <a:rPr lang="en-US" sz="1200" dirty="0">
                <a:latin typeface="Courier New" pitchFamily="49" charset="0"/>
                <a:cs typeface="Courier New" pitchFamily="49" charset="0"/>
              </a:rPr>
              <a:t>go 965</a:t>
            </a:r>
          </a:p>
          <a:p>
            <a:r>
              <a:rPr lang="en-US" sz="1200" dirty="0">
                <a:latin typeface="Courier New" pitchFamily="49" charset="0"/>
                <a:cs typeface="Courier New" pitchFamily="49" charset="0"/>
              </a:rPr>
              <a:t>can 878</a:t>
            </a:r>
          </a:p>
          <a:p>
            <a:r>
              <a:rPr lang="en-US" sz="1200" dirty="0">
                <a:latin typeface="Courier New" pitchFamily="49" charset="0"/>
                <a:cs typeface="Courier New" pitchFamily="49" charset="0"/>
              </a:rPr>
              <a:t>night 832</a:t>
            </a:r>
          </a:p>
          <a:p>
            <a:r>
              <a:rPr lang="en-US" sz="1200" dirty="0">
                <a:latin typeface="Courier New" pitchFamily="49" charset="0"/>
                <a:cs typeface="Courier New" pitchFamily="49" charset="0"/>
              </a:rPr>
              <a:t>time 794</a:t>
            </a:r>
          </a:p>
          <a:p>
            <a:r>
              <a:rPr lang="en-US" sz="1200" dirty="0">
                <a:latin typeface="Courier New" pitchFamily="49" charset="0"/>
                <a:cs typeface="Courier New" pitchFamily="49" charset="0"/>
              </a:rPr>
              <a:t>long 792</a:t>
            </a:r>
          </a:p>
          <a:p>
            <a:r>
              <a:rPr lang="en-US" sz="1200" dirty="0">
                <a:latin typeface="Courier New" pitchFamily="49" charset="0"/>
                <a:cs typeface="Courier New" pitchFamily="49" charset="0"/>
              </a:rPr>
              <a:t>people 790</a:t>
            </a:r>
          </a:p>
        </p:txBody>
      </p:sp>
      <p:sp>
        <p:nvSpPr>
          <p:cNvPr id="7" name="TextBox 6"/>
          <p:cNvSpPr txBox="1"/>
          <p:nvPr/>
        </p:nvSpPr>
        <p:spPr>
          <a:xfrm>
            <a:off x="7772400" y="2645228"/>
            <a:ext cx="1817914" cy="3970318"/>
          </a:xfrm>
          <a:prstGeom prst="rect">
            <a:avLst/>
          </a:prstGeom>
          <a:solidFill>
            <a:schemeClr val="accent2">
              <a:lumMod val="60000"/>
              <a:lumOff val="40000"/>
            </a:schemeClr>
          </a:solidFill>
        </p:spPr>
        <p:txBody>
          <a:bodyPr wrap="square" rtlCol="0">
            <a:spAutoFit/>
          </a:bodyPr>
          <a:lstStyle/>
          <a:p>
            <a:r>
              <a:rPr lang="en-US" sz="1200" dirty="0">
                <a:latin typeface="Courier New" pitchFamily="49" charset="0"/>
                <a:cs typeface="Courier New" pitchFamily="49" charset="0"/>
              </a:rPr>
              <a:t>pastrami 3782</a:t>
            </a:r>
          </a:p>
          <a:p>
            <a:r>
              <a:rPr lang="en-US" sz="1200" dirty="0">
                <a:latin typeface="Courier New" pitchFamily="49" charset="0"/>
                <a:cs typeface="Courier New" pitchFamily="49" charset="0"/>
              </a:rPr>
              <a:t>sandwich 2934</a:t>
            </a:r>
          </a:p>
          <a:p>
            <a:r>
              <a:rPr lang="en-US" sz="1200" dirty="0">
                <a:latin typeface="Courier New" pitchFamily="49" charset="0"/>
                <a:cs typeface="Courier New" pitchFamily="49" charset="0"/>
              </a:rPr>
              <a:t>place 1480</a:t>
            </a:r>
          </a:p>
          <a:p>
            <a:r>
              <a:rPr lang="en-US" sz="1200" dirty="0">
                <a:latin typeface="Courier New" pitchFamily="49" charset="0"/>
                <a:cs typeface="Courier New" pitchFamily="49" charset="0"/>
              </a:rPr>
              <a:t>good 1341</a:t>
            </a:r>
          </a:p>
          <a:p>
            <a:r>
              <a:rPr lang="en-US" sz="1200" dirty="0">
                <a:latin typeface="Courier New" pitchFamily="49" charset="0"/>
                <a:cs typeface="Courier New" pitchFamily="49" charset="0"/>
              </a:rPr>
              <a:t>get 1251</a:t>
            </a:r>
          </a:p>
          <a:p>
            <a:r>
              <a:rPr lang="en-US" sz="1200" dirty="0" err="1">
                <a:latin typeface="Courier New" pitchFamily="49" charset="0"/>
                <a:cs typeface="Courier New" pitchFamily="49" charset="0"/>
              </a:rPr>
              <a:t>katz's</a:t>
            </a:r>
            <a:r>
              <a:rPr lang="en-US" sz="1200" dirty="0">
                <a:latin typeface="Courier New" pitchFamily="49" charset="0"/>
                <a:cs typeface="Courier New" pitchFamily="49" charset="0"/>
              </a:rPr>
              <a:t> 1223</a:t>
            </a:r>
          </a:p>
          <a:p>
            <a:r>
              <a:rPr lang="en-US" sz="1200" dirty="0">
                <a:latin typeface="Courier New" pitchFamily="49" charset="0"/>
                <a:cs typeface="Courier New" pitchFamily="49" charset="0"/>
              </a:rPr>
              <a:t>just 1214</a:t>
            </a:r>
          </a:p>
          <a:p>
            <a:r>
              <a:rPr lang="en-US" sz="1200" dirty="0">
                <a:latin typeface="Courier New" pitchFamily="49" charset="0"/>
                <a:cs typeface="Courier New" pitchFamily="49" charset="0"/>
              </a:rPr>
              <a:t>like 1207</a:t>
            </a:r>
          </a:p>
          <a:p>
            <a:r>
              <a:rPr lang="en-US" sz="1200" dirty="0">
                <a:latin typeface="Courier New" pitchFamily="49" charset="0"/>
                <a:cs typeface="Courier New" pitchFamily="49" charset="0"/>
              </a:rPr>
              <a:t>meat 1168</a:t>
            </a:r>
          </a:p>
          <a:p>
            <a:r>
              <a:rPr lang="en-US" sz="1200" dirty="0">
                <a:latin typeface="Courier New" pitchFamily="49" charset="0"/>
                <a:cs typeface="Courier New" pitchFamily="49" charset="0"/>
              </a:rPr>
              <a:t>one 1071</a:t>
            </a:r>
          </a:p>
          <a:p>
            <a:r>
              <a:rPr lang="en-US" sz="1200" dirty="0">
                <a:latin typeface="Courier New" pitchFamily="49" charset="0"/>
                <a:cs typeface="Courier New" pitchFamily="49" charset="0"/>
              </a:rPr>
              <a:t>deli 984</a:t>
            </a:r>
          </a:p>
          <a:p>
            <a:r>
              <a:rPr lang="en-US" sz="1200" dirty="0">
                <a:latin typeface="Courier New" pitchFamily="49" charset="0"/>
                <a:cs typeface="Courier New" pitchFamily="49" charset="0"/>
              </a:rPr>
              <a:t>best 965</a:t>
            </a:r>
          </a:p>
          <a:p>
            <a:r>
              <a:rPr lang="en-US" sz="1200" dirty="0">
                <a:latin typeface="Courier New" pitchFamily="49" charset="0"/>
                <a:cs typeface="Courier New" pitchFamily="49" charset="0"/>
              </a:rPr>
              <a:t>go 961</a:t>
            </a:r>
          </a:p>
          <a:p>
            <a:r>
              <a:rPr lang="en-US" sz="1200" dirty="0">
                <a:latin typeface="Courier New" pitchFamily="49" charset="0"/>
                <a:cs typeface="Courier New" pitchFamily="49" charset="0"/>
              </a:rPr>
              <a:t>ticket 955</a:t>
            </a:r>
          </a:p>
          <a:p>
            <a:r>
              <a:rPr lang="en-US" sz="1200" dirty="0">
                <a:latin typeface="Courier New" pitchFamily="49" charset="0"/>
                <a:cs typeface="Courier New" pitchFamily="49" charset="0"/>
              </a:rPr>
              <a:t>food 896</a:t>
            </a:r>
          </a:p>
          <a:p>
            <a:r>
              <a:rPr lang="en-US" sz="1200" dirty="0">
                <a:latin typeface="Courier New" pitchFamily="49" charset="0"/>
                <a:cs typeface="Courier New" pitchFamily="49" charset="0"/>
              </a:rPr>
              <a:t>sandwiches 813</a:t>
            </a:r>
          </a:p>
          <a:p>
            <a:r>
              <a:rPr lang="en-US" sz="1200" dirty="0">
                <a:latin typeface="Courier New" pitchFamily="49" charset="0"/>
                <a:cs typeface="Courier New" pitchFamily="49" charset="0"/>
              </a:rPr>
              <a:t>can 812</a:t>
            </a:r>
          </a:p>
          <a:p>
            <a:r>
              <a:rPr lang="en-US" sz="1200" dirty="0">
                <a:latin typeface="Courier New" pitchFamily="49" charset="0"/>
                <a:cs typeface="Courier New" pitchFamily="49" charset="0"/>
              </a:rPr>
              <a:t>beef 768</a:t>
            </a:r>
          </a:p>
          <a:p>
            <a:r>
              <a:rPr lang="en-US" sz="1200" dirty="0">
                <a:latin typeface="Courier New" pitchFamily="49" charset="0"/>
                <a:cs typeface="Courier New" pitchFamily="49" charset="0"/>
              </a:rPr>
              <a:t>order 720</a:t>
            </a:r>
          </a:p>
          <a:p>
            <a:r>
              <a:rPr lang="en-US" sz="1200" dirty="0">
                <a:latin typeface="Courier New" pitchFamily="49" charset="0"/>
                <a:cs typeface="Courier New" pitchFamily="49" charset="0"/>
              </a:rPr>
              <a:t>pickles 699</a:t>
            </a:r>
          </a:p>
          <a:p>
            <a:r>
              <a:rPr lang="en-US" sz="1200" dirty="0">
                <a:latin typeface="Courier New" pitchFamily="49" charset="0"/>
                <a:cs typeface="Courier New" pitchFamily="49" charset="0"/>
              </a:rPr>
              <a:t>time 662</a:t>
            </a:r>
          </a:p>
        </p:txBody>
      </p:sp>
    </p:spTree>
    <p:extLst>
      <p:ext uri="{BB962C8B-B14F-4D97-AF65-F5344CB8AC3E}">
        <p14:creationId xmlns:p14="http://schemas.microsoft.com/office/powerpoint/2010/main" val="259735776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Second cut</a:t>
            </a:r>
          </a:p>
        </p:txBody>
      </p:sp>
      <p:sp>
        <p:nvSpPr>
          <p:cNvPr id="3" name="Content Placeholder 2"/>
          <p:cNvSpPr>
            <a:spLocks noGrp="1"/>
          </p:cNvSpPr>
          <p:nvPr>
            <p:ph idx="1"/>
          </p:nvPr>
        </p:nvSpPr>
        <p:spPr/>
        <p:txBody>
          <a:bodyPr/>
          <a:lstStyle/>
          <a:p>
            <a:r>
              <a:rPr lang="en-US" dirty="0"/>
              <a:t>Remove stop words</a:t>
            </a:r>
          </a:p>
          <a:p>
            <a:pPr lvl="1"/>
            <a:r>
              <a:rPr lang="en-US" dirty="0"/>
              <a:t>Stop-word lists can be found online.</a:t>
            </a:r>
          </a:p>
        </p:txBody>
      </p:sp>
      <p:sp>
        <p:nvSpPr>
          <p:cNvPr id="4" name="TextBox 3"/>
          <p:cNvSpPr txBox="1"/>
          <p:nvPr/>
        </p:nvSpPr>
        <p:spPr>
          <a:xfrm>
            <a:off x="2057400" y="2590800"/>
            <a:ext cx="2057400" cy="3970318"/>
          </a:xfrm>
          <a:prstGeom prst="rect">
            <a:avLst/>
          </a:prstGeom>
          <a:solidFill>
            <a:schemeClr val="accent6">
              <a:lumMod val="60000"/>
              <a:lumOff val="40000"/>
            </a:schemeClr>
          </a:solidFill>
        </p:spPr>
        <p:txBody>
          <a:bodyPr wrap="square" rtlCol="0">
            <a:spAutoFit/>
          </a:bodyPr>
          <a:lstStyle/>
          <a:p>
            <a:r>
              <a:rPr lang="en-US" sz="1200" dirty="0">
                <a:latin typeface="Courier New" pitchFamily="49" charset="0"/>
                <a:cs typeface="Courier New" pitchFamily="49" charset="0"/>
              </a:rPr>
              <a:t>ramen 8572</a:t>
            </a:r>
          </a:p>
          <a:p>
            <a:r>
              <a:rPr lang="en-US" sz="1200" dirty="0">
                <a:latin typeface="Courier New" pitchFamily="49" charset="0"/>
                <a:cs typeface="Courier New" pitchFamily="49" charset="0"/>
              </a:rPr>
              <a:t>pork 4152</a:t>
            </a:r>
          </a:p>
          <a:p>
            <a:r>
              <a:rPr lang="en-US" sz="1200" dirty="0">
                <a:latin typeface="Courier New" pitchFamily="49" charset="0"/>
                <a:cs typeface="Courier New" pitchFamily="49" charset="0"/>
              </a:rPr>
              <a:t>wait 3195</a:t>
            </a:r>
          </a:p>
          <a:p>
            <a:r>
              <a:rPr lang="en-US" sz="1200" dirty="0">
                <a:latin typeface="Courier New" pitchFamily="49" charset="0"/>
                <a:cs typeface="Courier New" pitchFamily="49" charset="0"/>
              </a:rPr>
              <a:t>good 2867</a:t>
            </a:r>
          </a:p>
          <a:p>
            <a:r>
              <a:rPr lang="en-US" sz="1200" dirty="0">
                <a:latin typeface="Courier New" pitchFamily="49" charset="0"/>
                <a:cs typeface="Courier New" pitchFamily="49" charset="0"/>
              </a:rPr>
              <a:t>place 2361</a:t>
            </a:r>
          </a:p>
          <a:p>
            <a:r>
              <a:rPr lang="en-US" sz="1200" dirty="0">
                <a:latin typeface="Courier New" pitchFamily="49" charset="0"/>
                <a:cs typeface="Courier New" pitchFamily="49" charset="0"/>
              </a:rPr>
              <a:t>noodles 2279</a:t>
            </a:r>
          </a:p>
          <a:p>
            <a:r>
              <a:rPr lang="en-US" sz="1200" dirty="0" err="1">
                <a:latin typeface="Courier New" pitchFamily="49" charset="0"/>
                <a:cs typeface="Courier New" pitchFamily="49" charset="0"/>
              </a:rPr>
              <a:t>ippudo</a:t>
            </a:r>
            <a:r>
              <a:rPr lang="en-US" sz="1200" dirty="0">
                <a:latin typeface="Courier New" pitchFamily="49" charset="0"/>
                <a:cs typeface="Courier New" pitchFamily="49" charset="0"/>
              </a:rPr>
              <a:t> 2261</a:t>
            </a:r>
          </a:p>
          <a:p>
            <a:r>
              <a:rPr lang="en-US" sz="1200" dirty="0">
                <a:latin typeface="Courier New" pitchFamily="49" charset="0"/>
                <a:cs typeface="Courier New" pitchFamily="49" charset="0"/>
              </a:rPr>
              <a:t>buns 2251</a:t>
            </a:r>
          </a:p>
          <a:p>
            <a:r>
              <a:rPr lang="en-US" sz="1200" dirty="0">
                <a:latin typeface="Courier New" pitchFamily="49" charset="0"/>
                <a:cs typeface="Courier New" pitchFamily="49" charset="0"/>
              </a:rPr>
              <a:t>broth 2041</a:t>
            </a:r>
          </a:p>
          <a:p>
            <a:r>
              <a:rPr lang="en-US" sz="1200" b="1" dirty="0">
                <a:solidFill>
                  <a:srgbClr val="FF0000"/>
                </a:solidFill>
                <a:latin typeface="Courier New" pitchFamily="49" charset="0"/>
                <a:cs typeface="Courier New" pitchFamily="49" charset="0"/>
              </a:rPr>
              <a:t>like</a:t>
            </a:r>
            <a:r>
              <a:rPr lang="en-US" sz="1200" dirty="0">
                <a:latin typeface="Courier New" pitchFamily="49" charset="0"/>
                <a:cs typeface="Courier New" pitchFamily="49" charset="0"/>
              </a:rPr>
              <a:t> 1902</a:t>
            </a:r>
          </a:p>
          <a:p>
            <a:r>
              <a:rPr lang="en-US" sz="1200" dirty="0">
                <a:latin typeface="Courier New" pitchFamily="49" charset="0"/>
                <a:cs typeface="Courier New" pitchFamily="49" charset="0"/>
              </a:rPr>
              <a:t>just 1896</a:t>
            </a:r>
          </a:p>
          <a:p>
            <a:r>
              <a:rPr lang="en-US" sz="1200" b="1" dirty="0">
                <a:solidFill>
                  <a:srgbClr val="FF0000"/>
                </a:solidFill>
                <a:latin typeface="Courier New" pitchFamily="49" charset="0"/>
                <a:cs typeface="Courier New" pitchFamily="49" charset="0"/>
              </a:rPr>
              <a:t>get</a:t>
            </a:r>
            <a:r>
              <a:rPr lang="en-US" sz="1200" dirty="0">
                <a:latin typeface="Courier New" pitchFamily="49" charset="0"/>
                <a:cs typeface="Courier New" pitchFamily="49" charset="0"/>
              </a:rPr>
              <a:t> 1641</a:t>
            </a:r>
          </a:p>
          <a:p>
            <a:r>
              <a:rPr lang="en-US" sz="1200" dirty="0">
                <a:latin typeface="Courier New" pitchFamily="49" charset="0"/>
                <a:cs typeface="Courier New" pitchFamily="49" charset="0"/>
              </a:rPr>
              <a:t>time 1613</a:t>
            </a:r>
          </a:p>
          <a:p>
            <a:r>
              <a:rPr lang="en-US" sz="1200" dirty="0">
                <a:latin typeface="Courier New" pitchFamily="49" charset="0"/>
                <a:cs typeface="Courier New" pitchFamily="49" charset="0"/>
              </a:rPr>
              <a:t>one 1460</a:t>
            </a:r>
          </a:p>
          <a:p>
            <a:r>
              <a:rPr lang="en-US" sz="1200" dirty="0">
                <a:latin typeface="Courier New" pitchFamily="49" charset="0"/>
                <a:cs typeface="Courier New" pitchFamily="49" charset="0"/>
              </a:rPr>
              <a:t>really 1437</a:t>
            </a:r>
          </a:p>
          <a:p>
            <a:r>
              <a:rPr lang="en-US" sz="1200" dirty="0">
                <a:latin typeface="Courier New" pitchFamily="49" charset="0"/>
                <a:cs typeface="Courier New" pitchFamily="49" charset="0"/>
              </a:rPr>
              <a:t>go 1366</a:t>
            </a:r>
          </a:p>
          <a:p>
            <a:r>
              <a:rPr lang="en-US" sz="1200" dirty="0">
                <a:latin typeface="Courier New" pitchFamily="49" charset="0"/>
                <a:cs typeface="Courier New" pitchFamily="49" charset="0"/>
              </a:rPr>
              <a:t>food 1296</a:t>
            </a:r>
          </a:p>
          <a:p>
            <a:r>
              <a:rPr lang="en-US" sz="1200" dirty="0">
                <a:latin typeface="Courier New" pitchFamily="49" charset="0"/>
                <a:cs typeface="Courier New" pitchFamily="49" charset="0"/>
              </a:rPr>
              <a:t>bowl 1272</a:t>
            </a:r>
          </a:p>
          <a:p>
            <a:r>
              <a:rPr lang="en-US" sz="1200" dirty="0">
                <a:latin typeface="Courier New" pitchFamily="49" charset="0"/>
                <a:cs typeface="Courier New" pitchFamily="49" charset="0"/>
              </a:rPr>
              <a:t>can 1256</a:t>
            </a:r>
          </a:p>
          <a:p>
            <a:r>
              <a:rPr lang="en-US" sz="1200" dirty="0">
                <a:latin typeface="Courier New" pitchFamily="49" charset="0"/>
                <a:cs typeface="Courier New" pitchFamily="49" charset="0"/>
              </a:rPr>
              <a:t>great 1172</a:t>
            </a:r>
          </a:p>
          <a:p>
            <a:r>
              <a:rPr lang="en-US" sz="1200" dirty="0">
                <a:latin typeface="Courier New" pitchFamily="49" charset="0"/>
                <a:cs typeface="Courier New" pitchFamily="49" charset="0"/>
              </a:rPr>
              <a:t>best 1167</a:t>
            </a:r>
          </a:p>
        </p:txBody>
      </p:sp>
      <p:sp>
        <p:nvSpPr>
          <p:cNvPr id="5" name="TextBox 4"/>
          <p:cNvSpPr txBox="1"/>
          <p:nvPr/>
        </p:nvSpPr>
        <p:spPr>
          <a:xfrm>
            <a:off x="4114800" y="2612571"/>
            <a:ext cx="1828800" cy="3970318"/>
          </a:xfrm>
          <a:prstGeom prst="rect">
            <a:avLst/>
          </a:prstGeom>
          <a:solidFill>
            <a:schemeClr val="accent5">
              <a:lumMod val="60000"/>
              <a:lumOff val="40000"/>
            </a:schemeClr>
          </a:solidFill>
        </p:spPr>
        <p:txBody>
          <a:bodyPr wrap="square" rtlCol="0">
            <a:spAutoFit/>
          </a:bodyPr>
          <a:lstStyle/>
          <a:p>
            <a:r>
              <a:rPr lang="en-US" sz="1200" dirty="0">
                <a:latin typeface="Courier New" pitchFamily="49" charset="0"/>
                <a:cs typeface="Courier New" pitchFamily="49" charset="0"/>
              </a:rPr>
              <a:t>burger 4340</a:t>
            </a:r>
          </a:p>
          <a:p>
            <a:r>
              <a:rPr lang="en-US" sz="1200" dirty="0">
                <a:latin typeface="Courier New" pitchFamily="49" charset="0"/>
                <a:cs typeface="Courier New" pitchFamily="49" charset="0"/>
              </a:rPr>
              <a:t>shack 3291</a:t>
            </a:r>
          </a:p>
          <a:p>
            <a:r>
              <a:rPr lang="en-US" sz="1200" dirty="0">
                <a:latin typeface="Courier New" pitchFamily="49" charset="0"/>
                <a:cs typeface="Courier New" pitchFamily="49" charset="0"/>
              </a:rPr>
              <a:t>shake 3221</a:t>
            </a:r>
          </a:p>
          <a:p>
            <a:r>
              <a:rPr lang="en-US" sz="1200" dirty="0">
                <a:latin typeface="Courier New" pitchFamily="49" charset="0"/>
                <a:cs typeface="Courier New" pitchFamily="49" charset="0"/>
              </a:rPr>
              <a:t>line 2397</a:t>
            </a:r>
          </a:p>
          <a:p>
            <a:r>
              <a:rPr lang="en-US" sz="1200" dirty="0">
                <a:latin typeface="Courier New" pitchFamily="49" charset="0"/>
                <a:cs typeface="Courier New" pitchFamily="49" charset="0"/>
              </a:rPr>
              <a:t>fries 2260</a:t>
            </a:r>
          </a:p>
          <a:p>
            <a:r>
              <a:rPr lang="en-US" sz="1200" dirty="0">
                <a:latin typeface="Courier New" pitchFamily="49" charset="0"/>
                <a:cs typeface="Courier New" pitchFamily="49" charset="0"/>
              </a:rPr>
              <a:t>good 1920</a:t>
            </a:r>
          </a:p>
          <a:p>
            <a:r>
              <a:rPr lang="en-US" sz="1200" dirty="0">
                <a:latin typeface="Courier New" pitchFamily="49" charset="0"/>
                <a:cs typeface="Courier New" pitchFamily="49" charset="0"/>
              </a:rPr>
              <a:t>burgers 1643</a:t>
            </a:r>
          </a:p>
          <a:p>
            <a:r>
              <a:rPr lang="en-US" sz="1200" dirty="0">
                <a:latin typeface="Courier New" pitchFamily="49" charset="0"/>
                <a:cs typeface="Courier New" pitchFamily="49" charset="0"/>
              </a:rPr>
              <a:t>wait 1508</a:t>
            </a:r>
          </a:p>
          <a:p>
            <a:r>
              <a:rPr lang="en-US" sz="1200" dirty="0">
                <a:latin typeface="Courier New" pitchFamily="49" charset="0"/>
                <a:cs typeface="Courier New" pitchFamily="49" charset="0"/>
              </a:rPr>
              <a:t>just 1412</a:t>
            </a:r>
          </a:p>
          <a:p>
            <a:r>
              <a:rPr lang="en-US" sz="1200" dirty="0">
                <a:latin typeface="Courier New" pitchFamily="49" charset="0"/>
                <a:cs typeface="Courier New" pitchFamily="49" charset="0"/>
              </a:rPr>
              <a:t>cheese 1307</a:t>
            </a:r>
          </a:p>
          <a:p>
            <a:r>
              <a:rPr lang="en-US" sz="1200" b="1" dirty="0">
                <a:solidFill>
                  <a:srgbClr val="FF0000"/>
                </a:solidFill>
                <a:latin typeface="Courier New" pitchFamily="49" charset="0"/>
                <a:cs typeface="Courier New" pitchFamily="49" charset="0"/>
              </a:rPr>
              <a:t>like</a:t>
            </a:r>
            <a:r>
              <a:rPr lang="en-US" sz="1200" dirty="0">
                <a:latin typeface="Courier New" pitchFamily="49" charset="0"/>
                <a:cs typeface="Courier New" pitchFamily="49" charset="0"/>
              </a:rPr>
              <a:t> 1204</a:t>
            </a:r>
          </a:p>
          <a:p>
            <a:r>
              <a:rPr lang="en-US" sz="1200" dirty="0">
                <a:latin typeface="Courier New" pitchFamily="49" charset="0"/>
                <a:cs typeface="Courier New" pitchFamily="49" charset="0"/>
              </a:rPr>
              <a:t>food 1175</a:t>
            </a:r>
          </a:p>
          <a:p>
            <a:r>
              <a:rPr lang="en-US" sz="1200" b="1" dirty="0">
                <a:solidFill>
                  <a:srgbClr val="FF0000"/>
                </a:solidFill>
                <a:latin typeface="Courier New" pitchFamily="49" charset="0"/>
                <a:cs typeface="Courier New" pitchFamily="49" charset="0"/>
              </a:rPr>
              <a:t>get</a:t>
            </a:r>
            <a:r>
              <a:rPr lang="en-US" sz="1200" dirty="0">
                <a:latin typeface="Courier New" pitchFamily="49" charset="0"/>
                <a:cs typeface="Courier New" pitchFamily="49" charset="0"/>
              </a:rPr>
              <a:t> 1162</a:t>
            </a:r>
          </a:p>
          <a:p>
            <a:r>
              <a:rPr lang="en-US" sz="1200" dirty="0">
                <a:latin typeface="Courier New" pitchFamily="49" charset="0"/>
                <a:cs typeface="Courier New" pitchFamily="49" charset="0"/>
              </a:rPr>
              <a:t>place 1159</a:t>
            </a:r>
          </a:p>
          <a:p>
            <a:r>
              <a:rPr lang="en-US" sz="1200" dirty="0">
                <a:latin typeface="Courier New" pitchFamily="49" charset="0"/>
                <a:cs typeface="Courier New" pitchFamily="49" charset="0"/>
              </a:rPr>
              <a:t>one 1118</a:t>
            </a:r>
          </a:p>
          <a:p>
            <a:r>
              <a:rPr lang="en-US" sz="1200" dirty="0">
                <a:latin typeface="Courier New" pitchFamily="49" charset="0"/>
                <a:cs typeface="Courier New" pitchFamily="49" charset="0"/>
              </a:rPr>
              <a:t>long 1013</a:t>
            </a:r>
          </a:p>
          <a:p>
            <a:r>
              <a:rPr lang="en-US" sz="1200" dirty="0">
                <a:latin typeface="Courier New" pitchFamily="49" charset="0"/>
                <a:cs typeface="Courier New" pitchFamily="49" charset="0"/>
              </a:rPr>
              <a:t>go 995</a:t>
            </a:r>
          </a:p>
          <a:p>
            <a:r>
              <a:rPr lang="en-US" sz="1200" dirty="0">
                <a:latin typeface="Courier New" pitchFamily="49" charset="0"/>
                <a:cs typeface="Courier New" pitchFamily="49" charset="0"/>
              </a:rPr>
              <a:t>time 951</a:t>
            </a:r>
          </a:p>
          <a:p>
            <a:r>
              <a:rPr lang="en-US" sz="1200" dirty="0">
                <a:latin typeface="Courier New" pitchFamily="49" charset="0"/>
                <a:cs typeface="Courier New" pitchFamily="49" charset="0"/>
              </a:rPr>
              <a:t>park 887</a:t>
            </a:r>
          </a:p>
          <a:p>
            <a:r>
              <a:rPr lang="en-US" sz="1200" dirty="0">
                <a:latin typeface="Courier New" pitchFamily="49" charset="0"/>
                <a:cs typeface="Courier New" pitchFamily="49" charset="0"/>
              </a:rPr>
              <a:t>can 860</a:t>
            </a:r>
          </a:p>
          <a:p>
            <a:r>
              <a:rPr lang="en-US" sz="1200" dirty="0">
                <a:latin typeface="Courier New" pitchFamily="49" charset="0"/>
                <a:cs typeface="Courier New" pitchFamily="49" charset="0"/>
              </a:rPr>
              <a:t>best 849</a:t>
            </a:r>
          </a:p>
        </p:txBody>
      </p:sp>
      <p:sp>
        <p:nvSpPr>
          <p:cNvPr id="6" name="TextBox 5"/>
          <p:cNvSpPr txBox="1"/>
          <p:nvPr/>
        </p:nvSpPr>
        <p:spPr>
          <a:xfrm>
            <a:off x="5943600" y="2623457"/>
            <a:ext cx="1828800" cy="4154984"/>
          </a:xfrm>
          <a:prstGeom prst="rect">
            <a:avLst/>
          </a:prstGeom>
          <a:solidFill>
            <a:schemeClr val="accent3">
              <a:lumMod val="60000"/>
              <a:lumOff val="40000"/>
            </a:schemeClr>
          </a:solidFill>
        </p:spPr>
        <p:txBody>
          <a:bodyPr wrap="square" rtlCol="0">
            <a:spAutoFit/>
          </a:bodyPr>
          <a:lstStyle/>
          <a:p>
            <a:r>
              <a:rPr lang="en-US" sz="1200" dirty="0">
                <a:latin typeface="Courier New" pitchFamily="49" charset="0"/>
                <a:cs typeface="Courier New" pitchFamily="49" charset="0"/>
              </a:rPr>
              <a:t>sauce 4023</a:t>
            </a:r>
          </a:p>
          <a:p>
            <a:r>
              <a:rPr lang="en-US" sz="1200" dirty="0">
                <a:latin typeface="Courier New" pitchFamily="49" charset="0"/>
                <a:cs typeface="Courier New" pitchFamily="49" charset="0"/>
              </a:rPr>
              <a:t>food 2507</a:t>
            </a:r>
          </a:p>
          <a:p>
            <a:r>
              <a:rPr lang="en-US" sz="1200" dirty="0">
                <a:latin typeface="Courier New" pitchFamily="49" charset="0"/>
                <a:cs typeface="Courier New" pitchFamily="49" charset="0"/>
              </a:rPr>
              <a:t>cart 2239</a:t>
            </a:r>
          </a:p>
          <a:p>
            <a:r>
              <a:rPr lang="en-US" sz="1200" dirty="0">
                <a:latin typeface="Courier New" pitchFamily="49" charset="0"/>
                <a:cs typeface="Courier New" pitchFamily="49" charset="0"/>
              </a:rPr>
              <a:t>chicken 2238</a:t>
            </a:r>
          </a:p>
          <a:p>
            <a:r>
              <a:rPr lang="en-US" sz="1200" dirty="0">
                <a:latin typeface="Courier New" pitchFamily="49" charset="0"/>
                <a:cs typeface="Courier New" pitchFamily="49" charset="0"/>
              </a:rPr>
              <a:t>rice 2052</a:t>
            </a:r>
          </a:p>
          <a:p>
            <a:r>
              <a:rPr lang="en-US" sz="1200" dirty="0">
                <a:latin typeface="Courier New" pitchFamily="49" charset="0"/>
                <a:cs typeface="Courier New" pitchFamily="49" charset="0"/>
              </a:rPr>
              <a:t>hot 1835</a:t>
            </a:r>
          </a:p>
          <a:p>
            <a:r>
              <a:rPr lang="en-US" sz="1200" dirty="0">
                <a:latin typeface="Courier New" pitchFamily="49" charset="0"/>
                <a:cs typeface="Courier New" pitchFamily="49" charset="0"/>
              </a:rPr>
              <a:t>white 1782</a:t>
            </a:r>
          </a:p>
          <a:p>
            <a:r>
              <a:rPr lang="en-US" sz="1200" dirty="0">
                <a:latin typeface="Courier New" pitchFamily="49" charset="0"/>
                <a:cs typeface="Courier New" pitchFamily="49" charset="0"/>
              </a:rPr>
              <a:t>line 1755</a:t>
            </a:r>
          </a:p>
          <a:p>
            <a:r>
              <a:rPr lang="en-US" sz="1200" dirty="0">
                <a:latin typeface="Courier New" pitchFamily="49" charset="0"/>
                <a:cs typeface="Courier New" pitchFamily="49" charset="0"/>
              </a:rPr>
              <a:t>good 1629</a:t>
            </a:r>
          </a:p>
          <a:p>
            <a:r>
              <a:rPr lang="en-US" sz="1200" dirty="0">
                <a:latin typeface="Courier New" pitchFamily="49" charset="0"/>
                <a:cs typeface="Courier New" pitchFamily="49" charset="0"/>
              </a:rPr>
              <a:t>lamb 1422</a:t>
            </a:r>
          </a:p>
          <a:p>
            <a:r>
              <a:rPr lang="en-US" sz="1200" dirty="0">
                <a:latin typeface="Courier New" pitchFamily="49" charset="0"/>
                <a:cs typeface="Courier New" pitchFamily="49" charset="0"/>
              </a:rPr>
              <a:t>halal 1343</a:t>
            </a:r>
          </a:p>
          <a:p>
            <a:r>
              <a:rPr lang="en-US" sz="1200" dirty="0">
                <a:latin typeface="Courier New" pitchFamily="49" charset="0"/>
                <a:cs typeface="Courier New" pitchFamily="49" charset="0"/>
              </a:rPr>
              <a:t>just 1338</a:t>
            </a:r>
          </a:p>
          <a:p>
            <a:r>
              <a:rPr lang="en-US" sz="1200" b="1" dirty="0">
                <a:solidFill>
                  <a:srgbClr val="FF0000"/>
                </a:solidFill>
                <a:latin typeface="Courier New" pitchFamily="49" charset="0"/>
                <a:cs typeface="Courier New" pitchFamily="49" charset="0"/>
              </a:rPr>
              <a:t>get</a:t>
            </a:r>
            <a:r>
              <a:rPr lang="en-US" sz="1200" dirty="0">
                <a:latin typeface="Courier New" pitchFamily="49" charset="0"/>
                <a:cs typeface="Courier New" pitchFamily="49" charset="0"/>
              </a:rPr>
              <a:t> 1332</a:t>
            </a:r>
          </a:p>
          <a:p>
            <a:r>
              <a:rPr lang="en-US" sz="1200" dirty="0">
                <a:latin typeface="Courier New" pitchFamily="49" charset="0"/>
                <a:cs typeface="Courier New" pitchFamily="49" charset="0"/>
              </a:rPr>
              <a:t>one 1222</a:t>
            </a:r>
          </a:p>
          <a:p>
            <a:r>
              <a:rPr lang="en-US" sz="1200" b="1" dirty="0">
                <a:solidFill>
                  <a:srgbClr val="FF0000"/>
                </a:solidFill>
                <a:latin typeface="Courier New" pitchFamily="49" charset="0"/>
                <a:cs typeface="Courier New" pitchFamily="49" charset="0"/>
              </a:rPr>
              <a:t>like</a:t>
            </a:r>
            <a:r>
              <a:rPr lang="en-US" sz="1200" dirty="0">
                <a:latin typeface="Courier New" pitchFamily="49" charset="0"/>
                <a:cs typeface="Courier New" pitchFamily="49" charset="0"/>
              </a:rPr>
              <a:t> 1096</a:t>
            </a:r>
          </a:p>
          <a:p>
            <a:r>
              <a:rPr lang="en-US" sz="1200" dirty="0">
                <a:latin typeface="Courier New" pitchFamily="49" charset="0"/>
                <a:cs typeface="Courier New" pitchFamily="49" charset="0"/>
              </a:rPr>
              <a:t>place 1052</a:t>
            </a:r>
          </a:p>
          <a:p>
            <a:r>
              <a:rPr lang="en-US" sz="1200" dirty="0">
                <a:latin typeface="Courier New" pitchFamily="49" charset="0"/>
                <a:cs typeface="Courier New" pitchFamily="49" charset="0"/>
              </a:rPr>
              <a:t>go 965</a:t>
            </a:r>
          </a:p>
          <a:p>
            <a:r>
              <a:rPr lang="en-US" sz="1200" dirty="0">
                <a:latin typeface="Courier New" pitchFamily="49" charset="0"/>
                <a:cs typeface="Courier New" pitchFamily="49" charset="0"/>
              </a:rPr>
              <a:t>can 878</a:t>
            </a:r>
          </a:p>
          <a:p>
            <a:r>
              <a:rPr lang="en-US" sz="1200" dirty="0">
                <a:latin typeface="Courier New" pitchFamily="49" charset="0"/>
                <a:cs typeface="Courier New" pitchFamily="49" charset="0"/>
              </a:rPr>
              <a:t>night 832</a:t>
            </a:r>
          </a:p>
          <a:p>
            <a:r>
              <a:rPr lang="en-US" sz="1200" dirty="0">
                <a:latin typeface="Courier New" pitchFamily="49" charset="0"/>
                <a:cs typeface="Courier New" pitchFamily="49" charset="0"/>
              </a:rPr>
              <a:t>time 794</a:t>
            </a:r>
          </a:p>
          <a:p>
            <a:r>
              <a:rPr lang="en-US" sz="1200" dirty="0">
                <a:latin typeface="Courier New" pitchFamily="49" charset="0"/>
                <a:cs typeface="Courier New" pitchFamily="49" charset="0"/>
              </a:rPr>
              <a:t>long 792</a:t>
            </a:r>
          </a:p>
          <a:p>
            <a:r>
              <a:rPr lang="en-US" sz="1200" dirty="0">
                <a:latin typeface="Courier New" pitchFamily="49" charset="0"/>
                <a:cs typeface="Courier New" pitchFamily="49" charset="0"/>
              </a:rPr>
              <a:t>people 790</a:t>
            </a:r>
          </a:p>
        </p:txBody>
      </p:sp>
      <p:sp>
        <p:nvSpPr>
          <p:cNvPr id="7" name="TextBox 6"/>
          <p:cNvSpPr txBox="1"/>
          <p:nvPr/>
        </p:nvSpPr>
        <p:spPr>
          <a:xfrm>
            <a:off x="7772400" y="2645228"/>
            <a:ext cx="1817914" cy="3970318"/>
          </a:xfrm>
          <a:prstGeom prst="rect">
            <a:avLst/>
          </a:prstGeom>
          <a:solidFill>
            <a:schemeClr val="accent2">
              <a:lumMod val="60000"/>
              <a:lumOff val="40000"/>
            </a:schemeClr>
          </a:solidFill>
        </p:spPr>
        <p:txBody>
          <a:bodyPr wrap="square" rtlCol="0">
            <a:spAutoFit/>
          </a:bodyPr>
          <a:lstStyle/>
          <a:p>
            <a:r>
              <a:rPr lang="en-US" sz="1200" dirty="0">
                <a:latin typeface="Courier New" pitchFamily="49" charset="0"/>
                <a:cs typeface="Courier New" pitchFamily="49" charset="0"/>
              </a:rPr>
              <a:t>pastrami 3782</a:t>
            </a:r>
          </a:p>
          <a:p>
            <a:r>
              <a:rPr lang="en-US" sz="1200" dirty="0">
                <a:latin typeface="Courier New" pitchFamily="49" charset="0"/>
                <a:cs typeface="Courier New" pitchFamily="49" charset="0"/>
              </a:rPr>
              <a:t>sandwich 2934</a:t>
            </a:r>
          </a:p>
          <a:p>
            <a:r>
              <a:rPr lang="en-US" sz="1200" dirty="0">
                <a:latin typeface="Courier New" pitchFamily="49" charset="0"/>
                <a:cs typeface="Courier New" pitchFamily="49" charset="0"/>
              </a:rPr>
              <a:t>place 1480</a:t>
            </a:r>
          </a:p>
          <a:p>
            <a:r>
              <a:rPr lang="en-US" sz="1200" dirty="0">
                <a:latin typeface="Courier New" pitchFamily="49" charset="0"/>
                <a:cs typeface="Courier New" pitchFamily="49" charset="0"/>
              </a:rPr>
              <a:t>good 1341</a:t>
            </a:r>
          </a:p>
          <a:p>
            <a:r>
              <a:rPr lang="en-US" sz="1200" b="1" dirty="0">
                <a:solidFill>
                  <a:srgbClr val="FF0000"/>
                </a:solidFill>
                <a:latin typeface="Courier New" pitchFamily="49" charset="0"/>
                <a:cs typeface="Courier New" pitchFamily="49" charset="0"/>
              </a:rPr>
              <a:t>get</a:t>
            </a:r>
            <a:r>
              <a:rPr lang="en-US" sz="1200" dirty="0">
                <a:latin typeface="Courier New" pitchFamily="49" charset="0"/>
                <a:cs typeface="Courier New" pitchFamily="49" charset="0"/>
              </a:rPr>
              <a:t> 1251</a:t>
            </a:r>
          </a:p>
          <a:p>
            <a:r>
              <a:rPr lang="en-US" sz="1200" dirty="0" err="1">
                <a:latin typeface="Courier New" pitchFamily="49" charset="0"/>
                <a:cs typeface="Courier New" pitchFamily="49" charset="0"/>
              </a:rPr>
              <a:t>katz's</a:t>
            </a:r>
            <a:r>
              <a:rPr lang="en-US" sz="1200" dirty="0">
                <a:latin typeface="Courier New" pitchFamily="49" charset="0"/>
                <a:cs typeface="Courier New" pitchFamily="49" charset="0"/>
              </a:rPr>
              <a:t> 1223</a:t>
            </a:r>
          </a:p>
          <a:p>
            <a:r>
              <a:rPr lang="en-US" sz="1200" dirty="0">
                <a:latin typeface="Courier New" pitchFamily="49" charset="0"/>
                <a:cs typeface="Courier New" pitchFamily="49" charset="0"/>
              </a:rPr>
              <a:t>just 1214</a:t>
            </a:r>
          </a:p>
          <a:p>
            <a:r>
              <a:rPr lang="en-US" sz="1200" b="1" dirty="0">
                <a:solidFill>
                  <a:srgbClr val="FF0000"/>
                </a:solidFill>
                <a:latin typeface="Courier New" pitchFamily="49" charset="0"/>
                <a:cs typeface="Courier New" pitchFamily="49" charset="0"/>
              </a:rPr>
              <a:t>like</a:t>
            </a:r>
            <a:r>
              <a:rPr lang="en-US" sz="1200" dirty="0">
                <a:latin typeface="Courier New" pitchFamily="49" charset="0"/>
                <a:cs typeface="Courier New" pitchFamily="49" charset="0"/>
              </a:rPr>
              <a:t> 1207</a:t>
            </a:r>
          </a:p>
          <a:p>
            <a:r>
              <a:rPr lang="en-US" sz="1200" dirty="0">
                <a:latin typeface="Courier New" pitchFamily="49" charset="0"/>
                <a:cs typeface="Courier New" pitchFamily="49" charset="0"/>
              </a:rPr>
              <a:t>meat 1168</a:t>
            </a:r>
          </a:p>
          <a:p>
            <a:r>
              <a:rPr lang="en-US" sz="1200" dirty="0">
                <a:latin typeface="Courier New" pitchFamily="49" charset="0"/>
                <a:cs typeface="Courier New" pitchFamily="49" charset="0"/>
              </a:rPr>
              <a:t>one 1071</a:t>
            </a:r>
          </a:p>
          <a:p>
            <a:r>
              <a:rPr lang="en-US" sz="1200" dirty="0">
                <a:latin typeface="Courier New" pitchFamily="49" charset="0"/>
                <a:cs typeface="Courier New" pitchFamily="49" charset="0"/>
              </a:rPr>
              <a:t>deli 984</a:t>
            </a:r>
          </a:p>
          <a:p>
            <a:r>
              <a:rPr lang="en-US" sz="1200" dirty="0">
                <a:latin typeface="Courier New" pitchFamily="49" charset="0"/>
                <a:cs typeface="Courier New" pitchFamily="49" charset="0"/>
              </a:rPr>
              <a:t>best 965</a:t>
            </a:r>
          </a:p>
          <a:p>
            <a:r>
              <a:rPr lang="en-US" sz="1200" dirty="0">
                <a:latin typeface="Courier New" pitchFamily="49" charset="0"/>
                <a:cs typeface="Courier New" pitchFamily="49" charset="0"/>
              </a:rPr>
              <a:t>go 961</a:t>
            </a:r>
          </a:p>
          <a:p>
            <a:r>
              <a:rPr lang="en-US" sz="1200" dirty="0">
                <a:latin typeface="Courier New" pitchFamily="49" charset="0"/>
                <a:cs typeface="Courier New" pitchFamily="49" charset="0"/>
              </a:rPr>
              <a:t>ticket 955</a:t>
            </a:r>
          </a:p>
          <a:p>
            <a:r>
              <a:rPr lang="en-US" sz="1200" dirty="0">
                <a:latin typeface="Courier New" pitchFamily="49" charset="0"/>
                <a:cs typeface="Courier New" pitchFamily="49" charset="0"/>
              </a:rPr>
              <a:t>food 896</a:t>
            </a:r>
          </a:p>
          <a:p>
            <a:r>
              <a:rPr lang="en-US" sz="1200" dirty="0">
                <a:latin typeface="Courier New" pitchFamily="49" charset="0"/>
                <a:cs typeface="Courier New" pitchFamily="49" charset="0"/>
              </a:rPr>
              <a:t>sandwiches 813</a:t>
            </a:r>
          </a:p>
          <a:p>
            <a:r>
              <a:rPr lang="en-US" sz="1200" dirty="0">
                <a:latin typeface="Courier New" pitchFamily="49" charset="0"/>
                <a:cs typeface="Courier New" pitchFamily="49" charset="0"/>
              </a:rPr>
              <a:t>can 812</a:t>
            </a:r>
          </a:p>
          <a:p>
            <a:r>
              <a:rPr lang="en-US" sz="1200" dirty="0">
                <a:latin typeface="Courier New" pitchFamily="49" charset="0"/>
                <a:cs typeface="Courier New" pitchFamily="49" charset="0"/>
              </a:rPr>
              <a:t>beef 768</a:t>
            </a:r>
          </a:p>
          <a:p>
            <a:r>
              <a:rPr lang="en-US" sz="1200" dirty="0">
                <a:latin typeface="Courier New" pitchFamily="49" charset="0"/>
                <a:cs typeface="Courier New" pitchFamily="49" charset="0"/>
              </a:rPr>
              <a:t>order 720</a:t>
            </a:r>
          </a:p>
          <a:p>
            <a:r>
              <a:rPr lang="en-US" sz="1200" dirty="0">
                <a:latin typeface="Courier New" pitchFamily="49" charset="0"/>
                <a:cs typeface="Courier New" pitchFamily="49" charset="0"/>
              </a:rPr>
              <a:t>pickles 699</a:t>
            </a:r>
          </a:p>
          <a:p>
            <a:r>
              <a:rPr lang="en-US" sz="1200" dirty="0">
                <a:latin typeface="Courier New" pitchFamily="49" charset="0"/>
                <a:cs typeface="Courier New" pitchFamily="49" charset="0"/>
              </a:rPr>
              <a:t>time 662</a:t>
            </a:r>
          </a:p>
        </p:txBody>
      </p:sp>
      <p:sp>
        <p:nvSpPr>
          <p:cNvPr id="8" name="TextBox 7"/>
          <p:cNvSpPr txBox="1"/>
          <p:nvPr/>
        </p:nvSpPr>
        <p:spPr>
          <a:xfrm>
            <a:off x="3369568" y="5490866"/>
            <a:ext cx="7289175" cy="461665"/>
          </a:xfrm>
          <a:prstGeom prst="rect">
            <a:avLst/>
          </a:prstGeom>
          <a:solidFill>
            <a:srgbClr val="FFFF00"/>
          </a:solidFill>
        </p:spPr>
        <p:txBody>
          <a:bodyPr wrap="none" rtlCol="0">
            <a:spAutoFit/>
          </a:bodyPr>
          <a:lstStyle/>
          <a:p>
            <a:r>
              <a:rPr lang="en-US" sz="2400" dirty="0"/>
              <a:t>Commonly used words in reviews, not so interesting</a:t>
            </a:r>
          </a:p>
        </p:txBody>
      </p:sp>
    </p:spTree>
    <p:extLst>
      <p:ext uri="{BB962C8B-B14F-4D97-AF65-F5344CB8AC3E}">
        <p14:creationId xmlns:p14="http://schemas.microsoft.com/office/powerpoint/2010/main" val="2074088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IDF</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609600" y="1598831"/>
                <a:ext cx="11277600" cy="4953000"/>
              </a:xfrm>
            </p:spPr>
            <p:txBody>
              <a:bodyPr>
                <a:normAutofit fontScale="77500" lnSpcReduction="20000"/>
              </a:bodyPr>
              <a:lstStyle/>
              <a:p>
                <a:r>
                  <a:rPr lang="en-US" dirty="0"/>
                  <a:t>Important words are the ones that are </a:t>
                </a:r>
                <a:r>
                  <a:rPr lang="en-US" dirty="0">
                    <a:solidFill>
                      <a:schemeClr val="accent6">
                        <a:lumMod val="75000"/>
                      </a:schemeClr>
                    </a:solidFill>
                  </a:rPr>
                  <a:t>unique</a:t>
                </a:r>
                <a:r>
                  <a:rPr lang="en-US" dirty="0"/>
                  <a:t> to the document (differentiating) compared to the rest of the </a:t>
                </a:r>
                <a:r>
                  <a:rPr lang="en-US" dirty="0">
                    <a:solidFill>
                      <a:srgbClr val="0070C0"/>
                    </a:solidFill>
                  </a:rPr>
                  <a:t>collection</a:t>
                </a:r>
              </a:p>
              <a:p>
                <a:pPr lvl="1"/>
                <a:r>
                  <a:rPr lang="en-US" dirty="0"/>
                  <a:t>All reviews use the word “like”. This is not interesting</a:t>
                </a:r>
              </a:p>
              <a:p>
                <a:pPr lvl="1"/>
                <a:r>
                  <a:rPr lang="en-US" dirty="0"/>
                  <a:t>We want the words that characterize the specific restaurant</a:t>
                </a:r>
              </a:p>
              <a:p>
                <a:pPr lvl="1"/>
                <a:endParaRPr lang="en-US" dirty="0"/>
              </a:p>
              <a:p>
                <a:r>
                  <a:rPr lang="en-US" dirty="0">
                    <a:solidFill>
                      <a:srgbClr val="FF0000"/>
                    </a:solidFill>
                  </a:rPr>
                  <a:t>Document Frequency </a:t>
                </a:r>
                <a14:m>
                  <m:oMath xmlns:m="http://schemas.openxmlformats.org/officeDocument/2006/math">
                    <m:r>
                      <a:rPr lang="en-US" i="1" dirty="0" smtClean="0">
                        <a:solidFill>
                          <a:srgbClr val="0070C0"/>
                        </a:solidFill>
                        <a:latin typeface="Cambria Math"/>
                      </a:rPr>
                      <m:t>𝐷𝐹</m:t>
                    </m:r>
                    <m:r>
                      <a:rPr lang="en-US" i="1" dirty="0" smtClean="0">
                        <a:solidFill>
                          <a:srgbClr val="0070C0"/>
                        </a:solidFill>
                        <a:latin typeface="Cambria Math"/>
                      </a:rPr>
                      <m:t>(</m:t>
                    </m:r>
                    <m:r>
                      <a:rPr lang="en-US" i="1" dirty="0" smtClean="0">
                        <a:solidFill>
                          <a:srgbClr val="0070C0"/>
                        </a:solidFill>
                        <a:latin typeface="Cambria Math"/>
                      </a:rPr>
                      <m:t>𝑤</m:t>
                    </m:r>
                    <m:r>
                      <a:rPr lang="en-US" i="1" dirty="0" smtClean="0">
                        <a:solidFill>
                          <a:srgbClr val="0070C0"/>
                        </a:solidFill>
                        <a:latin typeface="Cambria Math"/>
                      </a:rPr>
                      <m:t>)</m:t>
                    </m:r>
                  </m:oMath>
                </a14:m>
                <a:r>
                  <a:rPr lang="en-US" dirty="0">
                    <a:solidFill>
                      <a:srgbClr val="0070C0"/>
                    </a:solidFill>
                  </a:rPr>
                  <a:t>: </a:t>
                </a:r>
                <a:r>
                  <a:rPr lang="en-US" dirty="0"/>
                  <a:t>fraction of documents that contain word </a:t>
                </a:r>
                <a14:m>
                  <m:oMath xmlns:m="http://schemas.openxmlformats.org/officeDocument/2006/math">
                    <m:r>
                      <a:rPr lang="en-US" i="1" dirty="0" smtClean="0">
                        <a:solidFill>
                          <a:srgbClr val="0070C0"/>
                        </a:solidFill>
                        <a:latin typeface="Cambria Math"/>
                      </a:rPr>
                      <m:t>𝑤</m:t>
                    </m:r>
                  </m:oMath>
                </a14:m>
                <a:r>
                  <a:rPr lang="en-US" dirty="0"/>
                  <a:t>.</a:t>
                </a:r>
              </a:p>
              <a:p>
                <a:pPr marL="0" indent="0">
                  <a:buNone/>
                </a:pPr>
                <a:r>
                  <a:rPr lang="en-US" dirty="0">
                    <a:solidFill>
                      <a:srgbClr val="0070C0"/>
                    </a:solidFill>
                  </a:rPr>
                  <a:t>                          </a:t>
                </a:r>
                <a14:m>
                  <m:oMath xmlns:m="http://schemas.openxmlformats.org/officeDocument/2006/math">
                    <m:r>
                      <a:rPr lang="en-US" i="1" dirty="0" smtClean="0">
                        <a:solidFill>
                          <a:srgbClr val="0070C0"/>
                        </a:solidFill>
                        <a:latin typeface="Cambria Math"/>
                      </a:rPr>
                      <m:t>𝐷𝐹</m:t>
                    </m:r>
                    <m:r>
                      <a:rPr lang="en-US" i="1" dirty="0" smtClean="0">
                        <a:solidFill>
                          <a:srgbClr val="0070C0"/>
                        </a:solidFill>
                        <a:latin typeface="Cambria Math"/>
                      </a:rPr>
                      <m:t>(</m:t>
                    </m:r>
                    <m:r>
                      <a:rPr lang="en-US" i="1" dirty="0" smtClean="0">
                        <a:solidFill>
                          <a:srgbClr val="0070C0"/>
                        </a:solidFill>
                        <a:latin typeface="Cambria Math"/>
                      </a:rPr>
                      <m:t>𝑤</m:t>
                    </m:r>
                    <m:r>
                      <a:rPr lang="en-US" i="1" dirty="0" smtClean="0">
                        <a:solidFill>
                          <a:srgbClr val="0070C0"/>
                        </a:solidFill>
                        <a:latin typeface="Cambria Math"/>
                      </a:rPr>
                      <m:t>) = </m:t>
                    </m:r>
                    <m:f>
                      <m:fPr>
                        <m:ctrlPr>
                          <a:rPr lang="en-US" i="1" dirty="0" smtClean="0">
                            <a:solidFill>
                              <a:srgbClr val="0070C0"/>
                            </a:solidFill>
                            <a:latin typeface="Cambria Math" panose="02040503050406030204" pitchFamily="18" charset="0"/>
                          </a:rPr>
                        </m:ctrlPr>
                      </m:fPr>
                      <m:num>
                        <m:r>
                          <a:rPr lang="en-US" i="1" dirty="0">
                            <a:solidFill>
                              <a:srgbClr val="0070C0"/>
                            </a:solidFill>
                            <a:latin typeface="Cambria Math"/>
                          </a:rPr>
                          <m:t>𝐷</m:t>
                        </m:r>
                        <m:r>
                          <a:rPr lang="en-US" i="1" dirty="0">
                            <a:solidFill>
                              <a:srgbClr val="0070C0"/>
                            </a:solidFill>
                            <a:latin typeface="Cambria Math"/>
                          </a:rPr>
                          <m:t>(</m:t>
                        </m:r>
                        <m:r>
                          <a:rPr lang="en-US" i="1" dirty="0">
                            <a:solidFill>
                              <a:srgbClr val="0070C0"/>
                            </a:solidFill>
                            <a:latin typeface="Cambria Math"/>
                          </a:rPr>
                          <m:t>𝑤</m:t>
                        </m:r>
                        <m:r>
                          <a:rPr lang="en-US" i="1" dirty="0">
                            <a:solidFill>
                              <a:srgbClr val="0070C0"/>
                            </a:solidFill>
                            <a:latin typeface="Cambria Math"/>
                          </a:rPr>
                          <m:t>)</m:t>
                        </m:r>
                      </m:num>
                      <m:den>
                        <m:r>
                          <a:rPr lang="en-US" b="0" i="1" dirty="0" smtClean="0">
                            <a:solidFill>
                              <a:srgbClr val="0070C0"/>
                            </a:solidFill>
                            <a:latin typeface="Cambria Math"/>
                          </a:rPr>
                          <m:t>𝐷</m:t>
                        </m:r>
                      </m:den>
                    </m:f>
                  </m:oMath>
                </a14:m>
                <a:endParaRPr lang="en-US" dirty="0"/>
              </a:p>
              <a:p>
                <a:pPr marL="0" indent="0">
                  <a:buNone/>
                </a:pPr>
                <a:endParaRPr lang="en-US" dirty="0"/>
              </a:p>
              <a:p>
                <a:r>
                  <a:rPr lang="en-US" dirty="0">
                    <a:solidFill>
                      <a:srgbClr val="FF0000"/>
                    </a:solidFill>
                  </a:rPr>
                  <a:t>Inverse Document Frequency </a:t>
                </a:r>
                <a14:m>
                  <m:oMath xmlns:m="http://schemas.openxmlformats.org/officeDocument/2006/math">
                    <m:r>
                      <a:rPr lang="en-US" i="1" dirty="0" smtClean="0">
                        <a:solidFill>
                          <a:schemeClr val="accent6">
                            <a:lumMod val="75000"/>
                          </a:schemeClr>
                        </a:solidFill>
                        <a:latin typeface="Cambria Math"/>
                      </a:rPr>
                      <m:t>𝐼𝐷𝐹</m:t>
                    </m:r>
                    <m:r>
                      <a:rPr lang="en-US" i="1" dirty="0" smtClean="0">
                        <a:solidFill>
                          <a:schemeClr val="accent6">
                            <a:lumMod val="75000"/>
                          </a:schemeClr>
                        </a:solidFill>
                        <a:latin typeface="Cambria Math"/>
                      </a:rPr>
                      <m:t>(</m:t>
                    </m:r>
                    <m:r>
                      <a:rPr lang="en-US" i="1" dirty="0" smtClean="0">
                        <a:solidFill>
                          <a:schemeClr val="accent6">
                            <a:lumMod val="75000"/>
                          </a:schemeClr>
                        </a:solidFill>
                        <a:latin typeface="Cambria Math"/>
                      </a:rPr>
                      <m:t>𝑤</m:t>
                    </m:r>
                    <m:r>
                      <a:rPr lang="en-US" i="1" dirty="0" smtClean="0">
                        <a:solidFill>
                          <a:schemeClr val="accent6">
                            <a:lumMod val="75000"/>
                          </a:schemeClr>
                        </a:solidFill>
                        <a:latin typeface="Cambria Math"/>
                      </a:rPr>
                      <m:t>)</m:t>
                    </m:r>
                  </m:oMath>
                </a14:m>
                <a:r>
                  <a:rPr lang="en-US" dirty="0">
                    <a:solidFill>
                      <a:schemeClr val="accent6">
                        <a:lumMod val="75000"/>
                      </a:schemeClr>
                    </a:solidFill>
                  </a:rPr>
                  <a:t>:</a:t>
                </a:r>
              </a:p>
              <a:p>
                <a:pPr marL="0" indent="0">
                  <a:buNone/>
                </a:pPr>
                <a14:m>
                  <m:oMathPara xmlns:m="http://schemas.openxmlformats.org/officeDocument/2006/math">
                    <m:oMathParaPr>
                      <m:jc m:val="centerGroup"/>
                    </m:oMathParaPr>
                    <m:oMath xmlns:m="http://schemas.openxmlformats.org/officeDocument/2006/math">
                      <m:r>
                        <a:rPr lang="en-US" i="1" dirty="0" smtClean="0">
                          <a:solidFill>
                            <a:schemeClr val="accent6">
                              <a:lumMod val="75000"/>
                            </a:schemeClr>
                          </a:solidFill>
                          <a:latin typeface="Cambria Math"/>
                        </a:rPr>
                        <m:t>𝐼𝐷𝐹</m:t>
                      </m:r>
                      <m:r>
                        <a:rPr lang="en-US" i="1" dirty="0" smtClean="0">
                          <a:solidFill>
                            <a:schemeClr val="accent6">
                              <a:lumMod val="75000"/>
                            </a:schemeClr>
                          </a:solidFill>
                          <a:latin typeface="Cambria Math"/>
                        </a:rPr>
                        <m:t>(</m:t>
                      </m:r>
                      <m:r>
                        <a:rPr lang="en-US" i="1" dirty="0" smtClean="0">
                          <a:solidFill>
                            <a:schemeClr val="accent6">
                              <a:lumMod val="75000"/>
                            </a:schemeClr>
                          </a:solidFill>
                          <a:latin typeface="Cambria Math"/>
                        </a:rPr>
                        <m:t>𝑤</m:t>
                      </m:r>
                      <m:r>
                        <a:rPr lang="en-US" i="1" dirty="0" smtClean="0">
                          <a:solidFill>
                            <a:schemeClr val="accent6">
                              <a:lumMod val="75000"/>
                            </a:schemeClr>
                          </a:solidFill>
                          <a:latin typeface="Cambria Math"/>
                        </a:rPr>
                        <m:t>) = </m:t>
                      </m:r>
                      <m:r>
                        <m:rPr>
                          <m:sty m:val="p"/>
                        </m:rPr>
                        <a:rPr lang="en-US" i="1" dirty="0" smtClean="0">
                          <a:solidFill>
                            <a:schemeClr val="accent6">
                              <a:lumMod val="75000"/>
                            </a:schemeClr>
                          </a:solidFill>
                          <a:latin typeface="Cambria Math"/>
                        </a:rPr>
                        <m:t>log</m:t>
                      </m:r>
                      <m:r>
                        <a:rPr lang="en-US" i="1" dirty="0" smtClean="0">
                          <a:solidFill>
                            <a:schemeClr val="accent6">
                              <a:lumMod val="75000"/>
                            </a:schemeClr>
                          </a:solidFill>
                          <a:latin typeface="Cambria Math"/>
                        </a:rPr>
                        <m:t>⁡</m:t>
                      </m:r>
                      <m:d>
                        <m:dPr>
                          <m:ctrlPr>
                            <a:rPr lang="en-US" i="1" dirty="0" smtClean="0">
                              <a:solidFill>
                                <a:schemeClr val="accent6">
                                  <a:lumMod val="75000"/>
                                </a:schemeClr>
                              </a:solidFill>
                              <a:latin typeface="Cambria Math" panose="02040503050406030204" pitchFamily="18" charset="0"/>
                            </a:rPr>
                          </m:ctrlPr>
                        </m:dPr>
                        <m:e>
                          <m:f>
                            <m:fPr>
                              <m:ctrlPr>
                                <a:rPr lang="en-US" i="1" dirty="0" smtClean="0">
                                  <a:solidFill>
                                    <a:schemeClr val="accent6">
                                      <a:lumMod val="75000"/>
                                    </a:schemeClr>
                                  </a:solidFill>
                                  <a:latin typeface="Cambria Math" panose="02040503050406030204" pitchFamily="18" charset="0"/>
                                </a:rPr>
                              </m:ctrlPr>
                            </m:fPr>
                            <m:num>
                              <m:r>
                                <a:rPr lang="en-US" b="0" i="1" dirty="0" smtClean="0">
                                  <a:solidFill>
                                    <a:schemeClr val="accent6">
                                      <a:lumMod val="75000"/>
                                    </a:schemeClr>
                                  </a:solidFill>
                                  <a:latin typeface="Cambria Math"/>
                                </a:rPr>
                                <m:t>1</m:t>
                              </m:r>
                            </m:num>
                            <m:den>
                              <m:r>
                                <a:rPr lang="en-US" i="1" dirty="0">
                                  <a:solidFill>
                                    <a:schemeClr val="accent6">
                                      <a:lumMod val="75000"/>
                                    </a:schemeClr>
                                  </a:solidFill>
                                  <a:latin typeface="Cambria Math"/>
                                </a:rPr>
                                <m:t>𝐷𝐹</m:t>
                              </m:r>
                              <m:r>
                                <a:rPr lang="en-US" i="1" dirty="0">
                                  <a:solidFill>
                                    <a:schemeClr val="accent6">
                                      <a:lumMod val="75000"/>
                                    </a:schemeClr>
                                  </a:solidFill>
                                  <a:latin typeface="Cambria Math"/>
                                </a:rPr>
                                <m:t>(</m:t>
                              </m:r>
                              <m:r>
                                <a:rPr lang="en-US" i="1" dirty="0">
                                  <a:solidFill>
                                    <a:schemeClr val="accent6">
                                      <a:lumMod val="75000"/>
                                    </a:schemeClr>
                                  </a:solidFill>
                                  <a:latin typeface="Cambria Math"/>
                                </a:rPr>
                                <m:t>𝑤</m:t>
                              </m:r>
                              <m:r>
                                <a:rPr lang="en-US" i="1" dirty="0">
                                  <a:solidFill>
                                    <a:schemeClr val="accent6">
                                      <a:lumMod val="75000"/>
                                    </a:schemeClr>
                                  </a:solidFill>
                                  <a:latin typeface="Cambria Math"/>
                                </a:rPr>
                                <m:t>)</m:t>
                              </m:r>
                            </m:den>
                          </m:f>
                        </m:e>
                      </m:d>
                    </m:oMath>
                  </m:oMathPara>
                </a14:m>
                <a:endParaRPr lang="en-US" dirty="0">
                  <a:solidFill>
                    <a:schemeClr val="accent6">
                      <a:lumMod val="75000"/>
                    </a:schemeClr>
                  </a:solidFill>
                </a:endParaRPr>
              </a:p>
              <a:p>
                <a:endParaRPr lang="en-US" dirty="0"/>
              </a:p>
              <a:p>
                <a:r>
                  <a:rPr lang="en-US" dirty="0"/>
                  <a:t>Maximum when unique to one document : </a:t>
                </a:r>
                <a14:m>
                  <m:oMath xmlns:m="http://schemas.openxmlformats.org/officeDocument/2006/math">
                    <m:r>
                      <a:rPr lang="en-US" i="1" dirty="0" smtClean="0">
                        <a:solidFill>
                          <a:schemeClr val="accent6">
                            <a:lumMod val="75000"/>
                          </a:schemeClr>
                        </a:solidFill>
                        <a:latin typeface="Cambria Math"/>
                      </a:rPr>
                      <m:t>𝐼𝐷𝐹</m:t>
                    </m:r>
                    <m:r>
                      <a:rPr lang="en-US" i="1" dirty="0" smtClean="0">
                        <a:solidFill>
                          <a:schemeClr val="accent6">
                            <a:lumMod val="75000"/>
                          </a:schemeClr>
                        </a:solidFill>
                        <a:latin typeface="Cambria Math"/>
                      </a:rPr>
                      <m:t>(</m:t>
                    </m:r>
                    <m:r>
                      <a:rPr lang="en-US" i="1" dirty="0" smtClean="0">
                        <a:solidFill>
                          <a:schemeClr val="accent6">
                            <a:lumMod val="75000"/>
                          </a:schemeClr>
                        </a:solidFill>
                        <a:latin typeface="Cambria Math"/>
                      </a:rPr>
                      <m:t>𝑤</m:t>
                    </m:r>
                    <m:r>
                      <a:rPr lang="en-US" i="1" dirty="0" smtClean="0">
                        <a:solidFill>
                          <a:schemeClr val="accent6">
                            <a:lumMod val="75000"/>
                          </a:schemeClr>
                        </a:solidFill>
                        <a:latin typeface="Cambria Math"/>
                      </a:rPr>
                      <m:t>) = </m:t>
                    </m:r>
                    <m:r>
                      <m:rPr>
                        <m:sty m:val="p"/>
                      </m:rPr>
                      <a:rPr lang="en-US" i="1" dirty="0" smtClean="0">
                        <a:solidFill>
                          <a:schemeClr val="accent6">
                            <a:lumMod val="75000"/>
                          </a:schemeClr>
                        </a:solidFill>
                        <a:latin typeface="Cambria Math"/>
                      </a:rPr>
                      <m:t>log</m:t>
                    </m:r>
                    <m:r>
                      <a:rPr lang="en-US" i="1" dirty="0" smtClean="0">
                        <a:solidFill>
                          <a:schemeClr val="accent6">
                            <a:lumMod val="75000"/>
                          </a:schemeClr>
                        </a:solidFill>
                        <a:latin typeface="Cambria Math"/>
                      </a:rPr>
                      <m:t>⁡(</m:t>
                    </m:r>
                    <m:r>
                      <a:rPr lang="en-US" i="1" dirty="0" smtClean="0">
                        <a:solidFill>
                          <a:schemeClr val="accent6">
                            <a:lumMod val="75000"/>
                          </a:schemeClr>
                        </a:solidFill>
                        <a:latin typeface="Cambria Math"/>
                      </a:rPr>
                      <m:t>𝐷</m:t>
                    </m:r>
                    <m:r>
                      <a:rPr lang="en-US" i="1" dirty="0" smtClean="0">
                        <a:solidFill>
                          <a:schemeClr val="accent6">
                            <a:lumMod val="75000"/>
                          </a:schemeClr>
                        </a:solidFill>
                        <a:latin typeface="Cambria Math"/>
                      </a:rPr>
                      <m:t>)</m:t>
                    </m:r>
                  </m:oMath>
                </a14:m>
                <a:endParaRPr lang="en-US" dirty="0">
                  <a:solidFill>
                    <a:schemeClr val="accent6">
                      <a:lumMod val="75000"/>
                    </a:schemeClr>
                  </a:solidFill>
                </a:endParaRPr>
              </a:p>
              <a:p>
                <a:r>
                  <a:rPr lang="en-US" dirty="0"/>
                  <a:t>Minimum when the word is common to all documents: </a:t>
                </a:r>
                <a14:m>
                  <m:oMath xmlns:m="http://schemas.openxmlformats.org/officeDocument/2006/math">
                    <m:r>
                      <a:rPr lang="en-US" i="1" dirty="0" smtClean="0">
                        <a:solidFill>
                          <a:schemeClr val="accent6">
                            <a:lumMod val="75000"/>
                          </a:schemeClr>
                        </a:solidFill>
                        <a:latin typeface="Cambria Math"/>
                      </a:rPr>
                      <m:t>𝐼𝐷𝐹</m:t>
                    </m:r>
                    <m:r>
                      <a:rPr lang="en-US" i="1" dirty="0" smtClean="0">
                        <a:solidFill>
                          <a:schemeClr val="accent6">
                            <a:lumMod val="75000"/>
                          </a:schemeClr>
                        </a:solidFill>
                        <a:latin typeface="Cambria Math"/>
                      </a:rPr>
                      <m:t>(</m:t>
                    </m:r>
                    <m:r>
                      <a:rPr lang="en-US" i="1" dirty="0" smtClean="0">
                        <a:solidFill>
                          <a:schemeClr val="accent6">
                            <a:lumMod val="75000"/>
                          </a:schemeClr>
                        </a:solidFill>
                        <a:latin typeface="Cambria Math"/>
                      </a:rPr>
                      <m:t>𝑤</m:t>
                    </m:r>
                    <m:r>
                      <a:rPr lang="en-US" i="1" dirty="0" smtClean="0">
                        <a:solidFill>
                          <a:schemeClr val="accent6">
                            <a:lumMod val="75000"/>
                          </a:schemeClr>
                        </a:solidFill>
                        <a:latin typeface="Cambria Math"/>
                      </a:rPr>
                      <m:t>) = 0</m:t>
                    </m:r>
                  </m:oMath>
                </a14:m>
                <a:endParaRPr lang="en-US" dirty="0">
                  <a:solidFill>
                    <a:schemeClr val="accent6">
                      <a:lumMod val="75000"/>
                    </a:schemeClr>
                  </a:solidFill>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609600" y="1598831"/>
                <a:ext cx="11277600" cy="4953000"/>
              </a:xfrm>
              <a:blipFill>
                <a:blip r:embed="rId2"/>
                <a:stretch>
                  <a:fillRect l="-378" t="-196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p:cNvSpPr txBox="1"/>
              <p:nvPr/>
            </p:nvSpPr>
            <p:spPr>
              <a:xfrm>
                <a:off x="5943600" y="3429001"/>
                <a:ext cx="4157548" cy="646331"/>
              </a:xfrm>
              <a:prstGeom prst="rect">
                <a:avLst/>
              </a:prstGeom>
              <a:noFill/>
            </p:spPr>
            <p:txBody>
              <a:bodyPr wrap="none" rtlCol="0">
                <a:spAutoFit/>
              </a:bodyPr>
              <a:lstStyle/>
              <a:p>
                <a14:m>
                  <m:oMath xmlns:m="http://schemas.openxmlformats.org/officeDocument/2006/math">
                    <m:r>
                      <a:rPr lang="en-US" i="1" dirty="0">
                        <a:solidFill>
                          <a:srgbClr val="0070C0"/>
                        </a:solidFill>
                        <a:latin typeface="Cambria Math"/>
                      </a:rPr>
                      <m:t>𝐷</m:t>
                    </m:r>
                    <m:r>
                      <a:rPr lang="en-US" i="1" dirty="0">
                        <a:solidFill>
                          <a:srgbClr val="0070C0"/>
                        </a:solidFill>
                        <a:latin typeface="Cambria Math"/>
                      </a:rPr>
                      <m:t>(</m:t>
                    </m:r>
                    <m:r>
                      <a:rPr lang="en-US" i="1" dirty="0">
                        <a:solidFill>
                          <a:srgbClr val="0070C0"/>
                        </a:solidFill>
                        <a:latin typeface="Cambria Math"/>
                      </a:rPr>
                      <m:t>𝑤</m:t>
                    </m:r>
                    <m:r>
                      <a:rPr lang="en-US" i="1" dirty="0">
                        <a:solidFill>
                          <a:srgbClr val="0070C0"/>
                        </a:solidFill>
                        <a:latin typeface="Cambria Math"/>
                      </a:rPr>
                      <m:t>)</m:t>
                    </m:r>
                  </m:oMath>
                </a14:m>
                <a:r>
                  <a:rPr lang="en-US" dirty="0"/>
                  <a:t>: </a:t>
                </a:r>
                <a:r>
                  <a:rPr lang="en-US" dirty="0" err="1"/>
                  <a:t>num</a:t>
                </a:r>
                <a:r>
                  <a:rPr lang="en-US" dirty="0"/>
                  <a:t> of docs that contain word </a:t>
                </a:r>
                <a14:m>
                  <m:oMath xmlns:m="http://schemas.openxmlformats.org/officeDocument/2006/math">
                    <m:r>
                      <a:rPr lang="en-US" i="1" dirty="0">
                        <a:solidFill>
                          <a:srgbClr val="0070C0"/>
                        </a:solidFill>
                        <a:latin typeface="Cambria Math"/>
                      </a:rPr>
                      <m:t>𝑤</m:t>
                    </m:r>
                  </m:oMath>
                </a14:m>
                <a:endParaRPr lang="en-US" dirty="0">
                  <a:solidFill>
                    <a:srgbClr val="0070C0"/>
                  </a:solidFill>
                </a:endParaRPr>
              </a:p>
              <a:p>
                <a14:m>
                  <m:oMath xmlns:m="http://schemas.openxmlformats.org/officeDocument/2006/math">
                    <m:r>
                      <a:rPr lang="en-US" i="1" dirty="0">
                        <a:solidFill>
                          <a:srgbClr val="0070C0"/>
                        </a:solidFill>
                        <a:latin typeface="Cambria Math"/>
                      </a:rPr>
                      <m:t>𝐷</m:t>
                    </m:r>
                  </m:oMath>
                </a14:m>
                <a:r>
                  <a:rPr lang="en-US" dirty="0"/>
                  <a:t>: total number of documents</a:t>
                </a:r>
              </a:p>
            </p:txBody>
          </p:sp>
        </mc:Choice>
        <mc:Fallback xmlns="">
          <p:sp>
            <p:nvSpPr>
              <p:cNvPr id="4" name="TextBox 3"/>
              <p:cNvSpPr txBox="1">
                <a:spLocks noRot="1" noChangeAspect="1" noMove="1" noResize="1" noEditPoints="1" noAdjustHandles="1" noChangeArrowheads="1" noChangeShapeType="1" noTextEdit="1"/>
              </p:cNvSpPr>
              <p:nvPr/>
            </p:nvSpPr>
            <p:spPr>
              <a:xfrm>
                <a:off x="5943600" y="3429001"/>
                <a:ext cx="4157548" cy="646331"/>
              </a:xfrm>
              <a:prstGeom prst="rect">
                <a:avLst/>
              </a:prstGeom>
              <a:blipFill>
                <a:blip r:embed="rId3"/>
                <a:stretch>
                  <a:fillRect t="-5660" b="-13208"/>
                </a:stretch>
              </a:blipFill>
            </p:spPr>
            <p:txBody>
              <a:bodyPr/>
              <a:lstStyle/>
              <a:p>
                <a:r>
                  <a:rPr lang="en-US">
                    <a:noFill/>
                  </a:rPr>
                  <a:t> </a:t>
                </a:r>
              </a:p>
            </p:txBody>
          </p:sp>
        </mc:Fallback>
      </mc:AlternateContent>
    </p:spTree>
    <p:extLst>
      <p:ext uri="{BB962C8B-B14F-4D97-AF65-F5344CB8AC3E}">
        <p14:creationId xmlns:p14="http://schemas.microsoft.com/office/powerpoint/2010/main" val="173383209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TF-IDF</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92500"/>
              </a:bodyPr>
              <a:lstStyle/>
              <a:p>
                <a:r>
                  <a:rPr lang="en-US" dirty="0"/>
                  <a:t>The words that are best for describing a document are the ones that are </a:t>
                </a:r>
                <a:r>
                  <a:rPr lang="en-US" dirty="0">
                    <a:solidFill>
                      <a:schemeClr val="accent6">
                        <a:lumMod val="75000"/>
                      </a:schemeClr>
                    </a:solidFill>
                  </a:rPr>
                  <a:t>important for the document</a:t>
                </a:r>
                <a:r>
                  <a:rPr lang="en-US" dirty="0"/>
                  <a:t>, but also </a:t>
                </a:r>
                <a:r>
                  <a:rPr lang="en-US" dirty="0">
                    <a:solidFill>
                      <a:srgbClr val="0070C0"/>
                    </a:solidFill>
                  </a:rPr>
                  <a:t>unique to the document</a:t>
                </a:r>
                <a:r>
                  <a:rPr lang="en-US" dirty="0"/>
                  <a:t>.</a:t>
                </a:r>
              </a:p>
              <a:p>
                <a:endParaRPr lang="en-US" dirty="0"/>
              </a:p>
              <a:p>
                <a14:m>
                  <m:oMath xmlns:m="http://schemas.openxmlformats.org/officeDocument/2006/math">
                    <m:r>
                      <a:rPr lang="en-US" i="1" dirty="0" smtClean="0">
                        <a:solidFill>
                          <a:schemeClr val="accent6">
                            <a:lumMod val="75000"/>
                          </a:schemeClr>
                        </a:solidFill>
                        <a:latin typeface="Cambria Math" panose="02040503050406030204" pitchFamily="18" charset="0"/>
                      </a:rPr>
                      <m:t>𝑇𝐹</m:t>
                    </m:r>
                    <m:r>
                      <a:rPr lang="en-US" i="1" dirty="0" smtClean="0">
                        <a:solidFill>
                          <a:schemeClr val="accent6">
                            <a:lumMod val="75000"/>
                          </a:schemeClr>
                        </a:solidFill>
                        <a:latin typeface="Cambria Math" panose="02040503050406030204" pitchFamily="18" charset="0"/>
                      </a:rPr>
                      <m:t>(</m:t>
                    </m:r>
                    <m:r>
                      <a:rPr lang="en-US" i="1" dirty="0" err="1" smtClean="0">
                        <a:solidFill>
                          <a:schemeClr val="accent6">
                            <a:lumMod val="75000"/>
                          </a:schemeClr>
                        </a:solidFill>
                        <a:latin typeface="Cambria Math" panose="02040503050406030204" pitchFamily="18" charset="0"/>
                      </a:rPr>
                      <m:t>𝑤</m:t>
                    </m:r>
                    <m:r>
                      <a:rPr lang="en-US" i="1" dirty="0" err="1" smtClean="0">
                        <a:solidFill>
                          <a:schemeClr val="accent6">
                            <a:lumMod val="75000"/>
                          </a:schemeClr>
                        </a:solidFill>
                        <a:latin typeface="Cambria Math" panose="02040503050406030204" pitchFamily="18" charset="0"/>
                      </a:rPr>
                      <m:t>,</m:t>
                    </m:r>
                    <m:r>
                      <a:rPr lang="en-US" i="1" dirty="0" err="1" smtClean="0">
                        <a:solidFill>
                          <a:schemeClr val="accent6">
                            <a:lumMod val="75000"/>
                          </a:schemeClr>
                        </a:solidFill>
                        <a:latin typeface="Cambria Math" panose="02040503050406030204" pitchFamily="18" charset="0"/>
                      </a:rPr>
                      <m:t>𝑑</m:t>
                    </m:r>
                    <m:r>
                      <a:rPr lang="en-US" i="1" dirty="0" smtClean="0">
                        <a:solidFill>
                          <a:schemeClr val="accent6">
                            <a:lumMod val="75000"/>
                          </a:schemeClr>
                        </a:solidFill>
                        <a:latin typeface="Cambria Math" panose="02040503050406030204" pitchFamily="18" charset="0"/>
                      </a:rPr>
                      <m:t>)</m:t>
                    </m:r>
                  </m:oMath>
                </a14:m>
                <a:r>
                  <a:rPr lang="en-US" dirty="0"/>
                  <a:t>: term frequency of word w in document d</a:t>
                </a:r>
              </a:p>
              <a:p>
                <a:pPr lvl="1"/>
                <a:r>
                  <a:rPr lang="en-US" dirty="0"/>
                  <a:t>Number of times that the word appears in the document</a:t>
                </a:r>
              </a:p>
              <a:p>
                <a:pPr lvl="1"/>
                <a:r>
                  <a:rPr lang="en-US" dirty="0"/>
                  <a:t>Natural measure of </a:t>
                </a:r>
                <a:r>
                  <a:rPr lang="en-US" dirty="0">
                    <a:solidFill>
                      <a:schemeClr val="accent6">
                        <a:lumMod val="75000"/>
                      </a:schemeClr>
                    </a:solidFill>
                  </a:rPr>
                  <a:t>importance</a:t>
                </a:r>
                <a:r>
                  <a:rPr lang="en-US" dirty="0"/>
                  <a:t> of the word for the document</a:t>
                </a:r>
              </a:p>
              <a:p>
                <a:pPr lvl="1"/>
                <a:endParaRPr lang="en-US" dirty="0"/>
              </a:p>
              <a:p>
                <a14:m>
                  <m:oMath xmlns:m="http://schemas.openxmlformats.org/officeDocument/2006/math">
                    <m:r>
                      <a:rPr lang="en-US" i="1" dirty="0" smtClean="0">
                        <a:solidFill>
                          <a:srgbClr val="0070C0"/>
                        </a:solidFill>
                        <a:latin typeface="Cambria Math" panose="02040503050406030204" pitchFamily="18" charset="0"/>
                      </a:rPr>
                      <m:t>𝐼𝐷𝐹</m:t>
                    </m:r>
                    <m:r>
                      <a:rPr lang="en-US" i="1" dirty="0" smtClean="0">
                        <a:solidFill>
                          <a:srgbClr val="0070C0"/>
                        </a:solidFill>
                        <a:latin typeface="Cambria Math" panose="02040503050406030204" pitchFamily="18" charset="0"/>
                      </a:rPr>
                      <m:t>(</m:t>
                    </m:r>
                    <m:r>
                      <a:rPr lang="en-US" i="1" dirty="0" smtClean="0">
                        <a:solidFill>
                          <a:srgbClr val="0070C0"/>
                        </a:solidFill>
                        <a:latin typeface="Cambria Math" panose="02040503050406030204" pitchFamily="18" charset="0"/>
                      </a:rPr>
                      <m:t>𝑤</m:t>
                    </m:r>
                    <m:r>
                      <a:rPr lang="en-US" i="1" dirty="0" smtClean="0">
                        <a:solidFill>
                          <a:srgbClr val="0070C0"/>
                        </a:solidFill>
                        <a:latin typeface="Cambria Math" panose="02040503050406030204" pitchFamily="18" charset="0"/>
                      </a:rPr>
                      <m:t>)</m:t>
                    </m:r>
                  </m:oMath>
                </a14:m>
                <a:r>
                  <a:rPr lang="en-US" dirty="0"/>
                  <a:t>: inverse document frequency</a:t>
                </a:r>
              </a:p>
              <a:p>
                <a:pPr lvl="1"/>
                <a:r>
                  <a:rPr lang="en-US" dirty="0"/>
                  <a:t>Natural measure of the </a:t>
                </a:r>
                <a:r>
                  <a:rPr lang="en-US" dirty="0">
                    <a:solidFill>
                      <a:srgbClr val="0070C0"/>
                    </a:solidFill>
                  </a:rPr>
                  <a:t>uniqueness</a:t>
                </a:r>
                <a:r>
                  <a:rPr lang="en-US" dirty="0"/>
                  <a:t> of the word w</a:t>
                </a:r>
              </a:p>
              <a:p>
                <a:pPr lvl="1"/>
                <a:endParaRPr lang="en-US" dirty="0"/>
              </a:p>
              <a:p>
                <a14:m>
                  <m:oMath xmlns:m="http://schemas.openxmlformats.org/officeDocument/2006/math">
                    <m:r>
                      <a:rPr lang="en-US" i="1" dirty="0" smtClean="0">
                        <a:solidFill>
                          <a:srgbClr val="FF0000"/>
                        </a:solidFill>
                        <a:latin typeface="Cambria Math" panose="02040503050406030204" pitchFamily="18" charset="0"/>
                      </a:rPr>
                      <m:t>𝑇𝐹</m:t>
                    </m:r>
                  </m:oMath>
                </a14:m>
                <a:r>
                  <a:rPr lang="en-US" dirty="0">
                    <a:solidFill>
                      <a:srgbClr val="FF0000"/>
                    </a:solidFill>
                  </a:rPr>
                  <a:t>-</a:t>
                </a:r>
                <a14:m>
                  <m:oMath xmlns:m="http://schemas.openxmlformats.org/officeDocument/2006/math">
                    <m:r>
                      <a:rPr lang="en-US" i="1" dirty="0" smtClean="0">
                        <a:solidFill>
                          <a:srgbClr val="FF0000"/>
                        </a:solidFill>
                        <a:latin typeface="Cambria Math" panose="02040503050406030204" pitchFamily="18" charset="0"/>
                      </a:rPr>
                      <m:t>𝐼𝐷𝐹</m:t>
                    </m:r>
                    <m:r>
                      <a:rPr lang="en-US" i="1" dirty="0" smtClean="0">
                        <a:solidFill>
                          <a:srgbClr val="FF0000"/>
                        </a:solidFill>
                        <a:latin typeface="Cambria Math" panose="02040503050406030204" pitchFamily="18" charset="0"/>
                      </a:rPr>
                      <m:t>(</m:t>
                    </m:r>
                    <m:r>
                      <a:rPr lang="en-US" i="1" dirty="0" err="1" smtClean="0">
                        <a:solidFill>
                          <a:srgbClr val="FF0000"/>
                        </a:solidFill>
                        <a:latin typeface="Cambria Math" panose="02040503050406030204" pitchFamily="18" charset="0"/>
                      </a:rPr>
                      <m:t>𝑤</m:t>
                    </m:r>
                    <m:r>
                      <a:rPr lang="en-US" i="1" dirty="0" err="1" smtClean="0">
                        <a:solidFill>
                          <a:srgbClr val="FF0000"/>
                        </a:solidFill>
                        <a:latin typeface="Cambria Math" panose="02040503050406030204" pitchFamily="18" charset="0"/>
                      </a:rPr>
                      <m:t>,</m:t>
                    </m:r>
                    <m:r>
                      <a:rPr lang="en-US" i="1" dirty="0" err="1" smtClean="0">
                        <a:solidFill>
                          <a:srgbClr val="FF0000"/>
                        </a:solidFill>
                        <a:latin typeface="Cambria Math" panose="02040503050406030204" pitchFamily="18" charset="0"/>
                      </a:rPr>
                      <m:t>𝑑</m:t>
                    </m:r>
                    <m:r>
                      <a:rPr lang="en-US" i="1" dirty="0" smtClean="0">
                        <a:solidFill>
                          <a:srgbClr val="FF0000"/>
                        </a:solidFill>
                        <a:latin typeface="Cambria Math" panose="02040503050406030204" pitchFamily="18" charset="0"/>
                      </a:rPr>
                      <m:t>)</m:t>
                    </m:r>
                    <m:r>
                      <a:rPr lang="en-US" i="1" dirty="0">
                        <a:latin typeface="Cambria Math" panose="02040503050406030204" pitchFamily="18" charset="0"/>
                      </a:rPr>
                      <m:t> </m:t>
                    </m:r>
                    <m:r>
                      <a:rPr lang="en-US" i="1" dirty="0" smtClean="0">
                        <a:latin typeface="Cambria Math" panose="02040503050406030204" pitchFamily="18" charset="0"/>
                      </a:rPr>
                      <m:t>= </m:t>
                    </m:r>
                    <m:r>
                      <a:rPr lang="en-US" i="1" dirty="0" smtClean="0">
                        <a:latin typeface="Cambria Math" panose="02040503050406030204" pitchFamily="18" charset="0"/>
                      </a:rPr>
                      <m:t>𝑇𝐹</m:t>
                    </m:r>
                    <m:r>
                      <a:rPr lang="en-US" i="1" dirty="0" smtClean="0">
                        <a:latin typeface="Cambria Math" panose="02040503050406030204" pitchFamily="18" charset="0"/>
                      </a:rPr>
                      <m:t>(</m:t>
                    </m:r>
                    <m:r>
                      <a:rPr lang="en-US" i="1" dirty="0" err="1" smtClean="0">
                        <a:latin typeface="Cambria Math" panose="02040503050406030204" pitchFamily="18" charset="0"/>
                      </a:rPr>
                      <m:t>𝑤</m:t>
                    </m:r>
                    <m:r>
                      <a:rPr lang="en-US" i="1" dirty="0" err="1" smtClean="0">
                        <a:latin typeface="Cambria Math" panose="02040503050406030204" pitchFamily="18" charset="0"/>
                      </a:rPr>
                      <m:t>,</m:t>
                    </m:r>
                    <m:r>
                      <a:rPr lang="en-US" i="1" dirty="0" err="1" smtClean="0">
                        <a:latin typeface="Cambria Math" panose="02040503050406030204" pitchFamily="18" charset="0"/>
                      </a:rPr>
                      <m:t>𝑑</m:t>
                    </m:r>
                    <m:r>
                      <a:rPr lang="en-US" i="1" dirty="0" smtClean="0">
                        <a:latin typeface="Cambria Math" panose="02040503050406030204" pitchFamily="18" charset="0"/>
                      </a:rPr>
                      <m:t>) </m:t>
                    </m:r>
                    <m:r>
                      <a:rPr lang="en-US" i="1" dirty="0" smtClean="0">
                        <a:latin typeface="Cambria Math" panose="02040503050406030204" pitchFamily="18" charset="0"/>
                        <a:sym typeface="Symbol"/>
                      </a:rPr>
                      <m:t> </m:t>
                    </m:r>
                    <m:r>
                      <a:rPr lang="en-US" i="1" dirty="0" smtClean="0">
                        <a:latin typeface="Cambria Math" panose="02040503050406030204" pitchFamily="18" charset="0"/>
                        <a:sym typeface="Symbol"/>
                      </a:rPr>
                      <m:t>𝐼𝐷𝐹</m:t>
                    </m:r>
                    <m:r>
                      <a:rPr lang="en-US" i="1" dirty="0" smtClean="0">
                        <a:latin typeface="Cambria Math" panose="02040503050406030204" pitchFamily="18" charset="0"/>
                        <a:sym typeface="Symbol"/>
                      </a:rPr>
                      <m:t>(</m:t>
                    </m:r>
                    <m:r>
                      <a:rPr lang="en-US" i="1" dirty="0" smtClean="0">
                        <a:latin typeface="Cambria Math" panose="02040503050406030204" pitchFamily="18" charset="0"/>
                        <a:sym typeface="Symbol"/>
                      </a:rPr>
                      <m:t>𝑤</m:t>
                    </m:r>
                    <m:r>
                      <a:rPr lang="en-US" i="1" dirty="0" smtClean="0">
                        <a:latin typeface="Cambria Math" panose="02040503050406030204" pitchFamily="18" charset="0"/>
                        <a:sym typeface="Symbol"/>
                      </a:rPr>
                      <m:t>)</m:t>
                    </m:r>
                  </m:oMath>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611" t="-1250" r="-1056" b="-1500"/>
                </a:stretch>
              </a:blipFill>
            </p:spPr>
            <p:txBody>
              <a:bodyPr/>
              <a:lstStyle/>
              <a:p>
                <a:r>
                  <a:rPr lang="en-US">
                    <a:noFill/>
                  </a:rPr>
                  <a:t> </a:t>
                </a:r>
              </a:p>
            </p:txBody>
          </p:sp>
        </mc:Fallback>
      </mc:AlternateContent>
    </p:spTree>
    <p:extLst>
      <p:ext uri="{BB962C8B-B14F-4D97-AF65-F5344CB8AC3E}">
        <p14:creationId xmlns:p14="http://schemas.microsoft.com/office/powerpoint/2010/main" val="37142622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Third cut</a:t>
            </a:r>
          </a:p>
        </p:txBody>
      </p:sp>
      <p:sp>
        <p:nvSpPr>
          <p:cNvPr id="3" name="Content Placeholder 2"/>
          <p:cNvSpPr>
            <a:spLocks noGrp="1"/>
          </p:cNvSpPr>
          <p:nvPr>
            <p:ph idx="1"/>
          </p:nvPr>
        </p:nvSpPr>
        <p:spPr/>
        <p:txBody>
          <a:bodyPr/>
          <a:lstStyle/>
          <a:p>
            <a:r>
              <a:rPr lang="en-US" dirty="0"/>
              <a:t>Ordered by TF-IDF</a:t>
            </a:r>
          </a:p>
        </p:txBody>
      </p:sp>
      <p:sp>
        <p:nvSpPr>
          <p:cNvPr id="4" name="TextBox 3"/>
          <p:cNvSpPr txBox="1"/>
          <p:nvPr/>
        </p:nvSpPr>
        <p:spPr>
          <a:xfrm>
            <a:off x="1752600" y="2209801"/>
            <a:ext cx="2895600" cy="4524315"/>
          </a:xfrm>
          <a:prstGeom prst="rect">
            <a:avLst/>
          </a:prstGeom>
          <a:solidFill>
            <a:schemeClr val="accent6">
              <a:lumMod val="60000"/>
              <a:lumOff val="40000"/>
            </a:schemeClr>
          </a:solidFill>
        </p:spPr>
        <p:txBody>
          <a:bodyPr wrap="square" rtlCol="0">
            <a:spAutoFit/>
          </a:bodyPr>
          <a:lstStyle/>
          <a:p>
            <a:r>
              <a:rPr lang="en-US" sz="1200" dirty="0">
                <a:latin typeface="Courier New" pitchFamily="49" charset="0"/>
                <a:cs typeface="Courier New" pitchFamily="49" charset="0"/>
              </a:rPr>
              <a:t>ramen 3057.41761944282  7</a:t>
            </a:r>
          </a:p>
          <a:p>
            <a:r>
              <a:rPr lang="en-US" sz="1200" dirty="0" err="1">
                <a:latin typeface="Courier New" pitchFamily="49" charset="0"/>
                <a:cs typeface="Courier New" pitchFamily="49" charset="0"/>
              </a:rPr>
              <a:t>akamaru</a:t>
            </a:r>
            <a:r>
              <a:rPr lang="en-US" sz="1200" dirty="0">
                <a:latin typeface="Courier New" pitchFamily="49" charset="0"/>
                <a:cs typeface="Courier New" pitchFamily="49" charset="0"/>
              </a:rPr>
              <a:t> 2353.24196503991  1</a:t>
            </a:r>
          </a:p>
          <a:p>
            <a:r>
              <a:rPr lang="en-US" sz="1200" dirty="0">
                <a:latin typeface="Courier New" pitchFamily="49" charset="0"/>
                <a:cs typeface="Courier New" pitchFamily="49" charset="0"/>
              </a:rPr>
              <a:t>noodles 1579.68242449612  5</a:t>
            </a:r>
          </a:p>
          <a:p>
            <a:r>
              <a:rPr lang="en-US" sz="1200" dirty="0">
                <a:latin typeface="Courier New" pitchFamily="49" charset="0"/>
                <a:cs typeface="Courier New" pitchFamily="49" charset="0"/>
              </a:rPr>
              <a:t>broth 1414.71339552285  5</a:t>
            </a:r>
          </a:p>
          <a:p>
            <a:r>
              <a:rPr lang="en-US" sz="1200" dirty="0">
                <a:latin typeface="Courier New" pitchFamily="49" charset="0"/>
                <a:cs typeface="Courier New" pitchFamily="49" charset="0"/>
              </a:rPr>
              <a:t>miso 1252.60629058876  1</a:t>
            </a:r>
          </a:p>
          <a:p>
            <a:r>
              <a:rPr lang="en-US" sz="1200" dirty="0" err="1">
                <a:latin typeface="Courier New" pitchFamily="49" charset="0"/>
                <a:cs typeface="Courier New" pitchFamily="49" charset="0"/>
              </a:rPr>
              <a:t>hirata</a:t>
            </a:r>
            <a:r>
              <a:rPr lang="en-US" sz="1200" dirty="0">
                <a:latin typeface="Courier New" pitchFamily="49" charset="0"/>
                <a:cs typeface="Courier New" pitchFamily="49" charset="0"/>
              </a:rPr>
              <a:t> 709.196208642166  1</a:t>
            </a:r>
          </a:p>
          <a:p>
            <a:r>
              <a:rPr lang="en-US" sz="1200" dirty="0" err="1">
                <a:latin typeface="Courier New" pitchFamily="49" charset="0"/>
                <a:cs typeface="Courier New" pitchFamily="49" charset="0"/>
              </a:rPr>
              <a:t>hakata</a:t>
            </a:r>
            <a:r>
              <a:rPr lang="en-US" sz="1200" dirty="0">
                <a:latin typeface="Courier New" pitchFamily="49" charset="0"/>
                <a:cs typeface="Courier New" pitchFamily="49" charset="0"/>
              </a:rPr>
              <a:t> 591.76436889947  1</a:t>
            </a:r>
          </a:p>
          <a:p>
            <a:r>
              <a:rPr lang="en-US" sz="1200" dirty="0" err="1">
                <a:latin typeface="Courier New" pitchFamily="49" charset="0"/>
                <a:cs typeface="Courier New" pitchFamily="49" charset="0"/>
              </a:rPr>
              <a:t>shiromaru</a:t>
            </a:r>
            <a:r>
              <a:rPr lang="en-US" sz="1200" dirty="0">
                <a:latin typeface="Courier New" pitchFamily="49" charset="0"/>
                <a:cs typeface="Courier New" pitchFamily="49" charset="0"/>
              </a:rPr>
              <a:t> 587.1591987134  1</a:t>
            </a:r>
          </a:p>
          <a:p>
            <a:r>
              <a:rPr lang="en-US" sz="1200" dirty="0">
                <a:latin typeface="Courier New" pitchFamily="49" charset="0"/>
                <a:cs typeface="Courier New" pitchFamily="49" charset="0"/>
              </a:rPr>
              <a:t>noodle 581.844614740089  4</a:t>
            </a:r>
          </a:p>
          <a:p>
            <a:r>
              <a:rPr lang="en-US" sz="1200" dirty="0" err="1">
                <a:latin typeface="Courier New" pitchFamily="49" charset="0"/>
                <a:cs typeface="Courier New" pitchFamily="49" charset="0"/>
              </a:rPr>
              <a:t>tonkotsu</a:t>
            </a:r>
            <a:r>
              <a:rPr lang="en-US" sz="1200" dirty="0">
                <a:latin typeface="Courier New" pitchFamily="49" charset="0"/>
                <a:cs typeface="Courier New" pitchFamily="49" charset="0"/>
              </a:rPr>
              <a:t> 529.594571388631  1</a:t>
            </a:r>
          </a:p>
          <a:p>
            <a:r>
              <a:rPr lang="en-US" sz="1200" dirty="0" err="1">
                <a:latin typeface="Courier New" pitchFamily="49" charset="0"/>
                <a:cs typeface="Courier New" pitchFamily="49" charset="0"/>
              </a:rPr>
              <a:t>ippudo</a:t>
            </a:r>
            <a:r>
              <a:rPr lang="en-US" sz="1200" dirty="0">
                <a:latin typeface="Courier New" pitchFamily="49" charset="0"/>
                <a:cs typeface="Courier New" pitchFamily="49" charset="0"/>
              </a:rPr>
              <a:t> 504.527569521429  8</a:t>
            </a:r>
          </a:p>
          <a:p>
            <a:r>
              <a:rPr lang="en-US" sz="1200" dirty="0">
                <a:latin typeface="Courier New" pitchFamily="49" charset="0"/>
                <a:cs typeface="Courier New" pitchFamily="49" charset="0"/>
              </a:rPr>
              <a:t>buns 502.296134008287  8</a:t>
            </a:r>
          </a:p>
          <a:p>
            <a:r>
              <a:rPr lang="en-US" sz="1200" dirty="0" err="1">
                <a:latin typeface="Courier New" pitchFamily="49" charset="0"/>
                <a:cs typeface="Courier New" pitchFamily="49" charset="0"/>
              </a:rPr>
              <a:t>ippudo's</a:t>
            </a:r>
            <a:r>
              <a:rPr lang="en-US" sz="1200" dirty="0">
                <a:latin typeface="Courier New" pitchFamily="49" charset="0"/>
                <a:cs typeface="Courier New" pitchFamily="49" charset="0"/>
              </a:rPr>
              <a:t> 453.609263319827  1</a:t>
            </a:r>
          </a:p>
          <a:p>
            <a:r>
              <a:rPr lang="en-US" sz="1200" dirty="0">
                <a:latin typeface="Courier New" pitchFamily="49" charset="0"/>
                <a:cs typeface="Courier New" pitchFamily="49" charset="0"/>
              </a:rPr>
              <a:t>modern 394.839162940177  7</a:t>
            </a:r>
          </a:p>
          <a:p>
            <a:r>
              <a:rPr lang="en-US" sz="1200" dirty="0">
                <a:latin typeface="Courier New" pitchFamily="49" charset="0"/>
                <a:cs typeface="Courier New" pitchFamily="49" charset="0"/>
              </a:rPr>
              <a:t>egg 367.368005696771  5</a:t>
            </a:r>
          </a:p>
          <a:p>
            <a:r>
              <a:rPr lang="en-US" sz="1200" dirty="0" err="1">
                <a:latin typeface="Courier New" pitchFamily="49" charset="0"/>
                <a:cs typeface="Courier New" pitchFamily="49" charset="0"/>
              </a:rPr>
              <a:t>shoyu</a:t>
            </a:r>
            <a:r>
              <a:rPr lang="en-US" sz="1200" dirty="0">
                <a:latin typeface="Courier New" pitchFamily="49" charset="0"/>
                <a:cs typeface="Courier New" pitchFamily="49" charset="0"/>
              </a:rPr>
              <a:t> 352.295519228089  1</a:t>
            </a:r>
          </a:p>
          <a:p>
            <a:r>
              <a:rPr lang="en-US" sz="1200" dirty="0" err="1">
                <a:latin typeface="Courier New" pitchFamily="49" charset="0"/>
                <a:cs typeface="Courier New" pitchFamily="49" charset="0"/>
              </a:rPr>
              <a:t>chashu</a:t>
            </a:r>
            <a:r>
              <a:rPr lang="en-US" sz="1200" dirty="0">
                <a:latin typeface="Courier New" pitchFamily="49" charset="0"/>
                <a:cs typeface="Courier New" pitchFamily="49" charset="0"/>
              </a:rPr>
              <a:t> 347.690349042101  1</a:t>
            </a:r>
          </a:p>
          <a:p>
            <a:r>
              <a:rPr lang="en-US" sz="1200" dirty="0">
                <a:latin typeface="Courier New" pitchFamily="49" charset="0"/>
                <a:cs typeface="Courier New" pitchFamily="49" charset="0"/>
              </a:rPr>
              <a:t>karaka 336.177423577131  1</a:t>
            </a:r>
          </a:p>
          <a:p>
            <a:r>
              <a:rPr lang="en-US" sz="1200" dirty="0" err="1">
                <a:latin typeface="Courier New" pitchFamily="49" charset="0"/>
                <a:cs typeface="Courier New" pitchFamily="49" charset="0"/>
              </a:rPr>
              <a:t>kakuni</a:t>
            </a:r>
            <a:r>
              <a:rPr lang="en-US" sz="1200" dirty="0">
                <a:latin typeface="Courier New" pitchFamily="49" charset="0"/>
                <a:cs typeface="Courier New" pitchFamily="49" charset="0"/>
              </a:rPr>
              <a:t> 276.310211159286  1</a:t>
            </a:r>
          </a:p>
          <a:p>
            <a:r>
              <a:rPr lang="en-US" sz="1200" dirty="0" err="1">
                <a:latin typeface="Courier New" pitchFamily="49" charset="0"/>
                <a:cs typeface="Courier New" pitchFamily="49" charset="0"/>
              </a:rPr>
              <a:t>ramens</a:t>
            </a:r>
            <a:r>
              <a:rPr lang="en-US" sz="1200" dirty="0">
                <a:latin typeface="Courier New" pitchFamily="49" charset="0"/>
                <a:cs typeface="Courier New" pitchFamily="49" charset="0"/>
              </a:rPr>
              <a:t> 262.494700601321  1</a:t>
            </a:r>
          </a:p>
          <a:p>
            <a:r>
              <a:rPr lang="en-US" sz="1200" dirty="0">
                <a:latin typeface="Courier New" pitchFamily="49" charset="0"/>
                <a:cs typeface="Courier New" pitchFamily="49" charset="0"/>
              </a:rPr>
              <a:t>bun 236.512263803654  6</a:t>
            </a:r>
          </a:p>
          <a:p>
            <a:r>
              <a:rPr lang="en-US" sz="1200" dirty="0">
                <a:latin typeface="Courier New" pitchFamily="49" charset="0"/>
                <a:cs typeface="Courier New" pitchFamily="49" charset="0"/>
              </a:rPr>
              <a:t>wasabi 232.366751234906  3</a:t>
            </a:r>
          </a:p>
          <a:p>
            <a:r>
              <a:rPr lang="en-US" sz="1200" dirty="0" err="1">
                <a:latin typeface="Courier New" pitchFamily="49" charset="0"/>
                <a:cs typeface="Courier New" pitchFamily="49" charset="0"/>
              </a:rPr>
              <a:t>dama</a:t>
            </a:r>
            <a:r>
              <a:rPr lang="en-US" sz="1200" dirty="0">
                <a:latin typeface="Courier New" pitchFamily="49" charset="0"/>
                <a:cs typeface="Courier New" pitchFamily="49" charset="0"/>
              </a:rPr>
              <a:t> 221.048168927428  1</a:t>
            </a:r>
          </a:p>
          <a:p>
            <a:r>
              <a:rPr lang="en-US" sz="1200" dirty="0" err="1">
                <a:latin typeface="Courier New" pitchFamily="49" charset="0"/>
                <a:cs typeface="Courier New" pitchFamily="49" charset="0"/>
              </a:rPr>
              <a:t>brulee</a:t>
            </a:r>
            <a:r>
              <a:rPr lang="en-US" sz="1200" dirty="0">
                <a:latin typeface="Courier New" pitchFamily="49" charset="0"/>
                <a:cs typeface="Courier New" pitchFamily="49" charset="0"/>
              </a:rPr>
              <a:t> 201.179739054263  2</a:t>
            </a:r>
          </a:p>
        </p:txBody>
      </p:sp>
      <p:sp>
        <p:nvSpPr>
          <p:cNvPr id="5" name="TextBox 4"/>
          <p:cNvSpPr txBox="1"/>
          <p:nvPr/>
        </p:nvSpPr>
        <p:spPr>
          <a:xfrm>
            <a:off x="3505200" y="2209800"/>
            <a:ext cx="2895600" cy="4524315"/>
          </a:xfrm>
          <a:prstGeom prst="rect">
            <a:avLst/>
          </a:prstGeom>
          <a:solidFill>
            <a:schemeClr val="accent5">
              <a:lumMod val="60000"/>
              <a:lumOff val="40000"/>
            </a:schemeClr>
          </a:solidFill>
        </p:spPr>
        <p:txBody>
          <a:bodyPr wrap="square" rtlCol="0">
            <a:spAutoFit/>
          </a:bodyPr>
          <a:lstStyle/>
          <a:p>
            <a:r>
              <a:rPr lang="en-US" sz="1200" dirty="0">
                <a:latin typeface="Courier New" pitchFamily="49" charset="0"/>
                <a:cs typeface="Courier New" pitchFamily="49" charset="0"/>
              </a:rPr>
              <a:t>fries 806.085373301536  7</a:t>
            </a:r>
          </a:p>
          <a:p>
            <a:r>
              <a:rPr lang="en-US" sz="1200" dirty="0">
                <a:latin typeface="Courier New" pitchFamily="49" charset="0"/>
                <a:cs typeface="Courier New" pitchFamily="49" charset="0"/>
              </a:rPr>
              <a:t>custard 729.607519421517  3</a:t>
            </a:r>
          </a:p>
          <a:p>
            <a:r>
              <a:rPr lang="en-US" sz="1200" dirty="0">
                <a:latin typeface="Courier New" pitchFamily="49" charset="0"/>
                <a:cs typeface="Courier New" pitchFamily="49" charset="0"/>
              </a:rPr>
              <a:t>shakes 628.473803858139  3</a:t>
            </a:r>
          </a:p>
          <a:p>
            <a:r>
              <a:rPr lang="en-US" sz="1200" dirty="0" err="1">
                <a:latin typeface="Courier New" pitchFamily="49" charset="0"/>
                <a:cs typeface="Courier New" pitchFamily="49" charset="0"/>
              </a:rPr>
              <a:t>shroom</a:t>
            </a:r>
            <a:r>
              <a:rPr lang="en-US" sz="1200" dirty="0">
                <a:latin typeface="Courier New" pitchFamily="49" charset="0"/>
                <a:cs typeface="Courier New" pitchFamily="49" charset="0"/>
              </a:rPr>
              <a:t> 515.779060830666  1</a:t>
            </a:r>
          </a:p>
          <a:p>
            <a:r>
              <a:rPr lang="en-US" sz="1200" dirty="0">
                <a:latin typeface="Courier New" pitchFamily="49" charset="0"/>
                <a:cs typeface="Courier New" pitchFamily="49" charset="0"/>
              </a:rPr>
              <a:t>burger 457.264637954966  9</a:t>
            </a:r>
          </a:p>
          <a:p>
            <a:r>
              <a:rPr lang="en-US" sz="1200" dirty="0">
                <a:latin typeface="Courier New" pitchFamily="49" charset="0"/>
                <a:cs typeface="Courier New" pitchFamily="49" charset="0"/>
              </a:rPr>
              <a:t>crinkle 398.34722108797  1</a:t>
            </a:r>
          </a:p>
          <a:p>
            <a:r>
              <a:rPr lang="en-US" sz="1200" dirty="0">
                <a:latin typeface="Courier New" pitchFamily="49" charset="0"/>
                <a:cs typeface="Courier New" pitchFamily="49" charset="0"/>
              </a:rPr>
              <a:t>burgers 366.624854809247  8</a:t>
            </a:r>
          </a:p>
          <a:p>
            <a:r>
              <a:rPr lang="en-US" sz="1200" dirty="0" err="1">
                <a:latin typeface="Courier New" pitchFamily="49" charset="0"/>
                <a:cs typeface="Courier New" pitchFamily="49" charset="0"/>
              </a:rPr>
              <a:t>madison</a:t>
            </a:r>
            <a:r>
              <a:rPr lang="en-US" sz="1200" dirty="0">
                <a:latin typeface="Courier New" pitchFamily="49" charset="0"/>
                <a:cs typeface="Courier New" pitchFamily="49" charset="0"/>
              </a:rPr>
              <a:t> 350.939350307801  4</a:t>
            </a:r>
          </a:p>
          <a:p>
            <a:r>
              <a:rPr lang="en-US" sz="1200" dirty="0" err="1">
                <a:latin typeface="Courier New" pitchFamily="49" charset="0"/>
                <a:cs typeface="Courier New" pitchFamily="49" charset="0"/>
              </a:rPr>
              <a:t>shackburger</a:t>
            </a:r>
            <a:r>
              <a:rPr lang="en-US" sz="1200" dirty="0">
                <a:latin typeface="Courier New" pitchFamily="49" charset="0"/>
                <a:cs typeface="Courier New" pitchFamily="49" charset="0"/>
              </a:rPr>
              <a:t> 292.428306810  1</a:t>
            </a:r>
          </a:p>
          <a:p>
            <a:r>
              <a:rPr lang="en-US" sz="1200" dirty="0">
                <a:latin typeface="Courier New" pitchFamily="49" charset="0"/>
                <a:cs typeface="Courier New" pitchFamily="49" charset="0"/>
              </a:rPr>
              <a:t>'</a:t>
            </a:r>
            <a:r>
              <a:rPr lang="en-US" sz="1200" dirty="0" err="1">
                <a:latin typeface="Courier New" pitchFamily="49" charset="0"/>
                <a:cs typeface="Courier New" pitchFamily="49" charset="0"/>
              </a:rPr>
              <a:t>shroom</a:t>
            </a:r>
            <a:r>
              <a:rPr lang="en-US" sz="1200" dirty="0">
                <a:latin typeface="Courier New" pitchFamily="49" charset="0"/>
                <a:cs typeface="Courier New" pitchFamily="49" charset="0"/>
              </a:rPr>
              <a:t> 287.823136624256  1</a:t>
            </a:r>
          </a:p>
          <a:p>
            <a:r>
              <a:rPr lang="en-US" sz="1200" dirty="0" err="1">
                <a:latin typeface="Courier New" pitchFamily="49" charset="0"/>
                <a:cs typeface="Courier New" pitchFamily="49" charset="0"/>
              </a:rPr>
              <a:t>portobello</a:t>
            </a:r>
            <a:r>
              <a:rPr lang="en-US" sz="1200" dirty="0">
                <a:latin typeface="Courier New" pitchFamily="49" charset="0"/>
                <a:cs typeface="Courier New" pitchFamily="49" charset="0"/>
              </a:rPr>
              <a:t> 239.8062489526  2</a:t>
            </a:r>
          </a:p>
          <a:p>
            <a:r>
              <a:rPr lang="en-US" sz="1200" dirty="0">
                <a:latin typeface="Courier New" pitchFamily="49" charset="0"/>
                <a:cs typeface="Courier New" pitchFamily="49" charset="0"/>
              </a:rPr>
              <a:t>custards 211.837828555452  1</a:t>
            </a:r>
          </a:p>
          <a:p>
            <a:r>
              <a:rPr lang="en-US" sz="1200" dirty="0">
                <a:latin typeface="Courier New" pitchFamily="49" charset="0"/>
                <a:cs typeface="Courier New" pitchFamily="49" charset="0"/>
              </a:rPr>
              <a:t>concrete 195.169925889195  4</a:t>
            </a:r>
          </a:p>
          <a:p>
            <a:r>
              <a:rPr lang="en-US" sz="1200" dirty="0">
                <a:latin typeface="Courier New" pitchFamily="49" charset="0"/>
                <a:cs typeface="Courier New" pitchFamily="49" charset="0"/>
              </a:rPr>
              <a:t>bun 186.962178298353  6</a:t>
            </a:r>
          </a:p>
          <a:p>
            <a:r>
              <a:rPr lang="en-US" sz="1200" dirty="0">
                <a:latin typeface="Courier New" pitchFamily="49" charset="0"/>
                <a:cs typeface="Courier New" pitchFamily="49" charset="0"/>
              </a:rPr>
              <a:t>milkshakes 174.9964670675 1</a:t>
            </a:r>
          </a:p>
          <a:p>
            <a:r>
              <a:rPr lang="en-US" sz="1200" dirty="0">
                <a:latin typeface="Courier New" pitchFamily="49" charset="0"/>
                <a:cs typeface="Courier New" pitchFamily="49" charset="0"/>
              </a:rPr>
              <a:t>concretes 165.786126695571  1</a:t>
            </a:r>
          </a:p>
          <a:p>
            <a:r>
              <a:rPr lang="en-US" sz="1200" dirty="0" err="1">
                <a:latin typeface="Courier New" pitchFamily="49" charset="0"/>
                <a:cs typeface="Courier New" pitchFamily="49" charset="0"/>
              </a:rPr>
              <a:t>portabello</a:t>
            </a:r>
            <a:r>
              <a:rPr lang="en-US" sz="1200" dirty="0">
                <a:latin typeface="Courier New" pitchFamily="49" charset="0"/>
                <a:cs typeface="Courier New" pitchFamily="49" charset="0"/>
              </a:rPr>
              <a:t> 163.4835416025  1</a:t>
            </a:r>
          </a:p>
          <a:p>
            <a:r>
              <a:rPr lang="en-US" sz="1200" dirty="0">
                <a:latin typeface="Courier New" pitchFamily="49" charset="0"/>
                <a:cs typeface="Courier New" pitchFamily="49" charset="0"/>
              </a:rPr>
              <a:t>shack's 159.334353330976  2</a:t>
            </a:r>
          </a:p>
          <a:p>
            <a:r>
              <a:rPr lang="en-US" sz="1200" dirty="0">
                <a:latin typeface="Courier New" pitchFamily="49" charset="0"/>
                <a:cs typeface="Courier New" pitchFamily="49" charset="0"/>
              </a:rPr>
              <a:t>patty 152.226035882265  6</a:t>
            </a:r>
          </a:p>
          <a:p>
            <a:r>
              <a:rPr lang="en-US" sz="1200" dirty="0" err="1">
                <a:latin typeface="Courier New" pitchFamily="49" charset="0"/>
                <a:cs typeface="Courier New" pitchFamily="49" charset="0"/>
              </a:rPr>
              <a:t>ss</a:t>
            </a:r>
            <a:r>
              <a:rPr lang="en-US" sz="1200" dirty="0">
                <a:latin typeface="Courier New" pitchFamily="49" charset="0"/>
                <a:cs typeface="Courier New" pitchFamily="49" charset="0"/>
              </a:rPr>
              <a:t> 149.668031044613  1</a:t>
            </a:r>
          </a:p>
          <a:p>
            <a:r>
              <a:rPr lang="en-US" sz="1200" dirty="0">
                <a:latin typeface="Courier New" pitchFamily="49" charset="0"/>
                <a:cs typeface="Courier New" pitchFamily="49" charset="0"/>
              </a:rPr>
              <a:t>patties 148.068287943937  2</a:t>
            </a:r>
          </a:p>
          <a:p>
            <a:r>
              <a:rPr lang="en-US" sz="1200" dirty="0">
                <a:latin typeface="Courier New" pitchFamily="49" charset="0"/>
                <a:cs typeface="Courier New" pitchFamily="49" charset="0"/>
              </a:rPr>
              <a:t>cam 105.949606780682  3</a:t>
            </a:r>
          </a:p>
          <a:p>
            <a:r>
              <a:rPr lang="en-US" sz="1200" dirty="0">
                <a:latin typeface="Courier New" pitchFamily="49" charset="0"/>
                <a:cs typeface="Courier New" pitchFamily="49" charset="0"/>
              </a:rPr>
              <a:t>milkshake 103.9720770839  5</a:t>
            </a:r>
          </a:p>
          <a:p>
            <a:r>
              <a:rPr lang="en-US" sz="1200" dirty="0">
                <a:latin typeface="Courier New" pitchFamily="49" charset="0"/>
                <a:cs typeface="Courier New" pitchFamily="49" charset="0"/>
              </a:rPr>
              <a:t>lamps 99.011158998744  1</a:t>
            </a:r>
          </a:p>
        </p:txBody>
      </p:sp>
      <p:sp>
        <p:nvSpPr>
          <p:cNvPr id="6" name="TextBox 5"/>
          <p:cNvSpPr txBox="1"/>
          <p:nvPr/>
        </p:nvSpPr>
        <p:spPr>
          <a:xfrm>
            <a:off x="5257800" y="2209799"/>
            <a:ext cx="2895600" cy="4524315"/>
          </a:xfrm>
          <a:prstGeom prst="rect">
            <a:avLst/>
          </a:prstGeom>
          <a:solidFill>
            <a:schemeClr val="accent3">
              <a:lumMod val="60000"/>
              <a:lumOff val="40000"/>
            </a:schemeClr>
          </a:solidFill>
        </p:spPr>
        <p:txBody>
          <a:bodyPr wrap="square" rtlCol="0">
            <a:spAutoFit/>
          </a:bodyPr>
          <a:lstStyle/>
          <a:p>
            <a:r>
              <a:rPr lang="en-US" sz="1200" dirty="0">
                <a:latin typeface="Courier New" pitchFamily="49" charset="0"/>
                <a:cs typeface="Courier New" pitchFamily="49" charset="0"/>
              </a:rPr>
              <a:t>lamb 985.655290756243  5</a:t>
            </a:r>
          </a:p>
          <a:p>
            <a:r>
              <a:rPr lang="en-US" sz="1200" dirty="0">
                <a:latin typeface="Courier New" pitchFamily="49" charset="0"/>
                <a:cs typeface="Courier New" pitchFamily="49" charset="0"/>
              </a:rPr>
              <a:t>halal 686.038812717726  6</a:t>
            </a:r>
          </a:p>
          <a:p>
            <a:r>
              <a:rPr lang="en-US" sz="1200" dirty="0">
                <a:latin typeface="Courier New" pitchFamily="49" charset="0"/>
                <a:cs typeface="Courier New" pitchFamily="49" charset="0"/>
              </a:rPr>
              <a:t>53rd 375.685771863491  5</a:t>
            </a:r>
          </a:p>
          <a:p>
            <a:r>
              <a:rPr lang="en-US" sz="1200" dirty="0">
                <a:latin typeface="Courier New" pitchFamily="49" charset="0"/>
                <a:cs typeface="Courier New" pitchFamily="49" charset="0"/>
              </a:rPr>
              <a:t>gyro 305.809092298788  3</a:t>
            </a:r>
          </a:p>
          <a:p>
            <a:r>
              <a:rPr lang="en-US" sz="1200" dirty="0">
                <a:latin typeface="Courier New" pitchFamily="49" charset="0"/>
                <a:cs typeface="Courier New" pitchFamily="49" charset="0"/>
              </a:rPr>
              <a:t>pita 304.984759446376  5</a:t>
            </a:r>
          </a:p>
          <a:p>
            <a:r>
              <a:rPr lang="en-US" sz="1200" dirty="0">
                <a:latin typeface="Courier New" pitchFamily="49" charset="0"/>
                <a:cs typeface="Courier New" pitchFamily="49" charset="0"/>
              </a:rPr>
              <a:t>cart 235.902194557873  9</a:t>
            </a:r>
          </a:p>
          <a:p>
            <a:r>
              <a:rPr lang="en-US" sz="1200" dirty="0">
                <a:latin typeface="Courier New" pitchFamily="49" charset="0"/>
                <a:cs typeface="Courier New" pitchFamily="49" charset="0"/>
              </a:rPr>
              <a:t>platter 139.459903080044  7</a:t>
            </a:r>
          </a:p>
          <a:p>
            <a:r>
              <a:rPr lang="en-US" sz="1200" dirty="0">
                <a:latin typeface="Courier New" pitchFamily="49" charset="0"/>
                <a:cs typeface="Courier New" pitchFamily="49" charset="0"/>
              </a:rPr>
              <a:t>chicken/lamb 135.8525204  1</a:t>
            </a:r>
          </a:p>
          <a:p>
            <a:r>
              <a:rPr lang="en-US" sz="1200" dirty="0">
                <a:latin typeface="Courier New" pitchFamily="49" charset="0"/>
                <a:cs typeface="Courier New" pitchFamily="49" charset="0"/>
              </a:rPr>
              <a:t>carts 120.274374158359  8</a:t>
            </a:r>
          </a:p>
          <a:p>
            <a:r>
              <a:rPr lang="en-US" sz="1200" dirty="0" err="1">
                <a:latin typeface="Courier New" pitchFamily="49" charset="0"/>
                <a:cs typeface="Courier New" pitchFamily="49" charset="0"/>
              </a:rPr>
              <a:t>hilton</a:t>
            </a:r>
            <a:r>
              <a:rPr lang="en-US" sz="1200" dirty="0">
                <a:latin typeface="Courier New" pitchFamily="49" charset="0"/>
                <a:cs typeface="Courier New" pitchFamily="49" charset="0"/>
              </a:rPr>
              <a:t> 84.2987473324223  4</a:t>
            </a:r>
          </a:p>
          <a:p>
            <a:r>
              <a:rPr lang="en-US" sz="1200" dirty="0">
                <a:latin typeface="Courier New" pitchFamily="49" charset="0"/>
                <a:cs typeface="Courier New" pitchFamily="49" charset="0"/>
              </a:rPr>
              <a:t>lamb/chicken 82.8930633  1</a:t>
            </a:r>
          </a:p>
          <a:p>
            <a:r>
              <a:rPr lang="en-US" sz="1200" dirty="0">
                <a:latin typeface="Courier New" pitchFamily="49" charset="0"/>
                <a:cs typeface="Courier New" pitchFamily="49" charset="0"/>
              </a:rPr>
              <a:t>yogurt 70.0078652365545  5</a:t>
            </a:r>
          </a:p>
          <a:p>
            <a:r>
              <a:rPr lang="en-US" sz="1200" dirty="0">
                <a:latin typeface="Courier New" pitchFamily="49" charset="0"/>
                <a:cs typeface="Courier New" pitchFamily="49" charset="0"/>
              </a:rPr>
              <a:t>52nd 67.5963923222322  2</a:t>
            </a:r>
          </a:p>
          <a:p>
            <a:r>
              <a:rPr lang="en-US" sz="1200" dirty="0">
                <a:latin typeface="Courier New" pitchFamily="49" charset="0"/>
                <a:cs typeface="Courier New" pitchFamily="49" charset="0"/>
              </a:rPr>
              <a:t>6th 60.7930175345658  9</a:t>
            </a:r>
          </a:p>
          <a:p>
            <a:r>
              <a:rPr lang="en-US" sz="1200" dirty="0" err="1">
                <a:latin typeface="Courier New" pitchFamily="49" charset="0"/>
                <a:cs typeface="Courier New" pitchFamily="49" charset="0"/>
              </a:rPr>
              <a:t>4am</a:t>
            </a:r>
            <a:r>
              <a:rPr lang="en-US" sz="1200" dirty="0">
                <a:latin typeface="Courier New" pitchFamily="49" charset="0"/>
                <a:cs typeface="Courier New" pitchFamily="49" charset="0"/>
              </a:rPr>
              <a:t> 55.4517744447956  5</a:t>
            </a:r>
          </a:p>
          <a:p>
            <a:r>
              <a:rPr lang="en-US" sz="1200" dirty="0">
                <a:latin typeface="Courier New" pitchFamily="49" charset="0"/>
                <a:cs typeface="Courier New" pitchFamily="49" charset="0"/>
              </a:rPr>
              <a:t>yellow 54.4470265206673  8</a:t>
            </a:r>
          </a:p>
          <a:p>
            <a:r>
              <a:rPr lang="en-US" sz="1200" dirty="0" err="1">
                <a:latin typeface="Courier New" pitchFamily="49" charset="0"/>
                <a:cs typeface="Courier New" pitchFamily="49" charset="0"/>
              </a:rPr>
              <a:t>tzatziki</a:t>
            </a:r>
            <a:r>
              <a:rPr lang="en-US" sz="1200" dirty="0">
                <a:latin typeface="Courier New" pitchFamily="49" charset="0"/>
                <a:cs typeface="Courier New" pitchFamily="49" charset="0"/>
              </a:rPr>
              <a:t> 52.9594571388631  1</a:t>
            </a:r>
          </a:p>
          <a:p>
            <a:r>
              <a:rPr lang="en-US" sz="1200" dirty="0">
                <a:latin typeface="Courier New" pitchFamily="49" charset="0"/>
                <a:cs typeface="Courier New" pitchFamily="49" charset="0"/>
              </a:rPr>
              <a:t>lettuce 51.3230168022683  8</a:t>
            </a:r>
          </a:p>
          <a:p>
            <a:r>
              <a:rPr lang="en-US" sz="1200" dirty="0" err="1">
                <a:latin typeface="Courier New" pitchFamily="49" charset="0"/>
                <a:cs typeface="Courier New" pitchFamily="49" charset="0"/>
              </a:rPr>
              <a:t>sammy's</a:t>
            </a:r>
            <a:r>
              <a:rPr lang="en-US" sz="1200" dirty="0">
                <a:latin typeface="Courier New" pitchFamily="49" charset="0"/>
                <a:cs typeface="Courier New" pitchFamily="49" charset="0"/>
              </a:rPr>
              <a:t> 50.656872045869  1</a:t>
            </a:r>
          </a:p>
          <a:p>
            <a:r>
              <a:rPr lang="en-US" sz="1200" dirty="0" err="1">
                <a:latin typeface="Courier New" pitchFamily="49" charset="0"/>
                <a:cs typeface="Courier New" pitchFamily="49" charset="0"/>
              </a:rPr>
              <a:t>sw</a:t>
            </a:r>
            <a:r>
              <a:rPr lang="en-US" sz="1200" dirty="0">
                <a:latin typeface="Courier New" pitchFamily="49" charset="0"/>
                <a:cs typeface="Courier New" pitchFamily="49" charset="0"/>
              </a:rPr>
              <a:t> 50.5668577816893  3</a:t>
            </a:r>
          </a:p>
          <a:p>
            <a:r>
              <a:rPr lang="en-US" sz="1200" dirty="0">
                <a:latin typeface="Courier New" pitchFamily="49" charset="0"/>
                <a:cs typeface="Courier New" pitchFamily="49" charset="0"/>
              </a:rPr>
              <a:t>platters 49.9065970003161  5</a:t>
            </a:r>
          </a:p>
          <a:p>
            <a:r>
              <a:rPr lang="en-US" sz="1200" dirty="0">
                <a:latin typeface="Courier New" pitchFamily="49" charset="0"/>
                <a:cs typeface="Courier New" pitchFamily="49" charset="0"/>
              </a:rPr>
              <a:t>falafel 49.4796995212044  4</a:t>
            </a:r>
          </a:p>
          <a:p>
            <a:r>
              <a:rPr lang="en-US" sz="1200" dirty="0">
                <a:latin typeface="Courier New" pitchFamily="49" charset="0"/>
                <a:cs typeface="Courier New" pitchFamily="49" charset="0"/>
              </a:rPr>
              <a:t>sober 49.2211422635451  7</a:t>
            </a:r>
          </a:p>
          <a:p>
            <a:r>
              <a:rPr lang="en-US" sz="1200" dirty="0" err="1">
                <a:latin typeface="Courier New" pitchFamily="49" charset="0"/>
                <a:cs typeface="Courier New" pitchFamily="49" charset="0"/>
              </a:rPr>
              <a:t>moma</a:t>
            </a:r>
            <a:r>
              <a:rPr lang="en-US" sz="1200" dirty="0">
                <a:latin typeface="Courier New" pitchFamily="49" charset="0"/>
                <a:cs typeface="Courier New" pitchFamily="49" charset="0"/>
              </a:rPr>
              <a:t> 48.1589121730374  3</a:t>
            </a:r>
          </a:p>
        </p:txBody>
      </p:sp>
      <p:sp>
        <p:nvSpPr>
          <p:cNvPr id="7" name="TextBox 6"/>
          <p:cNvSpPr txBox="1"/>
          <p:nvPr/>
        </p:nvSpPr>
        <p:spPr>
          <a:xfrm>
            <a:off x="7491435" y="2231573"/>
            <a:ext cx="2795566" cy="4524315"/>
          </a:xfrm>
          <a:prstGeom prst="rect">
            <a:avLst/>
          </a:prstGeom>
          <a:solidFill>
            <a:schemeClr val="accent2">
              <a:lumMod val="60000"/>
              <a:lumOff val="40000"/>
            </a:schemeClr>
          </a:solidFill>
        </p:spPr>
        <p:txBody>
          <a:bodyPr wrap="square" rtlCol="0">
            <a:spAutoFit/>
          </a:bodyPr>
          <a:lstStyle/>
          <a:p>
            <a:r>
              <a:rPr lang="en-US" sz="1200" dirty="0">
                <a:latin typeface="Courier New" pitchFamily="49" charset="0"/>
                <a:cs typeface="Courier New" pitchFamily="49" charset="0"/>
              </a:rPr>
              <a:t>pastrami 1931.94250908298  6</a:t>
            </a:r>
          </a:p>
          <a:p>
            <a:r>
              <a:rPr lang="en-US" sz="1200" dirty="0" err="1">
                <a:latin typeface="Courier New" pitchFamily="49" charset="0"/>
                <a:cs typeface="Courier New" pitchFamily="49" charset="0"/>
              </a:rPr>
              <a:t>katz's</a:t>
            </a:r>
            <a:r>
              <a:rPr lang="en-US" sz="1200" dirty="0">
                <a:latin typeface="Courier New" pitchFamily="49" charset="0"/>
                <a:cs typeface="Courier New" pitchFamily="49" charset="0"/>
              </a:rPr>
              <a:t> 1120.62356508209  4</a:t>
            </a:r>
          </a:p>
          <a:p>
            <a:r>
              <a:rPr lang="en-US" sz="1200" dirty="0">
                <a:latin typeface="Courier New" pitchFamily="49" charset="0"/>
                <a:cs typeface="Courier New" pitchFamily="49" charset="0"/>
              </a:rPr>
              <a:t>rye 1004.28925735888  2</a:t>
            </a:r>
          </a:p>
          <a:p>
            <a:r>
              <a:rPr lang="en-US" sz="1200" dirty="0">
                <a:latin typeface="Courier New" pitchFamily="49" charset="0"/>
                <a:cs typeface="Courier New" pitchFamily="49" charset="0"/>
              </a:rPr>
              <a:t>corned 906.113544700399  2</a:t>
            </a:r>
          </a:p>
          <a:p>
            <a:r>
              <a:rPr lang="en-US" sz="1200" dirty="0">
                <a:latin typeface="Courier New" pitchFamily="49" charset="0"/>
                <a:cs typeface="Courier New" pitchFamily="49" charset="0"/>
              </a:rPr>
              <a:t>pickles 640.487221580035  4</a:t>
            </a:r>
          </a:p>
          <a:p>
            <a:r>
              <a:rPr lang="en-US" sz="1200" dirty="0" err="1">
                <a:latin typeface="Courier New" pitchFamily="49" charset="0"/>
                <a:cs typeface="Courier New" pitchFamily="49" charset="0"/>
              </a:rPr>
              <a:t>reuben</a:t>
            </a:r>
            <a:r>
              <a:rPr lang="en-US" sz="1200" dirty="0">
                <a:latin typeface="Courier New" pitchFamily="49" charset="0"/>
                <a:cs typeface="Courier New" pitchFamily="49" charset="0"/>
              </a:rPr>
              <a:t> 515.779060830666  1</a:t>
            </a:r>
          </a:p>
          <a:p>
            <a:r>
              <a:rPr lang="en-US" sz="1200" dirty="0">
                <a:latin typeface="Courier New" pitchFamily="49" charset="0"/>
                <a:cs typeface="Courier New" pitchFamily="49" charset="0"/>
              </a:rPr>
              <a:t>matzo 430.583412389887  1</a:t>
            </a:r>
          </a:p>
          <a:p>
            <a:r>
              <a:rPr lang="en-US" sz="1200" dirty="0">
                <a:latin typeface="Courier New" pitchFamily="49" charset="0"/>
                <a:cs typeface="Courier New" pitchFamily="49" charset="0"/>
              </a:rPr>
              <a:t>sally 428.110484707471  2</a:t>
            </a:r>
          </a:p>
          <a:p>
            <a:r>
              <a:rPr lang="en-US" sz="1200" dirty="0">
                <a:latin typeface="Courier New" pitchFamily="49" charset="0"/>
                <a:cs typeface="Courier New" pitchFamily="49" charset="0"/>
              </a:rPr>
              <a:t>harry 226.323810772916  4</a:t>
            </a:r>
          </a:p>
          <a:p>
            <a:r>
              <a:rPr lang="en-US" sz="1200" dirty="0">
                <a:latin typeface="Courier New" pitchFamily="49" charset="0"/>
                <a:cs typeface="Courier New" pitchFamily="49" charset="0"/>
              </a:rPr>
              <a:t>mustard 216.079238853014  6</a:t>
            </a:r>
          </a:p>
          <a:p>
            <a:r>
              <a:rPr lang="en-US" sz="1200" dirty="0">
                <a:latin typeface="Courier New" pitchFamily="49" charset="0"/>
                <a:cs typeface="Courier New" pitchFamily="49" charset="0"/>
              </a:rPr>
              <a:t>cutter 209.535243462458  1</a:t>
            </a:r>
          </a:p>
          <a:p>
            <a:r>
              <a:rPr lang="en-US" sz="1200" dirty="0" err="1">
                <a:latin typeface="Courier New" pitchFamily="49" charset="0"/>
                <a:cs typeface="Courier New" pitchFamily="49" charset="0"/>
              </a:rPr>
              <a:t>carnegie</a:t>
            </a:r>
            <a:r>
              <a:rPr lang="en-US" sz="1200" dirty="0">
                <a:latin typeface="Courier New" pitchFamily="49" charset="0"/>
                <a:cs typeface="Courier New" pitchFamily="49" charset="0"/>
              </a:rPr>
              <a:t> 198.655512713779  3</a:t>
            </a:r>
          </a:p>
          <a:p>
            <a:r>
              <a:rPr lang="en-US" sz="1200" dirty="0" err="1">
                <a:latin typeface="Courier New" pitchFamily="49" charset="0"/>
                <a:cs typeface="Courier New" pitchFamily="49" charset="0"/>
              </a:rPr>
              <a:t>katz</a:t>
            </a:r>
            <a:r>
              <a:rPr lang="en-US" sz="1200" dirty="0">
                <a:latin typeface="Courier New" pitchFamily="49" charset="0"/>
                <a:cs typeface="Courier New" pitchFamily="49" charset="0"/>
              </a:rPr>
              <a:t> 194.387844446609  7</a:t>
            </a:r>
          </a:p>
          <a:p>
            <a:r>
              <a:rPr lang="en-US" sz="1200" dirty="0">
                <a:latin typeface="Courier New" pitchFamily="49" charset="0"/>
                <a:cs typeface="Courier New" pitchFamily="49" charset="0"/>
              </a:rPr>
              <a:t>knish 184.206807439524  1</a:t>
            </a:r>
          </a:p>
          <a:p>
            <a:r>
              <a:rPr lang="en-US" sz="1200" dirty="0">
                <a:latin typeface="Courier New" pitchFamily="49" charset="0"/>
                <a:cs typeface="Courier New" pitchFamily="49" charset="0"/>
              </a:rPr>
              <a:t>sandwiches 181.415707218  8</a:t>
            </a:r>
          </a:p>
          <a:p>
            <a:r>
              <a:rPr lang="en-US" sz="1200" dirty="0">
                <a:latin typeface="Courier New" pitchFamily="49" charset="0"/>
                <a:cs typeface="Courier New" pitchFamily="49" charset="0"/>
              </a:rPr>
              <a:t>brisket 131.945865389878  4</a:t>
            </a:r>
          </a:p>
          <a:p>
            <a:r>
              <a:rPr lang="en-US" sz="1200" dirty="0">
                <a:latin typeface="Courier New" pitchFamily="49" charset="0"/>
                <a:cs typeface="Courier New" pitchFamily="49" charset="0"/>
              </a:rPr>
              <a:t>fries 131.613054313392  7</a:t>
            </a:r>
          </a:p>
          <a:p>
            <a:r>
              <a:rPr lang="en-US" sz="1200" dirty="0">
                <a:latin typeface="Courier New" pitchFamily="49" charset="0"/>
                <a:cs typeface="Courier New" pitchFamily="49" charset="0"/>
              </a:rPr>
              <a:t>salami 127.621117258549  3</a:t>
            </a:r>
          </a:p>
          <a:p>
            <a:r>
              <a:rPr lang="en-US" sz="1200" dirty="0">
                <a:latin typeface="Courier New" pitchFamily="49" charset="0"/>
                <a:cs typeface="Courier New" pitchFamily="49" charset="0"/>
              </a:rPr>
              <a:t>knishes 124.339595021678  1</a:t>
            </a:r>
          </a:p>
          <a:p>
            <a:r>
              <a:rPr lang="en-US" sz="1200" dirty="0">
                <a:latin typeface="Courier New" pitchFamily="49" charset="0"/>
                <a:cs typeface="Courier New" pitchFamily="49" charset="0"/>
              </a:rPr>
              <a:t>delicatessen 117.488967607 2</a:t>
            </a:r>
          </a:p>
          <a:p>
            <a:r>
              <a:rPr lang="en-US" sz="1200" dirty="0">
                <a:latin typeface="Courier New" pitchFamily="49" charset="0"/>
                <a:cs typeface="Courier New" pitchFamily="49" charset="0"/>
              </a:rPr>
              <a:t>deli's 117.431839742696  1</a:t>
            </a:r>
          </a:p>
          <a:p>
            <a:r>
              <a:rPr lang="en-US" sz="1200" dirty="0">
                <a:latin typeface="Courier New" pitchFamily="49" charset="0"/>
                <a:cs typeface="Courier New" pitchFamily="49" charset="0"/>
              </a:rPr>
              <a:t>carver 115.129254649702  1</a:t>
            </a:r>
          </a:p>
          <a:p>
            <a:r>
              <a:rPr lang="en-US" sz="1200" dirty="0">
                <a:latin typeface="Courier New" pitchFamily="49" charset="0"/>
                <a:cs typeface="Courier New" pitchFamily="49" charset="0"/>
              </a:rPr>
              <a:t>brown's 109.441778045519  2</a:t>
            </a:r>
          </a:p>
          <a:p>
            <a:r>
              <a:rPr lang="en-US" sz="1200" dirty="0" err="1">
                <a:latin typeface="Courier New" pitchFamily="49" charset="0"/>
                <a:cs typeface="Courier New" pitchFamily="49" charset="0"/>
              </a:rPr>
              <a:t>matzoh</a:t>
            </a:r>
            <a:r>
              <a:rPr lang="en-US" sz="1200" dirty="0">
                <a:latin typeface="Courier New" pitchFamily="49" charset="0"/>
                <a:cs typeface="Courier New" pitchFamily="49" charset="0"/>
              </a:rPr>
              <a:t> 108.22149937072  1</a:t>
            </a:r>
          </a:p>
        </p:txBody>
      </p:sp>
    </p:spTree>
    <p:extLst>
      <p:ext uri="{BB962C8B-B14F-4D97-AF65-F5344CB8AC3E}">
        <p14:creationId xmlns:p14="http://schemas.microsoft.com/office/powerpoint/2010/main" val="599917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Third cut</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609600" y="1600200"/>
                <a:ext cx="10134600" cy="4876800"/>
              </a:xfrm>
            </p:spPr>
            <p:txBody>
              <a:bodyPr/>
              <a:lstStyle/>
              <a:p>
                <a:r>
                  <a:rPr lang="en-US" dirty="0"/>
                  <a:t>TF-IDF takes care of stop words as well</a:t>
                </a:r>
              </a:p>
              <a:p>
                <a:r>
                  <a:rPr lang="en-US" dirty="0"/>
                  <a:t>We do not need to remove the </a:t>
                </a:r>
                <a:r>
                  <a:rPr lang="en-US" dirty="0" err="1"/>
                  <a:t>stopwords</a:t>
                </a:r>
                <a:r>
                  <a:rPr lang="en-US" dirty="0"/>
                  <a:t> since they will get </a:t>
                </a:r>
                <a14:m>
                  <m:oMath xmlns:m="http://schemas.openxmlformats.org/officeDocument/2006/math">
                    <m:r>
                      <a:rPr lang="en-US" i="1" dirty="0" smtClean="0">
                        <a:latin typeface="Cambria Math" panose="02040503050406030204" pitchFamily="18" charset="0"/>
                      </a:rPr>
                      <m:t>𝐼𝐷𝐹</m:t>
                    </m:r>
                    <m:r>
                      <a:rPr lang="en-US" i="1" dirty="0" smtClean="0">
                        <a:latin typeface="Cambria Math" panose="02040503050406030204" pitchFamily="18" charset="0"/>
                      </a:rPr>
                      <m:t>(</m:t>
                    </m:r>
                    <m:r>
                      <a:rPr lang="en-US" i="1" dirty="0" smtClean="0">
                        <a:latin typeface="Cambria Math" panose="02040503050406030204" pitchFamily="18" charset="0"/>
                      </a:rPr>
                      <m:t>𝑤</m:t>
                    </m:r>
                    <m:r>
                      <a:rPr lang="en-US" i="1" dirty="0" smtClean="0">
                        <a:latin typeface="Cambria Math" panose="02040503050406030204" pitchFamily="18" charset="0"/>
                      </a:rPr>
                      <m:t>) = 0</m:t>
                    </m:r>
                  </m:oMath>
                </a14:m>
                <a:endParaRPr lang="en-US" dirty="0"/>
              </a:p>
              <a:p>
                <a:r>
                  <a:rPr lang="en-US" dirty="0">
                    <a:solidFill>
                      <a:srgbClr val="FF0000"/>
                    </a:solidFill>
                  </a:rPr>
                  <a:t>Important</a:t>
                </a:r>
                <a:r>
                  <a:rPr lang="en-US" dirty="0"/>
                  <a:t>: </a:t>
                </a:r>
                <a:r>
                  <a:rPr lang="en-US" dirty="0">
                    <a:solidFill>
                      <a:srgbClr val="0070C0"/>
                    </a:solidFill>
                  </a:rPr>
                  <a:t>IDF</a:t>
                </a:r>
                <a:r>
                  <a:rPr lang="en-US" dirty="0"/>
                  <a:t> is </a:t>
                </a:r>
                <a:r>
                  <a:rPr lang="en-US" dirty="0">
                    <a:solidFill>
                      <a:srgbClr val="FF0000"/>
                    </a:solidFill>
                  </a:rPr>
                  <a:t>collection-dependent</a:t>
                </a:r>
                <a:r>
                  <a:rPr lang="en-US" dirty="0"/>
                  <a:t>!</a:t>
                </a:r>
              </a:p>
              <a:p>
                <a:pPr lvl="1"/>
                <a:r>
                  <a:rPr lang="en-US" dirty="0"/>
                  <a:t>For some other corpus the words </a:t>
                </a:r>
                <a:r>
                  <a:rPr lang="en-US" i="1" dirty="0"/>
                  <a:t>get, like, eat</a:t>
                </a:r>
                <a:r>
                  <a:rPr lang="en-US" dirty="0"/>
                  <a:t>, may be important </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609600" y="1600200"/>
                <a:ext cx="10134600" cy="4876800"/>
              </a:xfrm>
              <a:blipFill>
                <a:blip r:embed="rId2"/>
                <a:stretch>
                  <a:fillRect l="-782" t="-1375"/>
                </a:stretch>
              </a:blipFill>
            </p:spPr>
            <p:txBody>
              <a:bodyPr/>
              <a:lstStyle/>
              <a:p>
                <a:r>
                  <a:rPr lang="en-US">
                    <a:noFill/>
                  </a:rPr>
                  <a:t> </a:t>
                </a:r>
              </a:p>
            </p:txBody>
          </p:sp>
        </mc:Fallback>
      </mc:AlternateContent>
    </p:spTree>
    <p:extLst>
      <p:ext uri="{BB962C8B-B14F-4D97-AF65-F5344CB8AC3E}">
        <p14:creationId xmlns:p14="http://schemas.microsoft.com/office/powerpoint/2010/main" val="388718832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Decisions, decisions…</a:t>
            </a:r>
          </a:p>
        </p:txBody>
      </p:sp>
      <p:sp>
        <p:nvSpPr>
          <p:cNvPr id="3" name="Content Placeholder 2"/>
          <p:cNvSpPr>
            <a:spLocks noGrp="1"/>
          </p:cNvSpPr>
          <p:nvPr>
            <p:ph idx="1"/>
          </p:nvPr>
        </p:nvSpPr>
        <p:spPr>
          <a:xfrm>
            <a:off x="457200" y="1600200"/>
            <a:ext cx="11277600" cy="5029200"/>
          </a:xfrm>
        </p:spPr>
        <p:txBody>
          <a:bodyPr>
            <a:normAutofit fontScale="85000" lnSpcReduction="20000"/>
          </a:bodyPr>
          <a:lstStyle/>
          <a:p>
            <a:r>
              <a:rPr lang="en-US" dirty="0"/>
              <a:t>When mining real data you often need to make some </a:t>
            </a:r>
            <a:r>
              <a:rPr lang="en-US" dirty="0">
                <a:solidFill>
                  <a:schemeClr val="accent6">
                    <a:lumMod val="75000"/>
                  </a:schemeClr>
                </a:solidFill>
              </a:rPr>
              <a:t>decisions</a:t>
            </a:r>
          </a:p>
          <a:p>
            <a:pPr lvl="1"/>
            <a:r>
              <a:rPr lang="en-US" dirty="0">
                <a:solidFill>
                  <a:srgbClr val="0070C0"/>
                </a:solidFill>
              </a:rPr>
              <a:t>What</a:t>
            </a:r>
            <a:r>
              <a:rPr lang="en-US" dirty="0"/>
              <a:t> data should we collect? </a:t>
            </a:r>
            <a:r>
              <a:rPr lang="en-US" dirty="0">
                <a:solidFill>
                  <a:srgbClr val="0070C0"/>
                </a:solidFill>
              </a:rPr>
              <a:t>How much</a:t>
            </a:r>
            <a:r>
              <a:rPr lang="en-US" dirty="0"/>
              <a:t>? For </a:t>
            </a:r>
            <a:r>
              <a:rPr lang="en-US" dirty="0">
                <a:solidFill>
                  <a:srgbClr val="0070C0"/>
                </a:solidFill>
              </a:rPr>
              <a:t>how long</a:t>
            </a:r>
            <a:r>
              <a:rPr lang="en-US" dirty="0"/>
              <a:t>?</a:t>
            </a:r>
          </a:p>
          <a:p>
            <a:pPr lvl="1"/>
            <a:r>
              <a:rPr lang="en-US" dirty="0"/>
              <a:t>Should we </a:t>
            </a:r>
            <a:r>
              <a:rPr lang="en-US" dirty="0">
                <a:solidFill>
                  <a:srgbClr val="0070C0"/>
                </a:solidFill>
              </a:rPr>
              <a:t>throw out some data </a:t>
            </a:r>
            <a:r>
              <a:rPr lang="en-US" dirty="0"/>
              <a:t>that does not seem to be useful?</a:t>
            </a:r>
          </a:p>
          <a:p>
            <a:pPr lvl="2"/>
            <a:endParaRPr lang="en-US" dirty="0"/>
          </a:p>
          <a:p>
            <a:pPr lvl="2"/>
            <a:endParaRPr lang="en-US" dirty="0"/>
          </a:p>
          <a:p>
            <a:pPr lvl="2"/>
            <a:endParaRPr lang="en-US" dirty="0"/>
          </a:p>
          <a:p>
            <a:pPr lvl="2"/>
            <a:r>
              <a:rPr lang="en-US" sz="2100" dirty="0"/>
              <a:t>Too frequent data (stop words), too infrequent (errors?), erroneous data, missing data, outliers</a:t>
            </a:r>
          </a:p>
          <a:p>
            <a:pPr lvl="1"/>
            <a:r>
              <a:rPr lang="en-US" dirty="0"/>
              <a:t>How should we </a:t>
            </a:r>
            <a:r>
              <a:rPr lang="en-US" dirty="0">
                <a:solidFill>
                  <a:srgbClr val="0070C0"/>
                </a:solidFill>
              </a:rPr>
              <a:t>weight</a:t>
            </a:r>
            <a:r>
              <a:rPr lang="en-US" dirty="0"/>
              <a:t> the different pieces of data?</a:t>
            </a:r>
          </a:p>
          <a:p>
            <a:endParaRPr lang="en-US" dirty="0"/>
          </a:p>
          <a:p>
            <a:r>
              <a:rPr lang="en-US" dirty="0"/>
              <a:t>Most decisions are application dependent. Some information may be </a:t>
            </a:r>
            <a:r>
              <a:rPr lang="en-US" dirty="0">
                <a:solidFill>
                  <a:schemeClr val="accent6">
                    <a:lumMod val="75000"/>
                  </a:schemeClr>
                </a:solidFill>
              </a:rPr>
              <a:t>lost</a:t>
            </a:r>
            <a:r>
              <a:rPr lang="en-US" dirty="0"/>
              <a:t> but we can usually live with it (most of the times)</a:t>
            </a:r>
          </a:p>
          <a:p>
            <a:endParaRPr lang="en-US" dirty="0"/>
          </a:p>
          <a:p>
            <a:r>
              <a:rPr lang="en-US" dirty="0"/>
              <a:t>We should make our decisions </a:t>
            </a:r>
            <a:r>
              <a:rPr lang="en-US" dirty="0">
                <a:solidFill>
                  <a:srgbClr val="00B0F0"/>
                </a:solidFill>
              </a:rPr>
              <a:t>clear</a:t>
            </a:r>
            <a:r>
              <a:rPr lang="en-US" dirty="0"/>
              <a:t> since they affect our findings.</a:t>
            </a:r>
          </a:p>
          <a:p>
            <a:endParaRPr lang="en-US" dirty="0"/>
          </a:p>
          <a:p>
            <a:r>
              <a:rPr lang="en-US" dirty="0"/>
              <a:t>Dealing with real data is hard…</a:t>
            </a:r>
          </a:p>
        </p:txBody>
      </p:sp>
      <p:sp>
        <p:nvSpPr>
          <p:cNvPr id="4" name="TextBox 3"/>
          <p:cNvSpPr txBox="1"/>
          <p:nvPr/>
        </p:nvSpPr>
        <p:spPr>
          <a:xfrm>
            <a:off x="3502100" y="2649414"/>
            <a:ext cx="6091732" cy="523220"/>
          </a:xfrm>
          <a:prstGeom prst="rect">
            <a:avLst/>
          </a:prstGeom>
          <a:solidFill>
            <a:srgbClr val="92D050"/>
          </a:solidFill>
        </p:spPr>
        <p:txBody>
          <a:bodyPr wrap="none" rtlCol="0">
            <a:spAutoFit/>
          </a:bodyPr>
          <a:lstStyle/>
          <a:p>
            <a:r>
              <a:rPr lang="en-US" sz="1400" dirty="0">
                <a:latin typeface="Courier New" pitchFamily="49" charset="0"/>
                <a:cs typeface="Courier New" pitchFamily="49" charset="0"/>
              </a:rPr>
              <a:t>AAAAAAAAAAAAA			</a:t>
            </a:r>
          </a:p>
          <a:p>
            <a:r>
              <a:rPr lang="en-US" sz="1400" dirty="0">
                <a:latin typeface="Courier New" pitchFamily="49" charset="0"/>
                <a:cs typeface="Courier New" pitchFamily="49" charset="0"/>
              </a:rPr>
              <a:t>AAAAAAAAAAAAAAAAAAAAAAAAA </a:t>
            </a:r>
            <a:r>
              <a:rPr lang="en-US" sz="1400" dirty="0" err="1">
                <a:latin typeface="Courier New" pitchFamily="49" charset="0"/>
                <a:cs typeface="Courier New" pitchFamily="49" charset="0"/>
              </a:rPr>
              <a:t>AAAAAAAAAAAAAAAAAAAAAAAAA</a:t>
            </a:r>
            <a:r>
              <a:rPr lang="en-US" sz="1400" dirty="0">
                <a:latin typeface="Courier New" pitchFamily="49" charset="0"/>
                <a:cs typeface="Courier New" pitchFamily="49" charset="0"/>
              </a:rPr>
              <a:t> AAA</a:t>
            </a:r>
          </a:p>
        </p:txBody>
      </p:sp>
      <p:sp>
        <p:nvSpPr>
          <p:cNvPr id="5" name="TextBox 4"/>
          <p:cNvSpPr txBox="1"/>
          <p:nvPr/>
        </p:nvSpPr>
        <p:spPr>
          <a:xfrm>
            <a:off x="1524000" y="2676358"/>
            <a:ext cx="1877437" cy="369332"/>
          </a:xfrm>
          <a:prstGeom prst="rect">
            <a:avLst/>
          </a:prstGeom>
          <a:noFill/>
        </p:spPr>
        <p:txBody>
          <a:bodyPr wrap="none" rtlCol="0">
            <a:spAutoFit/>
          </a:bodyPr>
          <a:lstStyle/>
          <a:p>
            <a:r>
              <a:rPr lang="en-US" dirty="0"/>
              <a:t>An actual review</a:t>
            </a:r>
          </a:p>
        </p:txBody>
      </p:sp>
    </p:spTree>
    <p:extLst>
      <p:ext uri="{BB962C8B-B14F-4D97-AF65-F5344CB8AC3E}">
        <p14:creationId xmlns:p14="http://schemas.microsoft.com/office/powerpoint/2010/main" val="300805462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60893"/>
            <a:ext cx="10972800" cy="990600"/>
          </a:xfrm>
        </p:spPr>
        <p:txBody>
          <a:bodyPr/>
          <a:lstStyle/>
          <a:p>
            <a:r>
              <a:rPr lang="en-US" dirty="0"/>
              <a:t>The preprocessing pipeline for our text mining task</a:t>
            </a:r>
          </a:p>
        </p:txBody>
      </p:sp>
      <p:sp>
        <p:nvSpPr>
          <p:cNvPr id="5" name="Rectangle 4"/>
          <p:cNvSpPr/>
          <p:nvPr/>
        </p:nvSpPr>
        <p:spPr>
          <a:xfrm>
            <a:off x="127429" y="5831205"/>
            <a:ext cx="1752600" cy="914400"/>
          </a:xfrm>
          <a:prstGeom prst="rect">
            <a:avLst/>
          </a:prstGeom>
          <a:solidFill>
            <a:schemeClr val="accent2"/>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Data Mining</a:t>
            </a:r>
          </a:p>
        </p:txBody>
      </p:sp>
      <p:cxnSp>
        <p:nvCxnSpPr>
          <p:cNvPr id="7" name="Straight Arrow Connector 6"/>
          <p:cNvCxnSpPr>
            <a:cxnSpLocks/>
            <a:stCxn id="38" idx="6"/>
            <a:endCxn id="39" idx="2"/>
          </p:cNvCxnSpPr>
          <p:nvPr/>
        </p:nvCxnSpPr>
        <p:spPr>
          <a:xfrm flipV="1">
            <a:off x="5133619" y="3938041"/>
            <a:ext cx="1570096" cy="1"/>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1" name="Elbow Connector 10"/>
          <p:cNvCxnSpPr>
            <a:cxnSpLocks/>
            <a:stCxn id="71" idx="2"/>
            <a:endCxn id="38" idx="2"/>
          </p:cNvCxnSpPr>
          <p:nvPr/>
        </p:nvCxnSpPr>
        <p:spPr>
          <a:xfrm rot="10800000" flipH="1" flipV="1">
            <a:off x="470052" y="2271162"/>
            <a:ext cx="1871169" cy="1666879"/>
          </a:xfrm>
          <a:prstGeom prst="bentConnector3">
            <a:avLst>
              <a:gd name="adj1" fmla="val -20926"/>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38" name="Oval 37">
            <a:extLst>
              <a:ext uri="{FF2B5EF4-FFF2-40B4-BE49-F238E27FC236}">
                <a16:creationId xmlns:a16="http://schemas.microsoft.com/office/drawing/2014/main" id="{C5353FF5-1BD1-4AB1-A86E-E5988F41DFD4}"/>
              </a:ext>
            </a:extLst>
          </p:cNvPr>
          <p:cNvSpPr/>
          <p:nvPr/>
        </p:nvSpPr>
        <p:spPr>
          <a:xfrm>
            <a:off x="2341222" y="3506299"/>
            <a:ext cx="2792397" cy="863485"/>
          </a:xfrm>
          <a:prstGeom prst="ellipse">
            <a:avLst/>
          </a:prstGeom>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Throw away very short reviews</a:t>
            </a:r>
          </a:p>
        </p:txBody>
      </p:sp>
      <p:sp>
        <p:nvSpPr>
          <p:cNvPr id="39" name="Oval 38">
            <a:extLst>
              <a:ext uri="{FF2B5EF4-FFF2-40B4-BE49-F238E27FC236}">
                <a16:creationId xmlns:a16="http://schemas.microsoft.com/office/drawing/2014/main" id="{6EC65ECA-4263-42BA-AA1B-9D390CD4732C}"/>
              </a:ext>
            </a:extLst>
          </p:cNvPr>
          <p:cNvSpPr/>
          <p:nvPr/>
        </p:nvSpPr>
        <p:spPr>
          <a:xfrm>
            <a:off x="6703715" y="3481122"/>
            <a:ext cx="3231287" cy="9138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Normalize text and break into words</a:t>
            </a:r>
          </a:p>
        </p:txBody>
      </p:sp>
      <p:sp>
        <p:nvSpPr>
          <p:cNvPr id="40" name="Oval 39">
            <a:extLst>
              <a:ext uri="{FF2B5EF4-FFF2-40B4-BE49-F238E27FC236}">
                <a16:creationId xmlns:a16="http://schemas.microsoft.com/office/drawing/2014/main" id="{0181193D-F0C1-4EE7-8CFA-22BC5B422455}"/>
              </a:ext>
            </a:extLst>
          </p:cNvPr>
          <p:cNvSpPr/>
          <p:nvPr/>
        </p:nvSpPr>
        <p:spPr>
          <a:xfrm>
            <a:off x="2324048" y="4812764"/>
            <a:ext cx="3864324" cy="111177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Compute TF-IDF values</a:t>
            </a:r>
          </a:p>
          <a:p>
            <a:pPr algn="ctr"/>
            <a:r>
              <a:rPr lang="en-US" dirty="0"/>
              <a:t>Keep top-k words for each document</a:t>
            </a:r>
          </a:p>
        </p:txBody>
      </p:sp>
      <p:sp>
        <p:nvSpPr>
          <p:cNvPr id="41" name="Oval 40">
            <a:extLst>
              <a:ext uri="{FF2B5EF4-FFF2-40B4-BE49-F238E27FC236}">
                <a16:creationId xmlns:a16="http://schemas.microsoft.com/office/drawing/2014/main" id="{C67AC45F-B668-49CC-B899-38F2E539C1B3}"/>
              </a:ext>
            </a:extLst>
          </p:cNvPr>
          <p:cNvSpPr/>
          <p:nvPr/>
        </p:nvSpPr>
        <p:spPr>
          <a:xfrm>
            <a:off x="8115351" y="4808391"/>
            <a:ext cx="3657600" cy="108977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Remove stopwords, very frequent words, and very rare words</a:t>
            </a:r>
            <a:endParaRPr lang="en-US" dirty="0"/>
          </a:p>
        </p:txBody>
      </p:sp>
      <p:cxnSp>
        <p:nvCxnSpPr>
          <p:cNvPr id="55" name="Straight Arrow Connector 54">
            <a:extLst>
              <a:ext uri="{FF2B5EF4-FFF2-40B4-BE49-F238E27FC236}">
                <a16:creationId xmlns:a16="http://schemas.microsoft.com/office/drawing/2014/main" id="{EC5FC545-66A9-4CF0-830E-C978C43C6C42}"/>
              </a:ext>
            </a:extLst>
          </p:cNvPr>
          <p:cNvCxnSpPr>
            <a:cxnSpLocks/>
            <a:stCxn id="41" idx="2"/>
            <a:endCxn id="40" idx="6"/>
          </p:cNvCxnSpPr>
          <p:nvPr/>
        </p:nvCxnSpPr>
        <p:spPr>
          <a:xfrm flipH="1">
            <a:off x="6188372" y="5353278"/>
            <a:ext cx="1926979" cy="15376"/>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58" name="Rectangle 57">
            <a:extLst>
              <a:ext uri="{FF2B5EF4-FFF2-40B4-BE49-F238E27FC236}">
                <a16:creationId xmlns:a16="http://schemas.microsoft.com/office/drawing/2014/main" id="{6CFBCACB-C6B7-4043-A24D-DA9EF2914BEC}"/>
              </a:ext>
            </a:extLst>
          </p:cNvPr>
          <p:cNvSpPr/>
          <p:nvPr/>
        </p:nvSpPr>
        <p:spPr>
          <a:xfrm>
            <a:off x="86008" y="3424688"/>
            <a:ext cx="1878741" cy="486605"/>
          </a:xfrm>
          <a:prstGeom prst="rect">
            <a:avLst/>
          </a:prstGeom>
          <a:no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A collection of documents as text</a:t>
            </a:r>
          </a:p>
        </p:txBody>
      </p:sp>
      <p:sp>
        <p:nvSpPr>
          <p:cNvPr id="61" name="Rectangle 60">
            <a:extLst>
              <a:ext uri="{FF2B5EF4-FFF2-40B4-BE49-F238E27FC236}">
                <a16:creationId xmlns:a16="http://schemas.microsoft.com/office/drawing/2014/main" id="{643D4F42-3170-4411-B4FB-DBC7D96CD4EC}"/>
              </a:ext>
            </a:extLst>
          </p:cNvPr>
          <p:cNvSpPr/>
          <p:nvPr/>
        </p:nvSpPr>
        <p:spPr>
          <a:xfrm>
            <a:off x="5171719" y="3397996"/>
            <a:ext cx="1385291" cy="486604"/>
          </a:xfrm>
          <a:prstGeom prst="rect">
            <a:avLst/>
          </a:prstGeom>
          <a:no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Subset of the collection</a:t>
            </a:r>
          </a:p>
        </p:txBody>
      </p:sp>
      <p:sp>
        <p:nvSpPr>
          <p:cNvPr id="62" name="Rectangle 61">
            <a:extLst>
              <a:ext uri="{FF2B5EF4-FFF2-40B4-BE49-F238E27FC236}">
                <a16:creationId xmlns:a16="http://schemas.microsoft.com/office/drawing/2014/main" id="{9E205D60-51B8-4AC3-8A3B-DD34F7CC2F41}"/>
              </a:ext>
            </a:extLst>
          </p:cNvPr>
          <p:cNvSpPr/>
          <p:nvPr/>
        </p:nvSpPr>
        <p:spPr>
          <a:xfrm>
            <a:off x="10061702" y="3393154"/>
            <a:ext cx="1557388" cy="486605"/>
          </a:xfrm>
          <a:prstGeom prst="rect">
            <a:avLst/>
          </a:prstGeom>
          <a:no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Documents as sets of words</a:t>
            </a:r>
          </a:p>
        </p:txBody>
      </p:sp>
      <p:sp>
        <p:nvSpPr>
          <p:cNvPr id="63" name="Rectangle 62">
            <a:extLst>
              <a:ext uri="{FF2B5EF4-FFF2-40B4-BE49-F238E27FC236}">
                <a16:creationId xmlns:a16="http://schemas.microsoft.com/office/drawing/2014/main" id="{953E5BD6-3D9E-4DED-8547-B8AEB18DC35E}"/>
              </a:ext>
            </a:extLst>
          </p:cNvPr>
          <p:cNvSpPr/>
          <p:nvPr/>
        </p:nvSpPr>
        <p:spPr>
          <a:xfrm>
            <a:off x="56920" y="4820889"/>
            <a:ext cx="1878741" cy="486605"/>
          </a:xfrm>
          <a:prstGeom prst="rect">
            <a:avLst/>
          </a:prstGeom>
          <a:no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Documents as vectors</a:t>
            </a:r>
          </a:p>
        </p:txBody>
      </p:sp>
      <p:sp>
        <p:nvSpPr>
          <p:cNvPr id="70" name="Rectangle 69">
            <a:extLst>
              <a:ext uri="{FF2B5EF4-FFF2-40B4-BE49-F238E27FC236}">
                <a16:creationId xmlns:a16="http://schemas.microsoft.com/office/drawing/2014/main" id="{4171B9D1-2CDE-4621-87DC-2107868FACEB}"/>
              </a:ext>
            </a:extLst>
          </p:cNvPr>
          <p:cNvSpPr/>
          <p:nvPr/>
        </p:nvSpPr>
        <p:spPr>
          <a:xfrm>
            <a:off x="6217560" y="4804711"/>
            <a:ext cx="1878741" cy="486605"/>
          </a:xfrm>
          <a:prstGeom prst="rect">
            <a:avLst/>
          </a:prstGeom>
          <a:no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Documents as subsets of words</a:t>
            </a:r>
          </a:p>
        </p:txBody>
      </p:sp>
      <p:sp>
        <p:nvSpPr>
          <p:cNvPr id="71" name="Oval 70">
            <a:extLst>
              <a:ext uri="{FF2B5EF4-FFF2-40B4-BE49-F238E27FC236}">
                <a16:creationId xmlns:a16="http://schemas.microsoft.com/office/drawing/2014/main" id="{CC4EE13E-C18A-42C7-8C9A-992540F4A3D1}"/>
              </a:ext>
            </a:extLst>
          </p:cNvPr>
          <p:cNvSpPr/>
          <p:nvPr/>
        </p:nvSpPr>
        <p:spPr>
          <a:xfrm>
            <a:off x="470053" y="1621748"/>
            <a:ext cx="2667000" cy="1298830"/>
          </a:xfrm>
          <a:prstGeom prst="ellipse">
            <a:avLst/>
          </a:prstGeom>
          <a:solidFill>
            <a:srgbClr val="00B050"/>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Use Yelp/FS API to obtain data</a:t>
            </a:r>
          </a:p>
          <a:p>
            <a:pPr algn="ctr"/>
            <a:r>
              <a:rPr lang="en-US"/>
              <a:t>(or download)</a:t>
            </a:r>
            <a:endParaRPr lang="en-US" dirty="0"/>
          </a:p>
        </p:txBody>
      </p:sp>
      <p:sp>
        <p:nvSpPr>
          <p:cNvPr id="72" name="Rectangle 71">
            <a:extLst>
              <a:ext uri="{FF2B5EF4-FFF2-40B4-BE49-F238E27FC236}">
                <a16:creationId xmlns:a16="http://schemas.microsoft.com/office/drawing/2014/main" id="{315A2E67-9593-4BE1-BF8D-C4DBF4211A01}"/>
              </a:ext>
            </a:extLst>
          </p:cNvPr>
          <p:cNvSpPr/>
          <p:nvPr/>
        </p:nvSpPr>
        <p:spPr>
          <a:xfrm>
            <a:off x="381000" y="1513455"/>
            <a:ext cx="3124200" cy="1549864"/>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1" name="Connector: Elbow 130">
            <a:extLst>
              <a:ext uri="{FF2B5EF4-FFF2-40B4-BE49-F238E27FC236}">
                <a16:creationId xmlns:a16="http://schemas.microsoft.com/office/drawing/2014/main" id="{2C79C563-B568-4824-B186-AED3257BD893}"/>
              </a:ext>
            </a:extLst>
          </p:cNvPr>
          <p:cNvCxnSpPr>
            <a:cxnSpLocks/>
            <a:stCxn id="39" idx="6"/>
            <a:endCxn id="41" idx="6"/>
          </p:cNvCxnSpPr>
          <p:nvPr/>
        </p:nvCxnSpPr>
        <p:spPr>
          <a:xfrm>
            <a:off x="9935002" y="3938041"/>
            <a:ext cx="1837949" cy="1415237"/>
          </a:xfrm>
          <a:prstGeom prst="bentConnector3">
            <a:avLst>
              <a:gd name="adj1" fmla="val 112438"/>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69" name="Rectangle 168">
            <a:extLst>
              <a:ext uri="{FF2B5EF4-FFF2-40B4-BE49-F238E27FC236}">
                <a16:creationId xmlns:a16="http://schemas.microsoft.com/office/drawing/2014/main" id="{CB0FE2E7-A959-4D8A-9DB4-7CFE30575C50}"/>
              </a:ext>
            </a:extLst>
          </p:cNvPr>
          <p:cNvSpPr/>
          <p:nvPr/>
        </p:nvSpPr>
        <p:spPr>
          <a:xfrm>
            <a:off x="1981200" y="3276601"/>
            <a:ext cx="10134600" cy="30220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3" name="Connector: Elbow 172">
            <a:extLst>
              <a:ext uri="{FF2B5EF4-FFF2-40B4-BE49-F238E27FC236}">
                <a16:creationId xmlns:a16="http://schemas.microsoft.com/office/drawing/2014/main" id="{9BBE92E1-5F72-4D9B-80EC-74AF818CD09E}"/>
              </a:ext>
            </a:extLst>
          </p:cNvPr>
          <p:cNvCxnSpPr>
            <a:stCxn id="5" idx="0"/>
            <a:endCxn id="40" idx="2"/>
          </p:cNvCxnSpPr>
          <p:nvPr/>
        </p:nvCxnSpPr>
        <p:spPr>
          <a:xfrm rot="5400000" flipH="1" flipV="1">
            <a:off x="1432613" y="4939771"/>
            <a:ext cx="462551" cy="1320319"/>
          </a:xfrm>
          <a:prstGeom prst="bentConnector2">
            <a:avLst/>
          </a:prstGeom>
          <a:ln w="38100">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177" name="TextBox 176">
            <a:extLst>
              <a:ext uri="{FF2B5EF4-FFF2-40B4-BE49-F238E27FC236}">
                <a16:creationId xmlns:a16="http://schemas.microsoft.com/office/drawing/2014/main" id="{549EDED0-9E85-4213-9A60-DD2152075578}"/>
              </a:ext>
            </a:extLst>
          </p:cNvPr>
          <p:cNvSpPr txBox="1"/>
          <p:nvPr/>
        </p:nvSpPr>
        <p:spPr>
          <a:xfrm>
            <a:off x="3505200" y="1621748"/>
            <a:ext cx="1697901" cy="369332"/>
          </a:xfrm>
          <a:prstGeom prst="rect">
            <a:avLst/>
          </a:prstGeom>
          <a:noFill/>
          <a:ln>
            <a:solidFill>
              <a:srgbClr val="00B050"/>
            </a:solidFill>
          </a:ln>
        </p:spPr>
        <p:txBody>
          <a:bodyPr wrap="none" rtlCol="0">
            <a:spAutoFit/>
          </a:bodyPr>
          <a:lstStyle/>
          <a:p>
            <a:r>
              <a:rPr lang="en-US" dirty="0">
                <a:solidFill>
                  <a:srgbClr val="00B050"/>
                </a:solidFill>
              </a:rPr>
              <a:t>Data collection</a:t>
            </a:r>
          </a:p>
        </p:txBody>
      </p:sp>
      <p:sp>
        <p:nvSpPr>
          <p:cNvPr id="178" name="TextBox 177">
            <a:extLst>
              <a:ext uri="{FF2B5EF4-FFF2-40B4-BE49-F238E27FC236}">
                <a16:creationId xmlns:a16="http://schemas.microsoft.com/office/drawing/2014/main" id="{B2E42BA1-1E72-4CC6-9A79-4E2DF9486C64}"/>
              </a:ext>
            </a:extLst>
          </p:cNvPr>
          <p:cNvSpPr txBox="1"/>
          <p:nvPr/>
        </p:nvSpPr>
        <p:spPr>
          <a:xfrm>
            <a:off x="6557010" y="2896143"/>
            <a:ext cx="2210862" cy="369332"/>
          </a:xfrm>
          <a:prstGeom prst="rect">
            <a:avLst/>
          </a:prstGeom>
          <a:noFill/>
          <a:ln>
            <a:solidFill>
              <a:srgbClr val="0070C0"/>
            </a:solidFill>
          </a:ln>
        </p:spPr>
        <p:txBody>
          <a:bodyPr wrap="none" rtlCol="0">
            <a:spAutoFit/>
          </a:bodyPr>
          <a:lstStyle/>
          <a:p>
            <a:r>
              <a:rPr lang="en-US" dirty="0">
                <a:solidFill>
                  <a:srgbClr val="0070C0"/>
                </a:solidFill>
              </a:rPr>
              <a:t>Data Preprocessing</a:t>
            </a:r>
          </a:p>
        </p:txBody>
      </p:sp>
    </p:spTree>
    <p:extLst>
      <p:ext uri="{BB962C8B-B14F-4D97-AF65-F5344CB8AC3E}">
        <p14:creationId xmlns:p14="http://schemas.microsoft.com/office/powerpoint/2010/main" val="318678498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59DE2D-2F35-4CF5-B86F-4E0CDBBBDDEA}"/>
              </a:ext>
            </a:extLst>
          </p:cNvPr>
          <p:cNvSpPr>
            <a:spLocks noGrp="1"/>
          </p:cNvSpPr>
          <p:nvPr>
            <p:ph type="title"/>
          </p:nvPr>
        </p:nvSpPr>
        <p:spPr/>
        <p:txBody>
          <a:bodyPr/>
          <a:lstStyle/>
          <a:p>
            <a:r>
              <a:rPr lang="en-US" dirty="0"/>
              <a:t>Word and document representations</a:t>
            </a:r>
          </a:p>
        </p:txBody>
      </p:sp>
      <p:sp>
        <p:nvSpPr>
          <p:cNvPr id="3" name="Content Placeholder 2">
            <a:extLst>
              <a:ext uri="{FF2B5EF4-FFF2-40B4-BE49-F238E27FC236}">
                <a16:creationId xmlns:a16="http://schemas.microsoft.com/office/drawing/2014/main" id="{44A01919-D297-4ABA-88A1-674052DDD184}"/>
              </a:ext>
            </a:extLst>
          </p:cNvPr>
          <p:cNvSpPr>
            <a:spLocks noGrp="1"/>
          </p:cNvSpPr>
          <p:nvPr>
            <p:ph idx="1"/>
          </p:nvPr>
        </p:nvSpPr>
        <p:spPr>
          <a:xfrm>
            <a:off x="609600" y="1600200"/>
            <a:ext cx="10972800" cy="5029200"/>
          </a:xfrm>
        </p:spPr>
        <p:txBody>
          <a:bodyPr>
            <a:normAutofit fontScale="92500"/>
          </a:bodyPr>
          <a:lstStyle/>
          <a:p>
            <a:r>
              <a:rPr lang="en-US" dirty="0"/>
              <a:t>Using TF-IDF values has a very long history in text mining</a:t>
            </a:r>
          </a:p>
          <a:p>
            <a:pPr lvl="1"/>
            <a:r>
              <a:rPr lang="en-US" dirty="0"/>
              <a:t>Assigns a numerical value to each word, and a vector to a document</a:t>
            </a:r>
          </a:p>
          <a:p>
            <a:r>
              <a:rPr lang="en-US" dirty="0"/>
              <a:t>Recent trend: Use </a:t>
            </a:r>
            <a:r>
              <a:rPr lang="en-US" dirty="0">
                <a:solidFill>
                  <a:srgbClr val="FF0000"/>
                </a:solidFill>
              </a:rPr>
              <a:t>word embeddings</a:t>
            </a:r>
          </a:p>
          <a:p>
            <a:pPr lvl="1"/>
            <a:r>
              <a:rPr lang="en-US" dirty="0"/>
              <a:t>Map every word into a multidimensional vector</a:t>
            </a:r>
          </a:p>
          <a:p>
            <a:r>
              <a:rPr lang="en-US" dirty="0"/>
              <a:t>Use the notion of </a:t>
            </a:r>
            <a:r>
              <a:rPr lang="en-US" dirty="0">
                <a:solidFill>
                  <a:srgbClr val="FF3300"/>
                </a:solidFill>
              </a:rPr>
              <a:t>context</a:t>
            </a:r>
            <a:r>
              <a:rPr lang="en-US" dirty="0"/>
              <a:t>: the words that surround a word in a phrase</a:t>
            </a:r>
          </a:p>
          <a:p>
            <a:pPr lvl="1"/>
            <a:r>
              <a:rPr lang="en-US" dirty="0"/>
              <a:t>Similar words appear in similar contexts</a:t>
            </a:r>
          </a:p>
          <a:p>
            <a:pPr lvl="1"/>
            <a:r>
              <a:rPr lang="en-US" dirty="0"/>
              <a:t>Similar words should be mapped to close-by vectors</a:t>
            </a:r>
          </a:p>
          <a:p>
            <a:r>
              <a:rPr lang="en-US" dirty="0"/>
              <a:t>Example: words “movie” and “film”</a:t>
            </a:r>
          </a:p>
          <a:p>
            <a:endParaRPr lang="en-US" dirty="0"/>
          </a:p>
          <a:p>
            <a:r>
              <a:rPr lang="en-US" dirty="0"/>
              <a:t>Both words are likely to appear with similar words</a:t>
            </a:r>
          </a:p>
          <a:p>
            <a:pPr lvl="1"/>
            <a:r>
              <a:rPr lang="en-US" dirty="0"/>
              <a:t>director, actor, actress, scenario, script, Oscar, cinemas </a:t>
            </a:r>
            <a:r>
              <a:rPr lang="en-US" dirty="0" err="1"/>
              <a:t>etc</a:t>
            </a:r>
            <a:endParaRPr lang="en-US" dirty="0"/>
          </a:p>
        </p:txBody>
      </p:sp>
      <p:sp>
        <p:nvSpPr>
          <p:cNvPr id="4" name="TextBox 3">
            <a:extLst>
              <a:ext uri="{FF2B5EF4-FFF2-40B4-BE49-F238E27FC236}">
                <a16:creationId xmlns:a16="http://schemas.microsoft.com/office/drawing/2014/main" id="{F2AB26F3-D657-48F9-9E40-065EAD928562}"/>
              </a:ext>
            </a:extLst>
          </p:cNvPr>
          <p:cNvSpPr txBox="1"/>
          <p:nvPr/>
        </p:nvSpPr>
        <p:spPr>
          <a:xfrm>
            <a:off x="2438400" y="5181600"/>
            <a:ext cx="5814412" cy="369332"/>
          </a:xfrm>
          <a:prstGeom prst="rect">
            <a:avLst/>
          </a:prstGeom>
          <a:noFill/>
        </p:spPr>
        <p:txBody>
          <a:bodyPr wrap="none" rtlCol="0">
            <a:spAutoFit/>
          </a:bodyPr>
          <a:lstStyle/>
          <a:p>
            <a:r>
              <a:rPr lang="en-US" dirty="0"/>
              <a:t>The </a:t>
            </a:r>
            <a:r>
              <a:rPr lang="en-US" dirty="0">
                <a:solidFill>
                  <a:srgbClr val="FF3300"/>
                </a:solidFill>
              </a:rPr>
              <a:t>actor</a:t>
            </a:r>
            <a:r>
              <a:rPr lang="en-US" dirty="0"/>
              <a:t> for the </a:t>
            </a:r>
            <a:r>
              <a:rPr lang="en-US" dirty="0">
                <a:solidFill>
                  <a:schemeClr val="bg1"/>
                </a:solidFill>
              </a:rPr>
              <a:t>movie</a:t>
            </a:r>
            <a:r>
              <a:rPr lang="en-US" dirty="0"/>
              <a:t> Joker is </a:t>
            </a:r>
            <a:r>
              <a:rPr lang="en-US" dirty="0">
                <a:solidFill>
                  <a:srgbClr val="FF3300"/>
                </a:solidFill>
              </a:rPr>
              <a:t>candidate</a:t>
            </a:r>
            <a:r>
              <a:rPr lang="en-US" dirty="0"/>
              <a:t> for an </a:t>
            </a:r>
            <a:r>
              <a:rPr lang="en-US" dirty="0">
                <a:solidFill>
                  <a:srgbClr val="FF3300"/>
                </a:solidFill>
              </a:rPr>
              <a:t>Oscar</a:t>
            </a:r>
          </a:p>
        </p:txBody>
      </p:sp>
      <p:sp>
        <p:nvSpPr>
          <p:cNvPr id="6" name="TextBox 5">
            <a:extLst>
              <a:ext uri="{FF2B5EF4-FFF2-40B4-BE49-F238E27FC236}">
                <a16:creationId xmlns:a16="http://schemas.microsoft.com/office/drawing/2014/main" id="{F913F638-704D-49DB-A6A9-C12AE5E45819}"/>
              </a:ext>
            </a:extLst>
          </p:cNvPr>
          <p:cNvSpPr txBox="1"/>
          <p:nvPr/>
        </p:nvSpPr>
        <p:spPr>
          <a:xfrm>
            <a:off x="4191000" y="5043100"/>
            <a:ext cx="800219" cy="646331"/>
          </a:xfrm>
          <a:prstGeom prst="rect">
            <a:avLst/>
          </a:prstGeom>
          <a:noFill/>
        </p:spPr>
        <p:txBody>
          <a:bodyPr wrap="none" rtlCol="0">
            <a:spAutoFit/>
          </a:bodyPr>
          <a:lstStyle/>
          <a:p>
            <a:r>
              <a:rPr lang="en-US" dirty="0">
                <a:solidFill>
                  <a:srgbClr val="FF0000"/>
                </a:solidFill>
              </a:rPr>
              <a:t>movie</a:t>
            </a:r>
          </a:p>
          <a:p>
            <a:r>
              <a:rPr lang="en-US" dirty="0">
                <a:solidFill>
                  <a:srgbClr val="0070C0"/>
                </a:solidFill>
              </a:rPr>
              <a:t>film</a:t>
            </a:r>
            <a:r>
              <a:rPr lang="en-US" dirty="0"/>
              <a:t> </a:t>
            </a:r>
          </a:p>
        </p:txBody>
      </p:sp>
    </p:spTree>
    <p:extLst>
      <p:ext uri="{BB962C8B-B14F-4D97-AF65-F5344CB8AC3E}">
        <p14:creationId xmlns:p14="http://schemas.microsoft.com/office/powerpoint/2010/main" val="2749232010"/>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76CDE5-F6CC-44E1-B1CF-907B0DE70B0D}"/>
              </a:ext>
            </a:extLst>
          </p:cNvPr>
          <p:cNvSpPr>
            <a:spLocks noGrp="1"/>
          </p:cNvSpPr>
          <p:nvPr>
            <p:ph type="title"/>
          </p:nvPr>
        </p:nvSpPr>
        <p:spPr/>
        <p:txBody>
          <a:bodyPr/>
          <a:lstStyle/>
          <a:p>
            <a:r>
              <a:rPr lang="en-US" dirty="0"/>
              <a:t>word2vec</a:t>
            </a:r>
          </a:p>
        </p:txBody>
      </p:sp>
      <p:sp>
        <p:nvSpPr>
          <p:cNvPr id="3" name="Content Placeholder 2">
            <a:extLst>
              <a:ext uri="{FF2B5EF4-FFF2-40B4-BE49-F238E27FC236}">
                <a16:creationId xmlns:a16="http://schemas.microsoft.com/office/drawing/2014/main" id="{A3246C0E-0BA9-400F-946E-61307633ECC0}"/>
              </a:ext>
            </a:extLst>
          </p:cNvPr>
          <p:cNvSpPr>
            <a:spLocks noGrp="1"/>
          </p:cNvSpPr>
          <p:nvPr>
            <p:ph idx="1"/>
          </p:nvPr>
        </p:nvSpPr>
        <p:spPr/>
        <p:txBody>
          <a:bodyPr/>
          <a:lstStyle/>
          <a:p>
            <a:r>
              <a:rPr lang="en-US" dirty="0"/>
              <a:t>Two approaches</a:t>
            </a:r>
          </a:p>
        </p:txBody>
      </p:sp>
      <p:pic>
        <p:nvPicPr>
          <p:cNvPr id="5" name="Picture 4">
            <a:extLst>
              <a:ext uri="{FF2B5EF4-FFF2-40B4-BE49-F238E27FC236}">
                <a16:creationId xmlns:a16="http://schemas.microsoft.com/office/drawing/2014/main" id="{B8B1C651-7688-4D78-9964-5391CE1BD3A3}"/>
              </a:ext>
            </a:extLst>
          </p:cNvPr>
          <p:cNvPicPr>
            <a:picLocks noChangeAspect="1"/>
          </p:cNvPicPr>
          <p:nvPr/>
        </p:nvPicPr>
        <p:blipFill>
          <a:blip r:embed="rId2"/>
          <a:stretch>
            <a:fillRect/>
          </a:stretch>
        </p:blipFill>
        <p:spPr>
          <a:xfrm>
            <a:off x="1905000" y="3200399"/>
            <a:ext cx="2708100" cy="3418567"/>
          </a:xfrm>
          <a:prstGeom prst="rect">
            <a:avLst/>
          </a:prstGeom>
        </p:spPr>
      </p:pic>
      <p:sp>
        <p:nvSpPr>
          <p:cNvPr id="6" name="TextBox 5">
            <a:extLst>
              <a:ext uri="{FF2B5EF4-FFF2-40B4-BE49-F238E27FC236}">
                <a16:creationId xmlns:a16="http://schemas.microsoft.com/office/drawing/2014/main" id="{9F3C9222-8E05-4C02-B9A5-E910E7E02CCC}"/>
              </a:ext>
            </a:extLst>
          </p:cNvPr>
          <p:cNvSpPr txBox="1"/>
          <p:nvPr/>
        </p:nvSpPr>
        <p:spPr>
          <a:xfrm>
            <a:off x="626616" y="2229759"/>
            <a:ext cx="5316983" cy="923330"/>
          </a:xfrm>
          <a:prstGeom prst="rect">
            <a:avLst/>
          </a:prstGeom>
          <a:noFill/>
        </p:spPr>
        <p:txBody>
          <a:bodyPr wrap="square" rtlCol="0">
            <a:spAutoFit/>
          </a:bodyPr>
          <a:lstStyle/>
          <a:p>
            <a:r>
              <a:rPr lang="en-US" dirty="0">
                <a:solidFill>
                  <a:srgbClr val="FF3300"/>
                </a:solidFill>
              </a:rPr>
              <a:t>CBOW</a:t>
            </a:r>
            <a:r>
              <a:rPr lang="en-US" dirty="0"/>
              <a:t>: Learn an embedding for words so that given the context you can predict the missing word</a:t>
            </a:r>
          </a:p>
          <a:p>
            <a:endParaRPr lang="en-US" dirty="0"/>
          </a:p>
        </p:txBody>
      </p:sp>
      <p:sp>
        <p:nvSpPr>
          <p:cNvPr id="8" name="TextBox 7">
            <a:extLst>
              <a:ext uri="{FF2B5EF4-FFF2-40B4-BE49-F238E27FC236}">
                <a16:creationId xmlns:a16="http://schemas.microsoft.com/office/drawing/2014/main" id="{08B78DAE-3931-4FAB-8686-D2ED368F499B}"/>
              </a:ext>
            </a:extLst>
          </p:cNvPr>
          <p:cNvSpPr txBox="1"/>
          <p:nvPr/>
        </p:nvSpPr>
        <p:spPr>
          <a:xfrm>
            <a:off x="6599068" y="2229759"/>
            <a:ext cx="5211932" cy="923330"/>
          </a:xfrm>
          <a:prstGeom prst="rect">
            <a:avLst/>
          </a:prstGeom>
          <a:noFill/>
        </p:spPr>
        <p:txBody>
          <a:bodyPr wrap="square" rtlCol="0">
            <a:spAutoFit/>
          </a:bodyPr>
          <a:lstStyle/>
          <a:p>
            <a:r>
              <a:rPr lang="en-US" dirty="0">
                <a:solidFill>
                  <a:srgbClr val="FF3300"/>
                </a:solidFill>
              </a:rPr>
              <a:t>Skip-Gram</a:t>
            </a:r>
            <a:r>
              <a:rPr lang="en-US" dirty="0"/>
              <a:t>: Learn an embedding for words such that given a word you can predict the context</a:t>
            </a:r>
          </a:p>
          <a:p>
            <a:endParaRPr lang="en-US" dirty="0"/>
          </a:p>
        </p:txBody>
      </p:sp>
      <p:pic>
        <p:nvPicPr>
          <p:cNvPr id="9" name="Picture 8">
            <a:extLst>
              <a:ext uri="{FF2B5EF4-FFF2-40B4-BE49-F238E27FC236}">
                <a16:creationId xmlns:a16="http://schemas.microsoft.com/office/drawing/2014/main" id="{83BF2C0D-78FA-493A-AB53-9C5432D5B0EF}"/>
              </a:ext>
            </a:extLst>
          </p:cNvPr>
          <p:cNvPicPr>
            <a:picLocks noChangeAspect="1"/>
          </p:cNvPicPr>
          <p:nvPr/>
        </p:nvPicPr>
        <p:blipFill>
          <a:blip r:embed="rId3"/>
          <a:stretch>
            <a:fillRect/>
          </a:stretch>
        </p:blipFill>
        <p:spPr>
          <a:xfrm>
            <a:off x="7086600" y="2833390"/>
            <a:ext cx="2907225" cy="3528200"/>
          </a:xfrm>
          <a:prstGeom prst="rect">
            <a:avLst/>
          </a:prstGeom>
        </p:spPr>
      </p:pic>
    </p:spTree>
    <p:extLst>
      <p:ext uri="{BB962C8B-B14F-4D97-AF65-F5344CB8AC3E}">
        <p14:creationId xmlns:p14="http://schemas.microsoft.com/office/powerpoint/2010/main" val="32680097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1273" name="Rectangle 9"/>
          <p:cNvSpPr>
            <a:spLocks noGrp="1" noChangeArrowheads="1"/>
          </p:cNvSpPr>
          <p:nvPr>
            <p:ph type="title"/>
          </p:nvPr>
        </p:nvSpPr>
        <p:spPr/>
        <p:txBody>
          <a:bodyPr/>
          <a:lstStyle/>
          <a:p>
            <a:r>
              <a:rPr lang="en-US"/>
              <a:t>Types of Attributes </a:t>
            </a:r>
          </a:p>
        </p:txBody>
      </p:sp>
      <p:sp>
        <p:nvSpPr>
          <p:cNvPr id="651274" name="Rectangle 10"/>
          <p:cNvSpPr>
            <a:spLocks noGrp="1" noChangeArrowheads="1"/>
          </p:cNvSpPr>
          <p:nvPr>
            <p:ph type="body" idx="1"/>
          </p:nvPr>
        </p:nvSpPr>
        <p:spPr>
          <a:xfrm>
            <a:off x="457200" y="1600200"/>
            <a:ext cx="11353800" cy="4876800"/>
          </a:xfrm>
        </p:spPr>
        <p:txBody>
          <a:bodyPr>
            <a:normAutofit/>
          </a:bodyPr>
          <a:lstStyle/>
          <a:p>
            <a:r>
              <a:rPr lang="en-US" sz="3200" dirty="0"/>
              <a:t> There are different types of attributes</a:t>
            </a:r>
          </a:p>
          <a:p>
            <a:pPr marL="749300" lvl="1"/>
            <a:r>
              <a:rPr lang="en-US" sz="2800" dirty="0">
                <a:solidFill>
                  <a:srgbClr val="FF0000"/>
                </a:solidFill>
              </a:rPr>
              <a:t>Numeric</a:t>
            </a:r>
            <a:endParaRPr lang="en-US" sz="2800" dirty="0"/>
          </a:p>
          <a:p>
            <a:pPr marL="1257300" lvl="2" indent="-393700"/>
            <a:r>
              <a:rPr lang="en-US" sz="2400" dirty="0"/>
              <a:t>Examples: dates, temperature, time, length, value, count.</a:t>
            </a:r>
          </a:p>
          <a:p>
            <a:pPr marL="1257300" lvl="2" indent="-393700"/>
            <a:r>
              <a:rPr lang="en-US" sz="2400" dirty="0">
                <a:solidFill>
                  <a:srgbClr val="0070C0"/>
                </a:solidFill>
              </a:rPr>
              <a:t>Discrete</a:t>
            </a:r>
            <a:r>
              <a:rPr lang="en-US" sz="2400" dirty="0"/>
              <a:t> (counts) vs </a:t>
            </a:r>
            <a:r>
              <a:rPr lang="en-US" sz="2400" dirty="0">
                <a:solidFill>
                  <a:srgbClr val="0070C0"/>
                </a:solidFill>
              </a:rPr>
              <a:t>Continuous</a:t>
            </a:r>
            <a:r>
              <a:rPr lang="en-US" sz="2400" dirty="0"/>
              <a:t> (temperature)</a:t>
            </a:r>
          </a:p>
          <a:p>
            <a:pPr marL="1257300" lvl="2" indent="-393700"/>
            <a:r>
              <a:rPr lang="en-US" sz="2400" dirty="0"/>
              <a:t>Special case: </a:t>
            </a:r>
            <a:r>
              <a:rPr lang="en-US" sz="2400" dirty="0">
                <a:solidFill>
                  <a:srgbClr val="0070C0"/>
                </a:solidFill>
              </a:rPr>
              <a:t>Binary/Boolean</a:t>
            </a:r>
            <a:r>
              <a:rPr lang="en-US" sz="2400" dirty="0"/>
              <a:t> attributes (yes/no, exists/not exists)</a:t>
            </a:r>
          </a:p>
          <a:p>
            <a:pPr marL="749300" lvl="1"/>
            <a:r>
              <a:rPr lang="en-US" sz="2800" dirty="0">
                <a:solidFill>
                  <a:srgbClr val="FF0000"/>
                </a:solidFill>
              </a:rPr>
              <a:t>Categorical </a:t>
            </a:r>
            <a:endParaRPr lang="en-US" sz="2800" dirty="0"/>
          </a:p>
          <a:p>
            <a:pPr marL="1257300" lvl="2" indent="-393700"/>
            <a:r>
              <a:rPr lang="en-US" sz="2400" dirty="0"/>
              <a:t>Examples: eye color, zip codes, strings, rankings (</a:t>
            </a:r>
            <a:r>
              <a:rPr lang="en-US" sz="2400" dirty="0" err="1"/>
              <a:t>e.g</a:t>
            </a:r>
            <a:r>
              <a:rPr lang="en-US" sz="2400" dirty="0"/>
              <a:t>, good, fair, bad), height in {tall, medium, short}</a:t>
            </a:r>
          </a:p>
          <a:p>
            <a:pPr marL="1257300" lvl="2" indent="-393700"/>
            <a:r>
              <a:rPr lang="en-US" sz="2400" dirty="0">
                <a:solidFill>
                  <a:srgbClr val="0070C0"/>
                </a:solidFill>
              </a:rPr>
              <a:t>Nominal</a:t>
            </a:r>
            <a:r>
              <a:rPr lang="en-US" sz="2400" dirty="0"/>
              <a:t> (no order or comparison) </a:t>
            </a:r>
            <a:r>
              <a:rPr lang="en-US" sz="2400" dirty="0" err="1"/>
              <a:t>vs</a:t>
            </a:r>
            <a:r>
              <a:rPr lang="en-US" sz="2400" dirty="0"/>
              <a:t> </a:t>
            </a:r>
            <a:r>
              <a:rPr lang="en-US" sz="2400" dirty="0">
                <a:solidFill>
                  <a:srgbClr val="0070C0"/>
                </a:solidFill>
              </a:rPr>
              <a:t>Ordinal</a:t>
            </a:r>
            <a:r>
              <a:rPr lang="en-US" sz="2400" dirty="0"/>
              <a:t> (order but not comparable)</a:t>
            </a:r>
          </a:p>
          <a:p>
            <a:pPr marL="749300" lvl="1"/>
            <a:endParaRPr lang="en-US" sz="2800" dirty="0"/>
          </a:p>
        </p:txBody>
      </p:sp>
    </p:spTree>
    <p:extLst>
      <p:ext uri="{BB962C8B-B14F-4D97-AF65-F5344CB8AC3E}">
        <p14:creationId xmlns:p14="http://schemas.microsoft.com/office/powerpoint/2010/main" val="4013174047"/>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3C490B0F-0598-4239-BCDE-EC462BB7E3BE}"/>
              </a:ext>
            </a:extLst>
          </p:cNvPr>
          <p:cNvSpPr>
            <a:spLocks noGrp="1"/>
          </p:cNvSpPr>
          <p:nvPr>
            <p:ph type="ctrTitle"/>
          </p:nvPr>
        </p:nvSpPr>
        <p:spPr>
          <a:xfrm>
            <a:off x="914400" y="1371601"/>
            <a:ext cx="10464800" cy="1927225"/>
          </a:xfrm>
        </p:spPr>
        <p:txBody>
          <a:bodyPr/>
          <a:lstStyle/>
          <a:p>
            <a:r>
              <a:rPr lang="en-US" dirty="0"/>
              <a:t>DATA NORMALIZATION</a:t>
            </a:r>
          </a:p>
        </p:txBody>
      </p:sp>
      <p:sp>
        <p:nvSpPr>
          <p:cNvPr id="10" name="Subtitle 2">
            <a:extLst>
              <a:ext uri="{FF2B5EF4-FFF2-40B4-BE49-F238E27FC236}">
                <a16:creationId xmlns:a16="http://schemas.microsoft.com/office/drawing/2014/main" id="{051B80FC-DCD8-42AF-A6D8-1B2622FC4F05}"/>
              </a:ext>
            </a:extLst>
          </p:cNvPr>
          <p:cNvSpPr>
            <a:spLocks noGrp="1"/>
          </p:cNvSpPr>
          <p:nvPr>
            <p:ph type="subTitle" idx="1"/>
          </p:nvPr>
        </p:nvSpPr>
        <p:spPr>
          <a:xfrm>
            <a:off x="914400" y="3505200"/>
            <a:ext cx="8534400" cy="1752600"/>
          </a:xfrm>
        </p:spPr>
        <p:txBody>
          <a:bodyPr/>
          <a:lstStyle/>
          <a:p>
            <a:endParaRPr lang="en-US"/>
          </a:p>
        </p:txBody>
      </p:sp>
    </p:spTree>
    <p:extLst>
      <p:ext uri="{BB962C8B-B14F-4D97-AF65-F5344CB8AC3E}">
        <p14:creationId xmlns:p14="http://schemas.microsoft.com/office/powerpoint/2010/main" val="3549404819"/>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Normalization of numeric data</a:t>
            </a:r>
          </a:p>
        </p:txBody>
      </p:sp>
      <p:sp>
        <p:nvSpPr>
          <p:cNvPr id="3" name="Content Placeholder 2"/>
          <p:cNvSpPr>
            <a:spLocks noGrp="1"/>
          </p:cNvSpPr>
          <p:nvPr>
            <p:ph idx="1"/>
          </p:nvPr>
        </p:nvSpPr>
        <p:spPr/>
        <p:txBody>
          <a:bodyPr/>
          <a:lstStyle/>
          <a:p>
            <a:r>
              <a:rPr lang="en-US" dirty="0"/>
              <a:t>In many cases it is important to </a:t>
            </a:r>
            <a:r>
              <a:rPr lang="en-US" dirty="0">
                <a:solidFill>
                  <a:schemeClr val="accent6">
                    <a:lumMod val="75000"/>
                  </a:schemeClr>
                </a:solidFill>
              </a:rPr>
              <a:t>normalize</a:t>
            </a:r>
            <a:r>
              <a:rPr lang="en-US" dirty="0"/>
              <a:t> the data rather than use the raw values</a:t>
            </a:r>
          </a:p>
          <a:p>
            <a:r>
              <a:rPr lang="en-US" dirty="0"/>
              <a:t>The kind of normalization that we use depends on what we want to achieve</a:t>
            </a:r>
          </a:p>
        </p:txBody>
      </p:sp>
    </p:spTree>
    <p:extLst>
      <p:ext uri="{BB962C8B-B14F-4D97-AF65-F5344CB8AC3E}">
        <p14:creationId xmlns:p14="http://schemas.microsoft.com/office/powerpoint/2010/main" val="413438631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Column normalization</a:t>
            </a:r>
          </a:p>
        </p:txBody>
      </p:sp>
      <p:sp>
        <p:nvSpPr>
          <p:cNvPr id="3" name="Content Placeholder 2"/>
          <p:cNvSpPr>
            <a:spLocks noGrp="1"/>
          </p:cNvSpPr>
          <p:nvPr>
            <p:ph idx="1"/>
          </p:nvPr>
        </p:nvSpPr>
        <p:spPr/>
        <p:txBody>
          <a:bodyPr/>
          <a:lstStyle/>
          <a:p>
            <a:r>
              <a:rPr lang="en-US" dirty="0"/>
              <a:t>In this data, different attributes take very </a:t>
            </a:r>
            <a:r>
              <a:rPr lang="en-US" dirty="0">
                <a:solidFill>
                  <a:srgbClr val="0070C0"/>
                </a:solidFill>
              </a:rPr>
              <a:t>different range of values</a:t>
            </a:r>
            <a:r>
              <a:rPr lang="en-US" dirty="0"/>
              <a:t>. For distance/similarity the small values will disappear</a:t>
            </a:r>
          </a:p>
          <a:p>
            <a:r>
              <a:rPr lang="en-US" dirty="0"/>
              <a:t>We need to make them </a:t>
            </a:r>
            <a:r>
              <a:rPr lang="en-US" dirty="0">
                <a:solidFill>
                  <a:schemeClr val="accent6">
                    <a:lumMod val="75000"/>
                  </a:schemeClr>
                </a:solidFill>
              </a:rPr>
              <a:t>comparable</a:t>
            </a:r>
          </a:p>
        </p:txBody>
      </p:sp>
      <p:graphicFrame>
        <p:nvGraphicFramePr>
          <p:cNvPr id="4" name="Table 3"/>
          <p:cNvGraphicFramePr>
            <a:graphicFrameLocks noGrp="1"/>
          </p:cNvGraphicFramePr>
          <p:nvPr>
            <p:extLst>
              <p:ext uri="{D42A27DB-BD31-4B8C-83A1-F6EECF244321}">
                <p14:modId xmlns:p14="http://schemas.microsoft.com/office/powerpoint/2010/main" val="3711903170"/>
              </p:ext>
            </p:extLst>
          </p:nvPr>
        </p:nvGraphicFramePr>
        <p:xfrm>
          <a:off x="3048000" y="3962400"/>
          <a:ext cx="6096000" cy="1483360"/>
        </p:xfrm>
        <a:graphic>
          <a:graphicData uri="http://schemas.openxmlformats.org/drawingml/2006/table">
            <a:tbl>
              <a:tblPr firstRow="1" bandRow="1">
                <a:tableStyleId>{073A0DAA-6AF3-43AB-8588-CEC1D06C72B9}</a:tableStyleId>
              </a:tblPr>
              <a:tblGrid>
                <a:gridCol w="2032000">
                  <a:extLst>
                    <a:ext uri="{9D8B030D-6E8A-4147-A177-3AD203B41FA5}">
                      <a16:colId xmlns:a16="http://schemas.microsoft.com/office/drawing/2014/main" val="20000"/>
                    </a:ext>
                  </a:extLst>
                </a:gridCol>
                <a:gridCol w="2032000">
                  <a:extLst>
                    <a:ext uri="{9D8B030D-6E8A-4147-A177-3AD203B41FA5}">
                      <a16:colId xmlns:a16="http://schemas.microsoft.com/office/drawing/2014/main" val="20001"/>
                    </a:ext>
                  </a:extLst>
                </a:gridCol>
                <a:gridCol w="2032000">
                  <a:extLst>
                    <a:ext uri="{9D8B030D-6E8A-4147-A177-3AD203B41FA5}">
                      <a16:colId xmlns:a16="http://schemas.microsoft.com/office/drawing/2014/main" val="20002"/>
                    </a:ext>
                  </a:extLst>
                </a:gridCol>
              </a:tblGrid>
              <a:tr h="370840">
                <a:tc>
                  <a:txBody>
                    <a:bodyPr/>
                    <a:lstStyle/>
                    <a:p>
                      <a:pPr algn="ctr"/>
                      <a:r>
                        <a:rPr lang="en-US" dirty="0"/>
                        <a:t>Temperature</a:t>
                      </a:r>
                    </a:p>
                  </a:txBody>
                  <a:tcPr/>
                </a:tc>
                <a:tc>
                  <a:txBody>
                    <a:bodyPr/>
                    <a:lstStyle/>
                    <a:p>
                      <a:pPr algn="ctr"/>
                      <a:r>
                        <a:rPr lang="en-US" dirty="0"/>
                        <a:t>Humidity</a:t>
                      </a:r>
                    </a:p>
                  </a:txBody>
                  <a:tcPr/>
                </a:tc>
                <a:tc>
                  <a:txBody>
                    <a:bodyPr/>
                    <a:lstStyle/>
                    <a:p>
                      <a:pPr algn="ctr"/>
                      <a:r>
                        <a:rPr lang="en-US" dirty="0"/>
                        <a:t>Pressure</a:t>
                      </a:r>
                    </a:p>
                  </a:txBody>
                  <a:tcPr/>
                </a:tc>
                <a:extLst>
                  <a:ext uri="{0D108BD9-81ED-4DB2-BD59-A6C34878D82A}">
                    <a16:rowId xmlns:a16="http://schemas.microsoft.com/office/drawing/2014/main" val="10000"/>
                  </a:ext>
                </a:extLst>
              </a:tr>
              <a:tr h="370840">
                <a:tc>
                  <a:txBody>
                    <a:bodyPr/>
                    <a:lstStyle/>
                    <a:p>
                      <a:pPr algn="ctr"/>
                      <a:r>
                        <a:rPr lang="en-US" dirty="0"/>
                        <a:t>30</a:t>
                      </a:r>
                    </a:p>
                  </a:txBody>
                  <a:tcPr/>
                </a:tc>
                <a:tc>
                  <a:txBody>
                    <a:bodyPr/>
                    <a:lstStyle/>
                    <a:p>
                      <a:pPr algn="ctr"/>
                      <a:r>
                        <a:rPr lang="en-US" dirty="0"/>
                        <a:t>0.8</a:t>
                      </a:r>
                    </a:p>
                  </a:txBody>
                  <a:tcPr/>
                </a:tc>
                <a:tc>
                  <a:txBody>
                    <a:bodyPr/>
                    <a:lstStyle/>
                    <a:p>
                      <a:pPr algn="ctr"/>
                      <a:r>
                        <a:rPr lang="en-US" dirty="0"/>
                        <a:t>90</a:t>
                      </a:r>
                    </a:p>
                  </a:txBody>
                  <a:tcPr/>
                </a:tc>
                <a:extLst>
                  <a:ext uri="{0D108BD9-81ED-4DB2-BD59-A6C34878D82A}">
                    <a16:rowId xmlns:a16="http://schemas.microsoft.com/office/drawing/2014/main" val="10001"/>
                  </a:ext>
                </a:extLst>
              </a:tr>
              <a:tr h="370840">
                <a:tc>
                  <a:txBody>
                    <a:bodyPr/>
                    <a:lstStyle/>
                    <a:p>
                      <a:pPr algn="ctr"/>
                      <a:r>
                        <a:rPr lang="en-US" dirty="0"/>
                        <a:t>32</a:t>
                      </a:r>
                    </a:p>
                  </a:txBody>
                  <a:tcPr/>
                </a:tc>
                <a:tc>
                  <a:txBody>
                    <a:bodyPr/>
                    <a:lstStyle/>
                    <a:p>
                      <a:pPr algn="ctr"/>
                      <a:r>
                        <a:rPr lang="en-US" dirty="0"/>
                        <a:t>0.5</a:t>
                      </a:r>
                    </a:p>
                  </a:txBody>
                  <a:tcPr/>
                </a:tc>
                <a:tc>
                  <a:txBody>
                    <a:bodyPr/>
                    <a:lstStyle/>
                    <a:p>
                      <a:pPr algn="ctr"/>
                      <a:r>
                        <a:rPr lang="en-US" dirty="0"/>
                        <a:t>80</a:t>
                      </a:r>
                    </a:p>
                  </a:txBody>
                  <a:tcPr/>
                </a:tc>
                <a:extLst>
                  <a:ext uri="{0D108BD9-81ED-4DB2-BD59-A6C34878D82A}">
                    <a16:rowId xmlns:a16="http://schemas.microsoft.com/office/drawing/2014/main" val="10002"/>
                  </a:ext>
                </a:extLst>
              </a:tr>
              <a:tr h="370840">
                <a:tc>
                  <a:txBody>
                    <a:bodyPr/>
                    <a:lstStyle/>
                    <a:p>
                      <a:pPr algn="ctr"/>
                      <a:r>
                        <a:rPr lang="en-US" dirty="0"/>
                        <a:t>24</a:t>
                      </a:r>
                    </a:p>
                  </a:txBody>
                  <a:tcPr/>
                </a:tc>
                <a:tc>
                  <a:txBody>
                    <a:bodyPr/>
                    <a:lstStyle/>
                    <a:p>
                      <a:pPr algn="ctr"/>
                      <a:r>
                        <a:rPr lang="en-US" dirty="0"/>
                        <a:t>0.3</a:t>
                      </a:r>
                    </a:p>
                  </a:txBody>
                  <a:tcPr/>
                </a:tc>
                <a:tc>
                  <a:txBody>
                    <a:bodyPr/>
                    <a:lstStyle/>
                    <a:p>
                      <a:pPr algn="ctr"/>
                      <a:r>
                        <a:rPr lang="en-US" dirty="0"/>
                        <a:t>95</a:t>
                      </a:r>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188186171"/>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Column Normalization</a:t>
            </a:r>
          </a:p>
        </p:txBody>
      </p:sp>
      <p:sp>
        <p:nvSpPr>
          <p:cNvPr id="3" name="Content Placeholder 2"/>
          <p:cNvSpPr>
            <a:spLocks noGrp="1"/>
          </p:cNvSpPr>
          <p:nvPr>
            <p:ph idx="1"/>
          </p:nvPr>
        </p:nvSpPr>
        <p:spPr/>
        <p:txBody>
          <a:bodyPr/>
          <a:lstStyle/>
          <a:p>
            <a:r>
              <a:rPr lang="en-US" dirty="0"/>
              <a:t>Divide (the values of a </a:t>
            </a:r>
            <a:r>
              <a:rPr lang="en-US" dirty="0">
                <a:solidFill>
                  <a:srgbClr val="FF3300"/>
                </a:solidFill>
              </a:rPr>
              <a:t>column</a:t>
            </a:r>
            <a:r>
              <a:rPr lang="en-US" dirty="0"/>
              <a:t>) by the </a:t>
            </a:r>
            <a:r>
              <a:rPr lang="en-US" dirty="0">
                <a:solidFill>
                  <a:schemeClr val="accent6">
                    <a:lumMod val="75000"/>
                  </a:schemeClr>
                </a:solidFill>
              </a:rPr>
              <a:t>maximum value </a:t>
            </a:r>
            <a:r>
              <a:rPr lang="en-US" dirty="0"/>
              <a:t>for each attribute</a:t>
            </a:r>
          </a:p>
          <a:p>
            <a:pPr lvl="1"/>
            <a:r>
              <a:rPr lang="en-US" dirty="0"/>
              <a:t>Brings everything in the </a:t>
            </a:r>
            <a:r>
              <a:rPr lang="en-US" dirty="0">
                <a:solidFill>
                  <a:srgbClr val="FF0000"/>
                </a:solidFill>
              </a:rPr>
              <a:t>[0,1] range, maximum is 1 </a:t>
            </a:r>
          </a:p>
        </p:txBody>
      </p:sp>
      <p:graphicFrame>
        <p:nvGraphicFramePr>
          <p:cNvPr id="4" name="Table 3"/>
          <p:cNvGraphicFramePr>
            <a:graphicFrameLocks noGrp="1"/>
          </p:cNvGraphicFramePr>
          <p:nvPr>
            <p:extLst>
              <p:ext uri="{D42A27DB-BD31-4B8C-83A1-F6EECF244321}">
                <p14:modId xmlns:p14="http://schemas.microsoft.com/office/powerpoint/2010/main" val="3561834722"/>
              </p:ext>
            </p:extLst>
          </p:nvPr>
        </p:nvGraphicFramePr>
        <p:xfrm>
          <a:off x="2971800" y="2971800"/>
          <a:ext cx="6096000" cy="1483360"/>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val="20000"/>
                    </a:ext>
                  </a:extLst>
                </a:gridCol>
                <a:gridCol w="2032000">
                  <a:extLst>
                    <a:ext uri="{9D8B030D-6E8A-4147-A177-3AD203B41FA5}">
                      <a16:colId xmlns:a16="http://schemas.microsoft.com/office/drawing/2014/main" val="20001"/>
                    </a:ext>
                  </a:extLst>
                </a:gridCol>
                <a:gridCol w="2032000">
                  <a:extLst>
                    <a:ext uri="{9D8B030D-6E8A-4147-A177-3AD203B41FA5}">
                      <a16:colId xmlns:a16="http://schemas.microsoft.com/office/drawing/2014/main" val="20002"/>
                    </a:ext>
                  </a:extLst>
                </a:gridCol>
              </a:tblGrid>
              <a:tr h="370840">
                <a:tc>
                  <a:txBody>
                    <a:bodyPr/>
                    <a:lstStyle/>
                    <a:p>
                      <a:pPr algn="ctr"/>
                      <a:r>
                        <a:rPr lang="en-US" dirty="0"/>
                        <a:t>Temperature</a:t>
                      </a:r>
                    </a:p>
                  </a:txBody>
                  <a:tcPr/>
                </a:tc>
                <a:tc>
                  <a:txBody>
                    <a:bodyPr/>
                    <a:lstStyle/>
                    <a:p>
                      <a:pPr algn="ctr"/>
                      <a:r>
                        <a:rPr lang="en-US" dirty="0"/>
                        <a:t>Humidity</a:t>
                      </a:r>
                    </a:p>
                  </a:txBody>
                  <a:tcPr/>
                </a:tc>
                <a:tc>
                  <a:txBody>
                    <a:bodyPr/>
                    <a:lstStyle/>
                    <a:p>
                      <a:pPr algn="ctr"/>
                      <a:r>
                        <a:rPr lang="en-US" dirty="0"/>
                        <a:t>Pressure</a:t>
                      </a:r>
                    </a:p>
                  </a:txBody>
                  <a:tcPr/>
                </a:tc>
                <a:extLst>
                  <a:ext uri="{0D108BD9-81ED-4DB2-BD59-A6C34878D82A}">
                    <a16:rowId xmlns:a16="http://schemas.microsoft.com/office/drawing/2014/main" val="10000"/>
                  </a:ext>
                </a:extLst>
              </a:tr>
              <a:tr h="370840">
                <a:tc>
                  <a:txBody>
                    <a:bodyPr/>
                    <a:lstStyle/>
                    <a:p>
                      <a:pPr algn="ctr"/>
                      <a:r>
                        <a:rPr lang="en-US" dirty="0"/>
                        <a:t>0.9375</a:t>
                      </a:r>
                    </a:p>
                  </a:txBody>
                  <a:tcPr/>
                </a:tc>
                <a:tc>
                  <a:txBody>
                    <a:bodyPr/>
                    <a:lstStyle/>
                    <a:p>
                      <a:pPr algn="ctr"/>
                      <a:r>
                        <a:rPr lang="en-US" dirty="0"/>
                        <a:t>1</a:t>
                      </a:r>
                    </a:p>
                  </a:txBody>
                  <a:tcPr/>
                </a:tc>
                <a:tc>
                  <a:txBody>
                    <a:bodyPr/>
                    <a:lstStyle/>
                    <a:p>
                      <a:pPr algn="ctr"/>
                      <a:r>
                        <a:rPr lang="en-US" dirty="0"/>
                        <a:t>0.9473</a:t>
                      </a:r>
                    </a:p>
                  </a:txBody>
                  <a:tcPr/>
                </a:tc>
                <a:extLst>
                  <a:ext uri="{0D108BD9-81ED-4DB2-BD59-A6C34878D82A}">
                    <a16:rowId xmlns:a16="http://schemas.microsoft.com/office/drawing/2014/main" val="10001"/>
                  </a:ext>
                </a:extLst>
              </a:tr>
              <a:tr h="370840">
                <a:tc>
                  <a:txBody>
                    <a:bodyPr/>
                    <a:lstStyle/>
                    <a:p>
                      <a:pPr algn="ctr"/>
                      <a:r>
                        <a:rPr lang="en-US" dirty="0"/>
                        <a:t>1</a:t>
                      </a:r>
                    </a:p>
                  </a:txBody>
                  <a:tcPr/>
                </a:tc>
                <a:tc>
                  <a:txBody>
                    <a:bodyPr/>
                    <a:lstStyle/>
                    <a:p>
                      <a:pPr algn="ctr"/>
                      <a:r>
                        <a:rPr lang="en-US" dirty="0"/>
                        <a:t>0.625</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a:t>0.8421</a:t>
                      </a:r>
                    </a:p>
                  </a:txBody>
                  <a:tcPr/>
                </a:tc>
                <a:extLst>
                  <a:ext uri="{0D108BD9-81ED-4DB2-BD59-A6C34878D82A}">
                    <a16:rowId xmlns:a16="http://schemas.microsoft.com/office/drawing/2014/main" val="10002"/>
                  </a:ext>
                </a:extLst>
              </a:tr>
              <a:tr h="370840">
                <a:tc>
                  <a:txBody>
                    <a:bodyPr/>
                    <a:lstStyle/>
                    <a:p>
                      <a:pPr algn="ctr"/>
                      <a:r>
                        <a:rPr lang="en-US" dirty="0"/>
                        <a:t>0.75</a:t>
                      </a:r>
                    </a:p>
                  </a:txBody>
                  <a:tcPr/>
                </a:tc>
                <a:tc>
                  <a:txBody>
                    <a:bodyPr/>
                    <a:lstStyle/>
                    <a:p>
                      <a:pPr algn="ctr"/>
                      <a:r>
                        <a:rPr lang="en-US" dirty="0"/>
                        <a:t>0.375</a:t>
                      </a:r>
                    </a:p>
                  </a:txBody>
                  <a:tcPr/>
                </a:tc>
                <a:tc>
                  <a:txBody>
                    <a:bodyPr/>
                    <a:lstStyle/>
                    <a:p>
                      <a:pPr algn="ctr"/>
                      <a:r>
                        <a:rPr lang="en-US" dirty="0"/>
                        <a:t>1</a:t>
                      </a:r>
                    </a:p>
                  </a:txBody>
                  <a:tcPr/>
                </a:tc>
                <a:extLst>
                  <a:ext uri="{0D108BD9-81ED-4DB2-BD59-A6C34878D82A}">
                    <a16:rowId xmlns:a16="http://schemas.microsoft.com/office/drawing/2014/main" val="10003"/>
                  </a:ext>
                </a:extLst>
              </a:tr>
            </a:tbl>
          </a:graphicData>
        </a:graphic>
      </p:graphicFrame>
      <p:sp>
        <p:nvSpPr>
          <p:cNvPr id="5" name="TextBox 4"/>
          <p:cNvSpPr txBox="1"/>
          <p:nvPr/>
        </p:nvSpPr>
        <p:spPr>
          <a:xfrm>
            <a:off x="4038601" y="4876800"/>
            <a:ext cx="5153975" cy="369332"/>
          </a:xfrm>
          <a:prstGeom prst="rect">
            <a:avLst/>
          </a:prstGeom>
          <a:noFill/>
        </p:spPr>
        <p:txBody>
          <a:bodyPr wrap="none" rtlCol="0">
            <a:spAutoFit/>
          </a:bodyPr>
          <a:lstStyle/>
          <a:p>
            <a:r>
              <a:rPr lang="en-US" dirty="0"/>
              <a:t>new value = old value / max value in the column </a:t>
            </a:r>
          </a:p>
        </p:txBody>
      </p:sp>
      <p:graphicFrame>
        <p:nvGraphicFramePr>
          <p:cNvPr id="6" name="Table 5"/>
          <p:cNvGraphicFramePr>
            <a:graphicFrameLocks noGrp="1"/>
          </p:cNvGraphicFramePr>
          <p:nvPr>
            <p:extLst>
              <p:ext uri="{D42A27DB-BD31-4B8C-83A1-F6EECF244321}">
                <p14:modId xmlns:p14="http://schemas.microsoft.com/office/powerpoint/2010/main" val="1276463603"/>
              </p:ext>
            </p:extLst>
          </p:nvPr>
        </p:nvGraphicFramePr>
        <p:xfrm>
          <a:off x="7239000" y="5562601"/>
          <a:ext cx="3352800" cy="1201939"/>
        </p:xfrm>
        <a:graphic>
          <a:graphicData uri="http://schemas.openxmlformats.org/drawingml/2006/table">
            <a:tbl>
              <a:tblPr firstRow="1" bandRow="1">
                <a:tableStyleId>{073A0DAA-6AF3-43AB-8588-CEC1D06C72B9}</a:tableStyleId>
              </a:tblPr>
              <a:tblGrid>
                <a:gridCol w="1117600">
                  <a:extLst>
                    <a:ext uri="{9D8B030D-6E8A-4147-A177-3AD203B41FA5}">
                      <a16:colId xmlns:a16="http://schemas.microsoft.com/office/drawing/2014/main" val="20000"/>
                    </a:ext>
                  </a:extLst>
                </a:gridCol>
                <a:gridCol w="1117600">
                  <a:extLst>
                    <a:ext uri="{9D8B030D-6E8A-4147-A177-3AD203B41FA5}">
                      <a16:colId xmlns:a16="http://schemas.microsoft.com/office/drawing/2014/main" val="20001"/>
                    </a:ext>
                  </a:extLst>
                </a:gridCol>
                <a:gridCol w="1117600">
                  <a:extLst>
                    <a:ext uri="{9D8B030D-6E8A-4147-A177-3AD203B41FA5}">
                      <a16:colId xmlns:a16="http://schemas.microsoft.com/office/drawing/2014/main" val="20002"/>
                    </a:ext>
                  </a:extLst>
                </a:gridCol>
              </a:tblGrid>
              <a:tr h="378979">
                <a:tc>
                  <a:txBody>
                    <a:bodyPr/>
                    <a:lstStyle/>
                    <a:p>
                      <a:pPr algn="ctr"/>
                      <a:r>
                        <a:rPr lang="en-US" sz="1200" dirty="0"/>
                        <a:t>Temperature</a:t>
                      </a:r>
                    </a:p>
                  </a:txBody>
                  <a:tcPr/>
                </a:tc>
                <a:tc>
                  <a:txBody>
                    <a:bodyPr/>
                    <a:lstStyle/>
                    <a:p>
                      <a:pPr algn="ctr"/>
                      <a:r>
                        <a:rPr lang="en-US" sz="1200" dirty="0"/>
                        <a:t>Humidity</a:t>
                      </a:r>
                    </a:p>
                  </a:txBody>
                  <a:tcPr/>
                </a:tc>
                <a:tc>
                  <a:txBody>
                    <a:bodyPr/>
                    <a:lstStyle/>
                    <a:p>
                      <a:pPr algn="ctr"/>
                      <a:r>
                        <a:rPr lang="en-US" sz="1200" dirty="0"/>
                        <a:t>Pressure</a:t>
                      </a:r>
                    </a:p>
                  </a:txBody>
                  <a:tcPr/>
                </a:tc>
                <a:extLst>
                  <a:ext uri="{0D108BD9-81ED-4DB2-BD59-A6C34878D82A}">
                    <a16:rowId xmlns:a16="http://schemas.microsoft.com/office/drawing/2014/main" val="10000"/>
                  </a:ext>
                </a:extLst>
              </a:tr>
              <a:tr h="254674">
                <a:tc>
                  <a:txBody>
                    <a:bodyPr/>
                    <a:lstStyle/>
                    <a:p>
                      <a:pPr algn="ctr"/>
                      <a:r>
                        <a:rPr lang="en-US" sz="1200" dirty="0"/>
                        <a:t>30</a:t>
                      </a:r>
                    </a:p>
                  </a:txBody>
                  <a:tcPr/>
                </a:tc>
                <a:tc>
                  <a:txBody>
                    <a:bodyPr/>
                    <a:lstStyle/>
                    <a:p>
                      <a:pPr algn="ctr"/>
                      <a:r>
                        <a:rPr lang="en-US" sz="1200" dirty="0"/>
                        <a:t>0.8</a:t>
                      </a:r>
                    </a:p>
                  </a:txBody>
                  <a:tcPr/>
                </a:tc>
                <a:tc>
                  <a:txBody>
                    <a:bodyPr/>
                    <a:lstStyle/>
                    <a:p>
                      <a:pPr algn="ctr"/>
                      <a:r>
                        <a:rPr lang="en-US" sz="1200" dirty="0"/>
                        <a:t>90</a:t>
                      </a:r>
                    </a:p>
                  </a:txBody>
                  <a:tcPr/>
                </a:tc>
                <a:extLst>
                  <a:ext uri="{0D108BD9-81ED-4DB2-BD59-A6C34878D82A}">
                    <a16:rowId xmlns:a16="http://schemas.microsoft.com/office/drawing/2014/main" val="10001"/>
                  </a:ext>
                </a:extLst>
              </a:tr>
              <a:tr h="254674">
                <a:tc>
                  <a:txBody>
                    <a:bodyPr/>
                    <a:lstStyle/>
                    <a:p>
                      <a:pPr algn="ctr"/>
                      <a:r>
                        <a:rPr lang="en-US" sz="1200" dirty="0"/>
                        <a:t>32</a:t>
                      </a:r>
                    </a:p>
                  </a:txBody>
                  <a:tcPr/>
                </a:tc>
                <a:tc>
                  <a:txBody>
                    <a:bodyPr/>
                    <a:lstStyle/>
                    <a:p>
                      <a:pPr algn="ctr"/>
                      <a:r>
                        <a:rPr lang="en-US" sz="1200" dirty="0"/>
                        <a:t>0.5</a:t>
                      </a:r>
                    </a:p>
                  </a:txBody>
                  <a:tcPr/>
                </a:tc>
                <a:tc>
                  <a:txBody>
                    <a:bodyPr/>
                    <a:lstStyle/>
                    <a:p>
                      <a:pPr algn="ctr"/>
                      <a:r>
                        <a:rPr lang="en-US" sz="1200" dirty="0"/>
                        <a:t>80</a:t>
                      </a:r>
                    </a:p>
                  </a:txBody>
                  <a:tcPr/>
                </a:tc>
                <a:extLst>
                  <a:ext uri="{0D108BD9-81ED-4DB2-BD59-A6C34878D82A}">
                    <a16:rowId xmlns:a16="http://schemas.microsoft.com/office/drawing/2014/main" val="10002"/>
                  </a:ext>
                </a:extLst>
              </a:tr>
              <a:tr h="254674">
                <a:tc>
                  <a:txBody>
                    <a:bodyPr/>
                    <a:lstStyle/>
                    <a:p>
                      <a:pPr algn="ctr"/>
                      <a:r>
                        <a:rPr lang="en-US" sz="1200" dirty="0"/>
                        <a:t>24</a:t>
                      </a:r>
                    </a:p>
                  </a:txBody>
                  <a:tcPr/>
                </a:tc>
                <a:tc>
                  <a:txBody>
                    <a:bodyPr/>
                    <a:lstStyle/>
                    <a:p>
                      <a:pPr algn="ctr"/>
                      <a:r>
                        <a:rPr lang="en-US" sz="1200" dirty="0"/>
                        <a:t>0.3</a:t>
                      </a:r>
                    </a:p>
                  </a:txBody>
                  <a:tcPr/>
                </a:tc>
                <a:tc>
                  <a:txBody>
                    <a:bodyPr/>
                    <a:lstStyle/>
                    <a:p>
                      <a:pPr algn="ctr"/>
                      <a:r>
                        <a:rPr lang="en-US" sz="1200" dirty="0"/>
                        <a:t>95</a:t>
                      </a:r>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87148716"/>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Column Normalization</a:t>
            </a:r>
          </a:p>
        </p:txBody>
      </p:sp>
      <p:sp>
        <p:nvSpPr>
          <p:cNvPr id="3" name="Content Placeholder 2"/>
          <p:cNvSpPr>
            <a:spLocks noGrp="1"/>
          </p:cNvSpPr>
          <p:nvPr>
            <p:ph idx="1"/>
          </p:nvPr>
        </p:nvSpPr>
        <p:spPr/>
        <p:txBody>
          <a:bodyPr/>
          <a:lstStyle/>
          <a:p>
            <a:r>
              <a:rPr lang="en-US" dirty="0">
                <a:solidFill>
                  <a:schemeClr val="accent6">
                    <a:lumMod val="75000"/>
                  </a:schemeClr>
                </a:solidFill>
              </a:rPr>
              <a:t>Subtract</a:t>
            </a:r>
            <a:r>
              <a:rPr lang="en-US" dirty="0">
                <a:solidFill>
                  <a:srgbClr val="0070C0"/>
                </a:solidFill>
              </a:rPr>
              <a:t> the minimum value </a:t>
            </a:r>
            <a:r>
              <a:rPr lang="en-US" dirty="0"/>
              <a:t>and </a:t>
            </a:r>
            <a:r>
              <a:rPr lang="en-US" dirty="0">
                <a:solidFill>
                  <a:schemeClr val="accent6">
                    <a:lumMod val="75000"/>
                  </a:schemeClr>
                </a:solidFill>
              </a:rPr>
              <a:t>divide</a:t>
            </a:r>
            <a:r>
              <a:rPr lang="en-US" dirty="0"/>
              <a:t> by the </a:t>
            </a:r>
            <a:r>
              <a:rPr lang="en-US" dirty="0">
                <a:solidFill>
                  <a:srgbClr val="0070C0"/>
                </a:solidFill>
              </a:rPr>
              <a:t>difference</a:t>
            </a:r>
            <a:r>
              <a:rPr lang="en-US" dirty="0"/>
              <a:t> of the </a:t>
            </a:r>
            <a:r>
              <a:rPr lang="en-US" dirty="0">
                <a:solidFill>
                  <a:srgbClr val="0070C0"/>
                </a:solidFill>
              </a:rPr>
              <a:t>maximum value and minimum value</a:t>
            </a:r>
            <a:r>
              <a:rPr lang="en-US" dirty="0">
                <a:solidFill>
                  <a:schemeClr val="accent6">
                    <a:lumMod val="75000"/>
                  </a:schemeClr>
                </a:solidFill>
              </a:rPr>
              <a:t> </a:t>
            </a:r>
            <a:r>
              <a:rPr lang="en-US" dirty="0"/>
              <a:t>for each attribute</a:t>
            </a:r>
          </a:p>
          <a:p>
            <a:pPr lvl="1"/>
            <a:r>
              <a:rPr lang="en-US" dirty="0"/>
              <a:t>Brings everything in the </a:t>
            </a:r>
            <a:r>
              <a:rPr lang="en-US" dirty="0">
                <a:solidFill>
                  <a:srgbClr val="FF0000"/>
                </a:solidFill>
              </a:rPr>
              <a:t>[0,1] range, maximum is one, minimum is zero</a:t>
            </a:r>
          </a:p>
        </p:txBody>
      </p:sp>
      <p:graphicFrame>
        <p:nvGraphicFramePr>
          <p:cNvPr id="4" name="Table 3"/>
          <p:cNvGraphicFramePr>
            <a:graphicFrameLocks noGrp="1"/>
          </p:cNvGraphicFramePr>
          <p:nvPr>
            <p:extLst>
              <p:ext uri="{D42A27DB-BD31-4B8C-83A1-F6EECF244321}">
                <p14:modId xmlns:p14="http://schemas.microsoft.com/office/powerpoint/2010/main" val="1563730017"/>
              </p:ext>
            </p:extLst>
          </p:nvPr>
        </p:nvGraphicFramePr>
        <p:xfrm>
          <a:off x="3048000" y="3581400"/>
          <a:ext cx="6096000" cy="1483360"/>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val="20000"/>
                    </a:ext>
                  </a:extLst>
                </a:gridCol>
                <a:gridCol w="2032000">
                  <a:extLst>
                    <a:ext uri="{9D8B030D-6E8A-4147-A177-3AD203B41FA5}">
                      <a16:colId xmlns:a16="http://schemas.microsoft.com/office/drawing/2014/main" val="20001"/>
                    </a:ext>
                  </a:extLst>
                </a:gridCol>
                <a:gridCol w="2032000">
                  <a:extLst>
                    <a:ext uri="{9D8B030D-6E8A-4147-A177-3AD203B41FA5}">
                      <a16:colId xmlns:a16="http://schemas.microsoft.com/office/drawing/2014/main" val="20002"/>
                    </a:ext>
                  </a:extLst>
                </a:gridCol>
              </a:tblGrid>
              <a:tr h="370840">
                <a:tc>
                  <a:txBody>
                    <a:bodyPr/>
                    <a:lstStyle/>
                    <a:p>
                      <a:pPr algn="ctr"/>
                      <a:r>
                        <a:rPr lang="en-US" dirty="0"/>
                        <a:t>Temperature</a:t>
                      </a:r>
                    </a:p>
                  </a:txBody>
                  <a:tcPr/>
                </a:tc>
                <a:tc>
                  <a:txBody>
                    <a:bodyPr/>
                    <a:lstStyle/>
                    <a:p>
                      <a:pPr algn="ctr"/>
                      <a:r>
                        <a:rPr lang="en-US" dirty="0"/>
                        <a:t>Humidity</a:t>
                      </a:r>
                    </a:p>
                  </a:txBody>
                  <a:tcPr/>
                </a:tc>
                <a:tc>
                  <a:txBody>
                    <a:bodyPr/>
                    <a:lstStyle/>
                    <a:p>
                      <a:pPr algn="ctr"/>
                      <a:r>
                        <a:rPr lang="en-US" dirty="0"/>
                        <a:t>Pressure</a:t>
                      </a:r>
                    </a:p>
                  </a:txBody>
                  <a:tcPr/>
                </a:tc>
                <a:extLst>
                  <a:ext uri="{0D108BD9-81ED-4DB2-BD59-A6C34878D82A}">
                    <a16:rowId xmlns:a16="http://schemas.microsoft.com/office/drawing/2014/main" val="10000"/>
                  </a:ext>
                </a:extLst>
              </a:tr>
              <a:tr h="370840">
                <a:tc>
                  <a:txBody>
                    <a:bodyPr/>
                    <a:lstStyle/>
                    <a:p>
                      <a:pPr algn="ctr"/>
                      <a:r>
                        <a:rPr lang="en-US" dirty="0"/>
                        <a:t>0.75</a:t>
                      </a:r>
                    </a:p>
                  </a:txBody>
                  <a:tcPr/>
                </a:tc>
                <a:tc>
                  <a:txBody>
                    <a:bodyPr/>
                    <a:lstStyle/>
                    <a:p>
                      <a:pPr algn="ctr"/>
                      <a:r>
                        <a:rPr lang="en-US" dirty="0"/>
                        <a:t>1</a:t>
                      </a:r>
                    </a:p>
                  </a:txBody>
                  <a:tcPr/>
                </a:tc>
                <a:tc>
                  <a:txBody>
                    <a:bodyPr/>
                    <a:lstStyle/>
                    <a:p>
                      <a:pPr algn="ctr"/>
                      <a:r>
                        <a:rPr lang="en-US" dirty="0"/>
                        <a:t>0.33</a:t>
                      </a:r>
                    </a:p>
                  </a:txBody>
                  <a:tcPr/>
                </a:tc>
                <a:extLst>
                  <a:ext uri="{0D108BD9-81ED-4DB2-BD59-A6C34878D82A}">
                    <a16:rowId xmlns:a16="http://schemas.microsoft.com/office/drawing/2014/main" val="10001"/>
                  </a:ext>
                </a:extLst>
              </a:tr>
              <a:tr h="370840">
                <a:tc>
                  <a:txBody>
                    <a:bodyPr/>
                    <a:lstStyle/>
                    <a:p>
                      <a:pPr algn="ctr"/>
                      <a:r>
                        <a:rPr lang="en-US" dirty="0"/>
                        <a:t>1</a:t>
                      </a:r>
                    </a:p>
                  </a:txBody>
                  <a:tcPr/>
                </a:tc>
                <a:tc>
                  <a:txBody>
                    <a:bodyPr/>
                    <a:lstStyle/>
                    <a:p>
                      <a:pPr algn="ctr"/>
                      <a:r>
                        <a:rPr lang="en-US" dirty="0"/>
                        <a:t>0.6</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a:t>0</a:t>
                      </a:r>
                    </a:p>
                  </a:txBody>
                  <a:tcPr/>
                </a:tc>
                <a:extLst>
                  <a:ext uri="{0D108BD9-81ED-4DB2-BD59-A6C34878D82A}">
                    <a16:rowId xmlns:a16="http://schemas.microsoft.com/office/drawing/2014/main" val="10002"/>
                  </a:ext>
                </a:extLst>
              </a:tr>
              <a:tr h="370840">
                <a:tc>
                  <a:txBody>
                    <a:bodyPr/>
                    <a:lstStyle/>
                    <a:p>
                      <a:pPr algn="ctr"/>
                      <a:r>
                        <a:rPr lang="en-US" dirty="0"/>
                        <a:t>0</a:t>
                      </a:r>
                    </a:p>
                  </a:txBody>
                  <a:tcPr/>
                </a:tc>
                <a:tc>
                  <a:txBody>
                    <a:bodyPr/>
                    <a:lstStyle/>
                    <a:p>
                      <a:pPr algn="ctr"/>
                      <a:r>
                        <a:rPr lang="en-US" dirty="0"/>
                        <a:t>0</a:t>
                      </a:r>
                    </a:p>
                  </a:txBody>
                  <a:tcPr/>
                </a:tc>
                <a:tc>
                  <a:txBody>
                    <a:bodyPr/>
                    <a:lstStyle/>
                    <a:p>
                      <a:pPr algn="ctr"/>
                      <a:r>
                        <a:rPr lang="en-US" dirty="0"/>
                        <a:t>1</a:t>
                      </a:r>
                    </a:p>
                  </a:txBody>
                  <a:tcPr/>
                </a:tc>
                <a:extLst>
                  <a:ext uri="{0D108BD9-81ED-4DB2-BD59-A6C34878D82A}">
                    <a16:rowId xmlns:a16="http://schemas.microsoft.com/office/drawing/2014/main" val="10003"/>
                  </a:ext>
                </a:extLst>
              </a:tr>
            </a:tbl>
          </a:graphicData>
        </a:graphic>
      </p:graphicFrame>
      <p:sp>
        <p:nvSpPr>
          <p:cNvPr id="5" name="TextBox 4"/>
          <p:cNvSpPr txBox="1"/>
          <p:nvPr/>
        </p:nvSpPr>
        <p:spPr>
          <a:xfrm>
            <a:off x="2133601" y="5096034"/>
            <a:ext cx="8283037" cy="369332"/>
          </a:xfrm>
          <a:prstGeom prst="rect">
            <a:avLst/>
          </a:prstGeom>
          <a:noFill/>
        </p:spPr>
        <p:txBody>
          <a:bodyPr wrap="none" rtlCol="0">
            <a:spAutoFit/>
          </a:bodyPr>
          <a:lstStyle/>
          <a:p>
            <a:r>
              <a:rPr lang="en-US" dirty="0"/>
              <a:t>new value = (old value – min column value) / (max col. value –min col. value)</a:t>
            </a:r>
          </a:p>
        </p:txBody>
      </p:sp>
      <p:graphicFrame>
        <p:nvGraphicFramePr>
          <p:cNvPr id="6" name="Table 5"/>
          <p:cNvGraphicFramePr>
            <a:graphicFrameLocks noGrp="1"/>
          </p:cNvGraphicFramePr>
          <p:nvPr>
            <p:extLst>
              <p:ext uri="{D42A27DB-BD31-4B8C-83A1-F6EECF244321}">
                <p14:modId xmlns:p14="http://schemas.microsoft.com/office/powerpoint/2010/main" val="84118532"/>
              </p:ext>
            </p:extLst>
          </p:nvPr>
        </p:nvGraphicFramePr>
        <p:xfrm>
          <a:off x="7278189" y="5645176"/>
          <a:ext cx="3352800" cy="1201939"/>
        </p:xfrm>
        <a:graphic>
          <a:graphicData uri="http://schemas.openxmlformats.org/drawingml/2006/table">
            <a:tbl>
              <a:tblPr firstRow="1" bandRow="1">
                <a:tableStyleId>{073A0DAA-6AF3-43AB-8588-CEC1D06C72B9}</a:tableStyleId>
              </a:tblPr>
              <a:tblGrid>
                <a:gridCol w="1117600">
                  <a:extLst>
                    <a:ext uri="{9D8B030D-6E8A-4147-A177-3AD203B41FA5}">
                      <a16:colId xmlns:a16="http://schemas.microsoft.com/office/drawing/2014/main" val="20000"/>
                    </a:ext>
                  </a:extLst>
                </a:gridCol>
                <a:gridCol w="1117600">
                  <a:extLst>
                    <a:ext uri="{9D8B030D-6E8A-4147-A177-3AD203B41FA5}">
                      <a16:colId xmlns:a16="http://schemas.microsoft.com/office/drawing/2014/main" val="20001"/>
                    </a:ext>
                  </a:extLst>
                </a:gridCol>
                <a:gridCol w="1117600">
                  <a:extLst>
                    <a:ext uri="{9D8B030D-6E8A-4147-A177-3AD203B41FA5}">
                      <a16:colId xmlns:a16="http://schemas.microsoft.com/office/drawing/2014/main" val="20002"/>
                    </a:ext>
                  </a:extLst>
                </a:gridCol>
              </a:tblGrid>
              <a:tr h="378979">
                <a:tc>
                  <a:txBody>
                    <a:bodyPr/>
                    <a:lstStyle/>
                    <a:p>
                      <a:pPr algn="ctr"/>
                      <a:r>
                        <a:rPr lang="en-US" sz="1200" dirty="0"/>
                        <a:t>Temperature</a:t>
                      </a:r>
                    </a:p>
                  </a:txBody>
                  <a:tcPr/>
                </a:tc>
                <a:tc>
                  <a:txBody>
                    <a:bodyPr/>
                    <a:lstStyle/>
                    <a:p>
                      <a:pPr algn="ctr"/>
                      <a:r>
                        <a:rPr lang="en-US" sz="1200" dirty="0"/>
                        <a:t>Humidity</a:t>
                      </a:r>
                    </a:p>
                  </a:txBody>
                  <a:tcPr/>
                </a:tc>
                <a:tc>
                  <a:txBody>
                    <a:bodyPr/>
                    <a:lstStyle/>
                    <a:p>
                      <a:pPr algn="ctr"/>
                      <a:r>
                        <a:rPr lang="en-US" sz="1200" dirty="0"/>
                        <a:t>Pressure</a:t>
                      </a:r>
                    </a:p>
                  </a:txBody>
                  <a:tcPr/>
                </a:tc>
                <a:extLst>
                  <a:ext uri="{0D108BD9-81ED-4DB2-BD59-A6C34878D82A}">
                    <a16:rowId xmlns:a16="http://schemas.microsoft.com/office/drawing/2014/main" val="10000"/>
                  </a:ext>
                </a:extLst>
              </a:tr>
              <a:tr h="254674">
                <a:tc>
                  <a:txBody>
                    <a:bodyPr/>
                    <a:lstStyle/>
                    <a:p>
                      <a:pPr algn="ctr"/>
                      <a:r>
                        <a:rPr lang="en-US" sz="1200" dirty="0"/>
                        <a:t>30</a:t>
                      </a:r>
                    </a:p>
                  </a:txBody>
                  <a:tcPr/>
                </a:tc>
                <a:tc>
                  <a:txBody>
                    <a:bodyPr/>
                    <a:lstStyle/>
                    <a:p>
                      <a:pPr algn="ctr"/>
                      <a:r>
                        <a:rPr lang="en-US" sz="1200" dirty="0"/>
                        <a:t>0.8</a:t>
                      </a:r>
                    </a:p>
                  </a:txBody>
                  <a:tcPr/>
                </a:tc>
                <a:tc>
                  <a:txBody>
                    <a:bodyPr/>
                    <a:lstStyle/>
                    <a:p>
                      <a:pPr algn="ctr"/>
                      <a:r>
                        <a:rPr lang="en-US" sz="1200" dirty="0"/>
                        <a:t>90</a:t>
                      </a:r>
                    </a:p>
                  </a:txBody>
                  <a:tcPr/>
                </a:tc>
                <a:extLst>
                  <a:ext uri="{0D108BD9-81ED-4DB2-BD59-A6C34878D82A}">
                    <a16:rowId xmlns:a16="http://schemas.microsoft.com/office/drawing/2014/main" val="10001"/>
                  </a:ext>
                </a:extLst>
              </a:tr>
              <a:tr h="254674">
                <a:tc>
                  <a:txBody>
                    <a:bodyPr/>
                    <a:lstStyle/>
                    <a:p>
                      <a:pPr algn="ctr"/>
                      <a:r>
                        <a:rPr lang="en-US" sz="1200" dirty="0"/>
                        <a:t>32</a:t>
                      </a:r>
                    </a:p>
                  </a:txBody>
                  <a:tcPr/>
                </a:tc>
                <a:tc>
                  <a:txBody>
                    <a:bodyPr/>
                    <a:lstStyle/>
                    <a:p>
                      <a:pPr algn="ctr"/>
                      <a:r>
                        <a:rPr lang="en-US" sz="1200" dirty="0"/>
                        <a:t>0.5</a:t>
                      </a:r>
                    </a:p>
                  </a:txBody>
                  <a:tcPr/>
                </a:tc>
                <a:tc>
                  <a:txBody>
                    <a:bodyPr/>
                    <a:lstStyle/>
                    <a:p>
                      <a:pPr algn="ctr"/>
                      <a:r>
                        <a:rPr lang="en-US" sz="1200" dirty="0"/>
                        <a:t>80</a:t>
                      </a:r>
                    </a:p>
                  </a:txBody>
                  <a:tcPr/>
                </a:tc>
                <a:extLst>
                  <a:ext uri="{0D108BD9-81ED-4DB2-BD59-A6C34878D82A}">
                    <a16:rowId xmlns:a16="http://schemas.microsoft.com/office/drawing/2014/main" val="10002"/>
                  </a:ext>
                </a:extLst>
              </a:tr>
              <a:tr h="254674">
                <a:tc>
                  <a:txBody>
                    <a:bodyPr/>
                    <a:lstStyle/>
                    <a:p>
                      <a:pPr algn="ctr"/>
                      <a:r>
                        <a:rPr lang="en-US" sz="1200" dirty="0"/>
                        <a:t>24</a:t>
                      </a:r>
                    </a:p>
                  </a:txBody>
                  <a:tcPr/>
                </a:tc>
                <a:tc>
                  <a:txBody>
                    <a:bodyPr/>
                    <a:lstStyle/>
                    <a:p>
                      <a:pPr algn="ctr"/>
                      <a:r>
                        <a:rPr lang="en-US" sz="1200" dirty="0"/>
                        <a:t>0.3</a:t>
                      </a:r>
                    </a:p>
                  </a:txBody>
                  <a:tcPr/>
                </a:tc>
                <a:tc>
                  <a:txBody>
                    <a:bodyPr/>
                    <a:lstStyle/>
                    <a:p>
                      <a:pPr algn="ctr"/>
                      <a:r>
                        <a:rPr lang="en-US" sz="1200" dirty="0"/>
                        <a:t>95</a:t>
                      </a:r>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636219798"/>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Row Normalization</a:t>
            </a:r>
          </a:p>
        </p:txBody>
      </p:sp>
      <p:sp>
        <p:nvSpPr>
          <p:cNvPr id="3" name="Content Placeholder 2"/>
          <p:cNvSpPr>
            <a:spLocks noGrp="1"/>
          </p:cNvSpPr>
          <p:nvPr>
            <p:ph idx="1"/>
          </p:nvPr>
        </p:nvSpPr>
        <p:spPr/>
        <p:txBody>
          <a:bodyPr/>
          <a:lstStyle/>
          <a:p>
            <a:r>
              <a:rPr lang="en-US" dirty="0"/>
              <a:t>Are these documents similar?</a:t>
            </a:r>
          </a:p>
        </p:txBody>
      </p:sp>
      <p:graphicFrame>
        <p:nvGraphicFramePr>
          <p:cNvPr id="4" name="Table 3"/>
          <p:cNvGraphicFramePr>
            <a:graphicFrameLocks noGrp="1"/>
          </p:cNvGraphicFramePr>
          <p:nvPr>
            <p:extLst>
              <p:ext uri="{D42A27DB-BD31-4B8C-83A1-F6EECF244321}">
                <p14:modId xmlns:p14="http://schemas.microsoft.com/office/powerpoint/2010/main" val="241540637"/>
              </p:ext>
            </p:extLst>
          </p:nvPr>
        </p:nvGraphicFramePr>
        <p:xfrm>
          <a:off x="3352800" y="3124200"/>
          <a:ext cx="6096000" cy="1112520"/>
        </p:xfrm>
        <a:graphic>
          <a:graphicData uri="http://schemas.openxmlformats.org/drawingml/2006/table">
            <a:tbl>
              <a:tblPr firstRow="1" firstCol="1" bandRow="1">
                <a:tableStyleId>{073A0DAA-6AF3-43AB-8588-CEC1D06C72B9}</a:tableStyleId>
              </a:tblPr>
              <a:tblGrid>
                <a:gridCol w="1524000">
                  <a:extLst>
                    <a:ext uri="{9D8B030D-6E8A-4147-A177-3AD203B41FA5}">
                      <a16:colId xmlns:a16="http://schemas.microsoft.com/office/drawing/2014/main" val="20000"/>
                    </a:ext>
                  </a:extLst>
                </a:gridCol>
                <a:gridCol w="1524000">
                  <a:extLst>
                    <a:ext uri="{9D8B030D-6E8A-4147-A177-3AD203B41FA5}">
                      <a16:colId xmlns:a16="http://schemas.microsoft.com/office/drawing/2014/main" val="20001"/>
                    </a:ext>
                  </a:extLst>
                </a:gridCol>
                <a:gridCol w="1524000">
                  <a:extLst>
                    <a:ext uri="{9D8B030D-6E8A-4147-A177-3AD203B41FA5}">
                      <a16:colId xmlns:a16="http://schemas.microsoft.com/office/drawing/2014/main" val="20002"/>
                    </a:ext>
                  </a:extLst>
                </a:gridCol>
                <a:gridCol w="1524000">
                  <a:extLst>
                    <a:ext uri="{9D8B030D-6E8A-4147-A177-3AD203B41FA5}">
                      <a16:colId xmlns:a16="http://schemas.microsoft.com/office/drawing/2014/main" val="20003"/>
                    </a:ext>
                  </a:extLst>
                </a:gridCol>
              </a:tblGrid>
              <a:tr h="370840">
                <a:tc>
                  <a:txBody>
                    <a:bodyPr/>
                    <a:lstStyle/>
                    <a:p>
                      <a:endParaRPr lang="en-US" dirty="0"/>
                    </a:p>
                  </a:txBody>
                  <a:tcPr/>
                </a:tc>
                <a:tc>
                  <a:txBody>
                    <a:bodyPr/>
                    <a:lstStyle/>
                    <a:p>
                      <a:r>
                        <a:rPr lang="en-US" dirty="0"/>
                        <a:t>Word 1</a:t>
                      </a:r>
                    </a:p>
                  </a:txBody>
                  <a:tcPr/>
                </a:tc>
                <a:tc>
                  <a:txBody>
                    <a:bodyPr/>
                    <a:lstStyle/>
                    <a:p>
                      <a:r>
                        <a:rPr lang="en-US" dirty="0"/>
                        <a:t>Word 2</a:t>
                      </a:r>
                    </a:p>
                  </a:txBody>
                  <a:tcPr/>
                </a:tc>
                <a:tc>
                  <a:txBody>
                    <a:bodyPr/>
                    <a:lstStyle/>
                    <a:p>
                      <a:r>
                        <a:rPr lang="en-US" dirty="0"/>
                        <a:t>Word 3</a:t>
                      </a:r>
                    </a:p>
                  </a:txBody>
                  <a:tcPr/>
                </a:tc>
                <a:extLst>
                  <a:ext uri="{0D108BD9-81ED-4DB2-BD59-A6C34878D82A}">
                    <a16:rowId xmlns:a16="http://schemas.microsoft.com/office/drawing/2014/main" val="10000"/>
                  </a:ext>
                </a:extLst>
              </a:tr>
              <a:tr h="370840">
                <a:tc>
                  <a:txBody>
                    <a:bodyPr/>
                    <a:lstStyle/>
                    <a:p>
                      <a:r>
                        <a:rPr lang="en-US" dirty="0"/>
                        <a:t>Doc 1</a:t>
                      </a:r>
                    </a:p>
                  </a:txBody>
                  <a:tcPr/>
                </a:tc>
                <a:tc>
                  <a:txBody>
                    <a:bodyPr/>
                    <a:lstStyle/>
                    <a:p>
                      <a:r>
                        <a:rPr lang="en-US" dirty="0"/>
                        <a:t>28</a:t>
                      </a:r>
                    </a:p>
                  </a:txBody>
                  <a:tcPr/>
                </a:tc>
                <a:tc>
                  <a:txBody>
                    <a:bodyPr/>
                    <a:lstStyle/>
                    <a:p>
                      <a:r>
                        <a:rPr lang="en-US" dirty="0"/>
                        <a:t>50</a:t>
                      </a:r>
                    </a:p>
                  </a:txBody>
                  <a:tcPr/>
                </a:tc>
                <a:tc>
                  <a:txBody>
                    <a:bodyPr/>
                    <a:lstStyle/>
                    <a:p>
                      <a:r>
                        <a:rPr lang="en-US" dirty="0"/>
                        <a:t>22</a:t>
                      </a:r>
                    </a:p>
                  </a:txBody>
                  <a:tcPr/>
                </a:tc>
                <a:extLst>
                  <a:ext uri="{0D108BD9-81ED-4DB2-BD59-A6C34878D82A}">
                    <a16:rowId xmlns:a16="http://schemas.microsoft.com/office/drawing/2014/main" val="10001"/>
                  </a:ext>
                </a:extLst>
              </a:tr>
              <a:tr h="370840">
                <a:tc>
                  <a:txBody>
                    <a:bodyPr/>
                    <a:lstStyle/>
                    <a:p>
                      <a:r>
                        <a:rPr lang="en-US" dirty="0"/>
                        <a:t>Doc 2</a:t>
                      </a:r>
                    </a:p>
                  </a:txBody>
                  <a:tcPr/>
                </a:tc>
                <a:tc>
                  <a:txBody>
                    <a:bodyPr/>
                    <a:lstStyle/>
                    <a:p>
                      <a:r>
                        <a:rPr lang="en-US" dirty="0"/>
                        <a:t>12</a:t>
                      </a:r>
                    </a:p>
                  </a:txBody>
                  <a:tcPr/>
                </a:tc>
                <a:tc>
                  <a:txBody>
                    <a:bodyPr/>
                    <a:lstStyle/>
                    <a:p>
                      <a:r>
                        <a:rPr lang="en-US" dirty="0"/>
                        <a:t>25</a:t>
                      </a:r>
                    </a:p>
                  </a:txBody>
                  <a:tcPr/>
                </a:tc>
                <a:tc>
                  <a:txBody>
                    <a:bodyPr/>
                    <a:lstStyle/>
                    <a:p>
                      <a:r>
                        <a:rPr lang="en-US" dirty="0"/>
                        <a:t>13</a:t>
                      </a:r>
                    </a:p>
                  </a:txBody>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744996035"/>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Row Normalization</a:t>
            </a:r>
          </a:p>
        </p:txBody>
      </p:sp>
      <p:sp>
        <p:nvSpPr>
          <p:cNvPr id="3" name="Content Placeholder 2"/>
          <p:cNvSpPr>
            <a:spLocks noGrp="1"/>
          </p:cNvSpPr>
          <p:nvPr>
            <p:ph idx="1"/>
          </p:nvPr>
        </p:nvSpPr>
        <p:spPr/>
        <p:txBody>
          <a:bodyPr/>
          <a:lstStyle/>
          <a:p>
            <a:r>
              <a:rPr lang="en-US" dirty="0"/>
              <a:t>Are these documents similar?</a:t>
            </a:r>
          </a:p>
          <a:p>
            <a:r>
              <a:rPr lang="en-US" dirty="0">
                <a:solidFill>
                  <a:schemeClr val="accent6">
                    <a:lumMod val="75000"/>
                  </a:schemeClr>
                </a:solidFill>
              </a:rPr>
              <a:t>Divide</a:t>
            </a:r>
            <a:r>
              <a:rPr lang="en-US" dirty="0"/>
              <a:t> by the </a:t>
            </a:r>
            <a:r>
              <a:rPr lang="en-US" dirty="0">
                <a:solidFill>
                  <a:srgbClr val="0070C0"/>
                </a:solidFill>
              </a:rPr>
              <a:t>sum of values </a:t>
            </a:r>
            <a:r>
              <a:rPr lang="en-US" dirty="0"/>
              <a:t>for each document (row in the matrix)</a:t>
            </a:r>
          </a:p>
          <a:p>
            <a:pPr lvl="1"/>
            <a:r>
              <a:rPr lang="en-US" dirty="0"/>
              <a:t>Transform a vector into a </a:t>
            </a:r>
            <a:r>
              <a:rPr lang="en-US" dirty="0">
                <a:solidFill>
                  <a:schemeClr val="accent6">
                    <a:lumMod val="75000"/>
                  </a:schemeClr>
                </a:solidFill>
              </a:rPr>
              <a:t>distribution*</a:t>
            </a:r>
          </a:p>
        </p:txBody>
      </p:sp>
      <p:graphicFrame>
        <p:nvGraphicFramePr>
          <p:cNvPr id="4" name="Table 3"/>
          <p:cNvGraphicFramePr>
            <a:graphicFrameLocks noGrp="1"/>
          </p:cNvGraphicFramePr>
          <p:nvPr>
            <p:extLst>
              <p:ext uri="{D42A27DB-BD31-4B8C-83A1-F6EECF244321}">
                <p14:modId xmlns:p14="http://schemas.microsoft.com/office/powerpoint/2010/main" val="1431972725"/>
              </p:ext>
            </p:extLst>
          </p:nvPr>
        </p:nvGraphicFramePr>
        <p:xfrm>
          <a:off x="3352800" y="3657600"/>
          <a:ext cx="6096000" cy="1112520"/>
        </p:xfrm>
        <a:graphic>
          <a:graphicData uri="http://schemas.openxmlformats.org/drawingml/2006/table">
            <a:tbl>
              <a:tblPr firstRow="1" firstCol="1" bandRow="1">
                <a:tableStyleId>{5C22544A-7EE6-4342-B048-85BDC9FD1C3A}</a:tableStyleId>
              </a:tblPr>
              <a:tblGrid>
                <a:gridCol w="1524000">
                  <a:extLst>
                    <a:ext uri="{9D8B030D-6E8A-4147-A177-3AD203B41FA5}">
                      <a16:colId xmlns:a16="http://schemas.microsoft.com/office/drawing/2014/main" val="20000"/>
                    </a:ext>
                  </a:extLst>
                </a:gridCol>
                <a:gridCol w="1524000">
                  <a:extLst>
                    <a:ext uri="{9D8B030D-6E8A-4147-A177-3AD203B41FA5}">
                      <a16:colId xmlns:a16="http://schemas.microsoft.com/office/drawing/2014/main" val="20001"/>
                    </a:ext>
                  </a:extLst>
                </a:gridCol>
                <a:gridCol w="1524000">
                  <a:extLst>
                    <a:ext uri="{9D8B030D-6E8A-4147-A177-3AD203B41FA5}">
                      <a16:colId xmlns:a16="http://schemas.microsoft.com/office/drawing/2014/main" val="20002"/>
                    </a:ext>
                  </a:extLst>
                </a:gridCol>
                <a:gridCol w="1524000">
                  <a:extLst>
                    <a:ext uri="{9D8B030D-6E8A-4147-A177-3AD203B41FA5}">
                      <a16:colId xmlns:a16="http://schemas.microsoft.com/office/drawing/2014/main" val="20003"/>
                    </a:ext>
                  </a:extLst>
                </a:gridCol>
              </a:tblGrid>
              <a:tr h="370840">
                <a:tc>
                  <a:txBody>
                    <a:bodyPr/>
                    <a:lstStyle/>
                    <a:p>
                      <a:endParaRPr lang="en-US" dirty="0"/>
                    </a:p>
                  </a:txBody>
                  <a:tcPr/>
                </a:tc>
                <a:tc>
                  <a:txBody>
                    <a:bodyPr/>
                    <a:lstStyle/>
                    <a:p>
                      <a:r>
                        <a:rPr lang="en-US" dirty="0"/>
                        <a:t>Word 1</a:t>
                      </a:r>
                    </a:p>
                  </a:txBody>
                  <a:tcPr/>
                </a:tc>
                <a:tc>
                  <a:txBody>
                    <a:bodyPr/>
                    <a:lstStyle/>
                    <a:p>
                      <a:r>
                        <a:rPr lang="en-US" dirty="0"/>
                        <a:t>Word 2</a:t>
                      </a:r>
                    </a:p>
                  </a:txBody>
                  <a:tcPr/>
                </a:tc>
                <a:tc>
                  <a:txBody>
                    <a:bodyPr/>
                    <a:lstStyle/>
                    <a:p>
                      <a:r>
                        <a:rPr lang="en-US" dirty="0"/>
                        <a:t>Word 3</a:t>
                      </a:r>
                    </a:p>
                  </a:txBody>
                  <a:tcPr/>
                </a:tc>
                <a:extLst>
                  <a:ext uri="{0D108BD9-81ED-4DB2-BD59-A6C34878D82A}">
                    <a16:rowId xmlns:a16="http://schemas.microsoft.com/office/drawing/2014/main" val="10000"/>
                  </a:ext>
                </a:extLst>
              </a:tr>
              <a:tr h="370840">
                <a:tc>
                  <a:txBody>
                    <a:bodyPr/>
                    <a:lstStyle/>
                    <a:p>
                      <a:r>
                        <a:rPr lang="en-US" dirty="0"/>
                        <a:t>Doc 1</a:t>
                      </a:r>
                    </a:p>
                  </a:txBody>
                  <a:tcPr/>
                </a:tc>
                <a:tc>
                  <a:txBody>
                    <a:bodyPr/>
                    <a:lstStyle/>
                    <a:p>
                      <a:r>
                        <a:rPr lang="en-US" dirty="0"/>
                        <a:t>0.28</a:t>
                      </a:r>
                    </a:p>
                  </a:txBody>
                  <a:tcPr/>
                </a:tc>
                <a:tc>
                  <a:txBody>
                    <a:bodyPr/>
                    <a:lstStyle/>
                    <a:p>
                      <a:r>
                        <a:rPr lang="en-US" dirty="0"/>
                        <a:t>0.5</a:t>
                      </a:r>
                    </a:p>
                  </a:txBody>
                  <a:tcPr/>
                </a:tc>
                <a:tc>
                  <a:txBody>
                    <a:bodyPr/>
                    <a:lstStyle/>
                    <a:p>
                      <a:r>
                        <a:rPr lang="en-US" dirty="0"/>
                        <a:t>0.22</a:t>
                      </a:r>
                    </a:p>
                  </a:txBody>
                  <a:tcPr/>
                </a:tc>
                <a:extLst>
                  <a:ext uri="{0D108BD9-81ED-4DB2-BD59-A6C34878D82A}">
                    <a16:rowId xmlns:a16="http://schemas.microsoft.com/office/drawing/2014/main" val="10001"/>
                  </a:ext>
                </a:extLst>
              </a:tr>
              <a:tr h="370840">
                <a:tc>
                  <a:txBody>
                    <a:bodyPr/>
                    <a:lstStyle/>
                    <a:p>
                      <a:r>
                        <a:rPr lang="en-US" dirty="0"/>
                        <a:t>Doc 2</a:t>
                      </a:r>
                    </a:p>
                  </a:txBody>
                  <a:tcPr/>
                </a:tc>
                <a:tc>
                  <a:txBody>
                    <a:bodyPr/>
                    <a:lstStyle/>
                    <a:p>
                      <a:r>
                        <a:rPr lang="en-US" dirty="0"/>
                        <a:t>0.24</a:t>
                      </a:r>
                    </a:p>
                  </a:txBody>
                  <a:tcPr/>
                </a:tc>
                <a:tc>
                  <a:txBody>
                    <a:bodyPr/>
                    <a:lstStyle/>
                    <a:p>
                      <a:r>
                        <a:rPr lang="en-US" dirty="0"/>
                        <a:t>0.5</a:t>
                      </a:r>
                    </a:p>
                  </a:txBody>
                  <a:tcPr/>
                </a:tc>
                <a:tc>
                  <a:txBody>
                    <a:bodyPr/>
                    <a:lstStyle/>
                    <a:p>
                      <a:r>
                        <a:rPr lang="en-US" dirty="0"/>
                        <a:t>0.26</a:t>
                      </a:r>
                    </a:p>
                  </a:txBody>
                  <a:tcPr/>
                </a:tc>
                <a:extLst>
                  <a:ext uri="{0D108BD9-81ED-4DB2-BD59-A6C34878D82A}">
                    <a16:rowId xmlns:a16="http://schemas.microsoft.com/office/drawing/2014/main" val="10002"/>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1025941349"/>
              </p:ext>
            </p:extLst>
          </p:nvPr>
        </p:nvGraphicFramePr>
        <p:xfrm>
          <a:off x="6096000" y="5715000"/>
          <a:ext cx="4343400" cy="914400"/>
        </p:xfrm>
        <a:graphic>
          <a:graphicData uri="http://schemas.openxmlformats.org/drawingml/2006/table">
            <a:tbl>
              <a:tblPr firstRow="1" firstCol="1" bandRow="1">
                <a:tableStyleId>{073A0DAA-6AF3-43AB-8588-CEC1D06C72B9}</a:tableStyleId>
              </a:tblPr>
              <a:tblGrid>
                <a:gridCol w="1085850">
                  <a:extLst>
                    <a:ext uri="{9D8B030D-6E8A-4147-A177-3AD203B41FA5}">
                      <a16:colId xmlns:a16="http://schemas.microsoft.com/office/drawing/2014/main" val="20000"/>
                    </a:ext>
                  </a:extLst>
                </a:gridCol>
                <a:gridCol w="1085850">
                  <a:extLst>
                    <a:ext uri="{9D8B030D-6E8A-4147-A177-3AD203B41FA5}">
                      <a16:colId xmlns:a16="http://schemas.microsoft.com/office/drawing/2014/main" val="20001"/>
                    </a:ext>
                  </a:extLst>
                </a:gridCol>
                <a:gridCol w="1085850">
                  <a:extLst>
                    <a:ext uri="{9D8B030D-6E8A-4147-A177-3AD203B41FA5}">
                      <a16:colId xmlns:a16="http://schemas.microsoft.com/office/drawing/2014/main" val="20002"/>
                    </a:ext>
                  </a:extLst>
                </a:gridCol>
                <a:gridCol w="1085850">
                  <a:extLst>
                    <a:ext uri="{9D8B030D-6E8A-4147-A177-3AD203B41FA5}">
                      <a16:colId xmlns:a16="http://schemas.microsoft.com/office/drawing/2014/main" val="20003"/>
                    </a:ext>
                  </a:extLst>
                </a:gridCol>
              </a:tblGrid>
              <a:tr h="304800">
                <a:tc>
                  <a:txBody>
                    <a:bodyPr/>
                    <a:lstStyle/>
                    <a:p>
                      <a:endParaRPr lang="en-US" sz="1200" dirty="0"/>
                    </a:p>
                  </a:txBody>
                  <a:tcPr/>
                </a:tc>
                <a:tc>
                  <a:txBody>
                    <a:bodyPr/>
                    <a:lstStyle/>
                    <a:p>
                      <a:r>
                        <a:rPr lang="en-US" sz="1200" dirty="0"/>
                        <a:t>Word 1</a:t>
                      </a:r>
                    </a:p>
                  </a:txBody>
                  <a:tcPr/>
                </a:tc>
                <a:tc>
                  <a:txBody>
                    <a:bodyPr/>
                    <a:lstStyle/>
                    <a:p>
                      <a:r>
                        <a:rPr lang="en-US" sz="1200" dirty="0"/>
                        <a:t>Word 2</a:t>
                      </a:r>
                    </a:p>
                  </a:txBody>
                  <a:tcPr/>
                </a:tc>
                <a:tc>
                  <a:txBody>
                    <a:bodyPr/>
                    <a:lstStyle/>
                    <a:p>
                      <a:r>
                        <a:rPr lang="en-US" sz="1200" dirty="0"/>
                        <a:t>Word 3</a:t>
                      </a:r>
                    </a:p>
                  </a:txBody>
                  <a:tcPr/>
                </a:tc>
                <a:extLst>
                  <a:ext uri="{0D108BD9-81ED-4DB2-BD59-A6C34878D82A}">
                    <a16:rowId xmlns:a16="http://schemas.microsoft.com/office/drawing/2014/main" val="10000"/>
                  </a:ext>
                </a:extLst>
              </a:tr>
              <a:tr h="304800">
                <a:tc>
                  <a:txBody>
                    <a:bodyPr/>
                    <a:lstStyle/>
                    <a:p>
                      <a:r>
                        <a:rPr lang="en-US" sz="1200" dirty="0"/>
                        <a:t>Doc 1</a:t>
                      </a:r>
                    </a:p>
                  </a:txBody>
                  <a:tcPr/>
                </a:tc>
                <a:tc>
                  <a:txBody>
                    <a:bodyPr/>
                    <a:lstStyle/>
                    <a:p>
                      <a:r>
                        <a:rPr lang="en-US" sz="1200" dirty="0"/>
                        <a:t>28</a:t>
                      </a:r>
                    </a:p>
                  </a:txBody>
                  <a:tcPr/>
                </a:tc>
                <a:tc>
                  <a:txBody>
                    <a:bodyPr/>
                    <a:lstStyle/>
                    <a:p>
                      <a:r>
                        <a:rPr lang="en-US" sz="1200" dirty="0"/>
                        <a:t>50</a:t>
                      </a:r>
                    </a:p>
                  </a:txBody>
                  <a:tcPr/>
                </a:tc>
                <a:tc>
                  <a:txBody>
                    <a:bodyPr/>
                    <a:lstStyle/>
                    <a:p>
                      <a:r>
                        <a:rPr lang="en-US" sz="1200" dirty="0"/>
                        <a:t>22</a:t>
                      </a:r>
                    </a:p>
                  </a:txBody>
                  <a:tcPr/>
                </a:tc>
                <a:extLst>
                  <a:ext uri="{0D108BD9-81ED-4DB2-BD59-A6C34878D82A}">
                    <a16:rowId xmlns:a16="http://schemas.microsoft.com/office/drawing/2014/main" val="10001"/>
                  </a:ext>
                </a:extLst>
              </a:tr>
              <a:tr h="304800">
                <a:tc>
                  <a:txBody>
                    <a:bodyPr/>
                    <a:lstStyle/>
                    <a:p>
                      <a:r>
                        <a:rPr lang="en-US" sz="1200" dirty="0"/>
                        <a:t>Doc 2</a:t>
                      </a:r>
                    </a:p>
                  </a:txBody>
                  <a:tcPr/>
                </a:tc>
                <a:tc>
                  <a:txBody>
                    <a:bodyPr/>
                    <a:lstStyle/>
                    <a:p>
                      <a:r>
                        <a:rPr lang="en-US" sz="1200" dirty="0"/>
                        <a:t>12</a:t>
                      </a:r>
                    </a:p>
                  </a:txBody>
                  <a:tcPr/>
                </a:tc>
                <a:tc>
                  <a:txBody>
                    <a:bodyPr/>
                    <a:lstStyle/>
                    <a:p>
                      <a:r>
                        <a:rPr lang="en-US" sz="1200" dirty="0"/>
                        <a:t>25</a:t>
                      </a:r>
                    </a:p>
                  </a:txBody>
                  <a:tcPr/>
                </a:tc>
                <a:tc>
                  <a:txBody>
                    <a:bodyPr/>
                    <a:lstStyle/>
                    <a:p>
                      <a:r>
                        <a:rPr lang="en-US" sz="1200" dirty="0"/>
                        <a:t>13</a:t>
                      </a:r>
                    </a:p>
                  </a:txBody>
                  <a:tcPr/>
                </a:tc>
                <a:extLst>
                  <a:ext uri="{0D108BD9-81ED-4DB2-BD59-A6C34878D82A}">
                    <a16:rowId xmlns:a16="http://schemas.microsoft.com/office/drawing/2014/main" val="10002"/>
                  </a:ext>
                </a:extLst>
              </a:tr>
            </a:tbl>
          </a:graphicData>
        </a:graphic>
      </p:graphicFrame>
      <p:sp>
        <p:nvSpPr>
          <p:cNvPr id="6" name="TextBox 5"/>
          <p:cNvSpPr txBox="1"/>
          <p:nvPr/>
        </p:nvSpPr>
        <p:spPr>
          <a:xfrm>
            <a:off x="3581400" y="4876800"/>
            <a:ext cx="4911922" cy="369332"/>
          </a:xfrm>
          <a:prstGeom prst="rect">
            <a:avLst/>
          </a:prstGeom>
          <a:noFill/>
        </p:spPr>
        <p:txBody>
          <a:bodyPr wrap="none" rtlCol="0">
            <a:spAutoFit/>
          </a:bodyPr>
          <a:lstStyle/>
          <a:p>
            <a:r>
              <a:rPr lang="en-US" dirty="0"/>
              <a:t>new value = old value / </a:t>
            </a:r>
            <a:r>
              <a:rPr lang="el-GR" dirty="0"/>
              <a:t>Σ</a:t>
            </a:r>
            <a:r>
              <a:rPr lang="en-US" dirty="0"/>
              <a:t> old values in the row</a:t>
            </a:r>
          </a:p>
        </p:txBody>
      </p:sp>
      <p:sp>
        <p:nvSpPr>
          <p:cNvPr id="7" name="TextBox 6"/>
          <p:cNvSpPr txBox="1"/>
          <p:nvPr/>
        </p:nvSpPr>
        <p:spPr>
          <a:xfrm>
            <a:off x="381000" y="5516487"/>
            <a:ext cx="5333999" cy="1015663"/>
          </a:xfrm>
          <a:prstGeom prst="rect">
            <a:avLst/>
          </a:prstGeom>
          <a:noFill/>
        </p:spPr>
        <p:txBody>
          <a:bodyPr wrap="square" rtlCol="0">
            <a:spAutoFit/>
          </a:bodyPr>
          <a:lstStyle/>
          <a:p>
            <a:r>
              <a:rPr lang="en-US" sz="2000" dirty="0">
                <a:solidFill>
                  <a:schemeClr val="accent6">
                    <a:lumMod val="75000"/>
                  </a:schemeClr>
                </a:solidFill>
              </a:rPr>
              <a:t>*</a:t>
            </a:r>
            <a:r>
              <a:rPr lang="en-US" sz="2000" dirty="0"/>
              <a:t>For example, the value of cell </a:t>
            </a:r>
            <a:r>
              <a:rPr lang="en-US" sz="2000" dirty="0">
                <a:solidFill>
                  <a:srgbClr val="0070C0"/>
                </a:solidFill>
              </a:rPr>
              <a:t>(Doc1, Word2)  </a:t>
            </a:r>
            <a:r>
              <a:rPr lang="en-US" sz="2000" dirty="0"/>
              <a:t>is the </a:t>
            </a:r>
            <a:r>
              <a:rPr lang="en-US" sz="2000" dirty="0">
                <a:solidFill>
                  <a:srgbClr val="FF3300"/>
                </a:solidFill>
              </a:rPr>
              <a:t>probability</a:t>
            </a:r>
            <a:r>
              <a:rPr lang="en-US" sz="2000" dirty="0"/>
              <a:t> that a </a:t>
            </a:r>
            <a:r>
              <a:rPr lang="en-US" sz="2000" dirty="0">
                <a:solidFill>
                  <a:srgbClr val="FF3300"/>
                </a:solidFill>
              </a:rPr>
              <a:t>randomly chosen word</a:t>
            </a:r>
            <a:r>
              <a:rPr lang="en-US" sz="2000" dirty="0"/>
              <a:t> of </a:t>
            </a:r>
            <a:r>
              <a:rPr lang="en-US" sz="2000" dirty="0">
                <a:solidFill>
                  <a:srgbClr val="0070C0"/>
                </a:solidFill>
              </a:rPr>
              <a:t>Doc1</a:t>
            </a:r>
            <a:r>
              <a:rPr lang="en-US" sz="2000" dirty="0"/>
              <a:t> is </a:t>
            </a:r>
            <a:r>
              <a:rPr lang="en-US" sz="2000" dirty="0">
                <a:solidFill>
                  <a:srgbClr val="0070C0"/>
                </a:solidFill>
              </a:rPr>
              <a:t>Word2</a:t>
            </a:r>
          </a:p>
        </p:txBody>
      </p:sp>
    </p:spTree>
    <p:extLst>
      <p:ext uri="{BB962C8B-B14F-4D97-AF65-F5344CB8AC3E}">
        <p14:creationId xmlns:p14="http://schemas.microsoft.com/office/powerpoint/2010/main" val="2387521960"/>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Row Normalization</a:t>
            </a:r>
          </a:p>
        </p:txBody>
      </p:sp>
      <p:sp>
        <p:nvSpPr>
          <p:cNvPr id="3" name="Content Placeholder 2"/>
          <p:cNvSpPr>
            <a:spLocks noGrp="1"/>
          </p:cNvSpPr>
          <p:nvPr>
            <p:ph idx="1"/>
          </p:nvPr>
        </p:nvSpPr>
        <p:spPr/>
        <p:txBody>
          <a:bodyPr/>
          <a:lstStyle/>
          <a:p>
            <a:r>
              <a:rPr lang="en-US" dirty="0"/>
              <a:t>Do these two users rate movies in a similar way?</a:t>
            </a:r>
          </a:p>
        </p:txBody>
      </p:sp>
      <p:graphicFrame>
        <p:nvGraphicFramePr>
          <p:cNvPr id="4" name="Table 3"/>
          <p:cNvGraphicFramePr>
            <a:graphicFrameLocks noGrp="1"/>
          </p:cNvGraphicFramePr>
          <p:nvPr>
            <p:extLst>
              <p:ext uri="{D42A27DB-BD31-4B8C-83A1-F6EECF244321}">
                <p14:modId xmlns:p14="http://schemas.microsoft.com/office/powerpoint/2010/main" val="1799320337"/>
              </p:ext>
            </p:extLst>
          </p:nvPr>
        </p:nvGraphicFramePr>
        <p:xfrm>
          <a:off x="3352800" y="3124200"/>
          <a:ext cx="6096000" cy="1112520"/>
        </p:xfrm>
        <a:graphic>
          <a:graphicData uri="http://schemas.openxmlformats.org/drawingml/2006/table">
            <a:tbl>
              <a:tblPr firstRow="1" firstCol="1" bandRow="1">
                <a:tableStyleId>{073A0DAA-6AF3-43AB-8588-CEC1D06C72B9}</a:tableStyleId>
              </a:tblPr>
              <a:tblGrid>
                <a:gridCol w="1524000">
                  <a:extLst>
                    <a:ext uri="{9D8B030D-6E8A-4147-A177-3AD203B41FA5}">
                      <a16:colId xmlns:a16="http://schemas.microsoft.com/office/drawing/2014/main" val="20000"/>
                    </a:ext>
                  </a:extLst>
                </a:gridCol>
                <a:gridCol w="1524000">
                  <a:extLst>
                    <a:ext uri="{9D8B030D-6E8A-4147-A177-3AD203B41FA5}">
                      <a16:colId xmlns:a16="http://schemas.microsoft.com/office/drawing/2014/main" val="20001"/>
                    </a:ext>
                  </a:extLst>
                </a:gridCol>
                <a:gridCol w="1524000">
                  <a:extLst>
                    <a:ext uri="{9D8B030D-6E8A-4147-A177-3AD203B41FA5}">
                      <a16:colId xmlns:a16="http://schemas.microsoft.com/office/drawing/2014/main" val="20002"/>
                    </a:ext>
                  </a:extLst>
                </a:gridCol>
                <a:gridCol w="1524000">
                  <a:extLst>
                    <a:ext uri="{9D8B030D-6E8A-4147-A177-3AD203B41FA5}">
                      <a16:colId xmlns:a16="http://schemas.microsoft.com/office/drawing/2014/main" val="20003"/>
                    </a:ext>
                  </a:extLst>
                </a:gridCol>
              </a:tblGrid>
              <a:tr h="370840">
                <a:tc>
                  <a:txBody>
                    <a:bodyPr/>
                    <a:lstStyle/>
                    <a:p>
                      <a:endParaRPr lang="en-US" dirty="0"/>
                    </a:p>
                  </a:txBody>
                  <a:tcPr/>
                </a:tc>
                <a:tc>
                  <a:txBody>
                    <a:bodyPr/>
                    <a:lstStyle/>
                    <a:p>
                      <a:r>
                        <a:rPr lang="en-US" dirty="0"/>
                        <a:t>Movie 1</a:t>
                      </a:r>
                    </a:p>
                  </a:txBody>
                  <a:tcPr/>
                </a:tc>
                <a:tc>
                  <a:txBody>
                    <a:bodyPr/>
                    <a:lstStyle/>
                    <a:p>
                      <a:r>
                        <a:rPr lang="en-US" dirty="0"/>
                        <a:t>Movie 2</a:t>
                      </a:r>
                    </a:p>
                  </a:txBody>
                  <a:tcPr/>
                </a:tc>
                <a:tc>
                  <a:txBody>
                    <a:bodyPr/>
                    <a:lstStyle/>
                    <a:p>
                      <a:r>
                        <a:rPr lang="en-US" dirty="0"/>
                        <a:t>Movie 3</a:t>
                      </a:r>
                    </a:p>
                  </a:txBody>
                  <a:tcPr/>
                </a:tc>
                <a:extLst>
                  <a:ext uri="{0D108BD9-81ED-4DB2-BD59-A6C34878D82A}">
                    <a16:rowId xmlns:a16="http://schemas.microsoft.com/office/drawing/2014/main" val="10000"/>
                  </a:ext>
                </a:extLst>
              </a:tr>
              <a:tr h="370840">
                <a:tc>
                  <a:txBody>
                    <a:bodyPr/>
                    <a:lstStyle/>
                    <a:p>
                      <a:r>
                        <a:rPr lang="en-US" dirty="0"/>
                        <a:t>User 1</a:t>
                      </a:r>
                    </a:p>
                  </a:txBody>
                  <a:tcPr/>
                </a:tc>
                <a:tc>
                  <a:txBody>
                    <a:bodyPr/>
                    <a:lstStyle/>
                    <a:p>
                      <a:r>
                        <a:rPr lang="en-US" dirty="0"/>
                        <a:t>1</a:t>
                      </a:r>
                    </a:p>
                  </a:txBody>
                  <a:tcPr/>
                </a:tc>
                <a:tc>
                  <a:txBody>
                    <a:bodyPr/>
                    <a:lstStyle/>
                    <a:p>
                      <a:r>
                        <a:rPr lang="en-US" dirty="0"/>
                        <a:t>2</a:t>
                      </a:r>
                    </a:p>
                  </a:txBody>
                  <a:tcPr/>
                </a:tc>
                <a:tc>
                  <a:txBody>
                    <a:bodyPr/>
                    <a:lstStyle/>
                    <a:p>
                      <a:r>
                        <a:rPr lang="en-US" dirty="0"/>
                        <a:t>3</a:t>
                      </a:r>
                    </a:p>
                  </a:txBody>
                  <a:tcPr/>
                </a:tc>
                <a:extLst>
                  <a:ext uri="{0D108BD9-81ED-4DB2-BD59-A6C34878D82A}">
                    <a16:rowId xmlns:a16="http://schemas.microsoft.com/office/drawing/2014/main" val="10001"/>
                  </a:ext>
                </a:extLst>
              </a:tr>
              <a:tr h="370840">
                <a:tc>
                  <a:txBody>
                    <a:bodyPr/>
                    <a:lstStyle/>
                    <a:p>
                      <a:r>
                        <a:rPr lang="en-US" dirty="0"/>
                        <a:t>User 2</a:t>
                      </a:r>
                    </a:p>
                  </a:txBody>
                  <a:tcPr/>
                </a:tc>
                <a:tc>
                  <a:txBody>
                    <a:bodyPr/>
                    <a:lstStyle/>
                    <a:p>
                      <a:r>
                        <a:rPr lang="en-US" dirty="0"/>
                        <a:t>2</a:t>
                      </a:r>
                    </a:p>
                  </a:txBody>
                  <a:tcPr/>
                </a:tc>
                <a:tc>
                  <a:txBody>
                    <a:bodyPr/>
                    <a:lstStyle/>
                    <a:p>
                      <a:r>
                        <a:rPr lang="en-US" dirty="0"/>
                        <a:t>3</a:t>
                      </a:r>
                    </a:p>
                  </a:txBody>
                  <a:tcPr/>
                </a:tc>
                <a:tc>
                  <a:txBody>
                    <a:bodyPr/>
                    <a:lstStyle/>
                    <a:p>
                      <a:r>
                        <a:rPr lang="en-US" dirty="0"/>
                        <a:t>4</a:t>
                      </a:r>
                    </a:p>
                  </a:txBody>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331685885"/>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Row Normalization</a:t>
            </a:r>
          </a:p>
        </p:txBody>
      </p:sp>
      <p:sp>
        <p:nvSpPr>
          <p:cNvPr id="3" name="Content Placeholder 2"/>
          <p:cNvSpPr>
            <a:spLocks noGrp="1"/>
          </p:cNvSpPr>
          <p:nvPr>
            <p:ph idx="1"/>
          </p:nvPr>
        </p:nvSpPr>
        <p:spPr/>
        <p:txBody>
          <a:bodyPr/>
          <a:lstStyle/>
          <a:p>
            <a:r>
              <a:rPr lang="en-US" dirty="0"/>
              <a:t>Do these two users rate movies in a similar way?</a:t>
            </a:r>
          </a:p>
          <a:p>
            <a:r>
              <a:rPr lang="en-US" dirty="0">
                <a:solidFill>
                  <a:schemeClr val="accent6">
                    <a:lumMod val="75000"/>
                  </a:schemeClr>
                </a:solidFill>
              </a:rPr>
              <a:t>Subtract </a:t>
            </a:r>
            <a:r>
              <a:rPr lang="en-US" dirty="0"/>
              <a:t>the </a:t>
            </a:r>
            <a:r>
              <a:rPr lang="en-US" dirty="0">
                <a:solidFill>
                  <a:srgbClr val="0070C0"/>
                </a:solidFill>
              </a:rPr>
              <a:t>mean value </a:t>
            </a:r>
            <a:r>
              <a:rPr lang="en-US" dirty="0"/>
              <a:t>for each user (row)</a:t>
            </a:r>
            <a:r>
              <a:rPr lang="el-GR" dirty="0"/>
              <a:t> – </a:t>
            </a:r>
            <a:r>
              <a:rPr lang="en-US" dirty="0">
                <a:solidFill>
                  <a:srgbClr val="00B0F0"/>
                </a:solidFill>
              </a:rPr>
              <a:t>centering</a:t>
            </a:r>
            <a:r>
              <a:rPr lang="en-US" dirty="0"/>
              <a:t> of data</a:t>
            </a:r>
          </a:p>
          <a:p>
            <a:pPr lvl="1"/>
            <a:r>
              <a:rPr lang="en-US" dirty="0"/>
              <a:t>Captures the deviation from the average behavior</a:t>
            </a:r>
            <a:endParaRPr lang="en-US" dirty="0">
              <a:solidFill>
                <a:schemeClr val="accent6">
                  <a:lumMod val="75000"/>
                </a:schemeClr>
              </a:solidFill>
            </a:endParaRPr>
          </a:p>
        </p:txBody>
      </p:sp>
      <p:graphicFrame>
        <p:nvGraphicFramePr>
          <p:cNvPr id="6" name="Table 5"/>
          <p:cNvGraphicFramePr>
            <a:graphicFrameLocks noGrp="1"/>
          </p:cNvGraphicFramePr>
          <p:nvPr>
            <p:extLst>
              <p:ext uri="{D42A27DB-BD31-4B8C-83A1-F6EECF244321}">
                <p14:modId xmlns:p14="http://schemas.microsoft.com/office/powerpoint/2010/main" val="3650511260"/>
              </p:ext>
            </p:extLst>
          </p:nvPr>
        </p:nvGraphicFramePr>
        <p:xfrm>
          <a:off x="3200400" y="3505200"/>
          <a:ext cx="6096000" cy="1112520"/>
        </p:xfrm>
        <a:graphic>
          <a:graphicData uri="http://schemas.openxmlformats.org/drawingml/2006/table">
            <a:tbl>
              <a:tblPr firstRow="1" firstCol="1" bandRow="1">
                <a:tableStyleId>{5C22544A-7EE6-4342-B048-85BDC9FD1C3A}</a:tableStyleId>
              </a:tblPr>
              <a:tblGrid>
                <a:gridCol w="1524000">
                  <a:extLst>
                    <a:ext uri="{9D8B030D-6E8A-4147-A177-3AD203B41FA5}">
                      <a16:colId xmlns:a16="http://schemas.microsoft.com/office/drawing/2014/main" val="20000"/>
                    </a:ext>
                  </a:extLst>
                </a:gridCol>
                <a:gridCol w="1524000">
                  <a:extLst>
                    <a:ext uri="{9D8B030D-6E8A-4147-A177-3AD203B41FA5}">
                      <a16:colId xmlns:a16="http://schemas.microsoft.com/office/drawing/2014/main" val="20001"/>
                    </a:ext>
                  </a:extLst>
                </a:gridCol>
                <a:gridCol w="1524000">
                  <a:extLst>
                    <a:ext uri="{9D8B030D-6E8A-4147-A177-3AD203B41FA5}">
                      <a16:colId xmlns:a16="http://schemas.microsoft.com/office/drawing/2014/main" val="20002"/>
                    </a:ext>
                  </a:extLst>
                </a:gridCol>
                <a:gridCol w="1524000">
                  <a:extLst>
                    <a:ext uri="{9D8B030D-6E8A-4147-A177-3AD203B41FA5}">
                      <a16:colId xmlns:a16="http://schemas.microsoft.com/office/drawing/2014/main" val="20003"/>
                    </a:ext>
                  </a:extLst>
                </a:gridCol>
              </a:tblGrid>
              <a:tr h="370840">
                <a:tc>
                  <a:txBody>
                    <a:bodyPr/>
                    <a:lstStyle/>
                    <a:p>
                      <a:endParaRPr lang="en-US" dirty="0"/>
                    </a:p>
                  </a:txBody>
                  <a:tcPr/>
                </a:tc>
                <a:tc>
                  <a:txBody>
                    <a:bodyPr/>
                    <a:lstStyle/>
                    <a:p>
                      <a:r>
                        <a:rPr lang="en-US" dirty="0"/>
                        <a:t>Movie 1</a:t>
                      </a:r>
                    </a:p>
                  </a:txBody>
                  <a:tcPr/>
                </a:tc>
                <a:tc>
                  <a:txBody>
                    <a:bodyPr/>
                    <a:lstStyle/>
                    <a:p>
                      <a:r>
                        <a:rPr lang="en-US" dirty="0"/>
                        <a:t>Movie 2</a:t>
                      </a:r>
                    </a:p>
                  </a:txBody>
                  <a:tcPr/>
                </a:tc>
                <a:tc>
                  <a:txBody>
                    <a:bodyPr/>
                    <a:lstStyle/>
                    <a:p>
                      <a:r>
                        <a:rPr lang="en-US" dirty="0"/>
                        <a:t>Movie 3</a:t>
                      </a:r>
                    </a:p>
                  </a:txBody>
                  <a:tcPr/>
                </a:tc>
                <a:extLst>
                  <a:ext uri="{0D108BD9-81ED-4DB2-BD59-A6C34878D82A}">
                    <a16:rowId xmlns:a16="http://schemas.microsoft.com/office/drawing/2014/main" val="10000"/>
                  </a:ext>
                </a:extLst>
              </a:tr>
              <a:tr h="370840">
                <a:tc>
                  <a:txBody>
                    <a:bodyPr/>
                    <a:lstStyle/>
                    <a:p>
                      <a:r>
                        <a:rPr lang="en-US" dirty="0"/>
                        <a:t>User 1</a:t>
                      </a:r>
                    </a:p>
                  </a:txBody>
                  <a:tcPr/>
                </a:tc>
                <a:tc>
                  <a:txBody>
                    <a:bodyPr/>
                    <a:lstStyle/>
                    <a:p>
                      <a:r>
                        <a:rPr lang="en-US" dirty="0"/>
                        <a:t>-1</a:t>
                      </a:r>
                    </a:p>
                  </a:txBody>
                  <a:tcPr/>
                </a:tc>
                <a:tc>
                  <a:txBody>
                    <a:bodyPr/>
                    <a:lstStyle/>
                    <a:p>
                      <a:r>
                        <a:rPr lang="en-US" dirty="0"/>
                        <a:t>0</a:t>
                      </a:r>
                    </a:p>
                  </a:txBody>
                  <a:tcPr/>
                </a:tc>
                <a:tc>
                  <a:txBody>
                    <a:bodyPr/>
                    <a:lstStyle/>
                    <a:p>
                      <a:r>
                        <a:rPr lang="en-US" dirty="0"/>
                        <a:t>+1</a:t>
                      </a:r>
                    </a:p>
                  </a:txBody>
                  <a:tcPr/>
                </a:tc>
                <a:extLst>
                  <a:ext uri="{0D108BD9-81ED-4DB2-BD59-A6C34878D82A}">
                    <a16:rowId xmlns:a16="http://schemas.microsoft.com/office/drawing/2014/main" val="10001"/>
                  </a:ext>
                </a:extLst>
              </a:tr>
              <a:tr h="370840">
                <a:tc>
                  <a:txBody>
                    <a:bodyPr/>
                    <a:lstStyle/>
                    <a:p>
                      <a:r>
                        <a:rPr lang="en-US" dirty="0"/>
                        <a:t>User 2</a:t>
                      </a:r>
                    </a:p>
                  </a:txBody>
                  <a:tcPr/>
                </a:tc>
                <a:tc>
                  <a:txBody>
                    <a:bodyPr/>
                    <a:lstStyle/>
                    <a:p>
                      <a:r>
                        <a:rPr lang="en-US" dirty="0"/>
                        <a:t>-1</a:t>
                      </a:r>
                    </a:p>
                  </a:txBody>
                  <a:tcPr/>
                </a:tc>
                <a:tc>
                  <a:txBody>
                    <a:bodyPr/>
                    <a:lstStyle/>
                    <a:p>
                      <a:r>
                        <a:rPr lang="en-US" dirty="0"/>
                        <a:t>0</a:t>
                      </a:r>
                    </a:p>
                  </a:txBody>
                  <a:tcPr/>
                </a:tc>
                <a:tc>
                  <a:txBody>
                    <a:bodyPr/>
                    <a:lstStyle/>
                    <a:p>
                      <a:r>
                        <a:rPr lang="en-US" dirty="0"/>
                        <a:t>+1</a:t>
                      </a:r>
                    </a:p>
                  </a:txBody>
                  <a:tcPr/>
                </a:tc>
                <a:extLst>
                  <a:ext uri="{0D108BD9-81ED-4DB2-BD59-A6C34878D82A}">
                    <a16:rowId xmlns:a16="http://schemas.microsoft.com/office/drawing/2014/main" val="10002"/>
                  </a:ext>
                </a:extLst>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320420986"/>
              </p:ext>
            </p:extLst>
          </p:nvPr>
        </p:nvGraphicFramePr>
        <p:xfrm>
          <a:off x="5943600" y="5867400"/>
          <a:ext cx="4572000" cy="822960"/>
        </p:xfrm>
        <a:graphic>
          <a:graphicData uri="http://schemas.openxmlformats.org/drawingml/2006/table">
            <a:tbl>
              <a:tblPr firstRow="1" firstCol="1" bandRow="1">
                <a:tableStyleId>{073A0DAA-6AF3-43AB-8588-CEC1D06C72B9}</a:tableStyleId>
              </a:tblPr>
              <a:tblGrid>
                <a:gridCol w="1143000">
                  <a:extLst>
                    <a:ext uri="{9D8B030D-6E8A-4147-A177-3AD203B41FA5}">
                      <a16:colId xmlns:a16="http://schemas.microsoft.com/office/drawing/2014/main" val="20000"/>
                    </a:ext>
                  </a:extLst>
                </a:gridCol>
                <a:gridCol w="1143000">
                  <a:extLst>
                    <a:ext uri="{9D8B030D-6E8A-4147-A177-3AD203B41FA5}">
                      <a16:colId xmlns:a16="http://schemas.microsoft.com/office/drawing/2014/main" val="20001"/>
                    </a:ext>
                  </a:extLst>
                </a:gridCol>
                <a:gridCol w="1143000">
                  <a:extLst>
                    <a:ext uri="{9D8B030D-6E8A-4147-A177-3AD203B41FA5}">
                      <a16:colId xmlns:a16="http://schemas.microsoft.com/office/drawing/2014/main" val="20002"/>
                    </a:ext>
                  </a:extLst>
                </a:gridCol>
                <a:gridCol w="1143000">
                  <a:extLst>
                    <a:ext uri="{9D8B030D-6E8A-4147-A177-3AD203B41FA5}">
                      <a16:colId xmlns:a16="http://schemas.microsoft.com/office/drawing/2014/main" val="20003"/>
                    </a:ext>
                  </a:extLst>
                </a:gridCol>
              </a:tblGrid>
              <a:tr h="269240">
                <a:tc>
                  <a:txBody>
                    <a:bodyPr/>
                    <a:lstStyle/>
                    <a:p>
                      <a:endParaRPr lang="en-US" sz="1200" dirty="0"/>
                    </a:p>
                  </a:txBody>
                  <a:tcPr/>
                </a:tc>
                <a:tc>
                  <a:txBody>
                    <a:bodyPr/>
                    <a:lstStyle/>
                    <a:p>
                      <a:r>
                        <a:rPr lang="en-US" sz="1200" dirty="0"/>
                        <a:t>Movie 1</a:t>
                      </a:r>
                    </a:p>
                  </a:txBody>
                  <a:tcPr/>
                </a:tc>
                <a:tc>
                  <a:txBody>
                    <a:bodyPr/>
                    <a:lstStyle/>
                    <a:p>
                      <a:r>
                        <a:rPr lang="en-US" sz="1200" dirty="0"/>
                        <a:t>Movie 2</a:t>
                      </a:r>
                    </a:p>
                  </a:txBody>
                  <a:tcPr/>
                </a:tc>
                <a:tc>
                  <a:txBody>
                    <a:bodyPr/>
                    <a:lstStyle/>
                    <a:p>
                      <a:r>
                        <a:rPr lang="en-US" sz="1200" dirty="0"/>
                        <a:t>Movie 3</a:t>
                      </a:r>
                    </a:p>
                  </a:txBody>
                  <a:tcPr/>
                </a:tc>
                <a:extLst>
                  <a:ext uri="{0D108BD9-81ED-4DB2-BD59-A6C34878D82A}">
                    <a16:rowId xmlns:a16="http://schemas.microsoft.com/office/drawing/2014/main" val="10000"/>
                  </a:ext>
                </a:extLst>
              </a:tr>
              <a:tr h="269240">
                <a:tc>
                  <a:txBody>
                    <a:bodyPr/>
                    <a:lstStyle/>
                    <a:p>
                      <a:r>
                        <a:rPr lang="en-US" sz="1200" dirty="0"/>
                        <a:t>User 1</a:t>
                      </a:r>
                    </a:p>
                  </a:txBody>
                  <a:tcPr/>
                </a:tc>
                <a:tc>
                  <a:txBody>
                    <a:bodyPr/>
                    <a:lstStyle/>
                    <a:p>
                      <a:r>
                        <a:rPr lang="en-US" sz="1200" dirty="0"/>
                        <a:t>1</a:t>
                      </a:r>
                    </a:p>
                  </a:txBody>
                  <a:tcPr/>
                </a:tc>
                <a:tc>
                  <a:txBody>
                    <a:bodyPr/>
                    <a:lstStyle/>
                    <a:p>
                      <a:r>
                        <a:rPr lang="en-US" sz="1200" dirty="0"/>
                        <a:t>2</a:t>
                      </a:r>
                    </a:p>
                  </a:txBody>
                  <a:tcPr/>
                </a:tc>
                <a:tc>
                  <a:txBody>
                    <a:bodyPr/>
                    <a:lstStyle/>
                    <a:p>
                      <a:r>
                        <a:rPr lang="en-US" sz="1200" dirty="0"/>
                        <a:t>3</a:t>
                      </a:r>
                    </a:p>
                  </a:txBody>
                  <a:tcPr/>
                </a:tc>
                <a:extLst>
                  <a:ext uri="{0D108BD9-81ED-4DB2-BD59-A6C34878D82A}">
                    <a16:rowId xmlns:a16="http://schemas.microsoft.com/office/drawing/2014/main" val="10001"/>
                  </a:ext>
                </a:extLst>
              </a:tr>
              <a:tr h="269240">
                <a:tc>
                  <a:txBody>
                    <a:bodyPr/>
                    <a:lstStyle/>
                    <a:p>
                      <a:r>
                        <a:rPr lang="en-US" sz="1200" dirty="0"/>
                        <a:t>User 2</a:t>
                      </a:r>
                    </a:p>
                  </a:txBody>
                  <a:tcPr/>
                </a:tc>
                <a:tc>
                  <a:txBody>
                    <a:bodyPr/>
                    <a:lstStyle/>
                    <a:p>
                      <a:r>
                        <a:rPr lang="en-US" sz="1200" dirty="0"/>
                        <a:t>2</a:t>
                      </a:r>
                    </a:p>
                  </a:txBody>
                  <a:tcPr/>
                </a:tc>
                <a:tc>
                  <a:txBody>
                    <a:bodyPr/>
                    <a:lstStyle/>
                    <a:p>
                      <a:r>
                        <a:rPr lang="en-US" sz="1200" dirty="0"/>
                        <a:t>3</a:t>
                      </a:r>
                    </a:p>
                  </a:txBody>
                  <a:tcPr/>
                </a:tc>
                <a:tc>
                  <a:txBody>
                    <a:bodyPr/>
                    <a:lstStyle/>
                    <a:p>
                      <a:r>
                        <a:rPr lang="en-US" sz="1200" dirty="0"/>
                        <a:t>4</a:t>
                      </a:r>
                    </a:p>
                  </a:txBody>
                  <a:tcPr/>
                </a:tc>
                <a:extLst>
                  <a:ext uri="{0D108BD9-81ED-4DB2-BD59-A6C34878D82A}">
                    <a16:rowId xmlns:a16="http://schemas.microsoft.com/office/drawing/2014/main" val="10002"/>
                  </a:ext>
                </a:extLst>
              </a:tr>
            </a:tbl>
          </a:graphicData>
        </a:graphic>
      </p:graphicFrame>
      <p:sp>
        <p:nvSpPr>
          <p:cNvPr id="8" name="TextBox 7"/>
          <p:cNvSpPr txBox="1"/>
          <p:nvPr/>
        </p:nvSpPr>
        <p:spPr>
          <a:xfrm>
            <a:off x="2438400" y="4920953"/>
            <a:ext cx="7962436" cy="369332"/>
          </a:xfrm>
          <a:prstGeom prst="rect">
            <a:avLst/>
          </a:prstGeom>
          <a:noFill/>
        </p:spPr>
        <p:txBody>
          <a:bodyPr wrap="none" rtlCol="0">
            <a:spAutoFit/>
          </a:bodyPr>
          <a:lstStyle/>
          <a:p>
            <a:r>
              <a:rPr lang="en-US" dirty="0"/>
              <a:t>new value = (old value – mean row value) </a:t>
            </a:r>
            <a:r>
              <a:rPr lang="en-US" dirty="0">
                <a:solidFill>
                  <a:schemeClr val="tx1">
                    <a:lumMod val="50000"/>
                    <a:lumOff val="50000"/>
                  </a:schemeClr>
                </a:solidFill>
              </a:rPr>
              <a:t>[/ (max row value –min row value)]</a:t>
            </a:r>
          </a:p>
        </p:txBody>
      </p:sp>
    </p:spTree>
    <p:extLst>
      <p:ext uri="{BB962C8B-B14F-4D97-AF65-F5344CB8AC3E}">
        <p14:creationId xmlns:p14="http://schemas.microsoft.com/office/powerpoint/2010/main" val="3263718865"/>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Row Normalization</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sz="2400" dirty="0"/>
                  <a:t>Z-score:</a:t>
                </a:r>
              </a:p>
              <a:p>
                <a:pPr marL="274320" lvl="1" indent="0">
                  <a:buNone/>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𝑧</m:t>
                          </m:r>
                        </m:e>
                        <m:sub>
                          <m:r>
                            <a:rPr lang="en-US" b="0" i="1" smtClean="0">
                              <a:latin typeface="Cambria Math" panose="02040503050406030204" pitchFamily="18" charset="0"/>
                            </a:rPr>
                            <m:t>𝑖</m:t>
                          </m:r>
                        </m:sub>
                      </m:sSub>
                      <m:r>
                        <a:rPr lang="en-US" b="0" i="1" smtClean="0">
                          <a:latin typeface="Cambria Math" panose="02040503050406030204" pitchFamily="18" charset="0"/>
                        </a:rPr>
                        <m:t>=</m:t>
                      </m:r>
                      <m:f>
                        <m:fPr>
                          <m:ctrlPr>
                            <a:rPr lang="en-US" b="0" i="1" smtClean="0">
                              <a:latin typeface="Cambria Math" panose="02040503050406030204" pitchFamily="18" charset="0"/>
                            </a:rPr>
                          </m:ctrlPr>
                        </m:fPr>
                        <m:num>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𝑖</m:t>
                              </m:r>
                            </m:sub>
                          </m:sSub>
                          <m:r>
                            <a:rPr lang="en-US" b="0" i="1" smtClean="0">
                              <a:latin typeface="Cambria Math" panose="02040503050406030204" pitchFamily="18" charset="0"/>
                            </a:rPr>
                            <m:t>−</m:t>
                          </m:r>
                          <m:r>
                            <m:rPr>
                              <m:sty m:val="p"/>
                            </m:rPr>
                            <a:rPr lang="en-US" b="0" i="0" smtClean="0">
                              <a:latin typeface="Cambria Math" panose="02040503050406030204" pitchFamily="18" charset="0"/>
                            </a:rPr>
                            <m:t>mean</m:t>
                          </m:r>
                          <m:r>
                            <a:rPr lang="en-US" b="0" i="1" smtClean="0">
                              <a:latin typeface="Cambria Math" panose="02040503050406030204" pitchFamily="18" charset="0"/>
                            </a:rPr>
                            <m:t>(</m:t>
                          </m:r>
                          <m:r>
                            <a:rPr lang="en-US" b="0" i="1" smtClean="0">
                              <a:latin typeface="Cambria Math" panose="02040503050406030204" pitchFamily="18" charset="0"/>
                            </a:rPr>
                            <m:t>𝑥</m:t>
                          </m:r>
                          <m:r>
                            <a:rPr lang="en-US" b="0" i="1" smtClean="0">
                              <a:latin typeface="Cambria Math" panose="02040503050406030204" pitchFamily="18" charset="0"/>
                            </a:rPr>
                            <m:t>)</m:t>
                          </m:r>
                        </m:num>
                        <m:den>
                          <m:r>
                            <m:rPr>
                              <m:sty m:val="p"/>
                            </m:rPr>
                            <a:rPr lang="en-US" b="0" i="0" smtClean="0">
                              <a:latin typeface="Cambria Math" panose="02040503050406030204" pitchFamily="18" charset="0"/>
                            </a:rPr>
                            <m:t>std</m:t>
                          </m:r>
                          <m:r>
                            <a:rPr lang="en-US" b="0" i="1" smtClean="0">
                              <a:latin typeface="Cambria Math" panose="02040503050406030204" pitchFamily="18" charset="0"/>
                            </a:rPr>
                            <m:t>(</m:t>
                          </m:r>
                          <m:r>
                            <a:rPr lang="en-US" b="0" i="1" smtClean="0">
                              <a:latin typeface="Cambria Math" panose="02040503050406030204" pitchFamily="18" charset="0"/>
                            </a:rPr>
                            <m:t>𝑥</m:t>
                          </m:r>
                          <m:r>
                            <a:rPr lang="en-US" b="0" i="1" smtClean="0">
                              <a:latin typeface="Cambria Math" panose="02040503050406030204" pitchFamily="18" charset="0"/>
                            </a:rPr>
                            <m:t>)</m:t>
                          </m:r>
                        </m:den>
                      </m:f>
                    </m:oMath>
                  </m:oMathPara>
                </a14:m>
                <a:endParaRPr lang="en-US" dirty="0"/>
              </a:p>
              <a:p>
                <a:endParaRPr lang="en-US" dirty="0">
                  <a:solidFill>
                    <a:schemeClr val="accent6">
                      <a:lumMod val="75000"/>
                    </a:schemeClr>
                  </a:solidFill>
                </a:endParaRPr>
              </a:p>
              <a:p>
                <a:endParaRPr lang="en-US" dirty="0">
                  <a:solidFill>
                    <a:schemeClr val="accent6">
                      <a:lumMod val="75000"/>
                    </a:schemeClr>
                  </a:solidFill>
                </a:endParaRPr>
              </a:p>
              <a:p>
                <a:r>
                  <a:rPr lang="en-US" sz="2400" dirty="0"/>
                  <a:t>Measures the </a:t>
                </a:r>
                <a:r>
                  <a:rPr lang="en-US" sz="2400" dirty="0">
                    <a:solidFill>
                      <a:srgbClr val="0070C0"/>
                    </a:solidFill>
                  </a:rPr>
                  <a:t>number of standard deviations away from the mean</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500" t="-875"/>
                </a:stretch>
              </a:blipFill>
            </p:spPr>
            <p:txBody>
              <a:bodyPr/>
              <a:lstStyle/>
              <a:p>
                <a:r>
                  <a:rPr lang="en-US">
                    <a:noFill/>
                  </a:rPr>
                  <a:t> </a:t>
                </a:r>
              </a:p>
            </p:txBody>
          </p:sp>
        </mc:Fallback>
      </mc:AlternateContent>
      <p:graphicFrame>
        <p:nvGraphicFramePr>
          <p:cNvPr id="6" name="Table 5"/>
          <p:cNvGraphicFramePr>
            <a:graphicFrameLocks noGrp="1"/>
          </p:cNvGraphicFramePr>
          <p:nvPr>
            <p:extLst>
              <p:ext uri="{D42A27DB-BD31-4B8C-83A1-F6EECF244321}">
                <p14:modId xmlns:p14="http://schemas.microsoft.com/office/powerpoint/2010/main" val="2076841444"/>
              </p:ext>
            </p:extLst>
          </p:nvPr>
        </p:nvGraphicFramePr>
        <p:xfrm>
          <a:off x="1600200" y="4519326"/>
          <a:ext cx="6096000" cy="1112520"/>
        </p:xfrm>
        <a:graphic>
          <a:graphicData uri="http://schemas.openxmlformats.org/drawingml/2006/table">
            <a:tbl>
              <a:tblPr firstRow="1" firstCol="1" bandRow="1">
                <a:tableStyleId>{5C22544A-7EE6-4342-B048-85BDC9FD1C3A}</a:tableStyleId>
              </a:tblPr>
              <a:tblGrid>
                <a:gridCol w="1524000">
                  <a:extLst>
                    <a:ext uri="{9D8B030D-6E8A-4147-A177-3AD203B41FA5}">
                      <a16:colId xmlns:a16="http://schemas.microsoft.com/office/drawing/2014/main" val="20000"/>
                    </a:ext>
                  </a:extLst>
                </a:gridCol>
                <a:gridCol w="1524000">
                  <a:extLst>
                    <a:ext uri="{9D8B030D-6E8A-4147-A177-3AD203B41FA5}">
                      <a16:colId xmlns:a16="http://schemas.microsoft.com/office/drawing/2014/main" val="20001"/>
                    </a:ext>
                  </a:extLst>
                </a:gridCol>
                <a:gridCol w="1524000">
                  <a:extLst>
                    <a:ext uri="{9D8B030D-6E8A-4147-A177-3AD203B41FA5}">
                      <a16:colId xmlns:a16="http://schemas.microsoft.com/office/drawing/2014/main" val="20002"/>
                    </a:ext>
                  </a:extLst>
                </a:gridCol>
                <a:gridCol w="1524000">
                  <a:extLst>
                    <a:ext uri="{9D8B030D-6E8A-4147-A177-3AD203B41FA5}">
                      <a16:colId xmlns:a16="http://schemas.microsoft.com/office/drawing/2014/main" val="20003"/>
                    </a:ext>
                  </a:extLst>
                </a:gridCol>
              </a:tblGrid>
              <a:tr h="370840">
                <a:tc>
                  <a:txBody>
                    <a:bodyPr/>
                    <a:lstStyle/>
                    <a:p>
                      <a:endParaRPr lang="en-US" dirty="0"/>
                    </a:p>
                  </a:txBody>
                  <a:tcPr/>
                </a:tc>
                <a:tc>
                  <a:txBody>
                    <a:bodyPr/>
                    <a:lstStyle/>
                    <a:p>
                      <a:r>
                        <a:rPr lang="en-US" dirty="0"/>
                        <a:t>Movie 1</a:t>
                      </a:r>
                    </a:p>
                  </a:txBody>
                  <a:tcPr/>
                </a:tc>
                <a:tc>
                  <a:txBody>
                    <a:bodyPr/>
                    <a:lstStyle/>
                    <a:p>
                      <a:r>
                        <a:rPr lang="en-US" dirty="0"/>
                        <a:t>Movie 2</a:t>
                      </a:r>
                    </a:p>
                  </a:txBody>
                  <a:tcPr/>
                </a:tc>
                <a:tc>
                  <a:txBody>
                    <a:bodyPr/>
                    <a:lstStyle/>
                    <a:p>
                      <a:r>
                        <a:rPr lang="en-US" dirty="0"/>
                        <a:t>Movie 3</a:t>
                      </a:r>
                    </a:p>
                  </a:txBody>
                  <a:tcPr/>
                </a:tc>
                <a:extLst>
                  <a:ext uri="{0D108BD9-81ED-4DB2-BD59-A6C34878D82A}">
                    <a16:rowId xmlns:a16="http://schemas.microsoft.com/office/drawing/2014/main" val="10000"/>
                  </a:ext>
                </a:extLst>
              </a:tr>
              <a:tr h="370840">
                <a:tc>
                  <a:txBody>
                    <a:bodyPr/>
                    <a:lstStyle/>
                    <a:p>
                      <a:r>
                        <a:rPr lang="en-US" dirty="0"/>
                        <a:t>User 1</a:t>
                      </a:r>
                    </a:p>
                  </a:txBody>
                  <a:tcPr/>
                </a:tc>
                <a:tc>
                  <a:txBody>
                    <a:bodyPr/>
                    <a:lstStyle/>
                    <a:p>
                      <a:pPr algn="ctr" fontAlgn="b"/>
                      <a:r>
                        <a:rPr lang="en-US" sz="1800" kern="1200" dirty="0">
                          <a:solidFill>
                            <a:schemeClr val="dk1"/>
                          </a:solidFill>
                          <a:latin typeface="+mn-lt"/>
                          <a:ea typeface="+mn-ea"/>
                          <a:cs typeface="+mn-cs"/>
                        </a:rPr>
                        <a:t>1.01</a:t>
                      </a:r>
                    </a:p>
                  </a:txBody>
                  <a:tcPr marL="9525" marR="9525" marT="9525" marB="0" anchor="ctr"/>
                </a:tc>
                <a:tc>
                  <a:txBody>
                    <a:bodyPr/>
                    <a:lstStyle/>
                    <a:p>
                      <a:pPr algn="ctr" fontAlgn="b"/>
                      <a:r>
                        <a:rPr lang="en-US" sz="1800" kern="1200" dirty="0">
                          <a:solidFill>
                            <a:schemeClr val="dk1"/>
                          </a:solidFill>
                          <a:latin typeface="+mn-lt"/>
                          <a:ea typeface="+mn-ea"/>
                          <a:cs typeface="+mn-cs"/>
                        </a:rPr>
                        <a:t>-0.87</a:t>
                      </a:r>
                    </a:p>
                  </a:txBody>
                  <a:tcPr marL="9525" marR="9525" marT="9525" marB="0" anchor="ctr"/>
                </a:tc>
                <a:tc>
                  <a:txBody>
                    <a:bodyPr/>
                    <a:lstStyle/>
                    <a:p>
                      <a:pPr algn="ctr" fontAlgn="b"/>
                      <a:r>
                        <a:rPr lang="en-US" sz="1800" kern="1200" dirty="0">
                          <a:solidFill>
                            <a:schemeClr val="dk1"/>
                          </a:solidFill>
                          <a:latin typeface="+mn-lt"/>
                          <a:ea typeface="+mn-ea"/>
                          <a:cs typeface="+mn-cs"/>
                        </a:rPr>
                        <a:t>-0.22</a:t>
                      </a:r>
                    </a:p>
                  </a:txBody>
                  <a:tcPr marL="9525" marR="9525" marT="9525" marB="0" anchor="ctr"/>
                </a:tc>
                <a:extLst>
                  <a:ext uri="{0D108BD9-81ED-4DB2-BD59-A6C34878D82A}">
                    <a16:rowId xmlns:a16="http://schemas.microsoft.com/office/drawing/2014/main" val="10001"/>
                  </a:ext>
                </a:extLst>
              </a:tr>
              <a:tr h="370840">
                <a:tc>
                  <a:txBody>
                    <a:bodyPr/>
                    <a:lstStyle/>
                    <a:p>
                      <a:r>
                        <a:rPr lang="en-US" dirty="0"/>
                        <a:t>User 2</a:t>
                      </a:r>
                    </a:p>
                  </a:txBody>
                  <a:tcPr/>
                </a:tc>
                <a:tc>
                  <a:txBody>
                    <a:bodyPr/>
                    <a:lstStyle/>
                    <a:p>
                      <a:pPr algn="ctr" fontAlgn="b"/>
                      <a:r>
                        <a:rPr lang="en-US" sz="1800" kern="1200" dirty="0">
                          <a:solidFill>
                            <a:schemeClr val="dk1"/>
                          </a:solidFill>
                          <a:latin typeface="+mn-lt"/>
                          <a:ea typeface="+mn-ea"/>
                          <a:cs typeface="+mn-cs"/>
                        </a:rPr>
                        <a:t>-1.01</a:t>
                      </a:r>
                    </a:p>
                  </a:txBody>
                  <a:tcPr marL="9525" marR="9525" marT="9525" marB="0" anchor="ctr"/>
                </a:tc>
                <a:tc>
                  <a:txBody>
                    <a:bodyPr/>
                    <a:lstStyle/>
                    <a:p>
                      <a:pPr algn="ctr" fontAlgn="b"/>
                      <a:r>
                        <a:rPr lang="en-US" sz="1800" kern="1200" dirty="0">
                          <a:solidFill>
                            <a:schemeClr val="dk1"/>
                          </a:solidFill>
                          <a:latin typeface="+mn-lt"/>
                          <a:ea typeface="+mn-ea"/>
                          <a:cs typeface="+mn-cs"/>
                        </a:rPr>
                        <a:t>0.55</a:t>
                      </a:r>
                    </a:p>
                  </a:txBody>
                  <a:tcPr marL="9525" marR="9525" marT="9525" marB="0" anchor="ctr"/>
                </a:tc>
                <a:tc>
                  <a:txBody>
                    <a:bodyPr/>
                    <a:lstStyle/>
                    <a:p>
                      <a:pPr algn="ctr" fontAlgn="b"/>
                      <a:r>
                        <a:rPr lang="en-US" sz="1800" kern="1200" dirty="0">
                          <a:solidFill>
                            <a:schemeClr val="dk1"/>
                          </a:solidFill>
                          <a:latin typeface="+mn-lt"/>
                          <a:ea typeface="+mn-ea"/>
                          <a:cs typeface="+mn-cs"/>
                        </a:rPr>
                        <a:t>0.93</a:t>
                      </a:r>
                    </a:p>
                  </a:txBody>
                  <a:tcPr marL="9525" marR="9525" marT="9525" marB="0" anchor="ctr"/>
                </a:tc>
                <a:extLst>
                  <a:ext uri="{0D108BD9-81ED-4DB2-BD59-A6C34878D82A}">
                    <a16:rowId xmlns:a16="http://schemas.microsoft.com/office/drawing/2014/main" val="10002"/>
                  </a:ext>
                </a:extLst>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1259450563"/>
              </p:ext>
            </p:extLst>
          </p:nvPr>
        </p:nvGraphicFramePr>
        <p:xfrm>
          <a:off x="5943600" y="5867400"/>
          <a:ext cx="4572000" cy="822960"/>
        </p:xfrm>
        <a:graphic>
          <a:graphicData uri="http://schemas.openxmlformats.org/drawingml/2006/table">
            <a:tbl>
              <a:tblPr firstRow="1" firstCol="1" bandRow="1">
                <a:tableStyleId>{073A0DAA-6AF3-43AB-8588-CEC1D06C72B9}</a:tableStyleId>
              </a:tblPr>
              <a:tblGrid>
                <a:gridCol w="762000">
                  <a:extLst>
                    <a:ext uri="{9D8B030D-6E8A-4147-A177-3AD203B41FA5}">
                      <a16:colId xmlns:a16="http://schemas.microsoft.com/office/drawing/2014/main" val="20000"/>
                    </a:ext>
                  </a:extLst>
                </a:gridCol>
                <a:gridCol w="762000">
                  <a:extLst>
                    <a:ext uri="{9D8B030D-6E8A-4147-A177-3AD203B41FA5}">
                      <a16:colId xmlns:a16="http://schemas.microsoft.com/office/drawing/2014/main" val="20001"/>
                    </a:ext>
                  </a:extLst>
                </a:gridCol>
                <a:gridCol w="762000">
                  <a:extLst>
                    <a:ext uri="{9D8B030D-6E8A-4147-A177-3AD203B41FA5}">
                      <a16:colId xmlns:a16="http://schemas.microsoft.com/office/drawing/2014/main" val="20002"/>
                    </a:ext>
                  </a:extLst>
                </a:gridCol>
                <a:gridCol w="762000">
                  <a:extLst>
                    <a:ext uri="{9D8B030D-6E8A-4147-A177-3AD203B41FA5}">
                      <a16:colId xmlns:a16="http://schemas.microsoft.com/office/drawing/2014/main" val="20003"/>
                    </a:ext>
                  </a:extLst>
                </a:gridCol>
                <a:gridCol w="762000">
                  <a:extLst>
                    <a:ext uri="{9D8B030D-6E8A-4147-A177-3AD203B41FA5}">
                      <a16:colId xmlns:a16="http://schemas.microsoft.com/office/drawing/2014/main" val="1705860684"/>
                    </a:ext>
                  </a:extLst>
                </a:gridCol>
                <a:gridCol w="762000">
                  <a:extLst>
                    <a:ext uri="{9D8B030D-6E8A-4147-A177-3AD203B41FA5}">
                      <a16:colId xmlns:a16="http://schemas.microsoft.com/office/drawing/2014/main" val="3919341888"/>
                    </a:ext>
                  </a:extLst>
                </a:gridCol>
              </a:tblGrid>
              <a:tr h="269240">
                <a:tc>
                  <a:txBody>
                    <a:bodyPr/>
                    <a:lstStyle/>
                    <a:p>
                      <a:endParaRPr lang="en-US" sz="1200" dirty="0"/>
                    </a:p>
                  </a:txBody>
                  <a:tcPr/>
                </a:tc>
                <a:tc>
                  <a:txBody>
                    <a:bodyPr/>
                    <a:lstStyle/>
                    <a:p>
                      <a:r>
                        <a:rPr lang="en-US" sz="1200" dirty="0"/>
                        <a:t>Movie 1</a:t>
                      </a:r>
                    </a:p>
                  </a:txBody>
                  <a:tcPr/>
                </a:tc>
                <a:tc>
                  <a:txBody>
                    <a:bodyPr/>
                    <a:lstStyle/>
                    <a:p>
                      <a:r>
                        <a:rPr lang="en-US" sz="1200" dirty="0"/>
                        <a:t>Movie 2</a:t>
                      </a:r>
                    </a:p>
                  </a:txBody>
                  <a:tcPr/>
                </a:tc>
                <a:tc>
                  <a:txBody>
                    <a:bodyPr/>
                    <a:lstStyle/>
                    <a:p>
                      <a:r>
                        <a:rPr lang="en-US" sz="1200" dirty="0"/>
                        <a:t>Movie 3</a:t>
                      </a:r>
                    </a:p>
                  </a:txBody>
                  <a:tcPr/>
                </a:tc>
                <a:tc>
                  <a:txBody>
                    <a:bodyPr/>
                    <a:lstStyle/>
                    <a:p>
                      <a:r>
                        <a:rPr lang="en-US" sz="1200" dirty="0"/>
                        <a:t>Mean</a:t>
                      </a:r>
                    </a:p>
                  </a:txBody>
                  <a:tcPr>
                    <a:solidFill>
                      <a:schemeClr val="accent5">
                        <a:lumMod val="75000"/>
                      </a:schemeClr>
                    </a:solidFill>
                  </a:tcPr>
                </a:tc>
                <a:tc>
                  <a:txBody>
                    <a:bodyPr/>
                    <a:lstStyle/>
                    <a:p>
                      <a:r>
                        <a:rPr lang="en-US" sz="1200" dirty="0"/>
                        <a:t>STD</a:t>
                      </a:r>
                    </a:p>
                  </a:txBody>
                  <a:tcPr>
                    <a:solidFill>
                      <a:schemeClr val="accent5">
                        <a:lumMod val="75000"/>
                      </a:schemeClr>
                    </a:solidFill>
                  </a:tcPr>
                </a:tc>
                <a:extLst>
                  <a:ext uri="{0D108BD9-81ED-4DB2-BD59-A6C34878D82A}">
                    <a16:rowId xmlns:a16="http://schemas.microsoft.com/office/drawing/2014/main" val="10000"/>
                  </a:ext>
                </a:extLst>
              </a:tr>
              <a:tr h="269240">
                <a:tc>
                  <a:txBody>
                    <a:bodyPr/>
                    <a:lstStyle/>
                    <a:p>
                      <a:r>
                        <a:rPr lang="en-US" sz="1200" dirty="0"/>
                        <a:t>User 1</a:t>
                      </a:r>
                    </a:p>
                  </a:txBody>
                  <a:tcPr/>
                </a:tc>
                <a:tc>
                  <a:txBody>
                    <a:bodyPr/>
                    <a:lstStyle/>
                    <a:p>
                      <a:r>
                        <a:rPr lang="en-US" sz="1200" dirty="0"/>
                        <a:t>5</a:t>
                      </a:r>
                    </a:p>
                  </a:txBody>
                  <a:tcPr/>
                </a:tc>
                <a:tc>
                  <a:txBody>
                    <a:bodyPr/>
                    <a:lstStyle/>
                    <a:p>
                      <a:r>
                        <a:rPr lang="en-US" sz="1200" dirty="0"/>
                        <a:t>2</a:t>
                      </a:r>
                    </a:p>
                  </a:txBody>
                  <a:tcPr/>
                </a:tc>
                <a:tc>
                  <a:txBody>
                    <a:bodyPr/>
                    <a:lstStyle/>
                    <a:p>
                      <a:r>
                        <a:rPr lang="en-US" sz="1200" dirty="0"/>
                        <a:t>3</a:t>
                      </a:r>
                    </a:p>
                  </a:txBody>
                  <a:tcPr/>
                </a:tc>
                <a:tc>
                  <a:txBody>
                    <a:bodyPr/>
                    <a:lstStyle/>
                    <a:p>
                      <a:pPr algn="ctr" fontAlgn="b"/>
                      <a:r>
                        <a:rPr lang="en-US" sz="1200" kern="1200" dirty="0">
                          <a:solidFill>
                            <a:schemeClr val="dk1"/>
                          </a:solidFill>
                          <a:latin typeface="+mn-lt"/>
                          <a:ea typeface="+mn-ea"/>
                          <a:cs typeface="+mn-cs"/>
                        </a:rPr>
                        <a:t>3.33</a:t>
                      </a:r>
                    </a:p>
                  </a:txBody>
                  <a:tcPr marL="9525" marR="9525" marT="9525" marB="0" anchor="ctr">
                    <a:solidFill>
                      <a:schemeClr val="accent5">
                        <a:lumMod val="75000"/>
                      </a:schemeClr>
                    </a:solidFill>
                  </a:tcPr>
                </a:tc>
                <a:tc>
                  <a:txBody>
                    <a:bodyPr/>
                    <a:lstStyle/>
                    <a:p>
                      <a:pPr algn="ctr"/>
                      <a:r>
                        <a:rPr lang="en-US" sz="1200" kern="1200" dirty="0">
                          <a:solidFill>
                            <a:schemeClr val="dk1"/>
                          </a:solidFill>
                          <a:latin typeface="+mn-lt"/>
                          <a:ea typeface="+mn-ea"/>
                          <a:cs typeface="+mn-cs"/>
                        </a:rPr>
                        <a:t>1.53</a:t>
                      </a:r>
                    </a:p>
                  </a:txBody>
                  <a:tcPr marL="9525" marR="9525" marT="9525" marB="0" anchor="ctr">
                    <a:solidFill>
                      <a:schemeClr val="accent5">
                        <a:lumMod val="75000"/>
                      </a:schemeClr>
                    </a:solidFill>
                  </a:tcPr>
                </a:tc>
                <a:extLst>
                  <a:ext uri="{0D108BD9-81ED-4DB2-BD59-A6C34878D82A}">
                    <a16:rowId xmlns:a16="http://schemas.microsoft.com/office/drawing/2014/main" val="10001"/>
                  </a:ext>
                </a:extLst>
              </a:tr>
              <a:tr h="269240">
                <a:tc>
                  <a:txBody>
                    <a:bodyPr/>
                    <a:lstStyle/>
                    <a:p>
                      <a:r>
                        <a:rPr lang="en-US" sz="1200" dirty="0"/>
                        <a:t>User 2</a:t>
                      </a:r>
                    </a:p>
                  </a:txBody>
                  <a:tcPr/>
                </a:tc>
                <a:tc>
                  <a:txBody>
                    <a:bodyPr/>
                    <a:lstStyle/>
                    <a:p>
                      <a:r>
                        <a:rPr lang="en-US" sz="1200" dirty="0"/>
                        <a:t>1</a:t>
                      </a:r>
                    </a:p>
                  </a:txBody>
                  <a:tcPr/>
                </a:tc>
                <a:tc>
                  <a:txBody>
                    <a:bodyPr/>
                    <a:lstStyle/>
                    <a:p>
                      <a:r>
                        <a:rPr lang="en-US" sz="1200" dirty="0"/>
                        <a:t>3</a:t>
                      </a:r>
                    </a:p>
                  </a:txBody>
                  <a:tcPr/>
                </a:tc>
                <a:tc>
                  <a:txBody>
                    <a:bodyPr/>
                    <a:lstStyle/>
                    <a:p>
                      <a:r>
                        <a:rPr lang="en-US" sz="1200" dirty="0"/>
                        <a:t>4</a:t>
                      </a:r>
                    </a:p>
                  </a:txBody>
                  <a:tcPr/>
                </a:tc>
                <a:tc>
                  <a:txBody>
                    <a:bodyPr/>
                    <a:lstStyle/>
                    <a:p>
                      <a:pPr algn="ctr" fontAlgn="b"/>
                      <a:r>
                        <a:rPr lang="en-US" sz="1200" kern="1200" dirty="0">
                          <a:solidFill>
                            <a:schemeClr val="dk1"/>
                          </a:solidFill>
                          <a:latin typeface="+mn-lt"/>
                          <a:ea typeface="+mn-ea"/>
                          <a:cs typeface="+mn-cs"/>
                        </a:rPr>
                        <a:t>2.66</a:t>
                      </a:r>
                    </a:p>
                  </a:txBody>
                  <a:tcPr marL="9525" marR="9525" marT="9525" marB="0" anchor="ctr">
                    <a:solidFill>
                      <a:schemeClr val="accent5">
                        <a:lumMod val="75000"/>
                      </a:schemeClr>
                    </a:solidFill>
                  </a:tcPr>
                </a:tc>
                <a:tc>
                  <a:txBody>
                    <a:bodyPr/>
                    <a:lstStyle/>
                    <a:p>
                      <a:pPr algn="ctr"/>
                      <a:r>
                        <a:rPr lang="en-US" sz="1200" kern="1200" dirty="0">
                          <a:solidFill>
                            <a:schemeClr val="dk1"/>
                          </a:solidFill>
                          <a:latin typeface="+mn-lt"/>
                          <a:ea typeface="+mn-ea"/>
                          <a:cs typeface="+mn-cs"/>
                        </a:rPr>
                        <a:t>1.53</a:t>
                      </a:r>
                    </a:p>
                  </a:txBody>
                  <a:tcPr marL="9525" marR="9525" marT="9525" marB="0" anchor="ctr">
                    <a:solidFill>
                      <a:schemeClr val="accent5">
                        <a:lumMod val="75000"/>
                      </a:schemeClr>
                    </a:solidFill>
                  </a:tcPr>
                </a:tc>
                <a:extLst>
                  <a:ext uri="{0D108BD9-81ED-4DB2-BD59-A6C34878D82A}">
                    <a16:rowId xmlns:a16="http://schemas.microsoft.com/office/drawing/2014/main" val="10002"/>
                  </a:ext>
                </a:extLst>
              </a:tr>
            </a:tbl>
          </a:graphicData>
        </a:graphic>
      </p:graphicFrame>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F1E6A531-E170-4D2F-AC5A-CAFE2F1639CE}"/>
                  </a:ext>
                </a:extLst>
              </p:cNvPr>
              <p:cNvSpPr txBox="1"/>
              <p:nvPr/>
            </p:nvSpPr>
            <p:spPr>
              <a:xfrm>
                <a:off x="8132685" y="941896"/>
                <a:ext cx="2500556" cy="69057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m:rPr>
                          <m:sty m:val="p"/>
                        </m:rPr>
                        <a:rPr lang="en-US" b="0" i="0" smtClean="0">
                          <a:latin typeface="Cambria Math" panose="02040503050406030204" pitchFamily="18" charset="0"/>
                        </a:rPr>
                        <m:t>mean</m:t>
                      </m:r>
                      <m:d>
                        <m:dPr>
                          <m:ctrlPr>
                            <a:rPr lang="en-US" b="0" i="1" smtClean="0">
                              <a:latin typeface="Cambria Math" panose="02040503050406030204" pitchFamily="18" charset="0"/>
                            </a:rPr>
                          </m:ctrlPr>
                        </m:dPr>
                        <m:e>
                          <m:r>
                            <a:rPr lang="en-US" b="0" i="1" smtClean="0">
                              <a:latin typeface="Cambria Math" panose="02040503050406030204" pitchFamily="18" charset="0"/>
                            </a:rPr>
                            <m:t>𝑥</m:t>
                          </m:r>
                        </m:e>
                      </m:d>
                      <m:r>
                        <a:rPr lang="en-US" b="0" i="1" smtClean="0">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𝑁</m:t>
                          </m:r>
                        </m:den>
                      </m:f>
                      <m:nary>
                        <m:naryPr>
                          <m:chr m:val="∑"/>
                          <m:limLoc m:val="subSup"/>
                          <m:ctrlPr>
                            <a:rPr lang="en-US" i="1">
                              <a:latin typeface="Cambria Math" panose="02040503050406030204" pitchFamily="18" charset="0"/>
                            </a:rPr>
                          </m:ctrlPr>
                        </m:naryPr>
                        <m:sub>
                          <m:r>
                            <m:rPr>
                              <m:brk m:alnAt="25"/>
                            </m:rPr>
                            <a:rPr lang="en-US" i="1">
                              <a:latin typeface="Cambria Math" panose="02040503050406030204" pitchFamily="18" charset="0"/>
                            </a:rPr>
                            <m:t>𝑗</m:t>
                          </m:r>
                          <m:r>
                            <a:rPr lang="en-US" i="1">
                              <a:latin typeface="Cambria Math" panose="02040503050406030204" pitchFamily="18" charset="0"/>
                            </a:rPr>
                            <m:t>=1</m:t>
                          </m:r>
                        </m:sub>
                        <m:sup>
                          <m:r>
                            <a:rPr lang="en-US" i="1">
                              <a:latin typeface="Cambria Math" panose="02040503050406030204" pitchFamily="18" charset="0"/>
                            </a:rPr>
                            <m:t>𝑁</m:t>
                          </m:r>
                        </m:sup>
                        <m:e>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𝑗</m:t>
                              </m:r>
                            </m:sub>
                          </m:sSub>
                        </m:e>
                      </m:nary>
                    </m:oMath>
                  </m:oMathPara>
                </a14:m>
                <a:endParaRPr lang="en-US" dirty="0"/>
              </a:p>
            </p:txBody>
          </p:sp>
        </mc:Choice>
        <mc:Fallback xmlns="">
          <p:sp>
            <p:nvSpPr>
              <p:cNvPr id="4" name="TextBox 3">
                <a:extLst>
                  <a:ext uri="{FF2B5EF4-FFF2-40B4-BE49-F238E27FC236}">
                    <a16:creationId xmlns:a16="http://schemas.microsoft.com/office/drawing/2014/main" id="{F1E6A531-E170-4D2F-AC5A-CAFE2F1639CE}"/>
                  </a:ext>
                </a:extLst>
              </p:cNvPr>
              <p:cNvSpPr txBox="1">
                <a:spLocks noRot="1" noChangeAspect="1" noMove="1" noResize="1" noEditPoints="1" noAdjustHandles="1" noChangeArrowheads="1" noChangeShapeType="1" noTextEdit="1"/>
              </p:cNvSpPr>
              <p:nvPr/>
            </p:nvSpPr>
            <p:spPr>
              <a:xfrm>
                <a:off x="8132685" y="941896"/>
                <a:ext cx="2500556" cy="690574"/>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B979F7F8-BB6F-41E1-9D1E-AAD4329CE60C}"/>
                  </a:ext>
                </a:extLst>
              </p:cNvPr>
              <p:cNvSpPr txBox="1"/>
              <p:nvPr/>
            </p:nvSpPr>
            <p:spPr>
              <a:xfrm>
                <a:off x="8122328" y="1845830"/>
                <a:ext cx="3633302" cy="9106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m:rPr>
                          <m:sty m:val="p"/>
                        </m:rPr>
                        <a:rPr lang="en-US" b="0" i="0" smtClean="0">
                          <a:latin typeface="Cambria Math" panose="02040503050406030204" pitchFamily="18" charset="0"/>
                        </a:rPr>
                        <m:t>std</m:t>
                      </m:r>
                      <m:d>
                        <m:dPr>
                          <m:ctrlPr>
                            <a:rPr lang="en-US" b="0" i="1" smtClean="0">
                              <a:latin typeface="Cambria Math" panose="02040503050406030204" pitchFamily="18" charset="0"/>
                            </a:rPr>
                          </m:ctrlPr>
                        </m:dPr>
                        <m:e>
                          <m:r>
                            <a:rPr lang="en-US" b="0" i="1" smtClean="0">
                              <a:latin typeface="Cambria Math" panose="02040503050406030204" pitchFamily="18" charset="0"/>
                            </a:rPr>
                            <m:t>𝑥</m:t>
                          </m:r>
                        </m:e>
                      </m:d>
                      <m:r>
                        <a:rPr lang="en-US" b="0" i="1" smtClean="0">
                          <a:latin typeface="Cambria Math" panose="02040503050406030204" pitchFamily="18" charset="0"/>
                        </a:rPr>
                        <m:t>=</m:t>
                      </m:r>
                      <m:rad>
                        <m:radPr>
                          <m:degHide m:val="on"/>
                          <m:ctrlPr>
                            <a:rPr lang="en-US" b="0" i="1" smtClean="0">
                              <a:latin typeface="Cambria Math" panose="02040503050406030204" pitchFamily="18" charset="0"/>
                            </a:rPr>
                          </m:ctrlPr>
                        </m:radPr>
                        <m:deg/>
                        <m:e>
                          <m:f>
                            <m:fPr>
                              <m:ctrlPr>
                                <a:rPr lang="en-US" b="0" i="1" smtClean="0">
                                  <a:latin typeface="Cambria Math" panose="02040503050406030204" pitchFamily="18" charset="0"/>
                                </a:rPr>
                              </m:ctrlPr>
                            </m:fPr>
                            <m:num>
                              <m:nary>
                                <m:naryPr>
                                  <m:chr m:val="∑"/>
                                  <m:limLoc m:val="subSup"/>
                                  <m:ctrlPr>
                                    <a:rPr lang="en-US" b="0" i="1" smtClean="0">
                                      <a:latin typeface="Cambria Math" panose="02040503050406030204" pitchFamily="18" charset="0"/>
                                    </a:rPr>
                                  </m:ctrlPr>
                                </m:naryPr>
                                <m:sub>
                                  <m:r>
                                    <m:rPr>
                                      <m:brk m:alnAt="25"/>
                                    </m:rPr>
                                    <a:rPr lang="en-US" b="0" i="1" smtClean="0">
                                      <a:latin typeface="Cambria Math" panose="02040503050406030204" pitchFamily="18" charset="0"/>
                                    </a:rPr>
                                    <m:t>𝑗</m:t>
                                  </m:r>
                                  <m:r>
                                    <a:rPr lang="en-US" b="0" i="1" smtClean="0">
                                      <a:latin typeface="Cambria Math" panose="02040503050406030204" pitchFamily="18" charset="0"/>
                                    </a:rPr>
                                    <m:t>=1</m:t>
                                  </m:r>
                                </m:sub>
                                <m:sup>
                                  <m:r>
                                    <a:rPr lang="en-US" b="0" i="1" smtClean="0">
                                      <a:latin typeface="Cambria Math" panose="02040503050406030204" pitchFamily="18" charset="0"/>
                                    </a:rPr>
                                    <m:t>𝑁</m:t>
                                  </m:r>
                                </m:sup>
                                <m:e>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𝑗</m:t>
                                              </m:r>
                                            </m:sub>
                                          </m:sSub>
                                          <m:r>
                                            <a:rPr lang="en-US" b="0" i="1" smtClean="0">
                                              <a:latin typeface="Cambria Math" panose="02040503050406030204" pitchFamily="18" charset="0"/>
                                            </a:rPr>
                                            <m:t>−</m:t>
                                          </m:r>
                                          <m:r>
                                            <m:rPr>
                                              <m:sty m:val="p"/>
                                            </m:rPr>
                                            <a:rPr lang="en-US" b="0" i="0" smtClean="0">
                                              <a:latin typeface="Cambria Math" panose="02040503050406030204" pitchFamily="18" charset="0"/>
                                            </a:rPr>
                                            <m:t>mean</m:t>
                                          </m:r>
                                          <m:d>
                                            <m:dPr>
                                              <m:ctrlPr>
                                                <a:rPr lang="en-US" b="0" i="1" smtClean="0">
                                                  <a:latin typeface="Cambria Math" panose="02040503050406030204" pitchFamily="18" charset="0"/>
                                                </a:rPr>
                                              </m:ctrlPr>
                                            </m:dPr>
                                            <m:e>
                                              <m:r>
                                                <a:rPr lang="en-US" b="0" i="1" smtClean="0">
                                                  <a:latin typeface="Cambria Math" panose="02040503050406030204" pitchFamily="18" charset="0"/>
                                                </a:rPr>
                                                <m:t>𝑥</m:t>
                                              </m:r>
                                            </m:e>
                                          </m:d>
                                        </m:e>
                                      </m:d>
                                    </m:e>
                                    <m:sup>
                                      <m:r>
                                        <a:rPr lang="en-US" b="0" i="1" smtClean="0">
                                          <a:latin typeface="Cambria Math" panose="02040503050406030204" pitchFamily="18" charset="0"/>
                                        </a:rPr>
                                        <m:t>2</m:t>
                                      </m:r>
                                    </m:sup>
                                  </m:sSup>
                                </m:e>
                              </m:nary>
                            </m:num>
                            <m:den>
                              <m:r>
                                <a:rPr lang="en-US" b="0" i="1" smtClean="0">
                                  <a:solidFill>
                                    <a:srgbClr val="FF0000"/>
                                  </a:solidFill>
                                  <a:latin typeface="Cambria Math" panose="02040503050406030204" pitchFamily="18" charset="0"/>
                                </a:rPr>
                                <m:t>𝑁</m:t>
                              </m:r>
                            </m:den>
                          </m:f>
                        </m:e>
                      </m:rad>
                    </m:oMath>
                  </m:oMathPara>
                </a14:m>
                <a:endParaRPr lang="en-US" dirty="0"/>
              </a:p>
            </p:txBody>
          </p:sp>
        </mc:Choice>
        <mc:Fallback xmlns="">
          <p:sp>
            <p:nvSpPr>
              <p:cNvPr id="9" name="TextBox 8">
                <a:extLst>
                  <a:ext uri="{FF2B5EF4-FFF2-40B4-BE49-F238E27FC236}">
                    <a16:creationId xmlns:a16="http://schemas.microsoft.com/office/drawing/2014/main" id="{B979F7F8-BB6F-41E1-9D1E-AAD4329CE60C}"/>
                  </a:ext>
                </a:extLst>
              </p:cNvPr>
              <p:cNvSpPr txBox="1">
                <a:spLocks noRot="1" noChangeAspect="1" noMove="1" noResize="1" noEditPoints="1" noAdjustHandles="1" noChangeArrowheads="1" noChangeShapeType="1" noTextEdit="1"/>
              </p:cNvSpPr>
              <p:nvPr/>
            </p:nvSpPr>
            <p:spPr>
              <a:xfrm>
                <a:off x="8122328" y="1845830"/>
                <a:ext cx="3633302" cy="910699"/>
              </a:xfrm>
              <a:prstGeom prst="rect">
                <a:avLst/>
              </a:prstGeom>
              <a:blipFill>
                <a:blip r:embed="rId4"/>
                <a:stretch>
                  <a:fillRect/>
                </a:stretch>
              </a:blipFill>
            </p:spPr>
            <p:txBody>
              <a:bodyPr/>
              <a:lstStyle/>
              <a:p>
                <a:r>
                  <a:rPr lang="en-US">
                    <a:noFill/>
                  </a:rPr>
                  <a:t> </a:t>
                </a:r>
              </a:p>
            </p:txBody>
          </p:sp>
        </mc:Fallback>
      </mc:AlternateContent>
      <p:sp>
        <p:nvSpPr>
          <p:cNvPr id="5" name="TextBox 4">
            <a:extLst>
              <a:ext uri="{FF2B5EF4-FFF2-40B4-BE49-F238E27FC236}">
                <a16:creationId xmlns:a16="http://schemas.microsoft.com/office/drawing/2014/main" id="{80491AF5-9E7A-4828-80CC-5FE93B30E5AA}"/>
              </a:ext>
            </a:extLst>
          </p:cNvPr>
          <p:cNvSpPr txBox="1"/>
          <p:nvPr/>
        </p:nvSpPr>
        <p:spPr>
          <a:xfrm>
            <a:off x="8229600" y="3078359"/>
            <a:ext cx="3903633" cy="646331"/>
          </a:xfrm>
          <a:prstGeom prst="rect">
            <a:avLst/>
          </a:prstGeom>
          <a:noFill/>
        </p:spPr>
        <p:txBody>
          <a:bodyPr wrap="none" rtlCol="0">
            <a:spAutoFit/>
          </a:bodyPr>
          <a:lstStyle/>
          <a:p>
            <a:r>
              <a:rPr lang="en-US" dirty="0"/>
              <a:t>Average “distance” from the mean</a:t>
            </a:r>
          </a:p>
          <a:p>
            <a:r>
              <a:rPr lang="en-US" dirty="0"/>
              <a:t>N may be N-1: population vs sample</a:t>
            </a:r>
          </a:p>
        </p:txBody>
      </p:sp>
    </p:spTree>
    <p:extLst>
      <p:ext uri="{BB962C8B-B14F-4D97-AF65-F5344CB8AC3E}">
        <p14:creationId xmlns:p14="http://schemas.microsoft.com/office/powerpoint/2010/main" val="21666847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9029" name="Rectangle 5"/>
          <p:cNvSpPr>
            <a:spLocks noGrp="1" noChangeArrowheads="1"/>
          </p:cNvSpPr>
          <p:nvPr>
            <p:ph type="title"/>
          </p:nvPr>
        </p:nvSpPr>
        <p:spPr/>
        <p:txBody>
          <a:bodyPr/>
          <a:lstStyle/>
          <a:p>
            <a:r>
              <a:rPr lang="en-US" dirty="0"/>
              <a:t>Numeric Relational Data</a:t>
            </a:r>
          </a:p>
        </p:txBody>
      </p:sp>
      <p:sp>
        <p:nvSpPr>
          <p:cNvPr id="769030" name="Rectangle 6"/>
          <p:cNvSpPr>
            <a:spLocks noGrp="1" noChangeArrowheads="1"/>
          </p:cNvSpPr>
          <p:nvPr>
            <p:ph type="body" idx="1"/>
          </p:nvPr>
        </p:nvSpPr>
        <p:spPr>
          <a:xfrm>
            <a:off x="609600" y="1600200"/>
            <a:ext cx="11125200" cy="3124200"/>
          </a:xfrm>
        </p:spPr>
        <p:txBody>
          <a:bodyPr/>
          <a:lstStyle/>
          <a:p>
            <a:r>
              <a:rPr lang="en-US" sz="2400" dirty="0"/>
              <a:t>If data objects have the same </a:t>
            </a:r>
            <a:r>
              <a:rPr lang="en-US" sz="2400" dirty="0">
                <a:solidFill>
                  <a:srgbClr val="FF0000"/>
                </a:solidFill>
              </a:rPr>
              <a:t>fixed set </a:t>
            </a:r>
            <a:r>
              <a:rPr lang="en-US" sz="2400" dirty="0"/>
              <a:t>of </a:t>
            </a:r>
            <a:r>
              <a:rPr lang="en-US" sz="2400" dirty="0">
                <a:solidFill>
                  <a:schemeClr val="accent6">
                    <a:lumMod val="75000"/>
                  </a:schemeClr>
                </a:solidFill>
              </a:rPr>
              <a:t>numeric attributes</a:t>
            </a:r>
            <a:r>
              <a:rPr lang="en-US" sz="2400" dirty="0"/>
              <a:t>, then the data objects can be thought of as </a:t>
            </a:r>
            <a:r>
              <a:rPr lang="en-US" sz="2400" dirty="0">
                <a:solidFill>
                  <a:srgbClr val="0070C0"/>
                </a:solidFill>
              </a:rPr>
              <a:t>points/vectors</a:t>
            </a:r>
            <a:r>
              <a:rPr lang="en-US" sz="2400" dirty="0"/>
              <a:t> in a multi-dimensional space, where each </a:t>
            </a:r>
            <a:r>
              <a:rPr lang="en-US" sz="2400" dirty="0">
                <a:solidFill>
                  <a:schemeClr val="accent6">
                    <a:lumMod val="75000"/>
                  </a:schemeClr>
                </a:solidFill>
              </a:rPr>
              <a:t>dimension</a:t>
            </a:r>
            <a:r>
              <a:rPr lang="en-US" sz="2400" dirty="0"/>
              <a:t> represents a distinct attribute </a:t>
            </a:r>
          </a:p>
          <a:p>
            <a:pPr lvl="4"/>
            <a:endParaRPr lang="en-US" sz="1800" dirty="0"/>
          </a:p>
          <a:p>
            <a:r>
              <a:rPr lang="en-US" sz="2400" dirty="0"/>
              <a:t>Such data set can be represented by an </a:t>
            </a:r>
            <a:r>
              <a:rPr lang="en-US" sz="2400" dirty="0">
                <a:solidFill>
                  <a:srgbClr val="0070C0"/>
                </a:solidFill>
              </a:rPr>
              <a:t>n-by-d </a:t>
            </a:r>
            <a:r>
              <a:rPr lang="en-US" sz="2400" dirty="0">
                <a:solidFill>
                  <a:srgbClr val="FF0000"/>
                </a:solidFill>
              </a:rPr>
              <a:t>data matrix</a:t>
            </a:r>
            <a:r>
              <a:rPr lang="en-US" sz="2400" dirty="0"/>
              <a:t>, where there are </a:t>
            </a:r>
            <a:r>
              <a:rPr lang="en-US" sz="2400" dirty="0">
                <a:solidFill>
                  <a:srgbClr val="0070C0"/>
                </a:solidFill>
              </a:rPr>
              <a:t>n</a:t>
            </a:r>
            <a:r>
              <a:rPr lang="en-US" sz="2400" dirty="0"/>
              <a:t> rows, one for each object, and </a:t>
            </a:r>
            <a:r>
              <a:rPr lang="en-US" sz="2400" dirty="0">
                <a:solidFill>
                  <a:srgbClr val="0070C0"/>
                </a:solidFill>
              </a:rPr>
              <a:t>d</a:t>
            </a:r>
            <a:r>
              <a:rPr lang="en-US" sz="2400" dirty="0"/>
              <a:t> columns, one for each attribute</a:t>
            </a:r>
          </a:p>
        </p:txBody>
      </p:sp>
      <p:graphicFrame>
        <p:nvGraphicFramePr>
          <p:cNvPr id="2" name="Table 1"/>
          <p:cNvGraphicFramePr>
            <a:graphicFrameLocks noGrp="1"/>
          </p:cNvGraphicFramePr>
          <p:nvPr>
            <p:extLst>
              <p:ext uri="{D42A27DB-BD31-4B8C-83A1-F6EECF244321}">
                <p14:modId xmlns:p14="http://schemas.microsoft.com/office/powerpoint/2010/main" val="261068006"/>
              </p:ext>
            </p:extLst>
          </p:nvPr>
        </p:nvGraphicFramePr>
        <p:xfrm>
          <a:off x="685800" y="4419600"/>
          <a:ext cx="6356348" cy="1711960"/>
        </p:xfrm>
        <a:graphic>
          <a:graphicData uri="http://schemas.openxmlformats.org/drawingml/2006/table">
            <a:tbl>
              <a:tblPr firstRow="1" firstCol="1" bandRow="1">
                <a:tableStyleId>{073A0DAA-6AF3-43AB-8588-CEC1D06C72B9}</a:tableStyleId>
              </a:tblPr>
              <a:tblGrid>
                <a:gridCol w="1143000">
                  <a:extLst>
                    <a:ext uri="{9D8B030D-6E8A-4147-A177-3AD203B41FA5}">
                      <a16:colId xmlns:a16="http://schemas.microsoft.com/office/drawing/2014/main" val="1889086809"/>
                    </a:ext>
                  </a:extLst>
                </a:gridCol>
                <a:gridCol w="2035174">
                  <a:extLst>
                    <a:ext uri="{9D8B030D-6E8A-4147-A177-3AD203B41FA5}">
                      <a16:colId xmlns:a16="http://schemas.microsoft.com/office/drawing/2014/main" val="20000"/>
                    </a:ext>
                  </a:extLst>
                </a:gridCol>
                <a:gridCol w="1589087">
                  <a:extLst>
                    <a:ext uri="{9D8B030D-6E8A-4147-A177-3AD203B41FA5}">
                      <a16:colId xmlns:a16="http://schemas.microsoft.com/office/drawing/2014/main" val="20001"/>
                    </a:ext>
                  </a:extLst>
                </a:gridCol>
                <a:gridCol w="1589087">
                  <a:extLst>
                    <a:ext uri="{9D8B030D-6E8A-4147-A177-3AD203B41FA5}">
                      <a16:colId xmlns:a16="http://schemas.microsoft.com/office/drawing/2014/main" val="20002"/>
                    </a:ext>
                  </a:extLst>
                </a:gridCol>
              </a:tblGrid>
              <a:tr h="427990">
                <a:tc>
                  <a:txBody>
                    <a:bodyPr/>
                    <a:lstStyle/>
                    <a:p>
                      <a:pPr algn="ctr"/>
                      <a:endParaRPr lang="en-US" sz="2000" dirty="0"/>
                    </a:p>
                  </a:txBody>
                  <a:tcPr/>
                </a:tc>
                <a:tc>
                  <a:txBody>
                    <a:bodyPr/>
                    <a:lstStyle/>
                    <a:p>
                      <a:pPr algn="ctr"/>
                      <a:r>
                        <a:rPr lang="en-US" sz="2000" dirty="0"/>
                        <a:t>Temperature</a:t>
                      </a:r>
                    </a:p>
                  </a:txBody>
                  <a:tcPr/>
                </a:tc>
                <a:tc>
                  <a:txBody>
                    <a:bodyPr/>
                    <a:lstStyle/>
                    <a:p>
                      <a:pPr algn="ctr"/>
                      <a:r>
                        <a:rPr lang="en-US" sz="2000" dirty="0"/>
                        <a:t>Humidity</a:t>
                      </a:r>
                    </a:p>
                  </a:txBody>
                  <a:tcPr/>
                </a:tc>
                <a:tc>
                  <a:txBody>
                    <a:bodyPr/>
                    <a:lstStyle/>
                    <a:p>
                      <a:pPr algn="ctr"/>
                      <a:r>
                        <a:rPr lang="en-US" sz="2000" dirty="0"/>
                        <a:t>Pressure</a:t>
                      </a:r>
                    </a:p>
                  </a:txBody>
                  <a:tcPr/>
                </a:tc>
                <a:extLst>
                  <a:ext uri="{0D108BD9-81ED-4DB2-BD59-A6C34878D82A}">
                    <a16:rowId xmlns:a16="http://schemas.microsoft.com/office/drawing/2014/main" val="10000"/>
                  </a:ext>
                </a:extLst>
              </a:tr>
              <a:tr h="427990">
                <a:tc>
                  <a:txBody>
                    <a:bodyPr/>
                    <a:lstStyle/>
                    <a:p>
                      <a:pPr algn="ctr"/>
                      <a:r>
                        <a:rPr lang="en-US" sz="2000" dirty="0"/>
                        <a:t>O1</a:t>
                      </a:r>
                    </a:p>
                  </a:txBody>
                  <a:tcPr/>
                </a:tc>
                <a:tc>
                  <a:txBody>
                    <a:bodyPr/>
                    <a:lstStyle/>
                    <a:p>
                      <a:pPr algn="ctr"/>
                      <a:r>
                        <a:rPr lang="en-US" sz="2000" dirty="0"/>
                        <a:t>30</a:t>
                      </a:r>
                    </a:p>
                  </a:txBody>
                  <a:tcPr/>
                </a:tc>
                <a:tc>
                  <a:txBody>
                    <a:bodyPr/>
                    <a:lstStyle/>
                    <a:p>
                      <a:pPr algn="ctr"/>
                      <a:r>
                        <a:rPr lang="en-US" sz="2000" dirty="0"/>
                        <a:t>0.8</a:t>
                      </a:r>
                    </a:p>
                  </a:txBody>
                  <a:tcPr/>
                </a:tc>
                <a:tc>
                  <a:txBody>
                    <a:bodyPr/>
                    <a:lstStyle/>
                    <a:p>
                      <a:pPr algn="ctr"/>
                      <a:r>
                        <a:rPr lang="en-US" sz="2000" dirty="0"/>
                        <a:t>90</a:t>
                      </a:r>
                    </a:p>
                  </a:txBody>
                  <a:tcPr/>
                </a:tc>
                <a:extLst>
                  <a:ext uri="{0D108BD9-81ED-4DB2-BD59-A6C34878D82A}">
                    <a16:rowId xmlns:a16="http://schemas.microsoft.com/office/drawing/2014/main" val="10001"/>
                  </a:ext>
                </a:extLst>
              </a:tr>
              <a:tr h="427990">
                <a:tc>
                  <a:txBody>
                    <a:bodyPr/>
                    <a:lstStyle/>
                    <a:p>
                      <a:pPr algn="ctr"/>
                      <a:r>
                        <a:rPr lang="en-US" sz="2000" dirty="0"/>
                        <a:t>O2</a:t>
                      </a:r>
                    </a:p>
                  </a:txBody>
                  <a:tcPr/>
                </a:tc>
                <a:tc>
                  <a:txBody>
                    <a:bodyPr/>
                    <a:lstStyle/>
                    <a:p>
                      <a:pPr algn="ctr"/>
                      <a:r>
                        <a:rPr lang="en-US" sz="2000" dirty="0"/>
                        <a:t>32</a:t>
                      </a:r>
                    </a:p>
                  </a:txBody>
                  <a:tcPr/>
                </a:tc>
                <a:tc>
                  <a:txBody>
                    <a:bodyPr/>
                    <a:lstStyle/>
                    <a:p>
                      <a:pPr algn="ctr"/>
                      <a:r>
                        <a:rPr lang="en-US" sz="2000" dirty="0"/>
                        <a:t>0.5</a:t>
                      </a:r>
                    </a:p>
                  </a:txBody>
                  <a:tcPr/>
                </a:tc>
                <a:tc>
                  <a:txBody>
                    <a:bodyPr/>
                    <a:lstStyle/>
                    <a:p>
                      <a:pPr algn="ctr"/>
                      <a:r>
                        <a:rPr lang="en-US" sz="2000" dirty="0"/>
                        <a:t>80</a:t>
                      </a:r>
                    </a:p>
                  </a:txBody>
                  <a:tcPr/>
                </a:tc>
                <a:extLst>
                  <a:ext uri="{0D108BD9-81ED-4DB2-BD59-A6C34878D82A}">
                    <a16:rowId xmlns:a16="http://schemas.microsoft.com/office/drawing/2014/main" val="10002"/>
                  </a:ext>
                </a:extLst>
              </a:tr>
              <a:tr h="427990">
                <a:tc>
                  <a:txBody>
                    <a:bodyPr/>
                    <a:lstStyle/>
                    <a:p>
                      <a:pPr algn="ctr"/>
                      <a:r>
                        <a:rPr lang="en-US" sz="2000" dirty="0"/>
                        <a:t>O3</a:t>
                      </a:r>
                    </a:p>
                  </a:txBody>
                  <a:tcPr/>
                </a:tc>
                <a:tc>
                  <a:txBody>
                    <a:bodyPr/>
                    <a:lstStyle/>
                    <a:p>
                      <a:pPr algn="ctr"/>
                      <a:r>
                        <a:rPr lang="en-US" sz="2000" dirty="0"/>
                        <a:t>24</a:t>
                      </a:r>
                    </a:p>
                  </a:txBody>
                  <a:tcPr/>
                </a:tc>
                <a:tc>
                  <a:txBody>
                    <a:bodyPr/>
                    <a:lstStyle/>
                    <a:p>
                      <a:pPr algn="ctr"/>
                      <a:r>
                        <a:rPr lang="en-US" sz="2000" dirty="0"/>
                        <a:t>0.3</a:t>
                      </a:r>
                    </a:p>
                  </a:txBody>
                  <a:tcPr/>
                </a:tc>
                <a:tc>
                  <a:txBody>
                    <a:bodyPr/>
                    <a:lstStyle/>
                    <a:p>
                      <a:pPr algn="ctr"/>
                      <a:r>
                        <a:rPr lang="en-US" sz="2000" dirty="0"/>
                        <a:t>95</a:t>
                      </a:r>
                    </a:p>
                  </a:txBody>
                  <a:tcPr/>
                </a:tc>
                <a:extLst>
                  <a:ext uri="{0D108BD9-81ED-4DB2-BD59-A6C34878D82A}">
                    <a16:rowId xmlns:a16="http://schemas.microsoft.com/office/drawing/2014/main" val="10003"/>
                  </a:ext>
                </a:extLst>
              </a:tr>
            </a:tbl>
          </a:graphicData>
        </a:graphic>
      </p:graphicFrame>
      <p:graphicFrame>
        <p:nvGraphicFramePr>
          <p:cNvPr id="3" name="Table 3">
            <a:extLst>
              <a:ext uri="{FF2B5EF4-FFF2-40B4-BE49-F238E27FC236}">
                <a16:creationId xmlns:a16="http://schemas.microsoft.com/office/drawing/2014/main" id="{20664436-778C-482A-B047-F7CE66AB6B6D}"/>
              </a:ext>
            </a:extLst>
          </p:cNvPr>
          <p:cNvGraphicFramePr>
            <a:graphicFrameLocks noGrp="1"/>
          </p:cNvGraphicFramePr>
          <p:nvPr>
            <p:extLst>
              <p:ext uri="{D42A27DB-BD31-4B8C-83A1-F6EECF244321}">
                <p14:modId xmlns:p14="http://schemas.microsoft.com/office/powerpoint/2010/main" val="193563499"/>
              </p:ext>
            </p:extLst>
          </p:nvPr>
        </p:nvGraphicFramePr>
        <p:xfrm>
          <a:off x="8153400" y="4263813"/>
          <a:ext cx="2362200" cy="2136987"/>
        </p:xfrm>
        <a:graphic>
          <a:graphicData uri="http://schemas.openxmlformats.org/drawingml/2006/table">
            <a:tbl>
              <a:tblPr firstRow="1" bandRow="1">
                <a:tableStyleId>{5940675A-B579-460E-94D1-54222C63F5DA}</a:tableStyleId>
              </a:tblPr>
              <a:tblGrid>
                <a:gridCol w="787400">
                  <a:extLst>
                    <a:ext uri="{9D8B030D-6E8A-4147-A177-3AD203B41FA5}">
                      <a16:colId xmlns:a16="http://schemas.microsoft.com/office/drawing/2014/main" val="446364180"/>
                    </a:ext>
                  </a:extLst>
                </a:gridCol>
                <a:gridCol w="787400">
                  <a:extLst>
                    <a:ext uri="{9D8B030D-6E8A-4147-A177-3AD203B41FA5}">
                      <a16:colId xmlns:a16="http://schemas.microsoft.com/office/drawing/2014/main" val="3083200103"/>
                    </a:ext>
                  </a:extLst>
                </a:gridCol>
                <a:gridCol w="787400">
                  <a:extLst>
                    <a:ext uri="{9D8B030D-6E8A-4147-A177-3AD203B41FA5}">
                      <a16:colId xmlns:a16="http://schemas.microsoft.com/office/drawing/2014/main" val="1650718660"/>
                    </a:ext>
                  </a:extLst>
                </a:gridCol>
              </a:tblGrid>
              <a:tr h="712329">
                <a:tc>
                  <a:txBody>
                    <a:bodyPr/>
                    <a:lstStyle/>
                    <a:p>
                      <a:pPr algn="ctr"/>
                      <a:r>
                        <a:rPr lang="en-US" dirty="0"/>
                        <a:t>30</a:t>
                      </a:r>
                    </a:p>
                  </a:txBody>
                  <a:tcPr anchor="ctr"/>
                </a:tc>
                <a:tc>
                  <a:txBody>
                    <a:bodyPr/>
                    <a:lstStyle/>
                    <a:p>
                      <a:pPr algn="ctr"/>
                      <a:r>
                        <a:rPr lang="en-US" dirty="0"/>
                        <a:t>0.8</a:t>
                      </a:r>
                    </a:p>
                  </a:txBody>
                  <a:tcPr anchor="ctr"/>
                </a:tc>
                <a:tc>
                  <a:txBody>
                    <a:bodyPr/>
                    <a:lstStyle/>
                    <a:p>
                      <a:pPr algn="ctr"/>
                      <a:r>
                        <a:rPr lang="en-US" dirty="0"/>
                        <a:t>90</a:t>
                      </a:r>
                    </a:p>
                  </a:txBody>
                  <a:tcPr anchor="ctr"/>
                </a:tc>
                <a:extLst>
                  <a:ext uri="{0D108BD9-81ED-4DB2-BD59-A6C34878D82A}">
                    <a16:rowId xmlns:a16="http://schemas.microsoft.com/office/drawing/2014/main" val="288847589"/>
                  </a:ext>
                </a:extLst>
              </a:tr>
              <a:tr h="712329">
                <a:tc>
                  <a:txBody>
                    <a:bodyPr/>
                    <a:lstStyle/>
                    <a:p>
                      <a:pPr algn="ctr"/>
                      <a:r>
                        <a:rPr lang="en-US" dirty="0"/>
                        <a:t>32</a:t>
                      </a:r>
                    </a:p>
                  </a:txBody>
                  <a:tcPr anchor="ctr"/>
                </a:tc>
                <a:tc>
                  <a:txBody>
                    <a:bodyPr/>
                    <a:lstStyle/>
                    <a:p>
                      <a:pPr algn="ctr"/>
                      <a:r>
                        <a:rPr lang="en-US" dirty="0"/>
                        <a:t>0.5</a:t>
                      </a:r>
                    </a:p>
                  </a:txBody>
                  <a:tcPr anchor="ctr"/>
                </a:tc>
                <a:tc>
                  <a:txBody>
                    <a:bodyPr/>
                    <a:lstStyle/>
                    <a:p>
                      <a:pPr algn="ctr"/>
                      <a:r>
                        <a:rPr lang="en-US" dirty="0"/>
                        <a:t>80</a:t>
                      </a:r>
                    </a:p>
                  </a:txBody>
                  <a:tcPr anchor="ctr"/>
                </a:tc>
                <a:extLst>
                  <a:ext uri="{0D108BD9-81ED-4DB2-BD59-A6C34878D82A}">
                    <a16:rowId xmlns:a16="http://schemas.microsoft.com/office/drawing/2014/main" val="3860955994"/>
                  </a:ext>
                </a:extLst>
              </a:tr>
              <a:tr h="712329">
                <a:tc>
                  <a:txBody>
                    <a:bodyPr/>
                    <a:lstStyle/>
                    <a:p>
                      <a:pPr algn="ctr"/>
                      <a:r>
                        <a:rPr lang="en-US" dirty="0"/>
                        <a:t>24</a:t>
                      </a:r>
                    </a:p>
                  </a:txBody>
                  <a:tcPr anchor="ctr"/>
                </a:tc>
                <a:tc>
                  <a:txBody>
                    <a:bodyPr/>
                    <a:lstStyle/>
                    <a:p>
                      <a:pPr algn="ctr"/>
                      <a:r>
                        <a:rPr lang="en-US" dirty="0"/>
                        <a:t>0.3</a:t>
                      </a:r>
                    </a:p>
                  </a:txBody>
                  <a:tcPr anchor="ctr"/>
                </a:tc>
                <a:tc>
                  <a:txBody>
                    <a:bodyPr/>
                    <a:lstStyle/>
                    <a:p>
                      <a:pPr algn="ctr"/>
                      <a:r>
                        <a:rPr lang="en-US" dirty="0"/>
                        <a:t>95</a:t>
                      </a:r>
                    </a:p>
                  </a:txBody>
                  <a:tcPr anchor="ctr"/>
                </a:tc>
                <a:extLst>
                  <a:ext uri="{0D108BD9-81ED-4DB2-BD59-A6C34878D82A}">
                    <a16:rowId xmlns:a16="http://schemas.microsoft.com/office/drawing/2014/main" val="4034611261"/>
                  </a:ext>
                </a:extLst>
              </a:tr>
            </a:tbl>
          </a:graphicData>
        </a:graphic>
      </p:graphicFrame>
    </p:spTree>
    <p:extLst>
      <p:ext uri="{BB962C8B-B14F-4D97-AF65-F5344CB8AC3E}">
        <p14:creationId xmlns:p14="http://schemas.microsoft.com/office/powerpoint/2010/main" val="2580722506"/>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Row Normalization</a:t>
            </a:r>
          </a:p>
        </p:txBody>
      </p:sp>
      <p:sp>
        <p:nvSpPr>
          <p:cNvPr id="3" name="Content Placeholder 2"/>
          <p:cNvSpPr>
            <a:spLocks noGrp="1"/>
          </p:cNvSpPr>
          <p:nvPr>
            <p:ph idx="1"/>
          </p:nvPr>
        </p:nvSpPr>
        <p:spPr/>
        <p:txBody>
          <a:bodyPr>
            <a:normAutofit/>
          </a:bodyPr>
          <a:lstStyle/>
          <a:p>
            <a:r>
              <a:rPr lang="en-US" dirty="0"/>
              <a:t>What if we want to transform the scores into </a:t>
            </a:r>
            <a:r>
              <a:rPr lang="en-US" dirty="0">
                <a:solidFill>
                  <a:srgbClr val="0070C0"/>
                </a:solidFill>
              </a:rPr>
              <a:t>probabilities</a:t>
            </a:r>
            <a:r>
              <a:rPr lang="en-US" dirty="0"/>
              <a:t>?</a:t>
            </a:r>
          </a:p>
          <a:p>
            <a:pPr lvl="1"/>
            <a:r>
              <a:rPr lang="en-US" dirty="0"/>
              <a:t>E.g., probability that the user will visit the restaurant again</a:t>
            </a:r>
          </a:p>
          <a:p>
            <a:pPr lvl="1"/>
            <a:r>
              <a:rPr lang="en-US" dirty="0"/>
              <a:t>Different from “probability that the user will select one among the three”</a:t>
            </a:r>
          </a:p>
          <a:p>
            <a:r>
              <a:rPr lang="en-US" dirty="0"/>
              <a:t>One idea: Normalize by the max score:</a:t>
            </a:r>
          </a:p>
          <a:p>
            <a:endParaRPr lang="en-US" dirty="0"/>
          </a:p>
          <a:p>
            <a:endParaRPr lang="en-US" dirty="0"/>
          </a:p>
          <a:p>
            <a:endParaRPr lang="en-US" dirty="0"/>
          </a:p>
          <a:p>
            <a:r>
              <a:rPr lang="en-US" dirty="0"/>
              <a:t>Problem with that?</a:t>
            </a:r>
          </a:p>
          <a:p>
            <a:pPr lvl="1"/>
            <a:r>
              <a:rPr lang="en-US" dirty="0"/>
              <a:t>We have probability 1, too strong</a:t>
            </a:r>
          </a:p>
          <a:p>
            <a:pPr lvl="1"/>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1413911546"/>
              </p:ext>
            </p:extLst>
          </p:nvPr>
        </p:nvGraphicFramePr>
        <p:xfrm>
          <a:off x="2362200" y="3657600"/>
          <a:ext cx="6477000" cy="1112520"/>
        </p:xfrm>
        <a:graphic>
          <a:graphicData uri="http://schemas.openxmlformats.org/drawingml/2006/table">
            <a:tbl>
              <a:tblPr firstRow="1" firstCol="1" bandRow="1">
                <a:tableStyleId>{5C22544A-7EE6-4342-B048-85BDC9FD1C3A}</a:tableStyleId>
              </a:tblPr>
              <a:tblGrid>
                <a:gridCol w="1619250">
                  <a:extLst>
                    <a:ext uri="{9D8B030D-6E8A-4147-A177-3AD203B41FA5}">
                      <a16:colId xmlns:a16="http://schemas.microsoft.com/office/drawing/2014/main" val="20000"/>
                    </a:ext>
                  </a:extLst>
                </a:gridCol>
                <a:gridCol w="1619250">
                  <a:extLst>
                    <a:ext uri="{9D8B030D-6E8A-4147-A177-3AD203B41FA5}">
                      <a16:colId xmlns:a16="http://schemas.microsoft.com/office/drawing/2014/main" val="20001"/>
                    </a:ext>
                  </a:extLst>
                </a:gridCol>
                <a:gridCol w="1619250">
                  <a:extLst>
                    <a:ext uri="{9D8B030D-6E8A-4147-A177-3AD203B41FA5}">
                      <a16:colId xmlns:a16="http://schemas.microsoft.com/office/drawing/2014/main" val="20002"/>
                    </a:ext>
                  </a:extLst>
                </a:gridCol>
                <a:gridCol w="1619250">
                  <a:extLst>
                    <a:ext uri="{9D8B030D-6E8A-4147-A177-3AD203B41FA5}">
                      <a16:colId xmlns:a16="http://schemas.microsoft.com/office/drawing/2014/main" val="20003"/>
                    </a:ext>
                  </a:extLst>
                </a:gridCol>
              </a:tblGrid>
              <a:tr h="370840">
                <a:tc>
                  <a:txBody>
                    <a:bodyPr/>
                    <a:lstStyle/>
                    <a:p>
                      <a:endParaRPr lang="en-US" dirty="0"/>
                    </a:p>
                  </a:txBody>
                  <a:tcPr/>
                </a:tc>
                <a:tc>
                  <a:txBody>
                    <a:bodyPr/>
                    <a:lstStyle/>
                    <a:p>
                      <a:r>
                        <a:rPr lang="en-US" dirty="0"/>
                        <a:t>Restaurant 1</a:t>
                      </a:r>
                    </a:p>
                  </a:txBody>
                  <a:tcPr/>
                </a:tc>
                <a:tc>
                  <a:txBody>
                    <a:bodyPr/>
                    <a:lstStyle/>
                    <a:p>
                      <a:r>
                        <a:rPr lang="en-US" dirty="0"/>
                        <a:t>Restaurant 2</a:t>
                      </a:r>
                    </a:p>
                  </a:txBody>
                  <a:tcPr/>
                </a:tc>
                <a:tc>
                  <a:txBody>
                    <a:bodyPr/>
                    <a:lstStyle/>
                    <a:p>
                      <a:r>
                        <a:rPr lang="en-US" dirty="0"/>
                        <a:t>Restaurant 3</a:t>
                      </a:r>
                    </a:p>
                  </a:txBody>
                  <a:tcPr/>
                </a:tc>
                <a:extLst>
                  <a:ext uri="{0D108BD9-81ED-4DB2-BD59-A6C34878D82A}">
                    <a16:rowId xmlns:a16="http://schemas.microsoft.com/office/drawing/2014/main" val="10000"/>
                  </a:ext>
                </a:extLst>
              </a:tr>
              <a:tr h="370840">
                <a:tc>
                  <a:txBody>
                    <a:bodyPr/>
                    <a:lstStyle/>
                    <a:p>
                      <a:r>
                        <a:rPr lang="en-US" dirty="0"/>
                        <a:t>User 1</a:t>
                      </a:r>
                    </a:p>
                  </a:txBody>
                  <a:tcPr/>
                </a:tc>
                <a:tc>
                  <a:txBody>
                    <a:bodyPr/>
                    <a:lstStyle/>
                    <a:p>
                      <a:pPr algn="ctr" fontAlgn="b"/>
                      <a:r>
                        <a:rPr lang="en-US" sz="1800" kern="1200" dirty="0">
                          <a:solidFill>
                            <a:schemeClr val="dk1"/>
                          </a:solidFill>
                          <a:latin typeface="+mn-lt"/>
                          <a:ea typeface="+mn-ea"/>
                          <a:cs typeface="+mn-cs"/>
                        </a:rPr>
                        <a:t>1</a:t>
                      </a:r>
                    </a:p>
                  </a:txBody>
                  <a:tcPr marL="9525" marR="9525" marT="9525" marB="0" anchor="ctr"/>
                </a:tc>
                <a:tc>
                  <a:txBody>
                    <a:bodyPr/>
                    <a:lstStyle/>
                    <a:p>
                      <a:pPr algn="ctr" fontAlgn="b"/>
                      <a:r>
                        <a:rPr lang="en-US" sz="1800" kern="1200" dirty="0">
                          <a:solidFill>
                            <a:schemeClr val="dk1"/>
                          </a:solidFill>
                          <a:latin typeface="+mn-lt"/>
                          <a:ea typeface="+mn-ea"/>
                          <a:cs typeface="+mn-cs"/>
                        </a:rPr>
                        <a:t>0.4</a:t>
                      </a:r>
                    </a:p>
                  </a:txBody>
                  <a:tcPr marL="9525" marR="9525" marT="9525" marB="0" anchor="ctr"/>
                </a:tc>
                <a:tc>
                  <a:txBody>
                    <a:bodyPr/>
                    <a:lstStyle/>
                    <a:p>
                      <a:pPr algn="ctr" fontAlgn="b"/>
                      <a:r>
                        <a:rPr lang="en-US" sz="1800" kern="1200" dirty="0">
                          <a:solidFill>
                            <a:schemeClr val="dk1"/>
                          </a:solidFill>
                          <a:latin typeface="+mn-lt"/>
                          <a:ea typeface="+mn-ea"/>
                          <a:cs typeface="+mn-cs"/>
                        </a:rPr>
                        <a:t>0.6</a:t>
                      </a:r>
                    </a:p>
                  </a:txBody>
                  <a:tcPr marL="9525" marR="9525" marT="9525" marB="0" anchor="ctr"/>
                </a:tc>
                <a:extLst>
                  <a:ext uri="{0D108BD9-81ED-4DB2-BD59-A6C34878D82A}">
                    <a16:rowId xmlns:a16="http://schemas.microsoft.com/office/drawing/2014/main" val="10001"/>
                  </a:ext>
                </a:extLst>
              </a:tr>
              <a:tr h="370840">
                <a:tc>
                  <a:txBody>
                    <a:bodyPr/>
                    <a:lstStyle/>
                    <a:p>
                      <a:r>
                        <a:rPr lang="en-US" dirty="0"/>
                        <a:t>User 2</a:t>
                      </a:r>
                    </a:p>
                  </a:txBody>
                  <a:tcPr/>
                </a:tc>
                <a:tc>
                  <a:txBody>
                    <a:bodyPr/>
                    <a:lstStyle/>
                    <a:p>
                      <a:pPr algn="ctr" fontAlgn="b"/>
                      <a:r>
                        <a:rPr lang="en-US" sz="1800" kern="1200" dirty="0">
                          <a:solidFill>
                            <a:schemeClr val="dk1"/>
                          </a:solidFill>
                          <a:latin typeface="+mn-lt"/>
                          <a:ea typeface="+mn-ea"/>
                          <a:cs typeface="+mn-cs"/>
                        </a:rPr>
                        <a:t>0.25</a:t>
                      </a:r>
                    </a:p>
                  </a:txBody>
                  <a:tcPr marL="9525" marR="9525" marT="9525" marB="0" anchor="ctr"/>
                </a:tc>
                <a:tc>
                  <a:txBody>
                    <a:bodyPr/>
                    <a:lstStyle/>
                    <a:p>
                      <a:pPr algn="ctr" fontAlgn="b"/>
                      <a:r>
                        <a:rPr lang="en-US" sz="1800" kern="1200" dirty="0">
                          <a:solidFill>
                            <a:schemeClr val="dk1"/>
                          </a:solidFill>
                          <a:latin typeface="+mn-lt"/>
                          <a:ea typeface="+mn-ea"/>
                          <a:cs typeface="+mn-cs"/>
                        </a:rPr>
                        <a:t>0.75</a:t>
                      </a:r>
                    </a:p>
                  </a:txBody>
                  <a:tcPr marL="9525" marR="9525" marT="9525" marB="0" anchor="ctr"/>
                </a:tc>
                <a:tc>
                  <a:txBody>
                    <a:bodyPr/>
                    <a:lstStyle/>
                    <a:p>
                      <a:pPr algn="ctr" fontAlgn="b"/>
                      <a:r>
                        <a:rPr lang="en-US" sz="1800" kern="1200" dirty="0">
                          <a:solidFill>
                            <a:schemeClr val="dk1"/>
                          </a:solidFill>
                          <a:latin typeface="+mn-lt"/>
                          <a:ea typeface="+mn-ea"/>
                          <a:cs typeface="+mn-cs"/>
                        </a:rPr>
                        <a:t>1</a:t>
                      </a:r>
                    </a:p>
                  </a:txBody>
                  <a:tcPr marL="9525" marR="9525" marT="9525" marB="0" anchor="ctr"/>
                </a:tc>
                <a:extLst>
                  <a:ext uri="{0D108BD9-81ED-4DB2-BD59-A6C34878D82A}">
                    <a16:rowId xmlns:a16="http://schemas.microsoft.com/office/drawing/2014/main" val="10002"/>
                  </a:ext>
                </a:extLst>
              </a:tr>
            </a:tbl>
          </a:graphicData>
        </a:graphic>
      </p:graphicFrame>
      <p:graphicFrame>
        <p:nvGraphicFramePr>
          <p:cNvPr id="7" name="Table 6"/>
          <p:cNvGraphicFramePr>
            <a:graphicFrameLocks noGrp="1"/>
          </p:cNvGraphicFramePr>
          <p:nvPr/>
        </p:nvGraphicFramePr>
        <p:xfrm>
          <a:off x="6858000" y="5913120"/>
          <a:ext cx="4724400" cy="822960"/>
        </p:xfrm>
        <a:graphic>
          <a:graphicData uri="http://schemas.openxmlformats.org/drawingml/2006/table">
            <a:tbl>
              <a:tblPr firstRow="1" firstCol="1" bandRow="1">
                <a:tableStyleId>{073A0DAA-6AF3-43AB-8588-CEC1D06C72B9}</a:tableStyleId>
              </a:tblPr>
              <a:tblGrid>
                <a:gridCol w="1181100">
                  <a:extLst>
                    <a:ext uri="{9D8B030D-6E8A-4147-A177-3AD203B41FA5}">
                      <a16:colId xmlns:a16="http://schemas.microsoft.com/office/drawing/2014/main" val="20000"/>
                    </a:ext>
                  </a:extLst>
                </a:gridCol>
                <a:gridCol w="1181100">
                  <a:extLst>
                    <a:ext uri="{9D8B030D-6E8A-4147-A177-3AD203B41FA5}">
                      <a16:colId xmlns:a16="http://schemas.microsoft.com/office/drawing/2014/main" val="20001"/>
                    </a:ext>
                  </a:extLst>
                </a:gridCol>
                <a:gridCol w="1181100">
                  <a:extLst>
                    <a:ext uri="{9D8B030D-6E8A-4147-A177-3AD203B41FA5}">
                      <a16:colId xmlns:a16="http://schemas.microsoft.com/office/drawing/2014/main" val="20002"/>
                    </a:ext>
                  </a:extLst>
                </a:gridCol>
                <a:gridCol w="1181100">
                  <a:extLst>
                    <a:ext uri="{9D8B030D-6E8A-4147-A177-3AD203B41FA5}">
                      <a16:colId xmlns:a16="http://schemas.microsoft.com/office/drawing/2014/main" val="20003"/>
                    </a:ext>
                  </a:extLst>
                </a:gridCol>
              </a:tblGrid>
              <a:tr h="269240">
                <a:tc>
                  <a:txBody>
                    <a:bodyPr/>
                    <a:lstStyle/>
                    <a:p>
                      <a:endParaRPr lang="en-US" sz="1200" dirty="0"/>
                    </a:p>
                  </a:txBody>
                  <a:tcPr/>
                </a:tc>
                <a:tc>
                  <a:txBody>
                    <a:bodyPr/>
                    <a:lstStyle/>
                    <a:p>
                      <a:r>
                        <a:rPr lang="en-US" sz="1200" dirty="0"/>
                        <a:t>Restaurant 1</a:t>
                      </a:r>
                    </a:p>
                  </a:txBody>
                  <a:tcPr/>
                </a:tc>
                <a:tc>
                  <a:txBody>
                    <a:bodyPr/>
                    <a:lstStyle/>
                    <a:p>
                      <a:r>
                        <a:rPr lang="en-US" sz="1200" dirty="0"/>
                        <a:t>Restaurant 2</a:t>
                      </a:r>
                    </a:p>
                  </a:txBody>
                  <a:tcPr/>
                </a:tc>
                <a:tc>
                  <a:txBody>
                    <a:bodyPr/>
                    <a:lstStyle/>
                    <a:p>
                      <a:r>
                        <a:rPr lang="en-US" sz="1200" dirty="0"/>
                        <a:t>Restaurant 3</a:t>
                      </a:r>
                    </a:p>
                  </a:txBody>
                  <a:tcPr/>
                </a:tc>
                <a:extLst>
                  <a:ext uri="{0D108BD9-81ED-4DB2-BD59-A6C34878D82A}">
                    <a16:rowId xmlns:a16="http://schemas.microsoft.com/office/drawing/2014/main" val="10000"/>
                  </a:ext>
                </a:extLst>
              </a:tr>
              <a:tr h="269240">
                <a:tc>
                  <a:txBody>
                    <a:bodyPr/>
                    <a:lstStyle/>
                    <a:p>
                      <a:r>
                        <a:rPr lang="en-US" sz="1200" dirty="0"/>
                        <a:t>User 1</a:t>
                      </a:r>
                    </a:p>
                  </a:txBody>
                  <a:tcPr/>
                </a:tc>
                <a:tc>
                  <a:txBody>
                    <a:bodyPr/>
                    <a:lstStyle/>
                    <a:p>
                      <a:pPr algn="ctr"/>
                      <a:r>
                        <a:rPr lang="en-US" sz="1200" dirty="0"/>
                        <a:t>5</a:t>
                      </a:r>
                    </a:p>
                  </a:txBody>
                  <a:tcPr anchor="ctr"/>
                </a:tc>
                <a:tc>
                  <a:txBody>
                    <a:bodyPr/>
                    <a:lstStyle/>
                    <a:p>
                      <a:pPr algn="ctr"/>
                      <a:r>
                        <a:rPr lang="en-US" sz="1200" dirty="0"/>
                        <a:t>2</a:t>
                      </a:r>
                    </a:p>
                  </a:txBody>
                  <a:tcPr anchor="ctr"/>
                </a:tc>
                <a:tc>
                  <a:txBody>
                    <a:bodyPr/>
                    <a:lstStyle/>
                    <a:p>
                      <a:pPr algn="ctr"/>
                      <a:r>
                        <a:rPr lang="en-US" sz="1200" dirty="0"/>
                        <a:t>3</a:t>
                      </a:r>
                    </a:p>
                  </a:txBody>
                  <a:tcPr anchor="ctr"/>
                </a:tc>
                <a:extLst>
                  <a:ext uri="{0D108BD9-81ED-4DB2-BD59-A6C34878D82A}">
                    <a16:rowId xmlns:a16="http://schemas.microsoft.com/office/drawing/2014/main" val="10001"/>
                  </a:ext>
                </a:extLst>
              </a:tr>
              <a:tr h="269240">
                <a:tc>
                  <a:txBody>
                    <a:bodyPr/>
                    <a:lstStyle/>
                    <a:p>
                      <a:r>
                        <a:rPr lang="en-US" sz="1200" dirty="0"/>
                        <a:t>User 2</a:t>
                      </a:r>
                    </a:p>
                  </a:txBody>
                  <a:tcPr/>
                </a:tc>
                <a:tc>
                  <a:txBody>
                    <a:bodyPr/>
                    <a:lstStyle/>
                    <a:p>
                      <a:pPr algn="ctr"/>
                      <a:r>
                        <a:rPr lang="en-US" sz="1200" dirty="0"/>
                        <a:t>1</a:t>
                      </a:r>
                    </a:p>
                  </a:txBody>
                  <a:tcPr anchor="ctr"/>
                </a:tc>
                <a:tc>
                  <a:txBody>
                    <a:bodyPr/>
                    <a:lstStyle/>
                    <a:p>
                      <a:pPr algn="ctr"/>
                      <a:r>
                        <a:rPr lang="en-US" sz="1200" dirty="0"/>
                        <a:t>3</a:t>
                      </a:r>
                    </a:p>
                  </a:txBody>
                  <a:tcPr anchor="ctr"/>
                </a:tc>
                <a:tc>
                  <a:txBody>
                    <a:bodyPr/>
                    <a:lstStyle/>
                    <a:p>
                      <a:pPr algn="ctr"/>
                      <a:r>
                        <a:rPr lang="en-US" sz="1200" dirty="0"/>
                        <a:t>4</a:t>
                      </a:r>
                    </a:p>
                  </a:txBody>
                  <a:tcPr anchor="ct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298697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Row Normalization</a:t>
            </a:r>
          </a:p>
        </p:txBody>
      </p:sp>
      <p:sp>
        <p:nvSpPr>
          <p:cNvPr id="3" name="Content Placeholder 2"/>
          <p:cNvSpPr>
            <a:spLocks noGrp="1"/>
          </p:cNvSpPr>
          <p:nvPr>
            <p:ph idx="1"/>
          </p:nvPr>
        </p:nvSpPr>
        <p:spPr/>
        <p:txBody>
          <a:bodyPr>
            <a:normAutofit/>
          </a:bodyPr>
          <a:lstStyle/>
          <a:p>
            <a:r>
              <a:rPr lang="en-US" dirty="0"/>
              <a:t>Another idea: Use the </a:t>
            </a:r>
            <a:r>
              <a:rPr lang="en-US" dirty="0">
                <a:solidFill>
                  <a:srgbClr val="FF3300"/>
                </a:solidFill>
              </a:rPr>
              <a:t>logistic function</a:t>
            </a:r>
            <a:r>
              <a:rPr lang="en-US" dirty="0"/>
              <a:t>:</a:t>
            </a:r>
          </a:p>
          <a:p>
            <a:pPr lvl="1"/>
            <a:r>
              <a:rPr lang="en-US" dirty="0"/>
              <a:t>Maps reals to the [0,1] range</a:t>
            </a:r>
          </a:p>
          <a:p>
            <a:pPr lvl="1"/>
            <a:r>
              <a:rPr lang="en-US" dirty="0"/>
              <a:t>Mimics the step function</a:t>
            </a:r>
          </a:p>
          <a:p>
            <a:pPr lvl="1"/>
            <a:r>
              <a:rPr lang="en-US" dirty="0"/>
              <a:t>In the class of </a:t>
            </a:r>
            <a:r>
              <a:rPr lang="en-US" dirty="0">
                <a:solidFill>
                  <a:srgbClr val="FF3300"/>
                </a:solidFill>
              </a:rPr>
              <a:t>sigmoid</a:t>
            </a:r>
            <a:r>
              <a:rPr lang="en-US" dirty="0"/>
              <a:t> functions</a:t>
            </a:r>
          </a:p>
          <a:p>
            <a:endParaRPr lang="en-US" dirty="0"/>
          </a:p>
          <a:p>
            <a:endParaRPr lang="en-US" dirty="0"/>
          </a:p>
          <a:p>
            <a:endParaRPr lang="en-US" dirty="0"/>
          </a:p>
          <a:p>
            <a:pPr lvl="1"/>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186813172"/>
              </p:ext>
            </p:extLst>
          </p:nvPr>
        </p:nvGraphicFramePr>
        <p:xfrm>
          <a:off x="5410200" y="3352800"/>
          <a:ext cx="6477000" cy="1112520"/>
        </p:xfrm>
        <a:graphic>
          <a:graphicData uri="http://schemas.openxmlformats.org/drawingml/2006/table">
            <a:tbl>
              <a:tblPr firstRow="1" firstCol="1" bandRow="1">
                <a:tableStyleId>{5C22544A-7EE6-4342-B048-85BDC9FD1C3A}</a:tableStyleId>
              </a:tblPr>
              <a:tblGrid>
                <a:gridCol w="1619250">
                  <a:extLst>
                    <a:ext uri="{9D8B030D-6E8A-4147-A177-3AD203B41FA5}">
                      <a16:colId xmlns:a16="http://schemas.microsoft.com/office/drawing/2014/main" val="20000"/>
                    </a:ext>
                  </a:extLst>
                </a:gridCol>
                <a:gridCol w="1619250">
                  <a:extLst>
                    <a:ext uri="{9D8B030D-6E8A-4147-A177-3AD203B41FA5}">
                      <a16:colId xmlns:a16="http://schemas.microsoft.com/office/drawing/2014/main" val="20001"/>
                    </a:ext>
                  </a:extLst>
                </a:gridCol>
                <a:gridCol w="1619250">
                  <a:extLst>
                    <a:ext uri="{9D8B030D-6E8A-4147-A177-3AD203B41FA5}">
                      <a16:colId xmlns:a16="http://schemas.microsoft.com/office/drawing/2014/main" val="20002"/>
                    </a:ext>
                  </a:extLst>
                </a:gridCol>
                <a:gridCol w="1619250">
                  <a:extLst>
                    <a:ext uri="{9D8B030D-6E8A-4147-A177-3AD203B41FA5}">
                      <a16:colId xmlns:a16="http://schemas.microsoft.com/office/drawing/2014/main" val="20003"/>
                    </a:ext>
                  </a:extLst>
                </a:gridCol>
              </a:tblGrid>
              <a:tr h="370840">
                <a:tc>
                  <a:txBody>
                    <a:bodyPr/>
                    <a:lstStyle/>
                    <a:p>
                      <a:endParaRPr lang="en-US" dirty="0"/>
                    </a:p>
                  </a:txBody>
                  <a:tcPr/>
                </a:tc>
                <a:tc>
                  <a:txBody>
                    <a:bodyPr/>
                    <a:lstStyle/>
                    <a:p>
                      <a:r>
                        <a:rPr lang="en-US" dirty="0"/>
                        <a:t>Restaurant 1</a:t>
                      </a:r>
                    </a:p>
                  </a:txBody>
                  <a:tcPr/>
                </a:tc>
                <a:tc>
                  <a:txBody>
                    <a:bodyPr/>
                    <a:lstStyle/>
                    <a:p>
                      <a:r>
                        <a:rPr lang="en-US" dirty="0"/>
                        <a:t>Restaurant 2</a:t>
                      </a:r>
                    </a:p>
                  </a:txBody>
                  <a:tcPr/>
                </a:tc>
                <a:tc>
                  <a:txBody>
                    <a:bodyPr/>
                    <a:lstStyle/>
                    <a:p>
                      <a:r>
                        <a:rPr lang="en-US" dirty="0"/>
                        <a:t>Restaurant 3</a:t>
                      </a:r>
                    </a:p>
                  </a:txBody>
                  <a:tcPr/>
                </a:tc>
                <a:extLst>
                  <a:ext uri="{0D108BD9-81ED-4DB2-BD59-A6C34878D82A}">
                    <a16:rowId xmlns:a16="http://schemas.microsoft.com/office/drawing/2014/main" val="10000"/>
                  </a:ext>
                </a:extLst>
              </a:tr>
              <a:tr h="370840">
                <a:tc>
                  <a:txBody>
                    <a:bodyPr/>
                    <a:lstStyle/>
                    <a:p>
                      <a:r>
                        <a:rPr lang="en-US" dirty="0"/>
                        <a:t>User 1</a:t>
                      </a:r>
                    </a:p>
                  </a:txBody>
                  <a:tcPr/>
                </a:tc>
                <a:tc>
                  <a:txBody>
                    <a:bodyPr/>
                    <a:lstStyle/>
                    <a:p>
                      <a:pPr marL="0" algn="ctr" defTabSz="914400" rtl="0" eaLnBrk="1" fontAlgn="b" latinLnBrk="0" hangingPunct="1"/>
                      <a:r>
                        <a:rPr lang="en-US" sz="1800" kern="1200" dirty="0">
                          <a:solidFill>
                            <a:schemeClr val="dk1"/>
                          </a:solidFill>
                          <a:latin typeface="+mn-lt"/>
                          <a:ea typeface="+mn-ea"/>
                          <a:cs typeface="+mn-cs"/>
                        </a:rPr>
                        <a:t>0.99</a:t>
                      </a:r>
                    </a:p>
                  </a:txBody>
                  <a:tcPr marL="9525" marR="9525" marT="9525" marB="0" anchor="b"/>
                </a:tc>
                <a:tc>
                  <a:txBody>
                    <a:bodyPr/>
                    <a:lstStyle/>
                    <a:p>
                      <a:pPr marL="0" algn="ctr" defTabSz="914400" rtl="0" eaLnBrk="1" fontAlgn="b" latinLnBrk="0" hangingPunct="1"/>
                      <a:r>
                        <a:rPr lang="en-US" sz="1800" kern="1200" dirty="0">
                          <a:solidFill>
                            <a:schemeClr val="dk1"/>
                          </a:solidFill>
                          <a:latin typeface="+mn-lt"/>
                          <a:ea typeface="+mn-ea"/>
                          <a:cs typeface="+mn-cs"/>
                        </a:rPr>
                        <a:t>0.88</a:t>
                      </a:r>
                    </a:p>
                  </a:txBody>
                  <a:tcPr marL="9525" marR="9525" marT="9525" marB="0" anchor="b"/>
                </a:tc>
                <a:tc>
                  <a:txBody>
                    <a:bodyPr/>
                    <a:lstStyle/>
                    <a:p>
                      <a:pPr marL="0" algn="ctr" defTabSz="914400" rtl="0" eaLnBrk="1" fontAlgn="b" latinLnBrk="0" hangingPunct="1"/>
                      <a:r>
                        <a:rPr lang="en-US" sz="1800" kern="1200" dirty="0">
                          <a:solidFill>
                            <a:schemeClr val="dk1"/>
                          </a:solidFill>
                          <a:latin typeface="+mn-lt"/>
                          <a:ea typeface="+mn-ea"/>
                          <a:cs typeface="+mn-cs"/>
                        </a:rPr>
                        <a:t>0.95</a:t>
                      </a:r>
                    </a:p>
                  </a:txBody>
                  <a:tcPr marL="9525" marR="9525" marT="9525" marB="0" anchor="b"/>
                </a:tc>
                <a:extLst>
                  <a:ext uri="{0D108BD9-81ED-4DB2-BD59-A6C34878D82A}">
                    <a16:rowId xmlns:a16="http://schemas.microsoft.com/office/drawing/2014/main" val="10001"/>
                  </a:ext>
                </a:extLst>
              </a:tr>
              <a:tr h="370840">
                <a:tc>
                  <a:txBody>
                    <a:bodyPr/>
                    <a:lstStyle/>
                    <a:p>
                      <a:r>
                        <a:rPr lang="en-US" dirty="0"/>
                        <a:t>User 2</a:t>
                      </a:r>
                    </a:p>
                  </a:txBody>
                  <a:tcPr/>
                </a:tc>
                <a:tc>
                  <a:txBody>
                    <a:bodyPr/>
                    <a:lstStyle/>
                    <a:p>
                      <a:pPr marL="0" algn="ctr" defTabSz="914400" rtl="0" eaLnBrk="1" fontAlgn="b" latinLnBrk="0" hangingPunct="1"/>
                      <a:r>
                        <a:rPr lang="en-US" sz="1800" kern="1200" dirty="0">
                          <a:solidFill>
                            <a:schemeClr val="dk1"/>
                          </a:solidFill>
                          <a:latin typeface="+mn-lt"/>
                          <a:ea typeface="+mn-ea"/>
                          <a:cs typeface="+mn-cs"/>
                        </a:rPr>
                        <a:t>0.73</a:t>
                      </a:r>
                    </a:p>
                  </a:txBody>
                  <a:tcPr marL="9525" marR="9525" marT="9525" marB="0" anchor="b"/>
                </a:tc>
                <a:tc>
                  <a:txBody>
                    <a:bodyPr/>
                    <a:lstStyle/>
                    <a:p>
                      <a:pPr marL="0" algn="ctr" defTabSz="914400" rtl="0" eaLnBrk="1" fontAlgn="b" latinLnBrk="0" hangingPunct="1"/>
                      <a:r>
                        <a:rPr lang="en-US" sz="1800" kern="1200" dirty="0">
                          <a:solidFill>
                            <a:schemeClr val="dk1"/>
                          </a:solidFill>
                          <a:latin typeface="+mn-lt"/>
                          <a:ea typeface="+mn-ea"/>
                          <a:cs typeface="+mn-cs"/>
                        </a:rPr>
                        <a:t>0.95</a:t>
                      </a:r>
                    </a:p>
                  </a:txBody>
                  <a:tcPr marL="9525" marR="9525" marT="9525" marB="0" anchor="b"/>
                </a:tc>
                <a:tc>
                  <a:txBody>
                    <a:bodyPr/>
                    <a:lstStyle/>
                    <a:p>
                      <a:pPr marL="0" algn="ctr" defTabSz="914400" rtl="0" eaLnBrk="1" fontAlgn="b" latinLnBrk="0" hangingPunct="1"/>
                      <a:r>
                        <a:rPr lang="en-US" sz="1800" kern="1200" dirty="0">
                          <a:solidFill>
                            <a:schemeClr val="dk1"/>
                          </a:solidFill>
                          <a:latin typeface="+mn-lt"/>
                          <a:ea typeface="+mn-ea"/>
                          <a:cs typeface="+mn-cs"/>
                        </a:rPr>
                        <a:t>0.98</a:t>
                      </a:r>
                    </a:p>
                  </a:txBody>
                  <a:tcPr marL="9525" marR="9525" marT="9525" marB="0" anchor="b"/>
                </a:tc>
                <a:extLst>
                  <a:ext uri="{0D108BD9-81ED-4DB2-BD59-A6C34878D82A}">
                    <a16:rowId xmlns:a16="http://schemas.microsoft.com/office/drawing/2014/main" val="10002"/>
                  </a:ext>
                </a:extLst>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1666870331"/>
              </p:ext>
            </p:extLst>
          </p:nvPr>
        </p:nvGraphicFramePr>
        <p:xfrm>
          <a:off x="6858000" y="5913120"/>
          <a:ext cx="4724400" cy="822960"/>
        </p:xfrm>
        <a:graphic>
          <a:graphicData uri="http://schemas.openxmlformats.org/drawingml/2006/table">
            <a:tbl>
              <a:tblPr firstRow="1" firstCol="1" bandRow="1">
                <a:tableStyleId>{073A0DAA-6AF3-43AB-8588-CEC1D06C72B9}</a:tableStyleId>
              </a:tblPr>
              <a:tblGrid>
                <a:gridCol w="1181100">
                  <a:extLst>
                    <a:ext uri="{9D8B030D-6E8A-4147-A177-3AD203B41FA5}">
                      <a16:colId xmlns:a16="http://schemas.microsoft.com/office/drawing/2014/main" val="20000"/>
                    </a:ext>
                  </a:extLst>
                </a:gridCol>
                <a:gridCol w="1181100">
                  <a:extLst>
                    <a:ext uri="{9D8B030D-6E8A-4147-A177-3AD203B41FA5}">
                      <a16:colId xmlns:a16="http://schemas.microsoft.com/office/drawing/2014/main" val="20001"/>
                    </a:ext>
                  </a:extLst>
                </a:gridCol>
                <a:gridCol w="1181100">
                  <a:extLst>
                    <a:ext uri="{9D8B030D-6E8A-4147-A177-3AD203B41FA5}">
                      <a16:colId xmlns:a16="http://schemas.microsoft.com/office/drawing/2014/main" val="20002"/>
                    </a:ext>
                  </a:extLst>
                </a:gridCol>
                <a:gridCol w="1181100">
                  <a:extLst>
                    <a:ext uri="{9D8B030D-6E8A-4147-A177-3AD203B41FA5}">
                      <a16:colId xmlns:a16="http://schemas.microsoft.com/office/drawing/2014/main" val="20003"/>
                    </a:ext>
                  </a:extLst>
                </a:gridCol>
              </a:tblGrid>
              <a:tr h="269240">
                <a:tc>
                  <a:txBody>
                    <a:bodyPr/>
                    <a:lstStyle/>
                    <a:p>
                      <a:endParaRPr lang="en-US" sz="1200" dirty="0"/>
                    </a:p>
                  </a:txBody>
                  <a:tcPr/>
                </a:tc>
                <a:tc>
                  <a:txBody>
                    <a:bodyPr/>
                    <a:lstStyle/>
                    <a:p>
                      <a:r>
                        <a:rPr lang="en-US" sz="1200" dirty="0"/>
                        <a:t>Restaurant 1</a:t>
                      </a:r>
                    </a:p>
                  </a:txBody>
                  <a:tcPr/>
                </a:tc>
                <a:tc>
                  <a:txBody>
                    <a:bodyPr/>
                    <a:lstStyle/>
                    <a:p>
                      <a:r>
                        <a:rPr lang="en-US" sz="1200" dirty="0"/>
                        <a:t>Restaurant 2</a:t>
                      </a:r>
                    </a:p>
                  </a:txBody>
                  <a:tcPr/>
                </a:tc>
                <a:tc>
                  <a:txBody>
                    <a:bodyPr/>
                    <a:lstStyle/>
                    <a:p>
                      <a:r>
                        <a:rPr lang="en-US" sz="1200" dirty="0"/>
                        <a:t>Restaurant 3</a:t>
                      </a:r>
                    </a:p>
                  </a:txBody>
                  <a:tcPr/>
                </a:tc>
                <a:extLst>
                  <a:ext uri="{0D108BD9-81ED-4DB2-BD59-A6C34878D82A}">
                    <a16:rowId xmlns:a16="http://schemas.microsoft.com/office/drawing/2014/main" val="10000"/>
                  </a:ext>
                </a:extLst>
              </a:tr>
              <a:tr h="269240">
                <a:tc>
                  <a:txBody>
                    <a:bodyPr/>
                    <a:lstStyle/>
                    <a:p>
                      <a:r>
                        <a:rPr lang="en-US" sz="1200" dirty="0"/>
                        <a:t>User 1</a:t>
                      </a:r>
                    </a:p>
                  </a:txBody>
                  <a:tcPr/>
                </a:tc>
                <a:tc>
                  <a:txBody>
                    <a:bodyPr/>
                    <a:lstStyle/>
                    <a:p>
                      <a:pPr algn="ctr"/>
                      <a:r>
                        <a:rPr lang="en-US" sz="1200" dirty="0"/>
                        <a:t>5</a:t>
                      </a:r>
                    </a:p>
                  </a:txBody>
                  <a:tcPr anchor="ctr"/>
                </a:tc>
                <a:tc>
                  <a:txBody>
                    <a:bodyPr/>
                    <a:lstStyle/>
                    <a:p>
                      <a:pPr algn="ctr"/>
                      <a:r>
                        <a:rPr lang="en-US" sz="1200" dirty="0"/>
                        <a:t>2</a:t>
                      </a:r>
                    </a:p>
                  </a:txBody>
                  <a:tcPr anchor="ctr"/>
                </a:tc>
                <a:tc>
                  <a:txBody>
                    <a:bodyPr/>
                    <a:lstStyle/>
                    <a:p>
                      <a:pPr algn="ctr"/>
                      <a:r>
                        <a:rPr lang="en-US" sz="1200" dirty="0"/>
                        <a:t>3</a:t>
                      </a:r>
                    </a:p>
                  </a:txBody>
                  <a:tcPr anchor="ctr"/>
                </a:tc>
                <a:extLst>
                  <a:ext uri="{0D108BD9-81ED-4DB2-BD59-A6C34878D82A}">
                    <a16:rowId xmlns:a16="http://schemas.microsoft.com/office/drawing/2014/main" val="10001"/>
                  </a:ext>
                </a:extLst>
              </a:tr>
              <a:tr h="269240">
                <a:tc>
                  <a:txBody>
                    <a:bodyPr/>
                    <a:lstStyle/>
                    <a:p>
                      <a:r>
                        <a:rPr lang="en-US" sz="1200" dirty="0"/>
                        <a:t>User 2</a:t>
                      </a:r>
                    </a:p>
                  </a:txBody>
                  <a:tcPr/>
                </a:tc>
                <a:tc>
                  <a:txBody>
                    <a:bodyPr/>
                    <a:lstStyle/>
                    <a:p>
                      <a:pPr algn="ctr"/>
                      <a:r>
                        <a:rPr lang="en-US" sz="1200" dirty="0"/>
                        <a:t>1</a:t>
                      </a:r>
                    </a:p>
                  </a:txBody>
                  <a:tcPr anchor="ctr"/>
                </a:tc>
                <a:tc>
                  <a:txBody>
                    <a:bodyPr/>
                    <a:lstStyle/>
                    <a:p>
                      <a:pPr algn="ctr"/>
                      <a:r>
                        <a:rPr lang="en-US" sz="1200" dirty="0"/>
                        <a:t>3</a:t>
                      </a:r>
                    </a:p>
                  </a:txBody>
                  <a:tcPr anchor="ctr"/>
                </a:tc>
                <a:tc>
                  <a:txBody>
                    <a:bodyPr/>
                    <a:lstStyle/>
                    <a:p>
                      <a:pPr algn="ctr"/>
                      <a:r>
                        <a:rPr lang="en-US" sz="1200" dirty="0"/>
                        <a:t>4</a:t>
                      </a:r>
                    </a:p>
                  </a:txBody>
                  <a:tcPr anchor="ctr"/>
                </a:tc>
                <a:extLst>
                  <a:ext uri="{0D108BD9-81ED-4DB2-BD59-A6C34878D82A}">
                    <a16:rowId xmlns:a16="http://schemas.microsoft.com/office/drawing/2014/main" val="10002"/>
                  </a:ext>
                </a:extLst>
              </a:tr>
            </a:tbl>
          </a:graphicData>
        </a:graphic>
      </p:graphicFrame>
      <p:pic>
        <p:nvPicPr>
          <p:cNvPr id="10" name="Picture 9" descr="A screenshot of a map&#10;&#10;Description automatically generated">
            <a:extLst>
              <a:ext uri="{FF2B5EF4-FFF2-40B4-BE49-F238E27FC236}">
                <a16:creationId xmlns:a16="http://schemas.microsoft.com/office/drawing/2014/main" id="{B0410FE6-94DB-4CD4-BB30-20F07BAC49C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 y="3510440"/>
            <a:ext cx="4724400" cy="3003550"/>
          </a:xfrm>
          <a:prstGeom prst="rect">
            <a:avLst/>
          </a:prstGeom>
        </p:spPr>
      </p:pic>
      <p:sp>
        <p:nvSpPr>
          <p:cNvPr id="13" name="TextBox 12">
            <a:extLst>
              <a:ext uri="{FF2B5EF4-FFF2-40B4-BE49-F238E27FC236}">
                <a16:creationId xmlns:a16="http://schemas.microsoft.com/office/drawing/2014/main" id="{27EA2BE0-90E1-402E-85F9-E1947C31A21B}"/>
              </a:ext>
            </a:extLst>
          </p:cNvPr>
          <p:cNvSpPr txBox="1"/>
          <p:nvPr/>
        </p:nvSpPr>
        <p:spPr>
          <a:xfrm>
            <a:off x="6400800" y="4953000"/>
            <a:ext cx="3506153" cy="369332"/>
          </a:xfrm>
          <a:prstGeom prst="rect">
            <a:avLst/>
          </a:prstGeom>
          <a:noFill/>
        </p:spPr>
        <p:txBody>
          <a:bodyPr wrap="none" rtlCol="0">
            <a:spAutoFit/>
          </a:bodyPr>
          <a:lstStyle/>
          <a:p>
            <a:r>
              <a:rPr lang="en-US" dirty="0"/>
              <a:t>Too big values for all restaurants</a:t>
            </a: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C45054EC-F7CC-4531-9554-E685B6A1C815}"/>
                  </a:ext>
                </a:extLst>
              </p:cNvPr>
              <p:cNvSpPr txBox="1"/>
              <p:nvPr/>
            </p:nvSpPr>
            <p:spPr>
              <a:xfrm>
                <a:off x="8019166" y="1600200"/>
                <a:ext cx="2402068" cy="792396"/>
              </a:xfrm>
              <a:prstGeom prst="rect">
                <a:avLst/>
              </a:prstGeom>
              <a:noFill/>
              <a:ln>
                <a:solidFill>
                  <a:srgbClr val="FF0000"/>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𝜙</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𝑥</m:t>
                          </m:r>
                        </m:e>
                      </m:d>
                      <m:r>
                        <a:rPr lang="en-US" sz="2400" b="0" i="1" smtClean="0">
                          <a:latin typeface="Cambria Math" panose="02040503050406030204" pitchFamily="18" charset="0"/>
                        </a:rPr>
                        <m:t>= </m:t>
                      </m:r>
                      <m:f>
                        <m:fPr>
                          <m:ctrlPr>
                            <a:rPr lang="en-US" sz="2400" b="0" i="1" smtClean="0">
                              <a:latin typeface="Cambria Math" panose="02040503050406030204" pitchFamily="18" charset="0"/>
                            </a:rPr>
                          </m:ctrlPr>
                        </m:fPr>
                        <m:num>
                          <m:r>
                            <a:rPr lang="en-US" sz="2400" b="0" i="1" smtClean="0">
                              <a:latin typeface="Cambria Math" panose="02040503050406030204" pitchFamily="18" charset="0"/>
                            </a:rPr>
                            <m:t>1</m:t>
                          </m:r>
                        </m:num>
                        <m:den>
                          <m:r>
                            <a:rPr lang="en-US" sz="2400" b="0" i="1" smtClean="0">
                              <a:latin typeface="Cambria Math" panose="02040503050406030204" pitchFamily="18" charset="0"/>
                            </a:rPr>
                            <m:t>1+</m:t>
                          </m:r>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𝑒</m:t>
                              </m:r>
                            </m:e>
                            <m:sup>
                              <m:r>
                                <a:rPr lang="en-US" sz="2400" b="0" i="1" smtClean="0">
                                  <a:latin typeface="Cambria Math" panose="02040503050406030204" pitchFamily="18" charset="0"/>
                                </a:rPr>
                                <m:t>−</m:t>
                              </m:r>
                              <m:r>
                                <a:rPr lang="en-US" sz="2400" b="0" i="1" smtClean="0">
                                  <a:latin typeface="Cambria Math" panose="02040503050406030204" pitchFamily="18" charset="0"/>
                                </a:rPr>
                                <m:t>𝑥</m:t>
                              </m:r>
                            </m:sup>
                          </m:sSup>
                        </m:den>
                      </m:f>
                    </m:oMath>
                  </m:oMathPara>
                </a14:m>
                <a:endParaRPr lang="en-US" sz="2400" dirty="0"/>
              </a:p>
            </p:txBody>
          </p:sp>
        </mc:Choice>
        <mc:Fallback xmlns="">
          <p:sp>
            <p:nvSpPr>
              <p:cNvPr id="4" name="TextBox 3">
                <a:extLst>
                  <a:ext uri="{FF2B5EF4-FFF2-40B4-BE49-F238E27FC236}">
                    <a16:creationId xmlns:a16="http://schemas.microsoft.com/office/drawing/2014/main" id="{C45054EC-F7CC-4531-9554-E685B6A1C815}"/>
                  </a:ext>
                </a:extLst>
              </p:cNvPr>
              <p:cNvSpPr txBox="1">
                <a:spLocks noRot="1" noChangeAspect="1" noMove="1" noResize="1" noEditPoints="1" noAdjustHandles="1" noChangeArrowheads="1" noChangeShapeType="1" noTextEdit="1"/>
              </p:cNvSpPr>
              <p:nvPr/>
            </p:nvSpPr>
            <p:spPr>
              <a:xfrm>
                <a:off x="8019166" y="1600200"/>
                <a:ext cx="2402068" cy="792396"/>
              </a:xfrm>
              <a:prstGeom prst="rect">
                <a:avLst/>
              </a:prstGeom>
              <a:blipFill>
                <a:blip r:embed="rId3"/>
                <a:stretch>
                  <a:fillRect/>
                </a:stretch>
              </a:blipFill>
              <a:ln>
                <a:solidFill>
                  <a:srgbClr val="FF0000"/>
                </a:solidFill>
              </a:ln>
            </p:spPr>
            <p:txBody>
              <a:bodyPr/>
              <a:lstStyle/>
              <a:p>
                <a:r>
                  <a:rPr lang="en-US">
                    <a:noFill/>
                  </a:rPr>
                  <a:t> </a:t>
                </a:r>
              </a:p>
            </p:txBody>
          </p:sp>
        </mc:Fallback>
      </mc:AlternateContent>
    </p:spTree>
    <p:extLst>
      <p:ext uri="{BB962C8B-B14F-4D97-AF65-F5344CB8AC3E}">
        <p14:creationId xmlns:p14="http://schemas.microsoft.com/office/powerpoint/2010/main" val="439974139"/>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Row Normalization</a:t>
            </a:r>
          </a:p>
        </p:txBody>
      </p:sp>
      <p:sp>
        <p:nvSpPr>
          <p:cNvPr id="3" name="Content Placeholder 2"/>
          <p:cNvSpPr>
            <a:spLocks noGrp="1"/>
          </p:cNvSpPr>
          <p:nvPr>
            <p:ph idx="1"/>
          </p:nvPr>
        </p:nvSpPr>
        <p:spPr/>
        <p:txBody>
          <a:bodyPr>
            <a:normAutofit/>
          </a:bodyPr>
          <a:lstStyle/>
          <a:p>
            <a:r>
              <a:rPr lang="en-US" dirty="0"/>
              <a:t>Another idea: Use the </a:t>
            </a:r>
            <a:r>
              <a:rPr lang="en-US" dirty="0">
                <a:solidFill>
                  <a:srgbClr val="FF3300"/>
                </a:solidFill>
              </a:rPr>
              <a:t>logistic function</a:t>
            </a:r>
            <a:r>
              <a:rPr lang="en-US" dirty="0"/>
              <a:t>:</a:t>
            </a:r>
          </a:p>
          <a:p>
            <a:pPr lvl="1"/>
            <a:r>
              <a:rPr lang="en-US" dirty="0"/>
              <a:t>Maps reals to the [0,1] range</a:t>
            </a:r>
          </a:p>
          <a:p>
            <a:pPr lvl="1"/>
            <a:r>
              <a:rPr lang="en-US" dirty="0"/>
              <a:t>Mimics the step function</a:t>
            </a:r>
          </a:p>
          <a:p>
            <a:pPr lvl="1"/>
            <a:r>
              <a:rPr lang="en-US" dirty="0"/>
              <a:t>In the class of </a:t>
            </a:r>
            <a:r>
              <a:rPr lang="en-US" dirty="0">
                <a:solidFill>
                  <a:srgbClr val="FF3300"/>
                </a:solidFill>
              </a:rPr>
              <a:t>sigmoid</a:t>
            </a:r>
            <a:r>
              <a:rPr lang="en-US" dirty="0"/>
              <a:t> functions</a:t>
            </a:r>
          </a:p>
          <a:p>
            <a:endParaRPr lang="en-US" dirty="0"/>
          </a:p>
          <a:p>
            <a:endParaRPr lang="en-US" dirty="0"/>
          </a:p>
          <a:p>
            <a:endParaRPr lang="en-US" dirty="0"/>
          </a:p>
          <a:p>
            <a:pPr lvl="1"/>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4022820761"/>
              </p:ext>
            </p:extLst>
          </p:nvPr>
        </p:nvGraphicFramePr>
        <p:xfrm>
          <a:off x="5410200" y="3352800"/>
          <a:ext cx="6477000" cy="1112520"/>
        </p:xfrm>
        <a:graphic>
          <a:graphicData uri="http://schemas.openxmlformats.org/drawingml/2006/table">
            <a:tbl>
              <a:tblPr firstRow="1" firstCol="1" bandRow="1">
                <a:tableStyleId>{5C22544A-7EE6-4342-B048-85BDC9FD1C3A}</a:tableStyleId>
              </a:tblPr>
              <a:tblGrid>
                <a:gridCol w="1619250">
                  <a:extLst>
                    <a:ext uri="{9D8B030D-6E8A-4147-A177-3AD203B41FA5}">
                      <a16:colId xmlns:a16="http://schemas.microsoft.com/office/drawing/2014/main" val="20000"/>
                    </a:ext>
                  </a:extLst>
                </a:gridCol>
                <a:gridCol w="1619250">
                  <a:extLst>
                    <a:ext uri="{9D8B030D-6E8A-4147-A177-3AD203B41FA5}">
                      <a16:colId xmlns:a16="http://schemas.microsoft.com/office/drawing/2014/main" val="20001"/>
                    </a:ext>
                  </a:extLst>
                </a:gridCol>
                <a:gridCol w="1619250">
                  <a:extLst>
                    <a:ext uri="{9D8B030D-6E8A-4147-A177-3AD203B41FA5}">
                      <a16:colId xmlns:a16="http://schemas.microsoft.com/office/drawing/2014/main" val="20002"/>
                    </a:ext>
                  </a:extLst>
                </a:gridCol>
                <a:gridCol w="1619250">
                  <a:extLst>
                    <a:ext uri="{9D8B030D-6E8A-4147-A177-3AD203B41FA5}">
                      <a16:colId xmlns:a16="http://schemas.microsoft.com/office/drawing/2014/main" val="20003"/>
                    </a:ext>
                  </a:extLst>
                </a:gridCol>
              </a:tblGrid>
              <a:tr h="370840">
                <a:tc>
                  <a:txBody>
                    <a:bodyPr/>
                    <a:lstStyle/>
                    <a:p>
                      <a:endParaRPr lang="en-US" dirty="0"/>
                    </a:p>
                  </a:txBody>
                  <a:tcPr/>
                </a:tc>
                <a:tc>
                  <a:txBody>
                    <a:bodyPr/>
                    <a:lstStyle/>
                    <a:p>
                      <a:r>
                        <a:rPr lang="en-US" dirty="0"/>
                        <a:t>Restaurant 1</a:t>
                      </a:r>
                    </a:p>
                  </a:txBody>
                  <a:tcPr/>
                </a:tc>
                <a:tc>
                  <a:txBody>
                    <a:bodyPr/>
                    <a:lstStyle/>
                    <a:p>
                      <a:r>
                        <a:rPr lang="en-US" dirty="0"/>
                        <a:t>Restaurant 2</a:t>
                      </a:r>
                    </a:p>
                  </a:txBody>
                  <a:tcPr/>
                </a:tc>
                <a:tc>
                  <a:txBody>
                    <a:bodyPr/>
                    <a:lstStyle/>
                    <a:p>
                      <a:r>
                        <a:rPr lang="en-US" dirty="0"/>
                        <a:t>Restaurant 3</a:t>
                      </a:r>
                    </a:p>
                  </a:txBody>
                  <a:tcPr/>
                </a:tc>
                <a:extLst>
                  <a:ext uri="{0D108BD9-81ED-4DB2-BD59-A6C34878D82A}">
                    <a16:rowId xmlns:a16="http://schemas.microsoft.com/office/drawing/2014/main" val="10000"/>
                  </a:ext>
                </a:extLst>
              </a:tr>
              <a:tr h="370840">
                <a:tc>
                  <a:txBody>
                    <a:bodyPr/>
                    <a:lstStyle/>
                    <a:p>
                      <a:r>
                        <a:rPr lang="en-US" dirty="0"/>
                        <a:t>User 1</a:t>
                      </a:r>
                    </a:p>
                  </a:txBody>
                  <a:tcPr/>
                </a:tc>
                <a:tc>
                  <a:txBody>
                    <a:bodyPr/>
                    <a:lstStyle/>
                    <a:p>
                      <a:pPr marL="0" algn="ctr" defTabSz="914400" rtl="0" eaLnBrk="1" fontAlgn="b" latinLnBrk="0" hangingPunct="1"/>
                      <a:r>
                        <a:rPr lang="en-US" dirty="0"/>
                        <a:t>0.84</a:t>
                      </a:r>
                      <a:endParaRPr lang="en-US" sz="1800" kern="1200" dirty="0">
                        <a:solidFill>
                          <a:schemeClr val="dk1"/>
                        </a:solidFill>
                        <a:latin typeface="+mn-lt"/>
                        <a:ea typeface="+mn-ea"/>
                        <a:cs typeface="+mn-cs"/>
                      </a:endParaRPr>
                    </a:p>
                  </a:txBody>
                  <a:tcPr marL="9525" marR="9525" marT="9525" marB="0" anchor="b"/>
                </a:tc>
                <a:tc>
                  <a:txBody>
                    <a:bodyPr/>
                    <a:lstStyle/>
                    <a:p>
                      <a:pPr marL="0" algn="ctr" defTabSz="914400" rtl="0" eaLnBrk="1" fontAlgn="b" latinLnBrk="0" hangingPunct="1"/>
                      <a:r>
                        <a:rPr lang="en-US" sz="1800" kern="1200" dirty="0">
                          <a:solidFill>
                            <a:schemeClr val="dk1"/>
                          </a:solidFill>
                          <a:latin typeface="+mn-lt"/>
                          <a:ea typeface="+mn-ea"/>
                          <a:cs typeface="+mn-cs"/>
                        </a:rPr>
                        <a:t>0.20</a:t>
                      </a:r>
                    </a:p>
                  </a:txBody>
                  <a:tcPr marL="9525" marR="9525" marT="9525" marB="0" anchor="b"/>
                </a:tc>
                <a:tc>
                  <a:txBody>
                    <a:bodyPr/>
                    <a:lstStyle/>
                    <a:p>
                      <a:pPr marL="0" algn="ctr" defTabSz="914400" rtl="0" eaLnBrk="1" fontAlgn="b" latinLnBrk="0" hangingPunct="1"/>
                      <a:r>
                        <a:rPr lang="en-US" sz="1800" kern="1200" dirty="0">
                          <a:solidFill>
                            <a:schemeClr val="dk1"/>
                          </a:solidFill>
                          <a:latin typeface="+mn-lt"/>
                          <a:ea typeface="+mn-ea"/>
                          <a:cs typeface="+mn-cs"/>
                        </a:rPr>
                        <a:t>0.42</a:t>
                      </a:r>
                    </a:p>
                  </a:txBody>
                  <a:tcPr marL="9525" marR="9525" marT="9525" marB="0" anchor="b"/>
                </a:tc>
                <a:extLst>
                  <a:ext uri="{0D108BD9-81ED-4DB2-BD59-A6C34878D82A}">
                    <a16:rowId xmlns:a16="http://schemas.microsoft.com/office/drawing/2014/main" val="10001"/>
                  </a:ext>
                </a:extLst>
              </a:tr>
              <a:tr h="370840">
                <a:tc>
                  <a:txBody>
                    <a:bodyPr/>
                    <a:lstStyle/>
                    <a:p>
                      <a:r>
                        <a:rPr lang="en-US" dirty="0"/>
                        <a:t>User 2</a:t>
                      </a:r>
                    </a:p>
                  </a:txBody>
                  <a:tcPr/>
                </a:tc>
                <a:tc>
                  <a:txBody>
                    <a:bodyPr/>
                    <a:lstStyle/>
                    <a:p>
                      <a:pPr marL="0" algn="ctr" defTabSz="914400" rtl="0" eaLnBrk="1" fontAlgn="b" latinLnBrk="0" hangingPunct="1"/>
                      <a:r>
                        <a:rPr lang="en-US" sz="1800" kern="1200" dirty="0">
                          <a:solidFill>
                            <a:schemeClr val="dk1"/>
                          </a:solidFill>
                          <a:latin typeface="+mn-lt"/>
                          <a:ea typeface="+mn-ea"/>
                          <a:cs typeface="+mn-cs"/>
                        </a:rPr>
                        <a:t>0.16</a:t>
                      </a:r>
                    </a:p>
                  </a:txBody>
                  <a:tcPr marL="9525" marR="9525" marT="9525" marB="0" anchor="b"/>
                </a:tc>
                <a:tc>
                  <a:txBody>
                    <a:bodyPr/>
                    <a:lstStyle/>
                    <a:p>
                      <a:pPr marL="0" algn="ctr" defTabSz="914400" rtl="0" eaLnBrk="1" fontAlgn="b" latinLnBrk="0" hangingPunct="1"/>
                      <a:r>
                        <a:rPr lang="en-US" sz="1800" kern="1200" dirty="0">
                          <a:solidFill>
                            <a:schemeClr val="dk1"/>
                          </a:solidFill>
                          <a:latin typeface="+mn-lt"/>
                          <a:ea typeface="+mn-ea"/>
                          <a:cs typeface="+mn-cs"/>
                        </a:rPr>
                        <a:t>0.58</a:t>
                      </a:r>
                    </a:p>
                  </a:txBody>
                  <a:tcPr marL="9525" marR="9525" marT="9525" marB="0" anchor="b"/>
                </a:tc>
                <a:tc>
                  <a:txBody>
                    <a:bodyPr/>
                    <a:lstStyle/>
                    <a:p>
                      <a:pPr marL="0" algn="ctr" defTabSz="914400" rtl="0" eaLnBrk="1" fontAlgn="b" latinLnBrk="0" hangingPunct="1"/>
                      <a:r>
                        <a:rPr lang="en-US" sz="1800" kern="1200" dirty="0">
                          <a:solidFill>
                            <a:schemeClr val="dk1"/>
                          </a:solidFill>
                          <a:latin typeface="+mn-lt"/>
                          <a:ea typeface="+mn-ea"/>
                          <a:cs typeface="+mn-cs"/>
                        </a:rPr>
                        <a:t>0.79</a:t>
                      </a:r>
                    </a:p>
                  </a:txBody>
                  <a:tcPr marL="9525" marR="9525" marT="9525" marB="0" anchor="b"/>
                </a:tc>
                <a:extLst>
                  <a:ext uri="{0D108BD9-81ED-4DB2-BD59-A6C34878D82A}">
                    <a16:rowId xmlns:a16="http://schemas.microsoft.com/office/drawing/2014/main" val="10002"/>
                  </a:ext>
                </a:extLst>
              </a:tr>
            </a:tbl>
          </a:graphicData>
        </a:graphic>
      </p:graphicFrame>
      <p:graphicFrame>
        <p:nvGraphicFramePr>
          <p:cNvPr id="7" name="Table 6"/>
          <p:cNvGraphicFramePr>
            <a:graphicFrameLocks noGrp="1"/>
          </p:cNvGraphicFramePr>
          <p:nvPr/>
        </p:nvGraphicFramePr>
        <p:xfrm>
          <a:off x="6858000" y="5913120"/>
          <a:ext cx="4724400" cy="822960"/>
        </p:xfrm>
        <a:graphic>
          <a:graphicData uri="http://schemas.openxmlformats.org/drawingml/2006/table">
            <a:tbl>
              <a:tblPr firstRow="1" firstCol="1" bandRow="1">
                <a:tableStyleId>{073A0DAA-6AF3-43AB-8588-CEC1D06C72B9}</a:tableStyleId>
              </a:tblPr>
              <a:tblGrid>
                <a:gridCol w="1181100">
                  <a:extLst>
                    <a:ext uri="{9D8B030D-6E8A-4147-A177-3AD203B41FA5}">
                      <a16:colId xmlns:a16="http://schemas.microsoft.com/office/drawing/2014/main" val="20000"/>
                    </a:ext>
                  </a:extLst>
                </a:gridCol>
                <a:gridCol w="1181100">
                  <a:extLst>
                    <a:ext uri="{9D8B030D-6E8A-4147-A177-3AD203B41FA5}">
                      <a16:colId xmlns:a16="http://schemas.microsoft.com/office/drawing/2014/main" val="20001"/>
                    </a:ext>
                  </a:extLst>
                </a:gridCol>
                <a:gridCol w="1181100">
                  <a:extLst>
                    <a:ext uri="{9D8B030D-6E8A-4147-A177-3AD203B41FA5}">
                      <a16:colId xmlns:a16="http://schemas.microsoft.com/office/drawing/2014/main" val="20002"/>
                    </a:ext>
                  </a:extLst>
                </a:gridCol>
                <a:gridCol w="1181100">
                  <a:extLst>
                    <a:ext uri="{9D8B030D-6E8A-4147-A177-3AD203B41FA5}">
                      <a16:colId xmlns:a16="http://schemas.microsoft.com/office/drawing/2014/main" val="20003"/>
                    </a:ext>
                  </a:extLst>
                </a:gridCol>
              </a:tblGrid>
              <a:tr h="269240">
                <a:tc>
                  <a:txBody>
                    <a:bodyPr/>
                    <a:lstStyle/>
                    <a:p>
                      <a:endParaRPr lang="en-US" sz="1200" dirty="0"/>
                    </a:p>
                  </a:txBody>
                  <a:tcPr/>
                </a:tc>
                <a:tc>
                  <a:txBody>
                    <a:bodyPr/>
                    <a:lstStyle/>
                    <a:p>
                      <a:r>
                        <a:rPr lang="en-US" sz="1200" dirty="0"/>
                        <a:t>Restaurant 1</a:t>
                      </a:r>
                    </a:p>
                  </a:txBody>
                  <a:tcPr/>
                </a:tc>
                <a:tc>
                  <a:txBody>
                    <a:bodyPr/>
                    <a:lstStyle/>
                    <a:p>
                      <a:r>
                        <a:rPr lang="en-US" sz="1200" dirty="0"/>
                        <a:t>Restaurant 2</a:t>
                      </a:r>
                    </a:p>
                  </a:txBody>
                  <a:tcPr/>
                </a:tc>
                <a:tc>
                  <a:txBody>
                    <a:bodyPr/>
                    <a:lstStyle/>
                    <a:p>
                      <a:r>
                        <a:rPr lang="en-US" sz="1200" dirty="0"/>
                        <a:t>Restaurant 3</a:t>
                      </a:r>
                    </a:p>
                  </a:txBody>
                  <a:tcPr/>
                </a:tc>
                <a:extLst>
                  <a:ext uri="{0D108BD9-81ED-4DB2-BD59-A6C34878D82A}">
                    <a16:rowId xmlns:a16="http://schemas.microsoft.com/office/drawing/2014/main" val="10000"/>
                  </a:ext>
                </a:extLst>
              </a:tr>
              <a:tr h="269240">
                <a:tc>
                  <a:txBody>
                    <a:bodyPr/>
                    <a:lstStyle/>
                    <a:p>
                      <a:r>
                        <a:rPr lang="en-US" sz="1200" dirty="0"/>
                        <a:t>User 1</a:t>
                      </a:r>
                    </a:p>
                  </a:txBody>
                  <a:tcPr/>
                </a:tc>
                <a:tc>
                  <a:txBody>
                    <a:bodyPr/>
                    <a:lstStyle/>
                    <a:p>
                      <a:pPr algn="ctr"/>
                      <a:r>
                        <a:rPr lang="en-US" sz="1200" dirty="0"/>
                        <a:t>5</a:t>
                      </a:r>
                    </a:p>
                  </a:txBody>
                  <a:tcPr anchor="ctr"/>
                </a:tc>
                <a:tc>
                  <a:txBody>
                    <a:bodyPr/>
                    <a:lstStyle/>
                    <a:p>
                      <a:pPr algn="ctr"/>
                      <a:r>
                        <a:rPr lang="en-US" sz="1200" dirty="0"/>
                        <a:t>2</a:t>
                      </a:r>
                    </a:p>
                  </a:txBody>
                  <a:tcPr anchor="ctr"/>
                </a:tc>
                <a:tc>
                  <a:txBody>
                    <a:bodyPr/>
                    <a:lstStyle/>
                    <a:p>
                      <a:pPr algn="ctr"/>
                      <a:r>
                        <a:rPr lang="en-US" sz="1200" dirty="0"/>
                        <a:t>3</a:t>
                      </a:r>
                    </a:p>
                  </a:txBody>
                  <a:tcPr anchor="ctr"/>
                </a:tc>
                <a:extLst>
                  <a:ext uri="{0D108BD9-81ED-4DB2-BD59-A6C34878D82A}">
                    <a16:rowId xmlns:a16="http://schemas.microsoft.com/office/drawing/2014/main" val="10001"/>
                  </a:ext>
                </a:extLst>
              </a:tr>
              <a:tr h="269240">
                <a:tc>
                  <a:txBody>
                    <a:bodyPr/>
                    <a:lstStyle/>
                    <a:p>
                      <a:r>
                        <a:rPr lang="en-US" sz="1200" dirty="0"/>
                        <a:t>User 2</a:t>
                      </a:r>
                    </a:p>
                  </a:txBody>
                  <a:tcPr/>
                </a:tc>
                <a:tc>
                  <a:txBody>
                    <a:bodyPr/>
                    <a:lstStyle/>
                    <a:p>
                      <a:pPr algn="ctr"/>
                      <a:r>
                        <a:rPr lang="en-US" sz="1200" dirty="0"/>
                        <a:t>1</a:t>
                      </a:r>
                    </a:p>
                  </a:txBody>
                  <a:tcPr anchor="ctr"/>
                </a:tc>
                <a:tc>
                  <a:txBody>
                    <a:bodyPr/>
                    <a:lstStyle/>
                    <a:p>
                      <a:pPr algn="ctr"/>
                      <a:r>
                        <a:rPr lang="en-US" sz="1200" dirty="0"/>
                        <a:t>3</a:t>
                      </a:r>
                    </a:p>
                  </a:txBody>
                  <a:tcPr anchor="ctr"/>
                </a:tc>
                <a:tc>
                  <a:txBody>
                    <a:bodyPr/>
                    <a:lstStyle/>
                    <a:p>
                      <a:pPr algn="ctr"/>
                      <a:r>
                        <a:rPr lang="en-US" sz="1200" dirty="0"/>
                        <a:t>4</a:t>
                      </a:r>
                    </a:p>
                  </a:txBody>
                  <a:tcPr anchor="ctr"/>
                </a:tc>
                <a:extLst>
                  <a:ext uri="{0D108BD9-81ED-4DB2-BD59-A6C34878D82A}">
                    <a16:rowId xmlns:a16="http://schemas.microsoft.com/office/drawing/2014/main" val="10002"/>
                  </a:ext>
                </a:extLst>
              </a:tr>
            </a:tbl>
          </a:graphicData>
        </a:graphic>
      </p:graphicFrame>
      <p:pic>
        <p:nvPicPr>
          <p:cNvPr id="10" name="Picture 9" descr="A screenshot of a map&#10;&#10;Description automatically generated">
            <a:extLst>
              <a:ext uri="{FF2B5EF4-FFF2-40B4-BE49-F238E27FC236}">
                <a16:creationId xmlns:a16="http://schemas.microsoft.com/office/drawing/2014/main" id="{B0410FE6-94DB-4CD4-BB30-20F07BAC49C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 y="3510440"/>
            <a:ext cx="4724400" cy="3003550"/>
          </a:xfrm>
          <a:prstGeom prst="rect">
            <a:avLst/>
          </a:prstGeom>
        </p:spPr>
      </p:pic>
      <p:sp>
        <p:nvSpPr>
          <p:cNvPr id="13" name="TextBox 12">
            <a:extLst>
              <a:ext uri="{FF2B5EF4-FFF2-40B4-BE49-F238E27FC236}">
                <a16:creationId xmlns:a16="http://schemas.microsoft.com/office/drawing/2014/main" id="{27EA2BE0-90E1-402E-85F9-E1947C31A21B}"/>
              </a:ext>
            </a:extLst>
          </p:cNvPr>
          <p:cNvSpPr txBox="1"/>
          <p:nvPr/>
        </p:nvSpPr>
        <p:spPr>
          <a:xfrm>
            <a:off x="6400800" y="4953000"/>
            <a:ext cx="3647152" cy="646331"/>
          </a:xfrm>
          <a:prstGeom prst="rect">
            <a:avLst/>
          </a:prstGeom>
          <a:noFill/>
        </p:spPr>
        <p:txBody>
          <a:bodyPr wrap="none" rtlCol="0">
            <a:spAutoFit/>
          </a:bodyPr>
          <a:lstStyle/>
          <a:p>
            <a:r>
              <a:rPr lang="en-US" dirty="0"/>
              <a:t>Subtract the mean</a:t>
            </a:r>
          </a:p>
          <a:p>
            <a:r>
              <a:rPr lang="en-US" dirty="0"/>
              <a:t>Mean value gets 50-50 probability</a:t>
            </a:r>
          </a:p>
        </p:txBody>
      </p:sp>
    </p:spTree>
    <p:extLst>
      <p:ext uri="{BB962C8B-B14F-4D97-AF65-F5344CB8AC3E}">
        <p14:creationId xmlns:p14="http://schemas.microsoft.com/office/powerpoint/2010/main" val="2480420814"/>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Row Normalization</a:t>
            </a:r>
          </a:p>
        </p:txBody>
      </p:sp>
      <p:sp>
        <p:nvSpPr>
          <p:cNvPr id="3" name="Content Placeholder 2"/>
          <p:cNvSpPr>
            <a:spLocks noGrp="1"/>
          </p:cNvSpPr>
          <p:nvPr>
            <p:ph idx="1"/>
          </p:nvPr>
        </p:nvSpPr>
        <p:spPr/>
        <p:txBody>
          <a:bodyPr>
            <a:normAutofit/>
          </a:bodyPr>
          <a:lstStyle/>
          <a:p>
            <a:r>
              <a:rPr lang="en-US" dirty="0"/>
              <a:t>General sigmoid function:</a:t>
            </a:r>
          </a:p>
          <a:p>
            <a:pPr lvl="1"/>
            <a:r>
              <a:rPr lang="en-US" dirty="0"/>
              <a:t>We can control the zero point and the slope</a:t>
            </a:r>
          </a:p>
          <a:p>
            <a:endParaRPr lang="en-US" dirty="0"/>
          </a:p>
          <a:p>
            <a:endParaRPr lang="en-US" dirty="0"/>
          </a:p>
          <a:p>
            <a:endParaRPr lang="en-US" dirty="0"/>
          </a:p>
          <a:p>
            <a:pPr lvl="1"/>
            <a:endParaRPr lang="en-US" dirty="0"/>
          </a:p>
        </p:txBody>
      </p:sp>
      <p:pic>
        <p:nvPicPr>
          <p:cNvPr id="5" name="Picture 4" descr="A close up of a map&#10;&#10;Description automatically generated">
            <a:extLst>
              <a:ext uri="{FF2B5EF4-FFF2-40B4-BE49-F238E27FC236}">
                <a16:creationId xmlns:a16="http://schemas.microsoft.com/office/drawing/2014/main" id="{2761D439-23BD-4CA3-A865-4138081EDE2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90800" y="2581936"/>
            <a:ext cx="6410325" cy="4276064"/>
          </a:xfrm>
          <a:prstGeom prst="rect">
            <a:avLst/>
          </a:prstGeom>
        </p:spPr>
      </p:pic>
      <p:sp>
        <p:nvSpPr>
          <p:cNvPr id="4" name="Oval 3">
            <a:extLst>
              <a:ext uri="{FF2B5EF4-FFF2-40B4-BE49-F238E27FC236}">
                <a16:creationId xmlns:a16="http://schemas.microsoft.com/office/drawing/2014/main" id="{4BEF6DAA-C0F1-464F-A910-DD8FA8AD0B23}"/>
              </a:ext>
            </a:extLst>
          </p:cNvPr>
          <p:cNvSpPr/>
          <p:nvPr/>
        </p:nvSpPr>
        <p:spPr>
          <a:xfrm rot="20161958">
            <a:off x="6213480" y="3110346"/>
            <a:ext cx="533400" cy="1066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7" name="Callout: Bent Line 6">
                <a:extLst>
                  <a:ext uri="{FF2B5EF4-FFF2-40B4-BE49-F238E27FC236}">
                    <a16:creationId xmlns:a16="http://schemas.microsoft.com/office/drawing/2014/main" id="{5014100C-F5C6-4D24-BEFD-6CFB08BF8B8F}"/>
                  </a:ext>
                </a:extLst>
              </p:cNvPr>
              <p:cNvSpPr/>
              <p:nvPr/>
            </p:nvSpPr>
            <p:spPr>
              <a:xfrm>
                <a:off x="9455160" y="3886200"/>
                <a:ext cx="2127240" cy="685800"/>
              </a:xfrm>
              <a:prstGeom prst="borderCallout2">
                <a:avLst>
                  <a:gd name="adj1" fmla="val 18750"/>
                  <a:gd name="adj2" fmla="val -8333"/>
                  <a:gd name="adj3" fmla="val 18750"/>
                  <a:gd name="adj4" fmla="val -16667"/>
                  <a:gd name="adj5" fmla="val -16640"/>
                  <a:gd name="adj6" fmla="val -123280"/>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Higher </a:t>
                </a:r>
                <a14:m>
                  <m:oMath xmlns:m="http://schemas.openxmlformats.org/officeDocument/2006/math">
                    <m:sSub>
                      <m:sSubPr>
                        <m:ctrlPr>
                          <a:rPr lang="en-US" b="0" i="1" smtClean="0">
                            <a:solidFill>
                              <a:schemeClr val="tx1"/>
                            </a:solidFill>
                            <a:latin typeface="Cambria Math" panose="02040503050406030204" pitchFamily="18" charset="0"/>
                          </a:rPr>
                        </m:ctrlPr>
                      </m:sSubPr>
                      <m:e>
                        <m:r>
                          <a:rPr lang="en-US" b="0" i="1" smtClean="0">
                            <a:solidFill>
                              <a:schemeClr val="tx1"/>
                            </a:solidFill>
                            <a:latin typeface="Cambria Math" panose="02040503050406030204" pitchFamily="18" charset="0"/>
                          </a:rPr>
                          <m:t>𝑐</m:t>
                        </m:r>
                      </m:e>
                      <m:sub>
                        <m:r>
                          <a:rPr lang="en-US" b="0" i="1" smtClean="0">
                            <a:solidFill>
                              <a:schemeClr val="tx1"/>
                            </a:solidFill>
                            <a:latin typeface="Cambria Math" panose="02040503050406030204" pitchFamily="18" charset="0"/>
                          </a:rPr>
                          <m:t>1</m:t>
                        </m:r>
                      </m:sub>
                    </m:sSub>
                  </m:oMath>
                </a14:m>
                <a:r>
                  <a:rPr lang="en-US" dirty="0">
                    <a:solidFill>
                      <a:schemeClr val="tx1"/>
                    </a:solidFill>
                  </a:rPr>
                  <a:t>closer to a step function</a:t>
                </a:r>
              </a:p>
            </p:txBody>
          </p:sp>
        </mc:Choice>
        <mc:Fallback xmlns="">
          <p:sp>
            <p:nvSpPr>
              <p:cNvPr id="7" name="Callout: Bent Line 6">
                <a:extLst>
                  <a:ext uri="{FF2B5EF4-FFF2-40B4-BE49-F238E27FC236}">
                    <a16:creationId xmlns:a16="http://schemas.microsoft.com/office/drawing/2014/main" id="{5014100C-F5C6-4D24-BEFD-6CFB08BF8B8F}"/>
                  </a:ext>
                </a:extLst>
              </p:cNvPr>
              <p:cNvSpPr>
                <a:spLocks noRot="1" noChangeAspect="1" noMove="1" noResize="1" noEditPoints="1" noAdjustHandles="1" noChangeArrowheads="1" noChangeShapeType="1" noTextEdit="1"/>
              </p:cNvSpPr>
              <p:nvPr/>
            </p:nvSpPr>
            <p:spPr>
              <a:xfrm>
                <a:off x="9455160" y="3886200"/>
                <a:ext cx="2127240" cy="685800"/>
              </a:xfrm>
              <a:prstGeom prst="borderCallout2">
                <a:avLst>
                  <a:gd name="adj1" fmla="val 18750"/>
                  <a:gd name="adj2" fmla="val -8333"/>
                  <a:gd name="adj3" fmla="val 18750"/>
                  <a:gd name="adj4" fmla="val -16667"/>
                  <a:gd name="adj5" fmla="val -16640"/>
                  <a:gd name="adj6" fmla="val -123280"/>
                </a:avLst>
              </a:prstGeom>
              <a:blipFill>
                <a:blip r:embed="rId3"/>
                <a:stretch>
                  <a:fillRect r="-639" b="-7407"/>
                </a:stretch>
              </a:blipFill>
              <a:ln>
                <a:solidFill>
                  <a:srgbClr val="FF0000"/>
                </a:solidFill>
              </a:ln>
            </p:spPr>
            <p:txBody>
              <a:bodyPr/>
              <a:lstStyle/>
              <a:p>
                <a:r>
                  <a:rPr lang="en-US">
                    <a:noFill/>
                  </a:rPr>
                  <a:t> </a:t>
                </a:r>
              </a:p>
            </p:txBody>
          </p:sp>
        </mc:Fallback>
      </mc:AlternateContent>
      <p:sp>
        <p:nvSpPr>
          <p:cNvPr id="9" name="Oval 8">
            <a:extLst>
              <a:ext uri="{FF2B5EF4-FFF2-40B4-BE49-F238E27FC236}">
                <a16:creationId xmlns:a16="http://schemas.microsoft.com/office/drawing/2014/main" id="{5E308B11-94B7-4BAB-996A-70E67A896A19}"/>
              </a:ext>
            </a:extLst>
          </p:cNvPr>
          <p:cNvSpPr/>
          <p:nvPr/>
        </p:nvSpPr>
        <p:spPr>
          <a:xfrm>
            <a:off x="5675049" y="4334690"/>
            <a:ext cx="380999" cy="2438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Callout: Bent Line 9">
            <a:extLst>
              <a:ext uri="{FF2B5EF4-FFF2-40B4-BE49-F238E27FC236}">
                <a16:creationId xmlns:a16="http://schemas.microsoft.com/office/drawing/2014/main" id="{BB84C26E-387A-41D6-92F0-00D3346910CB}"/>
              </a:ext>
            </a:extLst>
          </p:cNvPr>
          <p:cNvSpPr/>
          <p:nvPr/>
        </p:nvSpPr>
        <p:spPr>
          <a:xfrm rot="10800000">
            <a:off x="609600" y="5105400"/>
            <a:ext cx="2667000" cy="685800"/>
          </a:xfrm>
          <a:prstGeom prst="borderCallout2">
            <a:avLst>
              <a:gd name="adj1" fmla="val 18750"/>
              <a:gd name="adj2" fmla="val -8333"/>
              <a:gd name="adj3" fmla="val 18750"/>
              <a:gd name="adj4" fmla="val -16667"/>
              <a:gd name="adj5" fmla="val -2401"/>
              <a:gd name="adj6" fmla="val -89327"/>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E8F4FEC0-4112-48EC-AF93-3EB3B2DC62D9}"/>
                  </a:ext>
                </a:extLst>
              </p:cNvPr>
              <p:cNvSpPr txBox="1"/>
              <p:nvPr/>
            </p:nvSpPr>
            <p:spPr>
              <a:xfrm>
                <a:off x="609599" y="5164213"/>
                <a:ext cx="2667001" cy="646331"/>
              </a:xfrm>
              <a:prstGeom prst="rect">
                <a:avLst/>
              </a:prstGeom>
              <a:noFill/>
            </p:spPr>
            <p:txBody>
              <a:bodyPr wrap="square" rtlCol="0">
                <a:spAutoFit/>
              </a:bodyPr>
              <a:lstStyle/>
              <a:p>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𝑐</m:t>
                        </m:r>
                      </m:e>
                      <m:sub>
                        <m:r>
                          <a:rPr lang="en-US" b="0" i="1" smtClean="0">
                            <a:latin typeface="Cambria Math" panose="02040503050406030204" pitchFamily="18" charset="0"/>
                          </a:rPr>
                          <m:t>2</m:t>
                        </m:r>
                      </m:sub>
                    </m:sSub>
                  </m:oMath>
                </a14:m>
                <a:r>
                  <a:rPr lang="en-US" dirty="0"/>
                  <a:t> controls the 0.5 point – change of slope</a:t>
                </a:r>
              </a:p>
            </p:txBody>
          </p:sp>
        </mc:Choice>
        <mc:Fallback xmlns="">
          <p:sp>
            <p:nvSpPr>
              <p:cNvPr id="13" name="TextBox 12">
                <a:extLst>
                  <a:ext uri="{FF2B5EF4-FFF2-40B4-BE49-F238E27FC236}">
                    <a16:creationId xmlns:a16="http://schemas.microsoft.com/office/drawing/2014/main" id="{E8F4FEC0-4112-48EC-AF93-3EB3B2DC62D9}"/>
                  </a:ext>
                </a:extLst>
              </p:cNvPr>
              <p:cNvSpPr txBox="1">
                <a:spLocks noRot="1" noChangeAspect="1" noMove="1" noResize="1" noEditPoints="1" noAdjustHandles="1" noChangeArrowheads="1" noChangeShapeType="1" noTextEdit="1"/>
              </p:cNvSpPr>
              <p:nvPr/>
            </p:nvSpPr>
            <p:spPr>
              <a:xfrm>
                <a:off x="609599" y="5164213"/>
                <a:ext cx="2667001" cy="646331"/>
              </a:xfrm>
              <a:prstGeom prst="rect">
                <a:avLst/>
              </a:prstGeom>
              <a:blipFill>
                <a:blip r:embed="rId4"/>
                <a:stretch>
                  <a:fillRect l="-1826" t="-4717" r="-685" b="-14151"/>
                </a:stretch>
              </a:blipFill>
            </p:spPr>
            <p:txBody>
              <a:bodyPr/>
              <a:lstStyle/>
              <a:p>
                <a:r>
                  <a:rPr lang="en-US">
                    <a:noFill/>
                  </a:rPr>
                  <a:t> </a:t>
                </a:r>
              </a:p>
            </p:txBody>
          </p:sp>
        </mc:Fallback>
      </mc:AlternateContent>
    </p:spTree>
    <p:extLst>
      <p:ext uri="{BB962C8B-B14F-4D97-AF65-F5344CB8AC3E}">
        <p14:creationId xmlns:p14="http://schemas.microsoft.com/office/powerpoint/2010/main" val="1286875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9" grpId="0" animBg="1"/>
      <p:bldP spid="10" grpId="0" animBg="1"/>
      <p:bldP spid="13" grpId="0"/>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Row Normalization</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r>
                  <a:rPr lang="en-US" dirty="0"/>
                  <a:t>What if we want to transform the scores into </a:t>
                </a:r>
                <a:r>
                  <a:rPr lang="en-US" dirty="0">
                    <a:solidFill>
                      <a:srgbClr val="0070C0"/>
                    </a:solidFill>
                  </a:rPr>
                  <a:t>probabilities</a:t>
                </a:r>
                <a:r>
                  <a:rPr lang="en-US" dirty="0"/>
                  <a:t> that sum to one, but we capture the single selection of the user?</a:t>
                </a:r>
              </a:p>
              <a:p>
                <a:r>
                  <a:rPr lang="en-US" dirty="0"/>
                  <a:t>Use the </a:t>
                </a:r>
                <a:r>
                  <a:rPr lang="en-US" dirty="0" err="1">
                    <a:solidFill>
                      <a:srgbClr val="FF0000"/>
                    </a:solidFill>
                  </a:rPr>
                  <a:t>softmax</a:t>
                </a:r>
                <a:r>
                  <a:rPr lang="en-US" dirty="0"/>
                  <a:t> function</a:t>
                </a:r>
              </a:p>
              <a:p>
                <a:pPr marL="274320" lvl="1" indent="0">
                  <a:buNone/>
                </a:pPr>
                <a14:m>
                  <m:oMathPara xmlns:m="http://schemas.openxmlformats.org/officeDocument/2006/math">
                    <m:oMathParaPr>
                      <m:jc m:val="centerGroup"/>
                    </m:oMathParaPr>
                    <m:oMath xmlns:m="http://schemas.openxmlformats.org/officeDocument/2006/math">
                      <m:f>
                        <m:fPr>
                          <m:ctrlPr>
                            <a:rPr lang="en-US" i="1" smtClean="0">
                              <a:latin typeface="Cambria Math" panose="02040503050406030204" pitchFamily="18" charset="0"/>
                            </a:rPr>
                          </m:ctrlPr>
                        </m:fPr>
                        <m:num>
                          <m:sSup>
                            <m:sSupPr>
                              <m:ctrlPr>
                                <a:rPr lang="en-US" b="0" i="1" smtClean="0">
                                  <a:latin typeface="Cambria Math" panose="02040503050406030204" pitchFamily="18" charset="0"/>
                                </a:rPr>
                              </m:ctrlPr>
                            </m:sSupPr>
                            <m:e>
                              <m:r>
                                <a:rPr lang="en-US" b="0" i="1" smtClean="0">
                                  <a:latin typeface="Cambria Math" panose="02040503050406030204" pitchFamily="18" charset="0"/>
                                </a:rPr>
                                <m:t>𝑒</m:t>
                              </m:r>
                            </m:e>
                            <m:sup>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𝑖</m:t>
                                  </m:r>
                                </m:sub>
                              </m:sSub>
                            </m:sup>
                          </m:sSup>
                        </m:num>
                        <m:den>
                          <m:nary>
                            <m:naryPr>
                              <m:chr m:val="∑"/>
                              <m:supHide m:val="on"/>
                              <m:ctrlPr>
                                <a:rPr lang="en-US" b="0" i="1" smtClean="0">
                                  <a:latin typeface="Cambria Math" panose="02040503050406030204" pitchFamily="18" charset="0"/>
                                </a:rPr>
                              </m:ctrlPr>
                            </m:naryPr>
                            <m:sub>
                              <m:r>
                                <a:rPr lang="en-US" b="0" i="1" smtClean="0">
                                  <a:latin typeface="Cambria Math" panose="02040503050406030204" pitchFamily="18" charset="0"/>
                                </a:rPr>
                                <m:t>𝑖</m:t>
                              </m:r>
                            </m:sub>
                            <m:sup/>
                            <m:e>
                              <m:sSup>
                                <m:sSupPr>
                                  <m:ctrlPr>
                                    <a:rPr lang="en-US" b="0" i="1" smtClean="0">
                                      <a:latin typeface="Cambria Math" panose="02040503050406030204" pitchFamily="18" charset="0"/>
                                    </a:rPr>
                                  </m:ctrlPr>
                                </m:sSupPr>
                                <m:e>
                                  <m:r>
                                    <a:rPr lang="en-US" b="0" i="1" smtClean="0">
                                      <a:latin typeface="Cambria Math" panose="02040503050406030204" pitchFamily="18" charset="0"/>
                                    </a:rPr>
                                    <m:t>𝑒</m:t>
                                  </m:r>
                                </m:e>
                                <m:sup>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𝑖</m:t>
                                      </m:r>
                                    </m:sub>
                                  </m:sSub>
                                </m:sup>
                              </m:sSup>
                            </m:e>
                          </m:nary>
                        </m:den>
                      </m:f>
                    </m:oMath>
                  </m:oMathPara>
                </a14:m>
                <a:endParaRPr lang="en-US" dirty="0"/>
              </a:p>
              <a:p>
                <a:endParaRPr lang="en-US" dirty="0"/>
              </a:p>
              <a:p>
                <a:endParaRPr lang="en-US" dirty="0"/>
              </a:p>
              <a:p>
                <a:endParaRPr lang="en-US" dirty="0"/>
              </a:p>
              <a:p>
                <a:pPr lvl="1"/>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722" t="-1375" r="-56"/>
                </a:stretch>
              </a:blipFill>
            </p:spPr>
            <p:txBody>
              <a:bodyPr/>
              <a:lstStyle/>
              <a:p>
                <a:r>
                  <a:rPr lang="en-US">
                    <a:noFill/>
                  </a:rPr>
                  <a:t> </a:t>
                </a:r>
              </a:p>
            </p:txBody>
          </p:sp>
        </mc:Fallback>
      </mc:AlternateContent>
      <p:graphicFrame>
        <p:nvGraphicFramePr>
          <p:cNvPr id="6" name="Table 5"/>
          <p:cNvGraphicFramePr>
            <a:graphicFrameLocks noGrp="1"/>
          </p:cNvGraphicFramePr>
          <p:nvPr>
            <p:extLst>
              <p:ext uri="{D42A27DB-BD31-4B8C-83A1-F6EECF244321}">
                <p14:modId xmlns:p14="http://schemas.microsoft.com/office/powerpoint/2010/main" val="3946026303"/>
              </p:ext>
            </p:extLst>
          </p:nvPr>
        </p:nvGraphicFramePr>
        <p:xfrm>
          <a:off x="2514600" y="4343400"/>
          <a:ext cx="6477000" cy="1112520"/>
        </p:xfrm>
        <a:graphic>
          <a:graphicData uri="http://schemas.openxmlformats.org/drawingml/2006/table">
            <a:tbl>
              <a:tblPr firstRow="1" firstCol="1" bandRow="1">
                <a:tableStyleId>{5C22544A-7EE6-4342-B048-85BDC9FD1C3A}</a:tableStyleId>
              </a:tblPr>
              <a:tblGrid>
                <a:gridCol w="1619250">
                  <a:extLst>
                    <a:ext uri="{9D8B030D-6E8A-4147-A177-3AD203B41FA5}">
                      <a16:colId xmlns:a16="http://schemas.microsoft.com/office/drawing/2014/main" val="20000"/>
                    </a:ext>
                  </a:extLst>
                </a:gridCol>
                <a:gridCol w="1619250">
                  <a:extLst>
                    <a:ext uri="{9D8B030D-6E8A-4147-A177-3AD203B41FA5}">
                      <a16:colId xmlns:a16="http://schemas.microsoft.com/office/drawing/2014/main" val="20001"/>
                    </a:ext>
                  </a:extLst>
                </a:gridCol>
                <a:gridCol w="1619250">
                  <a:extLst>
                    <a:ext uri="{9D8B030D-6E8A-4147-A177-3AD203B41FA5}">
                      <a16:colId xmlns:a16="http://schemas.microsoft.com/office/drawing/2014/main" val="20002"/>
                    </a:ext>
                  </a:extLst>
                </a:gridCol>
                <a:gridCol w="1619250">
                  <a:extLst>
                    <a:ext uri="{9D8B030D-6E8A-4147-A177-3AD203B41FA5}">
                      <a16:colId xmlns:a16="http://schemas.microsoft.com/office/drawing/2014/main" val="20003"/>
                    </a:ext>
                  </a:extLst>
                </a:gridCol>
              </a:tblGrid>
              <a:tr h="370840">
                <a:tc>
                  <a:txBody>
                    <a:bodyPr/>
                    <a:lstStyle/>
                    <a:p>
                      <a:endParaRPr lang="en-US" dirty="0"/>
                    </a:p>
                  </a:txBody>
                  <a:tcPr/>
                </a:tc>
                <a:tc>
                  <a:txBody>
                    <a:bodyPr/>
                    <a:lstStyle/>
                    <a:p>
                      <a:r>
                        <a:rPr lang="en-US" dirty="0"/>
                        <a:t>Restaurant 1</a:t>
                      </a:r>
                    </a:p>
                  </a:txBody>
                  <a:tcPr/>
                </a:tc>
                <a:tc>
                  <a:txBody>
                    <a:bodyPr/>
                    <a:lstStyle/>
                    <a:p>
                      <a:r>
                        <a:rPr lang="en-US" dirty="0"/>
                        <a:t>Restaurant 2</a:t>
                      </a:r>
                    </a:p>
                  </a:txBody>
                  <a:tcPr/>
                </a:tc>
                <a:tc>
                  <a:txBody>
                    <a:bodyPr/>
                    <a:lstStyle/>
                    <a:p>
                      <a:r>
                        <a:rPr lang="en-US" dirty="0"/>
                        <a:t>Restaurant 3</a:t>
                      </a:r>
                    </a:p>
                  </a:txBody>
                  <a:tcPr/>
                </a:tc>
                <a:extLst>
                  <a:ext uri="{0D108BD9-81ED-4DB2-BD59-A6C34878D82A}">
                    <a16:rowId xmlns:a16="http://schemas.microsoft.com/office/drawing/2014/main" val="10000"/>
                  </a:ext>
                </a:extLst>
              </a:tr>
              <a:tr h="370840">
                <a:tc>
                  <a:txBody>
                    <a:bodyPr/>
                    <a:lstStyle/>
                    <a:p>
                      <a:r>
                        <a:rPr lang="en-US" dirty="0"/>
                        <a:t>User 1</a:t>
                      </a:r>
                    </a:p>
                  </a:txBody>
                  <a:tcPr/>
                </a:tc>
                <a:tc>
                  <a:txBody>
                    <a:bodyPr/>
                    <a:lstStyle/>
                    <a:p>
                      <a:pPr algn="ctr" fontAlgn="b"/>
                      <a:r>
                        <a:rPr lang="en-US" sz="1800" kern="1200" dirty="0">
                          <a:solidFill>
                            <a:schemeClr val="dk1"/>
                          </a:solidFill>
                          <a:latin typeface="+mn-lt"/>
                          <a:ea typeface="+mn-ea"/>
                          <a:cs typeface="+mn-cs"/>
                        </a:rPr>
                        <a:t>0.72</a:t>
                      </a:r>
                    </a:p>
                  </a:txBody>
                  <a:tcPr marL="9525" marR="9525" marT="9525" marB="0" anchor="ctr"/>
                </a:tc>
                <a:tc>
                  <a:txBody>
                    <a:bodyPr/>
                    <a:lstStyle/>
                    <a:p>
                      <a:pPr algn="ctr" fontAlgn="b"/>
                      <a:r>
                        <a:rPr lang="en-US" sz="1800" kern="1200" dirty="0">
                          <a:solidFill>
                            <a:schemeClr val="dk1"/>
                          </a:solidFill>
                          <a:latin typeface="+mn-lt"/>
                          <a:ea typeface="+mn-ea"/>
                          <a:cs typeface="+mn-cs"/>
                        </a:rPr>
                        <a:t>0.10</a:t>
                      </a:r>
                    </a:p>
                  </a:txBody>
                  <a:tcPr marL="9525" marR="9525" marT="9525" marB="0" anchor="ctr"/>
                </a:tc>
                <a:tc>
                  <a:txBody>
                    <a:bodyPr/>
                    <a:lstStyle/>
                    <a:p>
                      <a:pPr algn="ctr" fontAlgn="b"/>
                      <a:r>
                        <a:rPr lang="en-US" sz="1800" kern="1200" dirty="0">
                          <a:solidFill>
                            <a:schemeClr val="dk1"/>
                          </a:solidFill>
                          <a:latin typeface="+mn-lt"/>
                          <a:ea typeface="+mn-ea"/>
                          <a:cs typeface="+mn-cs"/>
                        </a:rPr>
                        <a:t>0.18</a:t>
                      </a:r>
                    </a:p>
                  </a:txBody>
                  <a:tcPr marL="9525" marR="9525" marT="9525" marB="0" anchor="ctr"/>
                </a:tc>
                <a:extLst>
                  <a:ext uri="{0D108BD9-81ED-4DB2-BD59-A6C34878D82A}">
                    <a16:rowId xmlns:a16="http://schemas.microsoft.com/office/drawing/2014/main" val="10001"/>
                  </a:ext>
                </a:extLst>
              </a:tr>
              <a:tr h="370840">
                <a:tc>
                  <a:txBody>
                    <a:bodyPr/>
                    <a:lstStyle/>
                    <a:p>
                      <a:r>
                        <a:rPr lang="en-US" dirty="0"/>
                        <a:t>User 2</a:t>
                      </a:r>
                    </a:p>
                  </a:txBody>
                  <a:tcPr/>
                </a:tc>
                <a:tc>
                  <a:txBody>
                    <a:bodyPr/>
                    <a:lstStyle/>
                    <a:p>
                      <a:pPr algn="ctr" fontAlgn="b"/>
                      <a:r>
                        <a:rPr lang="en-US" sz="1800" kern="1200" dirty="0">
                          <a:solidFill>
                            <a:schemeClr val="dk1"/>
                          </a:solidFill>
                          <a:latin typeface="+mn-lt"/>
                          <a:ea typeface="+mn-ea"/>
                          <a:cs typeface="+mn-cs"/>
                        </a:rPr>
                        <a:t>0.07</a:t>
                      </a:r>
                    </a:p>
                  </a:txBody>
                  <a:tcPr marL="9525" marR="9525" marT="9525" marB="0" anchor="ctr"/>
                </a:tc>
                <a:tc>
                  <a:txBody>
                    <a:bodyPr/>
                    <a:lstStyle/>
                    <a:p>
                      <a:pPr algn="ctr" fontAlgn="b"/>
                      <a:r>
                        <a:rPr lang="en-US" sz="1800" kern="1200" dirty="0">
                          <a:solidFill>
                            <a:schemeClr val="dk1"/>
                          </a:solidFill>
                          <a:latin typeface="+mn-lt"/>
                          <a:ea typeface="+mn-ea"/>
                          <a:cs typeface="+mn-cs"/>
                        </a:rPr>
                        <a:t>0.31</a:t>
                      </a:r>
                    </a:p>
                  </a:txBody>
                  <a:tcPr marL="9525" marR="9525" marT="9525" marB="0" anchor="ctr"/>
                </a:tc>
                <a:tc>
                  <a:txBody>
                    <a:bodyPr/>
                    <a:lstStyle/>
                    <a:p>
                      <a:pPr algn="ctr" fontAlgn="b"/>
                      <a:r>
                        <a:rPr lang="en-US" sz="1800" kern="1200" dirty="0">
                          <a:solidFill>
                            <a:schemeClr val="dk1"/>
                          </a:solidFill>
                          <a:latin typeface="+mn-lt"/>
                          <a:ea typeface="+mn-ea"/>
                          <a:cs typeface="+mn-cs"/>
                        </a:rPr>
                        <a:t>0.62</a:t>
                      </a:r>
                    </a:p>
                  </a:txBody>
                  <a:tcPr marL="9525" marR="9525" marT="9525" marB="0" anchor="ctr"/>
                </a:tc>
                <a:extLst>
                  <a:ext uri="{0D108BD9-81ED-4DB2-BD59-A6C34878D82A}">
                    <a16:rowId xmlns:a16="http://schemas.microsoft.com/office/drawing/2014/main" val="10002"/>
                  </a:ext>
                </a:extLst>
              </a:tr>
            </a:tbl>
          </a:graphicData>
        </a:graphic>
      </p:graphicFrame>
      <p:graphicFrame>
        <p:nvGraphicFramePr>
          <p:cNvPr id="7" name="Table 6"/>
          <p:cNvGraphicFramePr>
            <a:graphicFrameLocks noGrp="1"/>
          </p:cNvGraphicFramePr>
          <p:nvPr/>
        </p:nvGraphicFramePr>
        <p:xfrm>
          <a:off x="6858000" y="5913120"/>
          <a:ext cx="4724400" cy="822960"/>
        </p:xfrm>
        <a:graphic>
          <a:graphicData uri="http://schemas.openxmlformats.org/drawingml/2006/table">
            <a:tbl>
              <a:tblPr firstRow="1" firstCol="1" bandRow="1">
                <a:tableStyleId>{073A0DAA-6AF3-43AB-8588-CEC1D06C72B9}</a:tableStyleId>
              </a:tblPr>
              <a:tblGrid>
                <a:gridCol w="1181100">
                  <a:extLst>
                    <a:ext uri="{9D8B030D-6E8A-4147-A177-3AD203B41FA5}">
                      <a16:colId xmlns:a16="http://schemas.microsoft.com/office/drawing/2014/main" val="20000"/>
                    </a:ext>
                  </a:extLst>
                </a:gridCol>
                <a:gridCol w="1181100">
                  <a:extLst>
                    <a:ext uri="{9D8B030D-6E8A-4147-A177-3AD203B41FA5}">
                      <a16:colId xmlns:a16="http://schemas.microsoft.com/office/drawing/2014/main" val="20001"/>
                    </a:ext>
                  </a:extLst>
                </a:gridCol>
                <a:gridCol w="1181100">
                  <a:extLst>
                    <a:ext uri="{9D8B030D-6E8A-4147-A177-3AD203B41FA5}">
                      <a16:colId xmlns:a16="http://schemas.microsoft.com/office/drawing/2014/main" val="20002"/>
                    </a:ext>
                  </a:extLst>
                </a:gridCol>
                <a:gridCol w="1181100">
                  <a:extLst>
                    <a:ext uri="{9D8B030D-6E8A-4147-A177-3AD203B41FA5}">
                      <a16:colId xmlns:a16="http://schemas.microsoft.com/office/drawing/2014/main" val="20003"/>
                    </a:ext>
                  </a:extLst>
                </a:gridCol>
              </a:tblGrid>
              <a:tr h="269240">
                <a:tc>
                  <a:txBody>
                    <a:bodyPr/>
                    <a:lstStyle/>
                    <a:p>
                      <a:endParaRPr lang="en-US" sz="1200" dirty="0"/>
                    </a:p>
                  </a:txBody>
                  <a:tcPr/>
                </a:tc>
                <a:tc>
                  <a:txBody>
                    <a:bodyPr/>
                    <a:lstStyle/>
                    <a:p>
                      <a:r>
                        <a:rPr lang="en-US" sz="1200" dirty="0"/>
                        <a:t>Restaurant 1</a:t>
                      </a:r>
                    </a:p>
                  </a:txBody>
                  <a:tcPr/>
                </a:tc>
                <a:tc>
                  <a:txBody>
                    <a:bodyPr/>
                    <a:lstStyle/>
                    <a:p>
                      <a:r>
                        <a:rPr lang="en-US" sz="1200" dirty="0"/>
                        <a:t>Restaurant 2</a:t>
                      </a:r>
                    </a:p>
                  </a:txBody>
                  <a:tcPr/>
                </a:tc>
                <a:tc>
                  <a:txBody>
                    <a:bodyPr/>
                    <a:lstStyle/>
                    <a:p>
                      <a:r>
                        <a:rPr lang="en-US" sz="1200" dirty="0"/>
                        <a:t>Restaurant 3</a:t>
                      </a:r>
                    </a:p>
                  </a:txBody>
                  <a:tcPr/>
                </a:tc>
                <a:extLst>
                  <a:ext uri="{0D108BD9-81ED-4DB2-BD59-A6C34878D82A}">
                    <a16:rowId xmlns:a16="http://schemas.microsoft.com/office/drawing/2014/main" val="10000"/>
                  </a:ext>
                </a:extLst>
              </a:tr>
              <a:tr h="269240">
                <a:tc>
                  <a:txBody>
                    <a:bodyPr/>
                    <a:lstStyle/>
                    <a:p>
                      <a:r>
                        <a:rPr lang="en-US" sz="1200" dirty="0"/>
                        <a:t>User 1</a:t>
                      </a:r>
                    </a:p>
                  </a:txBody>
                  <a:tcPr/>
                </a:tc>
                <a:tc>
                  <a:txBody>
                    <a:bodyPr/>
                    <a:lstStyle/>
                    <a:p>
                      <a:pPr algn="ctr"/>
                      <a:r>
                        <a:rPr lang="en-US" sz="1200" dirty="0"/>
                        <a:t>5</a:t>
                      </a:r>
                    </a:p>
                  </a:txBody>
                  <a:tcPr anchor="ctr"/>
                </a:tc>
                <a:tc>
                  <a:txBody>
                    <a:bodyPr/>
                    <a:lstStyle/>
                    <a:p>
                      <a:pPr algn="ctr"/>
                      <a:r>
                        <a:rPr lang="en-US" sz="1200" dirty="0"/>
                        <a:t>2</a:t>
                      </a:r>
                    </a:p>
                  </a:txBody>
                  <a:tcPr anchor="ctr"/>
                </a:tc>
                <a:tc>
                  <a:txBody>
                    <a:bodyPr/>
                    <a:lstStyle/>
                    <a:p>
                      <a:pPr algn="ctr"/>
                      <a:r>
                        <a:rPr lang="en-US" sz="1200" dirty="0"/>
                        <a:t>3</a:t>
                      </a:r>
                    </a:p>
                  </a:txBody>
                  <a:tcPr anchor="ctr"/>
                </a:tc>
                <a:extLst>
                  <a:ext uri="{0D108BD9-81ED-4DB2-BD59-A6C34878D82A}">
                    <a16:rowId xmlns:a16="http://schemas.microsoft.com/office/drawing/2014/main" val="10001"/>
                  </a:ext>
                </a:extLst>
              </a:tr>
              <a:tr h="269240">
                <a:tc>
                  <a:txBody>
                    <a:bodyPr/>
                    <a:lstStyle/>
                    <a:p>
                      <a:r>
                        <a:rPr lang="en-US" sz="1200" dirty="0"/>
                        <a:t>User 2</a:t>
                      </a:r>
                    </a:p>
                  </a:txBody>
                  <a:tcPr/>
                </a:tc>
                <a:tc>
                  <a:txBody>
                    <a:bodyPr/>
                    <a:lstStyle/>
                    <a:p>
                      <a:pPr algn="ctr"/>
                      <a:r>
                        <a:rPr lang="en-US" sz="1200" dirty="0"/>
                        <a:t>1</a:t>
                      </a:r>
                    </a:p>
                  </a:txBody>
                  <a:tcPr anchor="ctr"/>
                </a:tc>
                <a:tc>
                  <a:txBody>
                    <a:bodyPr/>
                    <a:lstStyle/>
                    <a:p>
                      <a:pPr algn="ctr"/>
                      <a:r>
                        <a:rPr lang="en-US" sz="1200" dirty="0"/>
                        <a:t>3</a:t>
                      </a:r>
                    </a:p>
                  </a:txBody>
                  <a:tcPr anchor="ctr"/>
                </a:tc>
                <a:tc>
                  <a:txBody>
                    <a:bodyPr/>
                    <a:lstStyle/>
                    <a:p>
                      <a:pPr algn="ctr"/>
                      <a:r>
                        <a:rPr lang="en-US" sz="1200" dirty="0"/>
                        <a:t>4</a:t>
                      </a:r>
                    </a:p>
                  </a:txBody>
                  <a:tcPr anchor="ct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185563055"/>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3FA8D82-4338-4A6D-8065-6AF0A226268E}"/>
              </a:ext>
            </a:extLst>
          </p:cNvPr>
          <p:cNvSpPr>
            <a:spLocks noGrp="1"/>
          </p:cNvSpPr>
          <p:nvPr>
            <p:ph type="title"/>
          </p:nvPr>
        </p:nvSpPr>
        <p:spPr/>
        <p:txBody>
          <a:bodyPr/>
          <a:lstStyle/>
          <a:p>
            <a:r>
              <a:rPr lang="en-US" dirty="0"/>
              <a:t>POST-PROCESSING</a:t>
            </a:r>
          </a:p>
        </p:txBody>
      </p:sp>
      <p:sp>
        <p:nvSpPr>
          <p:cNvPr id="5" name="Text Placeholder 4">
            <a:extLst>
              <a:ext uri="{FF2B5EF4-FFF2-40B4-BE49-F238E27FC236}">
                <a16:creationId xmlns:a16="http://schemas.microsoft.com/office/drawing/2014/main" id="{3D8EB7DA-3EDC-483A-8EE0-364D6AAA1ECC}"/>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744084354"/>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Post-processing</a:t>
            </a:r>
          </a:p>
        </p:txBody>
      </p:sp>
      <p:sp>
        <p:nvSpPr>
          <p:cNvPr id="3" name="Content Placeholder 2"/>
          <p:cNvSpPr>
            <a:spLocks noGrp="1"/>
          </p:cNvSpPr>
          <p:nvPr>
            <p:ph idx="1"/>
          </p:nvPr>
        </p:nvSpPr>
        <p:spPr/>
        <p:txBody>
          <a:bodyPr>
            <a:normAutofit/>
          </a:bodyPr>
          <a:lstStyle/>
          <a:p>
            <a:r>
              <a:rPr lang="en-US" dirty="0"/>
              <a:t>Visualization</a:t>
            </a:r>
          </a:p>
          <a:p>
            <a:pPr lvl="1"/>
            <a:r>
              <a:rPr lang="en-US" dirty="0"/>
              <a:t>The </a:t>
            </a:r>
            <a:r>
              <a:rPr lang="en-US" dirty="0">
                <a:solidFill>
                  <a:schemeClr val="accent6">
                    <a:lumMod val="75000"/>
                  </a:schemeClr>
                </a:solidFill>
              </a:rPr>
              <a:t>human eye </a:t>
            </a:r>
            <a:r>
              <a:rPr lang="en-US" dirty="0"/>
              <a:t>is a powerful analytical tool</a:t>
            </a:r>
          </a:p>
          <a:p>
            <a:pPr lvl="1"/>
            <a:r>
              <a:rPr lang="en-US" dirty="0"/>
              <a:t>If we visualize the data properly, we can discover patterns and demonstrate trends</a:t>
            </a:r>
          </a:p>
          <a:p>
            <a:pPr lvl="1"/>
            <a:r>
              <a:rPr lang="en-US" dirty="0"/>
              <a:t>Visualization is the way to present the data so that patterns can be seen</a:t>
            </a:r>
          </a:p>
          <a:p>
            <a:pPr lvl="2"/>
            <a:r>
              <a:rPr lang="en-US" dirty="0"/>
              <a:t>E.g., histograms and plots are a form of visualization</a:t>
            </a:r>
          </a:p>
          <a:p>
            <a:pPr lvl="2"/>
            <a:r>
              <a:rPr lang="en-US" dirty="0"/>
              <a:t>There are multiple techniques (a field on its own)</a:t>
            </a:r>
          </a:p>
        </p:txBody>
      </p:sp>
    </p:spTree>
    <p:extLst>
      <p:ext uri="{BB962C8B-B14F-4D97-AF65-F5344CB8AC3E}">
        <p14:creationId xmlns:p14="http://schemas.microsoft.com/office/powerpoint/2010/main" val="425094080"/>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Visualization on a map</a:t>
            </a:r>
          </a:p>
        </p:txBody>
      </p:sp>
      <p:sp>
        <p:nvSpPr>
          <p:cNvPr id="3" name="Content Placeholder 2"/>
          <p:cNvSpPr>
            <a:spLocks noGrp="1"/>
          </p:cNvSpPr>
          <p:nvPr>
            <p:ph idx="1"/>
          </p:nvPr>
        </p:nvSpPr>
        <p:spPr/>
        <p:txBody>
          <a:bodyPr/>
          <a:lstStyle/>
          <a:p>
            <a:r>
              <a:rPr lang="en-US" dirty="0"/>
              <a:t>John Snow, London 1854</a:t>
            </a:r>
          </a:p>
        </p:txBody>
      </p:sp>
      <p:pic>
        <p:nvPicPr>
          <p:cNvPr id="1239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8401" y="2213134"/>
            <a:ext cx="6781800" cy="44353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1648464"/>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373386"/>
            <a:ext cx="8229600" cy="541015"/>
          </a:xfrm>
        </p:spPr>
        <p:txBody>
          <a:bodyPr>
            <a:normAutofit fontScale="90000"/>
          </a:bodyPr>
          <a:lstStyle/>
          <a:p>
            <a:r>
              <a:rPr lang="en-US" dirty="0"/>
              <a:t>Charles </a:t>
            </a:r>
            <a:r>
              <a:rPr lang="en-US" dirty="0" err="1"/>
              <a:t>Minard</a:t>
            </a:r>
            <a:r>
              <a:rPr lang="en-US" dirty="0"/>
              <a:t> map</a:t>
            </a:r>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t="4599" b="13899"/>
          <a:stretch/>
        </p:blipFill>
        <p:spPr>
          <a:xfrm>
            <a:off x="2362201" y="916363"/>
            <a:ext cx="8299938" cy="5325521"/>
          </a:xfrm>
          <a:prstGeom prst="rect">
            <a:avLst/>
          </a:prstGeom>
        </p:spPr>
      </p:pic>
      <p:sp>
        <p:nvSpPr>
          <p:cNvPr id="3" name="Content Placeholder 2"/>
          <p:cNvSpPr>
            <a:spLocks noGrp="1"/>
          </p:cNvSpPr>
          <p:nvPr>
            <p:ph idx="1"/>
          </p:nvPr>
        </p:nvSpPr>
        <p:spPr>
          <a:xfrm>
            <a:off x="1676400" y="6019537"/>
            <a:ext cx="3200400" cy="749492"/>
          </a:xfrm>
          <a:solidFill>
            <a:srgbClr val="92D050"/>
          </a:solidFill>
        </p:spPr>
        <p:txBody>
          <a:bodyPr>
            <a:normAutofit fontScale="70000" lnSpcReduction="20000"/>
          </a:bodyPr>
          <a:lstStyle/>
          <a:p>
            <a:pPr marL="0" indent="0">
              <a:buNone/>
            </a:pPr>
            <a:r>
              <a:rPr lang="en-US" sz="2400" dirty="0"/>
              <a:t>Six types of data in one plot: size of army, temperature, direction, location, dates </a:t>
            </a:r>
            <a:r>
              <a:rPr lang="en-US" sz="2400" dirty="0" err="1"/>
              <a:t>etc</a:t>
            </a:r>
            <a:endParaRPr lang="en-US" sz="2400" dirty="0"/>
          </a:p>
        </p:txBody>
      </p:sp>
    </p:spTree>
    <p:extLst>
      <p:ext uri="{BB962C8B-B14F-4D97-AF65-F5344CB8AC3E}">
        <p14:creationId xmlns:p14="http://schemas.microsoft.com/office/powerpoint/2010/main" val="3837033690"/>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158EF0-D0E4-41AF-A65F-B60BAD4BE3CB}"/>
              </a:ext>
            </a:extLst>
          </p:cNvPr>
          <p:cNvSpPr>
            <a:spLocks noGrp="1"/>
          </p:cNvSpPr>
          <p:nvPr>
            <p:ph type="title"/>
          </p:nvPr>
        </p:nvSpPr>
        <p:spPr/>
        <p:txBody>
          <a:bodyPr/>
          <a:lstStyle/>
          <a:p>
            <a:r>
              <a:rPr lang="en-US" dirty="0"/>
              <a:t>Another interesting visualization</a:t>
            </a:r>
          </a:p>
        </p:txBody>
      </p:sp>
      <p:sp>
        <p:nvSpPr>
          <p:cNvPr id="3" name="Content Placeholder 2">
            <a:extLst>
              <a:ext uri="{FF2B5EF4-FFF2-40B4-BE49-F238E27FC236}">
                <a16:creationId xmlns:a16="http://schemas.microsoft.com/office/drawing/2014/main" id="{374608A0-59C9-4273-A6D9-0CC94486D727}"/>
              </a:ext>
            </a:extLst>
          </p:cNvPr>
          <p:cNvSpPr>
            <a:spLocks noGrp="1"/>
          </p:cNvSpPr>
          <p:nvPr>
            <p:ph idx="1"/>
          </p:nvPr>
        </p:nvSpPr>
        <p:spPr/>
        <p:txBody>
          <a:bodyPr/>
          <a:lstStyle/>
          <a:p>
            <a:r>
              <a:rPr lang="en-US" dirty="0">
                <a:hlinkClick r:id="rId2"/>
              </a:rPr>
              <a:t>China growth over the years</a:t>
            </a:r>
            <a:endParaRPr lang="en-US" dirty="0"/>
          </a:p>
        </p:txBody>
      </p:sp>
    </p:spTree>
    <p:extLst>
      <p:ext uri="{BB962C8B-B14F-4D97-AF65-F5344CB8AC3E}">
        <p14:creationId xmlns:p14="http://schemas.microsoft.com/office/powerpoint/2010/main" val="154045522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1504</TotalTime>
  <Words>11443</Words>
  <Application>Microsoft Office PowerPoint</Application>
  <PresentationFormat>Widescreen</PresentationFormat>
  <Paragraphs>2475</Paragraphs>
  <Slides>152</Slides>
  <Notes>26</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4</vt:i4>
      </vt:variant>
      <vt:variant>
        <vt:lpstr>Slide Titles</vt:lpstr>
      </vt:variant>
      <vt:variant>
        <vt:i4>152</vt:i4>
      </vt:variant>
    </vt:vector>
  </HeadingPairs>
  <TitlesOfParts>
    <vt:vector size="165" baseType="lpstr">
      <vt:lpstr>Arial</vt:lpstr>
      <vt:lpstr>Calibri</vt:lpstr>
      <vt:lpstr>Cambria Math</vt:lpstr>
      <vt:lpstr>Courier New</vt:lpstr>
      <vt:lpstr>Monotype Sorts</vt:lpstr>
      <vt:lpstr>Tahoma</vt:lpstr>
      <vt:lpstr>Times New Roman</vt:lpstr>
      <vt:lpstr>Wingdings</vt:lpstr>
      <vt:lpstr>Clarity</vt:lpstr>
      <vt:lpstr>Document</vt:lpstr>
      <vt:lpstr>Clip</vt:lpstr>
      <vt:lpstr>VISIO</vt:lpstr>
      <vt:lpstr>Equation</vt:lpstr>
      <vt:lpstr>DATA MINING The Data Mining Pipeline</vt:lpstr>
      <vt:lpstr>What is data mining again?</vt:lpstr>
      <vt:lpstr>What is Data Mining?</vt:lpstr>
      <vt:lpstr>Why do we need data mining?</vt:lpstr>
      <vt:lpstr>DATA</vt:lpstr>
      <vt:lpstr>What is Data?</vt:lpstr>
      <vt:lpstr>Relational data</vt:lpstr>
      <vt:lpstr>Types of Attributes </vt:lpstr>
      <vt:lpstr>Numeric Relational Data</vt:lpstr>
      <vt:lpstr>Numeric data</vt:lpstr>
      <vt:lpstr>Categorical Relational Data </vt:lpstr>
      <vt:lpstr>Mixed Relational Data </vt:lpstr>
      <vt:lpstr>Mixed Relational Data </vt:lpstr>
      <vt:lpstr>Mixed Relational Data </vt:lpstr>
      <vt:lpstr>Mixed Relational Data </vt:lpstr>
      <vt:lpstr>Mixed Relational Data </vt:lpstr>
      <vt:lpstr>Binning</vt:lpstr>
      <vt:lpstr>Bucketization </vt:lpstr>
      <vt:lpstr>Example</vt:lpstr>
      <vt:lpstr>Physical data storage</vt:lpstr>
      <vt:lpstr>Examples</vt:lpstr>
      <vt:lpstr>Examples</vt:lpstr>
      <vt:lpstr>Beyond relational data: Set data</vt:lpstr>
      <vt:lpstr>Set data</vt:lpstr>
      <vt:lpstr>Vector representation of market-basket data</vt:lpstr>
      <vt:lpstr>Vector representation of document data</vt:lpstr>
      <vt:lpstr>Physical data storage</vt:lpstr>
      <vt:lpstr>Dependent data</vt:lpstr>
      <vt:lpstr>Ordered Data </vt:lpstr>
      <vt:lpstr>Ordered Data</vt:lpstr>
      <vt:lpstr>Ordered Data</vt:lpstr>
      <vt:lpstr>Spatial data</vt:lpstr>
      <vt:lpstr>Spatiotemporal data </vt:lpstr>
      <vt:lpstr>Graph Data </vt:lpstr>
      <vt:lpstr>Graph Data </vt:lpstr>
      <vt:lpstr>Representation</vt:lpstr>
      <vt:lpstr>Representation</vt:lpstr>
      <vt:lpstr>Representation</vt:lpstr>
      <vt:lpstr>Types of data: summary</vt:lpstr>
      <vt:lpstr>Data Mining Pipeline</vt:lpstr>
      <vt:lpstr>The data analysis pipeline</vt:lpstr>
      <vt:lpstr>The data analysis pipeline</vt:lpstr>
      <vt:lpstr>The data analysis pipeline</vt:lpstr>
      <vt:lpstr>The data analysis pipeline</vt:lpstr>
      <vt:lpstr>The data analysis pipeline</vt:lpstr>
      <vt:lpstr>PREPROCESSING</vt:lpstr>
      <vt:lpstr>DatA COLLECTION - SAMPLING</vt:lpstr>
      <vt:lpstr>Data collection</vt:lpstr>
      <vt:lpstr>Sampling </vt:lpstr>
      <vt:lpstr>Sampling … </vt:lpstr>
      <vt:lpstr>Types of Sampling</vt:lpstr>
      <vt:lpstr>Types of Sampling</vt:lpstr>
      <vt:lpstr>Biased sampling</vt:lpstr>
      <vt:lpstr>Sample Size</vt:lpstr>
      <vt:lpstr>Sample Size</vt:lpstr>
      <vt:lpstr>A data mining challenge</vt:lpstr>
      <vt:lpstr>Reservoir sampling</vt:lpstr>
      <vt:lpstr>Proof by Induction</vt:lpstr>
      <vt:lpstr>FEATURE EXTRACTION </vt:lpstr>
      <vt:lpstr>Data cleaning – Feature extraction</vt:lpstr>
      <vt:lpstr>Data Quality </vt:lpstr>
      <vt:lpstr>Data preprocessing: feature extraction</vt:lpstr>
      <vt:lpstr>Text data </vt:lpstr>
      <vt:lpstr>A data preprocessing example</vt:lpstr>
      <vt:lpstr>Mining Task</vt:lpstr>
      <vt:lpstr>Example data</vt:lpstr>
      <vt:lpstr>First cut</vt:lpstr>
      <vt:lpstr>First cut</vt:lpstr>
      <vt:lpstr>Second cut</vt:lpstr>
      <vt:lpstr>Second cut</vt:lpstr>
      <vt:lpstr>Second cut</vt:lpstr>
      <vt:lpstr>IDF</vt:lpstr>
      <vt:lpstr>TF-IDF</vt:lpstr>
      <vt:lpstr>Third cut</vt:lpstr>
      <vt:lpstr>Third cut</vt:lpstr>
      <vt:lpstr>Decisions, decisions…</vt:lpstr>
      <vt:lpstr>The preprocessing pipeline for our text mining task</vt:lpstr>
      <vt:lpstr>Word and document representations</vt:lpstr>
      <vt:lpstr>word2vec</vt:lpstr>
      <vt:lpstr>DATA NORMALIZATION</vt:lpstr>
      <vt:lpstr>Normalization of numeric data</vt:lpstr>
      <vt:lpstr>Column normalization</vt:lpstr>
      <vt:lpstr>Column Normalization</vt:lpstr>
      <vt:lpstr>Column Normalization</vt:lpstr>
      <vt:lpstr>Row Normalization</vt:lpstr>
      <vt:lpstr>Row Normalization</vt:lpstr>
      <vt:lpstr>Row Normalization</vt:lpstr>
      <vt:lpstr>Row Normalization</vt:lpstr>
      <vt:lpstr>Row Normalization</vt:lpstr>
      <vt:lpstr>Row Normalization</vt:lpstr>
      <vt:lpstr>Row Normalization</vt:lpstr>
      <vt:lpstr>Row Normalization</vt:lpstr>
      <vt:lpstr>Row Normalization</vt:lpstr>
      <vt:lpstr>Row Normalization</vt:lpstr>
      <vt:lpstr>POST-PROCESSING</vt:lpstr>
      <vt:lpstr>Post-processing</vt:lpstr>
      <vt:lpstr>Visualization on a map</vt:lpstr>
      <vt:lpstr>Charles Minard map</vt:lpstr>
      <vt:lpstr>Another interesting visualization</vt:lpstr>
      <vt:lpstr>Dimensionality Reduction</vt:lpstr>
      <vt:lpstr>Example</vt:lpstr>
      <vt:lpstr>Example</vt:lpstr>
      <vt:lpstr>Word Clouds</vt:lpstr>
      <vt:lpstr>Heatmaps</vt:lpstr>
      <vt:lpstr>Heatmaps</vt:lpstr>
      <vt:lpstr>Heatmaps</vt:lpstr>
      <vt:lpstr>Statistical Significance</vt:lpstr>
      <vt:lpstr>Meaningfulness of Answers</vt:lpstr>
      <vt:lpstr>Rhine Paradox – (1)</vt:lpstr>
      <vt:lpstr>Rhine Paradox – (2)</vt:lpstr>
      <vt:lpstr>Rhine Paradox – (3)</vt:lpstr>
      <vt:lpstr>EXPLORATORY DATA  ANALYSIS</vt:lpstr>
      <vt:lpstr>Exploratory analysis of data</vt:lpstr>
      <vt:lpstr>Frequency and Mode</vt:lpstr>
      <vt:lpstr>Example</vt:lpstr>
      <vt:lpstr>Example</vt:lpstr>
      <vt:lpstr>Example</vt:lpstr>
      <vt:lpstr>Data histograms</vt:lpstr>
      <vt:lpstr>Percentiles</vt:lpstr>
      <vt:lpstr>Example</vt:lpstr>
      <vt:lpstr>Measures of Location: Mean and Median</vt:lpstr>
      <vt:lpstr>Example</vt:lpstr>
      <vt:lpstr>Measures of Spread: Range and Variance</vt:lpstr>
      <vt:lpstr>Normal Distribution</vt:lpstr>
      <vt:lpstr>Not everything is normally distributed</vt:lpstr>
      <vt:lpstr>Power-law distribution</vt:lpstr>
      <vt:lpstr>Power-laws are everywhere</vt:lpstr>
      <vt:lpstr>Zipf’s law</vt:lpstr>
      <vt:lpstr>The importance of correct representation</vt:lpstr>
      <vt:lpstr>The importance of correct representation</vt:lpstr>
      <vt:lpstr>The importance of correct representation</vt:lpstr>
      <vt:lpstr>Attribute relationships</vt:lpstr>
      <vt:lpstr>Plotting attributes against each other</vt:lpstr>
      <vt:lpstr>Plotting attributes against each other</vt:lpstr>
      <vt:lpstr>Plotting attributes against each other</vt:lpstr>
      <vt:lpstr>Plotting attributes against each other</vt:lpstr>
      <vt:lpstr>Plotting attributes against each other</vt:lpstr>
      <vt:lpstr>Plotting attributes against each other</vt:lpstr>
      <vt:lpstr>Hypothesis testing</vt:lpstr>
      <vt:lpstr>Categorical and numerical attributes</vt:lpstr>
      <vt:lpstr>Categorical and numerical attributes</vt:lpstr>
      <vt:lpstr>Categorical and numerical attributes</vt:lpstr>
      <vt:lpstr>Confidence interval</vt:lpstr>
      <vt:lpstr>Standard error</vt:lpstr>
      <vt:lpstr>Statistical tests</vt:lpstr>
      <vt:lpstr>Correlating numerical attributes</vt:lpstr>
      <vt:lpstr>Correlating numerical attributes</vt:lpstr>
      <vt:lpstr>Plotting attributes against each other</vt:lpstr>
      <vt:lpstr>Scatter Plot Array of Iris Attributes</vt:lpstr>
      <vt:lpstr>Plotting attributes together</vt:lpstr>
      <vt:lpstr>Plotting attributes together</vt:lpstr>
      <vt:lpstr>Measuring correlation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DATA MINING The Data Mining Pipeline</dc:title>
  <dc:creator>Panayiotis Tsaparas</dc:creator>
  <cp:lastModifiedBy>Panayiotis Tsaparas</cp:lastModifiedBy>
  <cp:revision>16</cp:revision>
  <dcterms:created xsi:type="dcterms:W3CDTF">2020-10-12T08:50:21Z</dcterms:created>
  <dcterms:modified xsi:type="dcterms:W3CDTF">2020-10-26T11:43:41Z</dcterms:modified>
</cp:coreProperties>
</file>