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1"/>
  </p:notesMasterIdLst>
  <p:sldIdLst>
    <p:sldId id="369" r:id="rId2"/>
    <p:sldId id="586" r:id="rId3"/>
    <p:sldId id="454" r:id="rId4"/>
    <p:sldId id="455" r:id="rId5"/>
    <p:sldId id="491" r:id="rId6"/>
    <p:sldId id="587" r:id="rId7"/>
    <p:sldId id="492" r:id="rId8"/>
    <p:sldId id="493" r:id="rId9"/>
    <p:sldId id="501" r:id="rId10"/>
    <p:sldId id="494" r:id="rId11"/>
    <p:sldId id="502" r:id="rId12"/>
    <p:sldId id="503" r:id="rId13"/>
    <p:sldId id="504" r:id="rId14"/>
    <p:sldId id="517" r:id="rId15"/>
    <p:sldId id="597" r:id="rId16"/>
    <p:sldId id="598" r:id="rId17"/>
    <p:sldId id="599" r:id="rId18"/>
    <p:sldId id="600" r:id="rId19"/>
    <p:sldId id="511" r:id="rId20"/>
    <p:sldId id="518" r:id="rId21"/>
    <p:sldId id="512" r:id="rId22"/>
    <p:sldId id="505" r:id="rId23"/>
    <p:sldId id="507" r:id="rId24"/>
    <p:sldId id="508" r:id="rId25"/>
    <p:sldId id="509" r:id="rId26"/>
    <p:sldId id="513" r:id="rId27"/>
    <p:sldId id="588" r:id="rId28"/>
    <p:sldId id="497" r:id="rId29"/>
    <p:sldId id="498" r:id="rId30"/>
    <p:sldId id="589" r:id="rId31"/>
    <p:sldId id="590" r:id="rId32"/>
    <p:sldId id="591" r:id="rId33"/>
    <p:sldId id="499" r:id="rId34"/>
    <p:sldId id="592" r:id="rId35"/>
    <p:sldId id="514" r:id="rId36"/>
    <p:sldId id="515" r:id="rId37"/>
    <p:sldId id="516" r:id="rId38"/>
    <p:sldId id="500" r:id="rId39"/>
    <p:sldId id="519" r:id="rId40"/>
    <p:sldId id="520" r:id="rId41"/>
    <p:sldId id="521" r:id="rId42"/>
    <p:sldId id="522" r:id="rId43"/>
    <p:sldId id="523" r:id="rId44"/>
    <p:sldId id="593" r:id="rId45"/>
    <p:sldId id="524" r:id="rId46"/>
    <p:sldId id="525" r:id="rId47"/>
    <p:sldId id="526" r:id="rId48"/>
    <p:sldId id="527" r:id="rId49"/>
    <p:sldId id="528" r:id="rId50"/>
    <p:sldId id="602" r:id="rId51"/>
    <p:sldId id="529" r:id="rId52"/>
    <p:sldId id="530" r:id="rId53"/>
    <p:sldId id="531" r:id="rId54"/>
    <p:sldId id="532" r:id="rId55"/>
    <p:sldId id="533" r:id="rId56"/>
    <p:sldId id="601" r:id="rId57"/>
    <p:sldId id="534" r:id="rId58"/>
    <p:sldId id="535" r:id="rId59"/>
    <p:sldId id="536" r:id="rId60"/>
    <p:sldId id="537" r:id="rId61"/>
    <p:sldId id="538" r:id="rId62"/>
    <p:sldId id="539" r:id="rId63"/>
    <p:sldId id="540" r:id="rId64"/>
    <p:sldId id="541" r:id="rId65"/>
    <p:sldId id="542" r:id="rId66"/>
    <p:sldId id="543" r:id="rId67"/>
    <p:sldId id="544" r:id="rId68"/>
    <p:sldId id="545" r:id="rId69"/>
    <p:sldId id="546" r:id="rId70"/>
    <p:sldId id="614" r:id="rId71"/>
    <p:sldId id="615" r:id="rId72"/>
    <p:sldId id="616" r:id="rId73"/>
    <p:sldId id="547" r:id="rId74"/>
    <p:sldId id="617" r:id="rId75"/>
    <p:sldId id="548" r:id="rId76"/>
    <p:sldId id="549" r:id="rId77"/>
    <p:sldId id="550" r:id="rId78"/>
    <p:sldId id="551" r:id="rId79"/>
    <p:sldId id="552" r:id="rId80"/>
    <p:sldId id="553" r:id="rId81"/>
    <p:sldId id="603" r:id="rId82"/>
    <p:sldId id="606" r:id="rId83"/>
    <p:sldId id="604" r:id="rId84"/>
    <p:sldId id="618" r:id="rId85"/>
    <p:sldId id="608" r:id="rId86"/>
    <p:sldId id="633" r:id="rId87"/>
    <p:sldId id="554" r:id="rId88"/>
    <p:sldId id="555" r:id="rId89"/>
    <p:sldId id="556" r:id="rId90"/>
    <p:sldId id="557" r:id="rId91"/>
    <p:sldId id="558" r:id="rId92"/>
    <p:sldId id="609" r:id="rId93"/>
    <p:sldId id="559" r:id="rId94"/>
    <p:sldId id="560" r:id="rId95"/>
    <p:sldId id="561" r:id="rId96"/>
    <p:sldId id="562" r:id="rId97"/>
    <p:sldId id="563" r:id="rId98"/>
    <p:sldId id="564" r:id="rId99"/>
    <p:sldId id="565" r:id="rId100"/>
    <p:sldId id="566" r:id="rId101"/>
    <p:sldId id="568" r:id="rId102"/>
    <p:sldId id="567" r:id="rId103"/>
    <p:sldId id="569" r:id="rId104"/>
    <p:sldId id="570" r:id="rId105"/>
    <p:sldId id="571" r:id="rId106"/>
    <p:sldId id="620" r:id="rId107"/>
    <p:sldId id="621" r:id="rId108"/>
    <p:sldId id="622" r:id="rId109"/>
    <p:sldId id="623" r:id="rId110"/>
    <p:sldId id="625" r:id="rId111"/>
    <p:sldId id="627" r:id="rId112"/>
    <p:sldId id="626" r:id="rId113"/>
    <p:sldId id="631" r:id="rId114"/>
    <p:sldId id="611" r:id="rId115"/>
    <p:sldId id="610" r:id="rId116"/>
    <p:sldId id="628" r:id="rId117"/>
    <p:sldId id="630" r:id="rId118"/>
    <p:sldId id="629" r:id="rId119"/>
    <p:sldId id="632" r:id="rId120"/>
    <p:sldId id="612" r:id="rId121"/>
    <p:sldId id="613" r:id="rId122"/>
    <p:sldId id="572" r:id="rId123"/>
    <p:sldId id="594" r:id="rId124"/>
    <p:sldId id="573" r:id="rId125"/>
    <p:sldId id="574" r:id="rId126"/>
    <p:sldId id="576" r:id="rId127"/>
    <p:sldId id="619" r:id="rId128"/>
    <p:sldId id="575" r:id="rId129"/>
    <p:sldId id="595" r:id="rId130"/>
    <p:sldId id="596" r:id="rId131"/>
    <p:sldId id="577" r:id="rId132"/>
    <p:sldId id="578" r:id="rId133"/>
    <p:sldId id="579" r:id="rId134"/>
    <p:sldId id="580" r:id="rId135"/>
    <p:sldId id="581" r:id="rId136"/>
    <p:sldId id="582" r:id="rId137"/>
    <p:sldId id="583" r:id="rId138"/>
    <p:sldId id="584" r:id="rId139"/>
    <p:sldId id="585"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0-A4D5-4DC0-A2A7-BA4EA22E23D8}"/>
            </c:ext>
          </c:extLst>
        </c:ser>
        <c:dLbls>
          <c:showLegendKey val="0"/>
          <c:showVal val="0"/>
          <c:showCatName val="0"/>
          <c:showSerName val="0"/>
          <c:showPercent val="0"/>
          <c:showBubbleSize val="0"/>
        </c:dLbls>
        <c:gapWidth val="219"/>
        <c:overlap val="-27"/>
        <c:axId val="440803336"/>
        <c:axId val="573386936"/>
      </c:barChart>
      <c:catAx>
        <c:axId val="44080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86936"/>
        <c:crosses val="autoZero"/>
        <c:auto val="1"/>
        <c:lblAlgn val="ctr"/>
        <c:lblOffset val="100"/>
        <c:noMultiLvlLbl val="0"/>
      </c:catAx>
      <c:valAx>
        <c:axId val="57338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80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extLst>
            <c:ext xmlns:c16="http://schemas.microsoft.com/office/drawing/2014/chart" uri="{C3380CC4-5D6E-409C-BE32-E72D297353CC}">
              <c16:uniqueId val="{00000000-0A4C-41C7-8937-250C81D1FAE4}"/>
            </c:ext>
          </c:extLst>
        </c:ser>
        <c:dLbls>
          <c:showLegendKey val="0"/>
          <c:showVal val="0"/>
          <c:showCatName val="0"/>
          <c:showSerName val="0"/>
          <c:showPercent val="0"/>
          <c:showBubbleSize val="0"/>
        </c:dLbls>
        <c:axId val="47372928"/>
        <c:axId val="47374720"/>
      </c:scatterChart>
      <c:valAx>
        <c:axId val="47372928"/>
        <c:scaling>
          <c:logBase val="10"/>
          <c:orientation val="minMax"/>
        </c:scaling>
        <c:delete val="0"/>
        <c:axPos val="b"/>
        <c:numFmt formatCode="General" sourceLinked="1"/>
        <c:majorTickMark val="out"/>
        <c:minorTickMark val="none"/>
        <c:tickLblPos val="nextTo"/>
        <c:crossAx val="47374720"/>
        <c:crosses val="autoZero"/>
        <c:crossBetween val="midCat"/>
      </c:valAx>
      <c:valAx>
        <c:axId val="47374720"/>
        <c:scaling>
          <c:logBase val="10"/>
          <c:orientation val="minMax"/>
        </c:scaling>
        <c:delete val="0"/>
        <c:axPos val="l"/>
        <c:majorGridlines/>
        <c:numFmt formatCode="General" sourceLinked="1"/>
        <c:majorTickMark val="out"/>
        <c:minorTickMark val="none"/>
        <c:tickLblPos val="nextTo"/>
        <c:crossAx val="4737292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F442-4A20-B60D-8180F485E373}"/>
            </c:ext>
          </c:extLst>
        </c:ser>
        <c:dLbls>
          <c:showLegendKey val="0"/>
          <c:showVal val="0"/>
          <c:showCatName val="0"/>
          <c:showSerName val="0"/>
          <c:showPercent val="0"/>
          <c:showBubbleSize val="0"/>
        </c:dLbls>
        <c:axId val="47404544"/>
        <c:axId val="47406080"/>
      </c:scatterChart>
      <c:valAx>
        <c:axId val="47404544"/>
        <c:scaling>
          <c:orientation val="minMax"/>
          <c:max val="100"/>
        </c:scaling>
        <c:delete val="0"/>
        <c:axPos val="b"/>
        <c:numFmt formatCode="General" sourceLinked="1"/>
        <c:majorTickMark val="out"/>
        <c:minorTickMark val="none"/>
        <c:tickLblPos val="nextTo"/>
        <c:crossAx val="47406080"/>
        <c:crosses val="autoZero"/>
        <c:crossBetween val="midCat"/>
      </c:valAx>
      <c:valAx>
        <c:axId val="47406080"/>
        <c:scaling>
          <c:orientation val="minMax"/>
        </c:scaling>
        <c:delete val="0"/>
        <c:axPos val="l"/>
        <c:majorGridlines/>
        <c:numFmt formatCode="General" sourceLinked="1"/>
        <c:majorTickMark val="out"/>
        <c:minorTickMark val="none"/>
        <c:tickLblPos val="nextTo"/>
        <c:crossAx val="47404544"/>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0-CAE4-4E1C-9D8A-AF3AD90EED86}"/>
            </c:ext>
          </c:extLst>
        </c:ser>
        <c:dLbls>
          <c:showLegendKey val="0"/>
          <c:showVal val="0"/>
          <c:showCatName val="0"/>
          <c:showSerName val="0"/>
          <c:showPercent val="0"/>
          <c:showBubbleSize val="0"/>
        </c:dLbls>
        <c:axId val="47413504"/>
        <c:axId val="47431680"/>
      </c:scatterChart>
      <c:valAx>
        <c:axId val="47413504"/>
        <c:scaling>
          <c:orientation val="minMax"/>
          <c:max val="100"/>
        </c:scaling>
        <c:delete val="0"/>
        <c:axPos val="b"/>
        <c:numFmt formatCode="General" sourceLinked="1"/>
        <c:majorTickMark val="out"/>
        <c:minorTickMark val="none"/>
        <c:tickLblPos val="nextTo"/>
        <c:crossAx val="47431680"/>
        <c:crosses val="autoZero"/>
        <c:crossBetween val="midCat"/>
      </c:valAx>
      <c:valAx>
        <c:axId val="47431680"/>
        <c:scaling>
          <c:orientation val="minMax"/>
        </c:scaling>
        <c:delete val="0"/>
        <c:axPos val="l"/>
        <c:majorGridlines/>
        <c:numFmt formatCode="General" sourceLinked="1"/>
        <c:majorTickMark val="out"/>
        <c:minorTickMark val="none"/>
        <c:tickLblPos val="nextTo"/>
        <c:crossAx val="47413504"/>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0-2EDD-458A-84F9-DED6320EDFD5}"/>
            </c:ext>
          </c:extLst>
        </c:ser>
        <c:dLbls>
          <c:showLegendKey val="0"/>
          <c:showVal val="0"/>
          <c:showCatName val="0"/>
          <c:showSerName val="0"/>
          <c:showPercent val="0"/>
          <c:showBubbleSize val="0"/>
        </c:dLbls>
        <c:axId val="48389120"/>
        <c:axId val="48390912"/>
      </c:scatterChart>
      <c:valAx>
        <c:axId val="48389120"/>
        <c:scaling>
          <c:orientation val="minMax"/>
          <c:max val="100"/>
        </c:scaling>
        <c:delete val="0"/>
        <c:axPos val="b"/>
        <c:numFmt formatCode="General" sourceLinked="1"/>
        <c:majorTickMark val="out"/>
        <c:minorTickMark val="none"/>
        <c:tickLblPos val="nextTo"/>
        <c:crossAx val="48390912"/>
        <c:crosses val="autoZero"/>
        <c:crossBetween val="midCat"/>
      </c:valAx>
      <c:valAx>
        <c:axId val="48390912"/>
        <c:scaling>
          <c:orientation val="minMax"/>
        </c:scaling>
        <c:delete val="0"/>
        <c:axPos val="l"/>
        <c:majorGridlines/>
        <c:numFmt formatCode="General" sourceLinked="1"/>
        <c:majorTickMark val="out"/>
        <c:minorTickMark val="none"/>
        <c:tickLblPos val="nextTo"/>
        <c:crossAx val="48389120"/>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21F5-4145-AC0B-550D4D3B742E}"/>
            </c:ext>
          </c:extLst>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1-21F5-4145-AC0B-550D4D3B742E}"/>
            </c:ext>
          </c:extLst>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2-21F5-4145-AC0B-550D4D3B742E}"/>
            </c:ext>
          </c:extLst>
        </c:ser>
        <c:dLbls>
          <c:showLegendKey val="0"/>
          <c:showVal val="0"/>
          <c:showCatName val="0"/>
          <c:showSerName val="0"/>
          <c:showPercent val="0"/>
          <c:showBubbleSize val="0"/>
        </c:dLbls>
        <c:axId val="48421504"/>
        <c:axId val="48431488"/>
      </c:scatterChart>
      <c:valAx>
        <c:axId val="48421504"/>
        <c:scaling>
          <c:orientation val="minMax"/>
          <c:max val="100"/>
        </c:scaling>
        <c:delete val="0"/>
        <c:axPos val="b"/>
        <c:numFmt formatCode="General" sourceLinked="1"/>
        <c:majorTickMark val="out"/>
        <c:minorTickMark val="none"/>
        <c:tickLblPos val="nextTo"/>
        <c:crossAx val="48431488"/>
        <c:crosses val="autoZero"/>
        <c:crossBetween val="midCat"/>
      </c:valAx>
      <c:valAx>
        <c:axId val="48431488"/>
        <c:scaling>
          <c:orientation val="minMax"/>
        </c:scaling>
        <c:delete val="0"/>
        <c:axPos val="l"/>
        <c:majorGridlines/>
        <c:numFmt formatCode="General" sourceLinked="1"/>
        <c:majorTickMark val="out"/>
        <c:minorTickMark val="none"/>
        <c:tickLblPos val="nextTo"/>
        <c:crossAx val="48421504"/>
        <c:crosses val="autoZero"/>
        <c:crossBetween val="midCat"/>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5853-46BE-8C31-D5084FAFA318}"/>
            </c:ext>
          </c:extLst>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1-5853-46BE-8C31-D5084FAFA318}"/>
            </c:ext>
          </c:extLst>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2-5853-46BE-8C31-D5084FAFA318}"/>
            </c:ext>
          </c:extLst>
        </c:ser>
        <c:dLbls>
          <c:showLegendKey val="0"/>
          <c:showVal val="0"/>
          <c:showCatName val="0"/>
          <c:showSerName val="0"/>
          <c:showPercent val="0"/>
          <c:showBubbleSize val="0"/>
        </c:dLbls>
        <c:axId val="48495232"/>
        <c:axId val="48177536"/>
      </c:scatterChart>
      <c:valAx>
        <c:axId val="48495232"/>
        <c:scaling>
          <c:logBase val="10"/>
          <c:orientation val="minMax"/>
          <c:max val="100"/>
        </c:scaling>
        <c:delete val="0"/>
        <c:axPos val="b"/>
        <c:numFmt formatCode="General" sourceLinked="1"/>
        <c:majorTickMark val="out"/>
        <c:minorTickMark val="none"/>
        <c:tickLblPos val="high"/>
        <c:crossAx val="48177536"/>
        <c:crosses val="autoZero"/>
        <c:crossBetween val="midCat"/>
      </c:valAx>
      <c:valAx>
        <c:axId val="48177536"/>
        <c:scaling>
          <c:logBase val="10"/>
          <c:orientation val="minMax"/>
        </c:scaling>
        <c:delete val="0"/>
        <c:axPos val="l"/>
        <c:majorGridlines/>
        <c:numFmt formatCode="General" sourceLinked="1"/>
        <c:majorTickMark val="out"/>
        <c:minorTickMark val="none"/>
        <c:tickLblPos val="nextTo"/>
        <c:crossAx val="48495232"/>
        <c:crosses val="autoZero"/>
        <c:crossBetween val="midCat"/>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Average Income vs Refund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Sheet1!$F$34:$G$34</c:f>
              <c:strCache>
                <c:ptCount val="2"/>
                <c:pt idx="0">
                  <c:v>Yes</c:v>
                </c:pt>
                <c:pt idx="1">
                  <c:v>No</c:v>
                </c:pt>
              </c:strCache>
            </c:strRef>
          </c:cat>
          <c:val>
            <c:numRef>
              <c:f>Sheet1!$F$35:$G$35</c:f>
              <c:numCache>
                <c:formatCode>General</c:formatCode>
                <c:ptCount val="2"/>
                <c:pt idx="0">
                  <c:v>155</c:v>
                </c:pt>
                <c:pt idx="1">
                  <c:v>1499.2857142857142</c:v>
                </c:pt>
              </c:numCache>
            </c:numRef>
          </c:val>
          <c:extLst>
            <c:ext xmlns:c16="http://schemas.microsoft.com/office/drawing/2014/chart" uri="{C3380CC4-5D6E-409C-BE32-E72D297353CC}">
              <c16:uniqueId val="{00000000-5B62-4987-B3C0-11535EB74A50}"/>
            </c:ext>
          </c:extLst>
        </c:ser>
        <c:dLbls>
          <c:showLegendKey val="0"/>
          <c:showVal val="0"/>
          <c:showCatName val="0"/>
          <c:showSerName val="0"/>
          <c:showPercent val="0"/>
          <c:showBubbleSize val="0"/>
        </c:dLbls>
        <c:gapWidth val="219"/>
        <c:overlap val="-27"/>
        <c:axId val="578339008"/>
        <c:axId val="578339992"/>
      </c:barChart>
      <c:catAx>
        <c:axId val="5783390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8339992"/>
        <c:crosses val="autoZero"/>
        <c:auto val="1"/>
        <c:lblAlgn val="ctr"/>
        <c:lblOffset val="100"/>
        <c:noMultiLvlLbl val="0"/>
      </c:catAx>
      <c:valAx>
        <c:axId val="57833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 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833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Average Income vs Refund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Sheet1!$F$37:$G$37</c:f>
              <c:strCache>
                <c:ptCount val="2"/>
                <c:pt idx="0">
                  <c:v>Yes</c:v>
                </c:pt>
                <c:pt idx="1">
                  <c:v>No</c:v>
                </c:pt>
              </c:strCache>
            </c:strRef>
          </c:cat>
          <c:val>
            <c:numRef>
              <c:f>Sheet1!$F$38:$G$38</c:f>
              <c:numCache>
                <c:formatCode>General</c:formatCode>
                <c:ptCount val="2"/>
                <c:pt idx="0">
                  <c:v>155</c:v>
                </c:pt>
                <c:pt idx="1">
                  <c:v>82.5</c:v>
                </c:pt>
              </c:numCache>
            </c:numRef>
          </c:val>
          <c:extLst>
            <c:ext xmlns:c16="http://schemas.microsoft.com/office/drawing/2014/chart" uri="{C3380CC4-5D6E-409C-BE32-E72D297353CC}">
              <c16:uniqueId val="{00000000-46C9-43E1-A73F-08E16F4276D0}"/>
            </c:ext>
          </c:extLst>
        </c:ser>
        <c:dLbls>
          <c:showLegendKey val="0"/>
          <c:showVal val="0"/>
          <c:showCatName val="0"/>
          <c:showSerName val="0"/>
          <c:showPercent val="0"/>
          <c:showBubbleSize val="0"/>
        </c:dLbls>
        <c:gapWidth val="219"/>
        <c:overlap val="-27"/>
        <c:axId val="339784568"/>
        <c:axId val="339784240"/>
      </c:barChart>
      <c:catAx>
        <c:axId val="339784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240"/>
        <c:crosses val="autoZero"/>
        <c:auto val="1"/>
        <c:lblAlgn val="ctr"/>
        <c:lblOffset val="100"/>
        <c:noMultiLvlLbl val="0"/>
      </c:catAx>
      <c:valAx>
        <c:axId val="33978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Average Income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Average Income vs Refund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19050" cap="flat" cmpd="sng" algn="ctr">
                <a:solidFill>
                  <a:srgbClr val="FF0000"/>
                </a:solidFill>
                <a:round/>
              </a:ln>
              <a:effectLst/>
            </c:spPr>
          </c:errBars>
          <c:cat>
            <c:strRef>
              <c:f>Sheet1!$F$37:$G$37</c:f>
              <c:strCache>
                <c:ptCount val="2"/>
                <c:pt idx="0">
                  <c:v>Yes</c:v>
                </c:pt>
                <c:pt idx="1">
                  <c:v>No</c:v>
                </c:pt>
              </c:strCache>
            </c:strRef>
          </c:cat>
          <c:val>
            <c:numRef>
              <c:f>Sheet1!$F$38:$G$38</c:f>
              <c:numCache>
                <c:formatCode>General</c:formatCode>
                <c:ptCount val="2"/>
                <c:pt idx="0">
                  <c:v>155</c:v>
                </c:pt>
                <c:pt idx="1">
                  <c:v>82.5</c:v>
                </c:pt>
              </c:numCache>
            </c:numRef>
          </c:val>
          <c:extLst>
            <c:ext xmlns:c16="http://schemas.microsoft.com/office/drawing/2014/chart" uri="{C3380CC4-5D6E-409C-BE32-E72D297353CC}">
              <c16:uniqueId val="{00000000-6CB8-487F-A621-899195B754EC}"/>
            </c:ext>
          </c:extLst>
        </c:ser>
        <c:dLbls>
          <c:showLegendKey val="0"/>
          <c:showVal val="0"/>
          <c:showCatName val="0"/>
          <c:showSerName val="0"/>
          <c:showPercent val="0"/>
          <c:showBubbleSize val="0"/>
        </c:dLbls>
        <c:gapWidth val="219"/>
        <c:overlap val="-27"/>
        <c:axId val="339784568"/>
        <c:axId val="339784240"/>
      </c:barChart>
      <c:catAx>
        <c:axId val="339784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240"/>
        <c:crosses val="autoZero"/>
        <c:auto val="1"/>
        <c:lblAlgn val="ctr"/>
        <c:lblOffset val="100"/>
        <c:noMultiLvlLbl val="0"/>
      </c:catAx>
      <c:valAx>
        <c:axId val="33978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 Incoe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784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Income vs Years of study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Sheet1!$H$43</c:f>
              <c:strCache>
                <c:ptCount val="1"/>
                <c:pt idx="0">
                  <c:v>Income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Sheet1!$G$44:$G$53</c:f>
              <c:numCache>
                <c:formatCode>General</c:formatCode>
                <c:ptCount val="10"/>
                <c:pt idx="0">
                  <c:v>4</c:v>
                </c:pt>
                <c:pt idx="1">
                  <c:v>5</c:v>
                </c:pt>
                <c:pt idx="2">
                  <c:v>3</c:v>
                </c:pt>
                <c:pt idx="3">
                  <c:v>3</c:v>
                </c:pt>
                <c:pt idx="4">
                  <c:v>6</c:v>
                </c:pt>
                <c:pt idx="5">
                  <c:v>1</c:v>
                </c:pt>
                <c:pt idx="6">
                  <c:v>8</c:v>
                </c:pt>
                <c:pt idx="7">
                  <c:v>3</c:v>
                </c:pt>
                <c:pt idx="8">
                  <c:v>2</c:v>
                </c:pt>
                <c:pt idx="9">
                  <c:v>4</c:v>
                </c:pt>
              </c:numCache>
            </c:numRef>
          </c:xVal>
          <c:yVal>
            <c:numRef>
              <c:f>Sheet1!$H$44:$H$53</c:f>
              <c:numCache>
                <c:formatCode>General</c:formatCode>
                <c:ptCount val="10"/>
                <c:pt idx="0">
                  <c:v>125</c:v>
                </c:pt>
                <c:pt idx="1">
                  <c:v>100</c:v>
                </c:pt>
                <c:pt idx="2">
                  <c:v>70</c:v>
                </c:pt>
                <c:pt idx="3">
                  <c:v>120</c:v>
                </c:pt>
                <c:pt idx="4">
                  <c:v>10000</c:v>
                </c:pt>
                <c:pt idx="5">
                  <c:v>60</c:v>
                </c:pt>
                <c:pt idx="6">
                  <c:v>220</c:v>
                </c:pt>
                <c:pt idx="7">
                  <c:v>85</c:v>
                </c:pt>
                <c:pt idx="8">
                  <c:v>90</c:v>
                </c:pt>
                <c:pt idx="9">
                  <c:v>90</c:v>
                </c:pt>
              </c:numCache>
            </c:numRef>
          </c:yVal>
          <c:smooth val="0"/>
          <c:extLst>
            <c:ext xmlns:c16="http://schemas.microsoft.com/office/drawing/2014/chart" uri="{C3380CC4-5D6E-409C-BE32-E72D297353CC}">
              <c16:uniqueId val="{00000000-143A-48E3-B32A-3F78393F9AFA}"/>
            </c:ext>
          </c:extLst>
        </c:ser>
        <c:dLbls>
          <c:showLegendKey val="0"/>
          <c:showVal val="0"/>
          <c:showCatName val="0"/>
          <c:showSerName val="0"/>
          <c:showPercent val="0"/>
          <c:showBubbleSize val="0"/>
        </c:dLbls>
        <c:axId val="572444816"/>
        <c:axId val="572445144"/>
      </c:scatterChart>
      <c:valAx>
        <c:axId val="5724448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 of Study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445144"/>
        <c:crosses val="autoZero"/>
        <c:crossBetween val="midCat"/>
      </c:valAx>
      <c:valAx>
        <c:axId val="572445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2444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Refund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Sheet1!$K$1:$L$1</c:f>
              <c:strCache>
                <c:ptCount val="2"/>
                <c:pt idx="0">
                  <c:v>Yes</c:v>
                </c:pt>
                <c:pt idx="1">
                  <c:v>No</c:v>
                </c:pt>
              </c:strCache>
            </c:strRef>
          </c:cat>
          <c:val>
            <c:numRef>
              <c:f>Sheet1!$K$2:$L$2</c:f>
              <c:numCache>
                <c:formatCode>General</c:formatCode>
                <c:ptCount val="2"/>
                <c:pt idx="0">
                  <c:v>0.3</c:v>
                </c:pt>
                <c:pt idx="1">
                  <c:v>0.7</c:v>
                </c:pt>
              </c:numCache>
            </c:numRef>
          </c:val>
          <c:extLst>
            <c:ext xmlns:c16="http://schemas.microsoft.com/office/drawing/2014/chart" uri="{C3380CC4-5D6E-409C-BE32-E72D297353CC}">
              <c16:uniqueId val="{00000000-2681-4C4E-858A-795CF0159B17}"/>
            </c:ext>
          </c:extLst>
        </c:ser>
        <c:dLbls>
          <c:showLegendKey val="0"/>
          <c:showVal val="0"/>
          <c:showCatName val="0"/>
          <c:showSerName val="0"/>
          <c:showPercent val="0"/>
          <c:showBubbleSize val="0"/>
        </c:dLbls>
        <c:gapWidth val="219"/>
        <c:overlap val="-27"/>
        <c:axId val="343906696"/>
        <c:axId val="343908336"/>
      </c:barChart>
      <c:catAx>
        <c:axId val="34390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908336"/>
        <c:crosses val="autoZero"/>
        <c:auto val="1"/>
        <c:lblAlgn val="ctr"/>
        <c:lblOffset val="100"/>
        <c:noMultiLvlLbl val="0"/>
      </c:catAx>
      <c:valAx>
        <c:axId val="34390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906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Income vs</a:t>
            </a:r>
            <a:r>
              <a:rPr lang="en-US" sz="1800" baseline="0"/>
              <a:t> Years of Study</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Sheet1!$K$43</c:f>
              <c:strCache>
                <c:ptCount val="1"/>
                <c:pt idx="0">
                  <c:v>Income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0"/>
            <c:dispEq val="0"/>
          </c:trendline>
          <c:xVal>
            <c:numRef>
              <c:f>Sheet1!$J$44:$J$52</c:f>
              <c:numCache>
                <c:formatCode>General</c:formatCode>
                <c:ptCount val="9"/>
                <c:pt idx="0">
                  <c:v>4</c:v>
                </c:pt>
                <c:pt idx="1">
                  <c:v>5</c:v>
                </c:pt>
                <c:pt idx="2">
                  <c:v>3</c:v>
                </c:pt>
                <c:pt idx="3">
                  <c:v>3</c:v>
                </c:pt>
                <c:pt idx="4">
                  <c:v>1</c:v>
                </c:pt>
                <c:pt idx="5">
                  <c:v>8</c:v>
                </c:pt>
                <c:pt idx="6">
                  <c:v>3</c:v>
                </c:pt>
                <c:pt idx="7">
                  <c:v>2</c:v>
                </c:pt>
                <c:pt idx="8">
                  <c:v>4</c:v>
                </c:pt>
              </c:numCache>
            </c:numRef>
          </c:xVal>
          <c:yVal>
            <c:numRef>
              <c:f>Sheet1!$K$44:$K$52</c:f>
              <c:numCache>
                <c:formatCode>General</c:formatCode>
                <c:ptCount val="9"/>
                <c:pt idx="0">
                  <c:v>125</c:v>
                </c:pt>
                <c:pt idx="1">
                  <c:v>100</c:v>
                </c:pt>
                <c:pt idx="2">
                  <c:v>70</c:v>
                </c:pt>
                <c:pt idx="3">
                  <c:v>120</c:v>
                </c:pt>
                <c:pt idx="4">
                  <c:v>60</c:v>
                </c:pt>
                <c:pt idx="5">
                  <c:v>220</c:v>
                </c:pt>
                <c:pt idx="6">
                  <c:v>85</c:v>
                </c:pt>
                <c:pt idx="7">
                  <c:v>90</c:v>
                </c:pt>
                <c:pt idx="8">
                  <c:v>90</c:v>
                </c:pt>
              </c:numCache>
            </c:numRef>
          </c:yVal>
          <c:smooth val="0"/>
          <c:extLst>
            <c:ext xmlns:c16="http://schemas.microsoft.com/office/drawing/2014/chart" uri="{C3380CC4-5D6E-409C-BE32-E72D297353CC}">
              <c16:uniqueId val="{00000000-1E27-4874-9CA4-26A62438C788}"/>
            </c:ext>
          </c:extLst>
        </c:ser>
        <c:dLbls>
          <c:showLegendKey val="0"/>
          <c:showVal val="0"/>
          <c:showCatName val="0"/>
          <c:showSerName val="0"/>
          <c:showPercent val="0"/>
          <c:showBubbleSize val="0"/>
        </c:dLbls>
        <c:axId val="570862688"/>
        <c:axId val="437475616"/>
      </c:scatterChart>
      <c:valAx>
        <c:axId val="570862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Years of Study</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7475616"/>
        <c:crosses val="autoZero"/>
        <c:crossBetween val="midCat"/>
      </c:valAx>
      <c:valAx>
        <c:axId val="43747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08626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0-8E98-4280-B167-9FCF71AFFB78}"/>
            </c:ext>
          </c:extLst>
        </c:ser>
        <c:dLbls>
          <c:showLegendKey val="0"/>
          <c:showVal val="0"/>
          <c:showCatName val="0"/>
          <c:showSerName val="0"/>
          <c:showPercent val="0"/>
          <c:showBubbleSize val="0"/>
        </c:dLbls>
        <c:gapWidth val="219"/>
        <c:overlap val="-27"/>
        <c:axId val="440803336"/>
        <c:axId val="573386936"/>
      </c:barChart>
      <c:catAx>
        <c:axId val="44080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86936"/>
        <c:crosses val="autoZero"/>
        <c:auto val="1"/>
        <c:lblAlgn val="ctr"/>
        <c:lblOffset val="100"/>
        <c:noMultiLvlLbl val="0"/>
      </c:catAx>
      <c:valAx>
        <c:axId val="57338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80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cat>
            <c:strRef>
              <c:f>Sheet1!$A$27:$C$27</c:f>
              <c:strCache>
                <c:ptCount val="3"/>
                <c:pt idx="0">
                  <c:v>&lt;100K</c:v>
                </c:pt>
                <c:pt idx="1">
                  <c:v>[100K,200K]</c:v>
                </c:pt>
                <c:pt idx="2">
                  <c:v>&gt;200K</c:v>
                </c:pt>
              </c:strCache>
            </c:strRef>
          </c:cat>
          <c:val>
            <c:numRef>
              <c:f>Sheet1!$A$28:$C$28</c:f>
              <c:numCache>
                <c:formatCode>General</c:formatCode>
                <c:ptCount val="3"/>
                <c:pt idx="0">
                  <c:v>0.5</c:v>
                </c:pt>
                <c:pt idx="1">
                  <c:v>0.3</c:v>
                </c:pt>
                <c:pt idx="2">
                  <c:v>0.2</c:v>
                </c:pt>
              </c:numCache>
            </c:numRef>
          </c:val>
          <c:extLst>
            <c:ext xmlns:c16="http://schemas.microsoft.com/office/drawing/2014/chart" uri="{C3380CC4-5D6E-409C-BE32-E72D297353CC}">
              <c16:uniqueId val="{00000000-30C9-438E-83E1-9A817F7F0794}"/>
            </c:ext>
          </c:extLst>
        </c:ser>
        <c:dLbls>
          <c:showLegendKey val="0"/>
          <c:showVal val="0"/>
          <c:showCatName val="0"/>
          <c:showSerName val="0"/>
          <c:showPercent val="0"/>
          <c:showBubbleSize val="0"/>
        </c:dLbls>
        <c:gapWidth val="219"/>
        <c:overlap val="-27"/>
        <c:axId val="570589176"/>
        <c:axId val="440137768"/>
      </c:barChart>
      <c:catAx>
        <c:axId val="57058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37768"/>
        <c:crosses val="autoZero"/>
        <c:auto val="1"/>
        <c:lblAlgn val="ctr"/>
        <c:lblOffset val="100"/>
        <c:noMultiLvlLbl val="0"/>
      </c:catAx>
      <c:valAx>
        <c:axId val="440137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58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Income</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294-4B9E-8985-F123140862C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294-4B9E-8985-F123140862C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294-4B9E-8985-F123140862C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Sheet1!$A$27:$C$27</c:f>
              <c:strCache>
                <c:ptCount val="3"/>
                <c:pt idx="0">
                  <c:v>&lt;100K</c:v>
                </c:pt>
                <c:pt idx="1">
                  <c:v>[100K,200K]</c:v>
                </c:pt>
                <c:pt idx="2">
                  <c:v>&gt;200K</c:v>
                </c:pt>
              </c:strCache>
            </c:strRef>
          </c:cat>
          <c:val>
            <c:numRef>
              <c:f>Sheet1!$A$28:$C$28</c:f>
              <c:numCache>
                <c:formatCode>General</c:formatCode>
                <c:ptCount val="3"/>
                <c:pt idx="0">
                  <c:v>0.5</c:v>
                </c:pt>
                <c:pt idx="1">
                  <c:v>0.3</c:v>
                </c:pt>
                <c:pt idx="2">
                  <c:v>0.2</c:v>
                </c:pt>
              </c:numCache>
            </c:numRef>
          </c:val>
          <c:extLst>
            <c:ext xmlns:c16="http://schemas.microsoft.com/office/drawing/2014/chart" uri="{C3380CC4-5D6E-409C-BE32-E72D297353CC}">
              <c16:uniqueId val="{00000006-2294-4B9E-8985-F123140862C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7B6-4146-A27E-A164D0427FB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7B6-4146-A27E-A164D0427FB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7B6-4146-A27E-A164D0427FB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6-37B6-4146-A27E-A164D0427FB7}"/>
            </c:ext>
          </c:extLst>
        </c:ser>
        <c:dLbls>
          <c:dLblPos val="inEnd"/>
          <c:showLegendKey val="0"/>
          <c:showVal val="0"/>
          <c:showCatName val="0"/>
          <c:showSerName val="0"/>
          <c:showPercent val="1"/>
          <c:showBubbleSize val="0"/>
          <c:showLeaderLines val="1"/>
        </c:dLbls>
      </c:pie3DChart>
      <c:spPr>
        <a:solidFill>
          <a:schemeClr val="bg1"/>
        </a:solid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Refund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8A0-4D26-875F-77B737EB2A2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8A0-4D26-875F-77B737EB2A2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38A0-4D26-875F-77B737EB2A2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38A0-4D26-875F-77B737EB2A2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Sheet1!$K$1:$L$1</c:f>
              <c:strCache>
                <c:ptCount val="2"/>
                <c:pt idx="0">
                  <c:v>Yes</c:v>
                </c:pt>
                <c:pt idx="1">
                  <c:v>No</c:v>
                </c:pt>
              </c:strCache>
            </c:strRef>
          </c:cat>
          <c:val>
            <c:numRef>
              <c:f>Sheet1!$K$2:$L$2</c:f>
              <c:numCache>
                <c:formatCode>General</c:formatCode>
                <c:ptCount val="2"/>
                <c:pt idx="0">
                  <c:v>0.3</c:v>
                </c:pt>
                <c:pt idx="1">
                  <c:v>0.7</c:v>
                </c:pt>
              </c:numCache>
            </c:numRef>
          </c:val>
          <c:extLst>
            <c:ext xmlns:c16="http://schemas.microsoft.com/office/drawing/2014/chart" uri="{C3380CC4-5D6E-409C-BE32-E72D297353CC}">
              <c16:uniqueId val="{00000004-38A0-4D26-875F-77B737EB2A2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CA18-4C90-8A0D-B513891F1BC0}"/>
            </c:ext>
          </c:extLst>
        </c:ser>
        <c:dLbls>
          <c:showLegendKey val="0"/>
          <c:showVal val="0"/>
          <c:showCatName val="0"/>
          <c:showSerName val="0"/>
          <c:showPercent val="0"/>
          <c:showBubbleSize val="0"/>
        </c:dLbls>
        <c:axId val="41015936"/>
        <c:axId val="47452928"/>
      </c:scatterChart>
      <c:valAx>
        <c:axId val="41015936"/>
        <c:scaling>
          <c:orientation val="minMax"/>
        </c:scaling>
        <c:delete val="0"/>
        <c:axPos val="b"/>
        <c:numFmt formatCode="General" sourceLinked="1"/>
        <c:majorTickMark val="out"/>
        <c:minorTickMark val="none"/>
        <c:tickLblPos val="nextTo"/>
        <c:crossAx val="47452928"/>
        <c:crosses val="autoZero"/>
        <c:crossBetween val="midCat"/>
      </c:valAx>
      <c:valAx>
        <c:axId val="47452928"/>
        <c:scaling>
          <c:orientation val="minMax"/>
        </c:scaling>
        <c:delete val="0"/>
        <c:axPos val="l"/>
        <c:majorGridlines/>
        <c:numFmt formatCode="General" sourceLinked="1"/>
        <c:majorTickMark val="out"/>
        <c:minorTickMark val="none"/>
        <c:tickLblPos val="nextTo"/>
        <c:crossAx val="41015936"/>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969D-4C76-A956-F5B31C9CDFCC}"/>
            </c:ext>
          </c:extLst>
        </c:ser>
        <c:dLbls>
          <c:showLegendKey val="0"/>
          <c:showVal val="0"/>
          <c:showCatName val="0"/>
          <c:showSerName val="0"/>
          <c:showPercent val="0"/>
          <c:showBubbleSize val="0"/>
        </c:dLbls>
        <c:axId val="47486848"/>
        <c:axId val="47488384"/>
      </c:scatterChart>
      <c:valAx>
        <c:axId val="47486848"/>
        <c:scaling>
          <c:logBase val="10"/>
          <c:orientation val="minMax"/>
        </c:scaling>
        <c:delete val="0"/>
        <c:axPos val="b"/>
        <c:numFmt formatCode="General" sourceLinked="1"/>
        <c:majorTickMark val="out"/>
        <c:minorTickMark val="none"/>
        <c:tickLblPos val="nextTo"/>
        <c:crossAx val="47488384"/>
        <c:crosses val="autoZero"/>
        <c:crossBetween val="midCat"/>
      </c:valAx>
      <c:valAx>
        <c:axId val="47488384"/>
        <c:scaling>
          <c:logBase val="10"/>
          <c:orientation val="minMax"/>
        </c:scaling>
        <c:delete val="0"/>
        <c:axPos val="l"/>
        <c:majorGridlines/>
        <c:numFmt formatCode="General" sourceLinked="1"/>
        <c:majorTickMark val="out"/>
        <c:minorTickMark val="none"/>
        <c:tickLblPos val="nextTo"/>
        <c:crossAx val="4748684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a:extLst xmlns:a="http://schemas.openxmlformats.org/drawingml/2006/main">
            <a:ext uri="{FF2B5EF4-FFF2-40B4-BE49-F238E27FC236}">
              <a16:creationId xmlns:a16="http://schemas.microsoft.com/office/drawing/2014/main" id="{1FE48ABD-D15E-455D-9ADB-3C3D9F178FB3}"/>
            </a:ext>
          </a:extLst>
        </cdr:cNvPr>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1.528"/>
    </inkml:context>
    <inkml:brush xml:id="br0">
      <inkml:brushProperty name="width" value="0.1" units="cm"/>
      <inkml:brushProperty name="height" value="0.1" units="cm"/>
      <inkml:brushProperty name="color" value="#333333"/>
    </inkml:brush>
  </inkml:definitions>
  <inkml:trace contextRef="#ctx0" brushRef="#br0">162 23 664,'-1'-5'1266,"3"13"445,6 15-1255,4 19-456,-9-28 112,-1-1-1,-1 1 1,0 0 0,-1 2-112,-8 198 439,-11 17-439,9-122 3,-27 229-35,26-244 48,3 1-1,5 8-15,3-101-63,-1-6 117,-3-10 148,-49-148 595,43 129-700,3 0 0,0 0 0,2 0 0,2-1-1,0 0 1,3 0 0,2-23-97,17-92 20,0-16 4,-14-9 43,-4 67 197,-1 97-136,0 1 0,-1-1 0,0 0 0,0 1 0,-1-1 0,0 1 0,-1-2-128,1 5 274,2 6-182,-4 1 84,3 4-160,1 27-3,1-17-11,-1 2-2,1 1 0,1 0-1,0 0 1,3 7 0,33 154-45,12 100-18,-34-152 21,-6 11 42,-8-91-12,-1-27 5,0 0 1,0-1 0,2 0-1,1 1 1,1 4 6,0-14-22,-5-9 19,0-1 1,0 0 0,0 0-1,1 1 1,-1-1-1,0 0 1,0 0 0,0 1-1,1-1 1,-1 0-1,0 0 1,1 0 0,-1 0-1,0 0 1,0 1-1,1-1 1,-1 0 0,0 0-1,1 0 1,-1 0-1,0 0 1,0 0 0,1 0-1,-1 0 1,0 0-1,1 0 1,-1 0 2,0 0-2,0 0 0,1 0 0,-1 0 0,0 0-1,0 0 1,0-1 0,1 1 0,-1 0 0,0 0 0,0 0 0,0 0 0,0 0-1,0 0 1,1 0 0,-1-1 0,0 1 0,0 0 0,0 0 0,0 0 0,0 0-1,0-1 1,0 1 0,1 0 0,-1 0 0,0 0 0,0 0 0,0-1 0,0 1-1,0 0 1,0 0 0,0 0 0,0-1 2,1-7-23,0-1 0,0 1 0,-1-1 0,0 0 0,0 0 23,0-22-12,1-55 83,-4-1 0,-5-12-71,-11-163 102,1-22-38,9 158-20,7 54 11,1 39 271,0 0 0,-5-18-326,3 37 412,3 14-201,1 6-104,-1-6-103,0 0-1,0 0 1,0 1 0,1-1 0,-1 0 0,0 0 0,0 0 0,0 0-1,0 0 1,0 1 0,0-1 0,0 0 0,0 0 0,0 0-1,0 0 1,0 0 0,0 1 0,0-1 0,0 0 0,0 0-1,0 0 1,0 0 0,0 0 0,-1 1 0,1-1 0,0 0 0,0 0-1,0 0 1,0 0 0,0 0 0,0 0 0,0 1 0,0-1-1,0 0-3,-3 3 79,1 14-88,1 32-28,2 26 37,2-3-29,-5 27-69,-3-1 0,-6 13 98,-35 227-89,45-331 89,-4 31-27,2 13 27,3-39-9,0-1 0,1 0 0,0 1 0,1-1 0,1 0 0,2 8 9,-4-16-90,0-5 29,0-9-5,0 6 47,4-29 10,-1-1 1,-2 0-1,-1-13 9,-3-95 55,5-3-55,9-327 107,-12 443-73,-1 10 44,1-1 1,1 0-1,1 1 1,1-3-79,0 15 70,-3 8-68,0 0-1,0-1 1,0 1 0,1 0 0,-1 0 0,0 0 0,0 0 0,0 0 0,0 0 0,0 0 0,0 0 0,0 0 0,0 0 0,0 0 0,0 0 0,1 0 0,-1-1 0,0 1 0,0 0 0,0 0 0,0 0 0,0 0 0,0 0 0,0 0 0,1 0 0,-1 0-1,0 0 1,0 0 0,0 0 0,0 0 0,0 0 0,0 0 0,0 0 0,0 0 0,1 1-2,0-1 5,-1 1-1,1 0 0,0 0 1,0 0-1,0 0 1,-1 1-1,1-1 0,-1 0 1,1 0-1,-1 0 0,1 1-4,7 16-90,-1 1 0,-1 0 0,0 0 90,1 16-768,-1 0-1,-1 0 1,-2 11 768,0 54-843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1.371"/>
    </inkml:context>
    <inkml:brush xml:id="br0">
      <inkml:brushProperty name="width" value="0.1" units="cm"/>
      <inkml:brushProperty name="height" value="0.1" units="cm"/>
      <inkml:brushProperty name="color" value="#333333"/>
    </inkml:brush>
  </inkml:definitions>
  <inkml:trace contextRef="#ctx0" brushRef="#br0">388 71 3561,'1'-1'19,"-1"0"0,1 0 0,0 0-1,0 1 1,-1-1 0,1 0 0,0 0 0,0 1 0,0-1 0,0 1 0,0-1 0,-1 1 0,1-1 0,0 1 0,1-1-19,1 0-47,39-25 498,-40 23 61,-2 3 183,-1 4-693,0 0 0,0 0 0,-1 0 0,1-1 0,-1 1 0,0 1-2,-20 27 4,8-14 4,0 0 0,-2-1 0,0-1 0,0-1 0,-2 0 0,-6 3-8,-105 76 324,102-73-211,-6 4 57,7-5 206,-1-1 0,-13 7-376,35-23 92,4-3-63,0 1 0,0-1 1,1 0-1,-1 1 0,0-1 0,1 0 0,-1 1 0,0-1 1,1 1-1,-1-1 0,1 1 0,-1 0 0,0-1 0,1 1 1,0 0-1,-1-1 0,1 1-29,1-2 78,0 0 1,0 0 0,1 0-1,-1 0 1,1 0-1,-1 0 1,1 0 0,-1 0-1,1 1 1,0-1-1,-1 1 1,2-1-79,31-12 131,8-4 24,0 2 0,30-5-155,30-3 56,1 4-1,20 4-55,-111 13-3,30-1 2,-37 3-8,-1 0-1,1 0 0,-1 1 0,0-1 1,0 1-1,1 0 0,-1 1 1,1-1 9,-5-1-2,0 0 0,0 0 0,1 0 1,-1 0-1,0 0 0,0 0 1,0 0-1,0 0 0,0 1 0,1-1 1,-1 0-1,0 0 0,0 0 0,0 0 1,0 0-1,0 0 0,0 0 1,1 0-1,-1 0 0,0 0 0,0 0 1,0 1-1,0-1 0,0 0 1,0 0-1,0 0 0,0 0 0,0 0 1,1 0-1,-1 1 0,0-1 1,0 0-1,0 0 0,0 0 2,-6 2-151,1-1-54,-42 12-335,35-10 417,7-2 40,-1 1 0,1-1-1,-1 0 1,1 0 0,-1-1-1,1 0 1,-1 0 0,0 0-1,1 0 1,-1-1 0,1 0-1,-1 0 1,-1-1 83,0-1-185,0 0-1,0 0 0,0-1 1,1 0-1,0 0 1,-1 0-1,1-1 1,1 0-1,-1 0 0,1-1 1,0 1-1,0-1 1,0 0-1,1 0 1,0-1-1,0 0 0,1 1 1,0-1-1,0 0 1,-1-5 185,-6-17 32,-3-10 1029,-7-34-1061,13 58 477,0-1 221,1-4 614,4 13-46,4 15-495,2 20-645,-1 0 0,0 21-126,-3-28 38,-3 19-38,0 6 11,5-8-12,2 1 1,7 27 0,-2-8-12,3 54-53,-7-50-162,-4-52-44,1 0 0,1 0 1,0 0-1,0 0 0,0-1 0,1 1 271,1-1-580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1.927"/>
    </inkml:context>
    <inkml:brush xml:id="br0">
      <inkml:brushProperty name="width" value="0.1" units="cm"/>
      <inkml:brushProperty name="height" value="0.1" units="cm"/>
      <inkml:brushProperty name="color" value="#333333"/>
    </inkml:brush>
  </inkml:definitions>
  <inkml:trace contextRef="#ctx0" brushRef="#br0">69 221 3289,'35'-19'935,"2"-3"-935,-36 21 13,0 1 0,-1-1 0,1 1 0,0 0 0,-1-1 0,1 0 0,-1 1 0,1-1 0,-1 1 0,0-1 0,1 0 0,-1 1-13,0-1 2,0 1-1,0 0 1,0 0 0,0 0 0,0 0 0,0 0 0,0-1 0,0 1 0,0 0 0,0 0 0,0 0-1,0 0 1,0 0 0,0-1 0,0 1 0,0 0 0,0 0 0,0 0 0,0 0 0,0 0 0,0 0-1,0-1 1,0 1 0,-1 0 0,1 0 0,0 0 0,0 0 0,0 0 0,0 0 0,0 0 0,0 0-1,0 0 1,-1-1-2,-1 1 1,1-1 0,-1 1 0,0-1-1,0 1 1,0 0 0,0 0 0,0 0-1,-3-1 16,-3-1-2,-18-2 113,24 4-95,-1 0 0,1 0 0,0 1 0,0-1-1,0 0 1,0 1 0,0-1 0,0 1 0,0-1 0,0 1 0,-1 1-32,0 0 81,0 0-1,0 0 1,0 0 0,1 0 0,-1 0 0,1 1-1,0-1 1,-1 1 0,1-1 0,0 1 0,1 0-1,-1 0 1,0 0 0,1 0 0,0 0 0,0 1-1,0-1 1,0 0 0,0 0 0,0 1 0,1-1-1,0 3-80,-1 2 47,2 0-1,-1 0 0,1 1 0,0-1 0,1 0 0,0 0 0,0 0 0,1 0 0,0 0 0,0-1 0,1 1 0,0-1 1,0 0-1,1 0 0,0-1 0,0 1-46,0 0 54,1-1 1,0 0 0,0-1-1,0 1 1,1-1-1,-1 0 1,1-1 0,1 1-1,-1-1 1,0-1-1,1 1 1,0-1 0,0-1-1,0 0 1,0 0-1,1 0-54,-4-1 28,0-1 0,1 1 0,-1-1 0,0-1 0,0 1-1,1-1 1,-1 1 0,0-2 0,0 1 0,0 0-1,0-1 1,0 0 0,0 0 0,3-2-28,0-1 30,1 0-1,-1 0 1,0-1 0,-1 0-1,1 0 1,-1-1 0,2-2-30,1-2 20,-1-2 1,0 1-1,-1-1 0,2-4-20,5-8 122,-2-1-1,10-25-121,-8 2 312,-11 38-222,-1 4 16,-1 0 0,0 0 0,1-5-106,-3 9 29,0 0 1,1 0-1,-1 0 0,-1 1 1,1-1-1,0 0 0,-1 0 1,1 0-1,-1 0 0,0 0 1,0 1-30,-1-3 24,0 1 0,0 0 0,0 0 0,-1 1 0,0-1 1,1 1-1,-1-1 0,0 1 0,-1 0 0,1 0 0,-1 0 0,1 0 0,-1 1 0,0-1-24,-2 0 4,0-1-1,0 2 0,0-1 0,-1 1 1,1 0-1,-1 0 0,1 0 0,-1 1 1,-1 0-4,-1 1-6,0 0 0,0 0-1,0 1 1,0 0 0,0 0 0,0 1 0,0 0 0,0 1 0,-6 3 6,0 0-26,1 1 0,0 1 0,0 0 0,1 1 1,-2 2 25,-25 20-1271,1 2 0,0 3 1271,16-11-1006,1 1 1006,20-23-39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3.487"/>
    </inkml:context>
    <inkml:brush xml:id="br0">
      <inkml:brushProperty name="width" value="0.1" units="cm"/>
      <inkml:brushProperty name="height" value="0.1" units="cm"/>
      <inkml:brushProperty name="color" value="#333333"/>
    </inkml:brush>
  </inkml:definitions>
  <inkml:trace contextRef="#ctx0" brushRef="#br0">363 37 1272,'27'-12'595,"-27"12"-582,0 0 0,0 0 1,0 0-1,0 0 0,0 0 0,1 0 0,-1 0 1,0 0-1,0 0 0,0 0 0,0 0 0,0 0 0,0 0 1,0-1-1,0 1 0,0 0 0,0 0 0,0 0 0,0 0 1,0 0-1,1 0 0,-1 0 0,0 0 0,0 0 1,0-1-1,0 1 0,0 0 0,0 0 0,0 0 0,0 0 1,0 0-1,0 0 0,0 0 0,0 0 0,0-1 1,0 1-1,0 0 0,0 0 0,0 0-13,-4-4 176,-9-2-58,7 4-108,0 0 50,0 0-1,0 0 0,-1 1 1,1 0-1,0 0 1,0 1-1,0 0 1,-1 0-1,1 0 1,0 1-1,-1 0-59,-2 0 32,2 0-7,-1 0 0,1 0 1,-1 1-1,1 0 1,0 0-1,0 1 1,0 0-1,0 1 0,0-1 1,0 1-26,-13 10 176,1 1 0,0 0 1,1 1-1,1 1 0,1 1 0,0 0-176,10-9 84,0-1 1,1 1-1,0 0 0,0 1 0,1-1 0,0 1 0,0 0 0,1 0 1,1 0-1,0 0 0,0 0 0,1 1 0,0-1 0,1 1 0,0-1 0,0 1 1,1-1-1,1 0 0,0 0 0,0 1 0,1-1 0,0 0 0,4 6-84,-5-11 30,1 0 0,-1-1-1,1 1 1,0-1 0,0 1-1,1-1 1,-1 0 0,1 0-1,0-1 1,0 1 0,0-1-1,0 0 1,2 1-30,3 1 28,0 0 0,1-1 0,0-1 0,0 1 0,0-2 0,3 2-28,-3-2 14,-3 0 4,1 0 0,0 0-1,0-1 1,0 0 0,0-1-1,0 0 1,0 0 0,0 0-1,1-1-17,0-1 17,0 0-1,0 0 0,0-1 1,-1 0-1,1 0 0,-1-1 1,0 0-1,0-1 0,0 0 1,-1 0-1,1-1 0,3-3-16,6-7 14,-4 5 11,-1-1 0,0-1 1,-1 0-1,8-10-25,-17 20 14,-1 0-1,1 0 1,-1 0 0,0 0-1,0 0 1,0 0 0,0 0 0,0 0-1,0 0 1,-1-1 0,0 1-1,1-1-13,-2-3 46,1 1 0,-1-1 0,0 0 0,-1 1-1,0-3-45,0 2 37,-5-14 132,6 19-161,0 1 0,0 0 0,1-1 0,-1 1 0,0 0 0,0 0 0,0 0 0,0-1 0,-1 1 0,1 0 0,0 0 0,0 1 0,-1-1-8,-3-2 6,-1 1 0,1 0 0,-1 0 0,1 1-1,-1 0 1,0 0 0,1 0 0,-5 0-6,-1 0 5,-1-1 6,0 1 0,0 0 0,0 1 0,-1 0 0,1 1 0,0 0 0,-2 1-11,1 2 31,1 0 0,-1 0 0,1 2-1,0-1 1,0 1 0,-4 4-31,-17 12 138,-14 14-138,43-34 3,-8 8 7,0 0 1,1 1 0,0 0 0,-3 5-11,9-10-32,1 0 1,0 0 0,0 1-1,0-1 1,0 1 0,1 0-1,1 0 1,-1 1 0,0 3 31,2-8-18,-1 13-712,2-15 663,0 0 0,0-1 0,0 1 0,0-1 1,0 1-1,0-1 0,0 1 0,1-1 0,-1 1 1,0 0-1,0-1 0,1 1 0,-1-1 1,0 1-1,1-1 0,-1 0 0,0 1 0,1-1 1,-1 1-1,1-1 0,-1 0 0,1 1 0,-1-1 67,1 1-82,0-1 0,1 0 0,-1 1 0,0-1-1,0 0 1,0 0 0,1 1 0,-1-1 0,0 0-1,0 0 1,0-1 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4.057"/>
    </inkml:context>
    <inkml:brush xml:id="br0">
      <inkml:brushProperty name="width" value="0.1" units="cm"/>
      <inkml:brushProperty name="height" value="0.1" units="cm"/>
      <inkml:brushProperty name="color" value="#333333"/>
    </inkml:brush>
  </inkml:definitions>
  <inkml:trace contextRef="#ctx0" brushRef="#br0">145 131 1816,'59'-16'630,"-58"15"-449,-5 0 50,-11-1 368,-19-1 1060,32 3-1598,-2 0 110,1-1-1,0 1 1,-1 0 0,1 1 0,-1-1-1,0 1-170,2-1 61,1 1-1,-1 0 0,1-1 0,-1 1 0,1 0 1,-1 0-1,1 0 0,0 0 0,-1 0 0,1 0 1,0 1-1,0-1 0,0 0 0,-1 1-60,-1 3 58,0-1 1,1 1-1,-1 0 0,1 0 0,0 0 1,0 0-1,1 0 0,-1 0 0,1 1 1,0-1-1,1 0 0,-1 1 0,1 4-58,0 1 19,1 1 0,0-1 0,1 0-1,1 0 1,-1 1 0,2-1-19,0 3 54,2 0 1,-1 0 0,2-1 0,2 5-55,-6-13 27,1 1 1,-1-1-1,1 0 1,0 0-1,0-1 1,1 1-1,-1-1 1,1 0-1,0 0 1,0-1-1,5 3-27,-3-2 28,1-1 1,0-1-1,-1 1 0,1-1 1,0 0-1,0-1 0,5 0-28,-7 0 14,-1-1 0,1 0-1,-1 0 1,1-1-1,-1 1 1,1-1 0,-1-1-1,0 1 1,1-1 0,-1 0-1,4-2-13,-2 1 15,-1-1 0,1-1 0,-1 1 0,0-1 0,-1 0 0,1 0 0,-1-1 0,0 0 0,4-5-15,8-21 35,-7 14-17,1-3 4,1-1 58,0 0 0,4-14-80,-16 35 0,6-14 81,-1-2 1,0 1-1,-1 0 0,0-1 1,-1-3-82,-3 15 31,0 0 0,0 0 0,0 0 0,-1 0 0,1 0 0,-1 0 0,0 0 0,-1 0 0,1-1-31,-1 3 13,1 0 0,-1 0 1,0 0-1,0 0 0,0 0 1,0 0-1,0 1 0,0-1 0,-1 0 1,1 1-1,-1 0 0,0 0 1,0 0-1,0-1-13,-2 1 1,1-1 0,-1 1-1,0 0 1,0 1 0,0-1 0,0 1 0,0 0 0,0 0 0,0 1 0,-1-1 0,1 1-1,0 0 1,-1 1-1,-8 0-13,1 1 1,0 1-1,0 0 0,-8 3 13,-6 4-108,0 1 0,0 1-1,-7 5 109,-73 47-871,105-63 853,-73 48-391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5.392"/>
    </inkml:context>
    <inkml:brush xml:id="br0">
      <inkml:brushProperty name="width" value="0.1" units="cm"/>
      <inkml:brushProperty name="height" value="0.1" units="cm"/>
      <inkml:brushProperty name="color" value="#333333"/>
    </inkml:brush>
  </inkml:definitions>
  <inkml:trace contextRef="#ctx0" brushRef="#br0">285 98 808,'19'-4'297,"1"1"1,8 1-298,-12 1 209,-1-1 1,1 0 0,-1-1 0,4-2-210,-14 3 205,0 0 0,-1 0 0,1-1 0,-1 1 0,0-1 0,1-1-205,4-2 458,-7 5-328,2-2 179,-1 1-1,0 0 0,0 0 0,2-3-308,-4 4 103,0 0 0,0 0 0,0-1 0,-1 1 0,1-1 0,0 1 0,-1 0 0,1-1-1,-1 1 1,1-1 0,-1 1 0,0-2-103,1 3 25,-1-1 0,0 1-1,0-1 1,0 1 0,0 0 0,0-1-1,0 1 1,0-1 0,0 1-1,0-1 1,0 1 0,0-1 0,0 1-1,0-1 1,-1 1 0,1-1 0,0 1-1,0 0 1,0-1 0,-1 1 0,1-1-1,0 1 1,-1 0 0,1-1 0,0 1-1,-1 0 1,1-1 0,0 1 0,-1 0-1,1-1 1,0 1 0,-1 0-25,-1-1 15,0 1 0,0-1 0,0 1 0,0-1 0,0 1 0,0 0 0,0 0-15,-1 0 21,-37-2-25,1 2 0,-1 2 0,1 1 0,-12 4 4,32-3 33,0 0 1,1 1-1,-14 6-33,20-6 31,1 0 0,-1 1 0,1 0 0,0 1 0,0 0 0,0 1-31,6-4 10,1 0-1,0 0 1,1 0-1,-1 0 1,1 0-1,0 1 1,0-1-1,0 1 1,0 0-1,1 0 1,-1 3-10,2-6 17,0 1 0,1-1 0,-1 1 0,1-1 0,-1 1-1,1 0 1,0-1 0,0 1 0,0-1 0,0 1 0,0 0 0,1-1 0,-1 1 0,1-1 0,0 1 0,0-1 0,0 1 0,0-1-1,0 0 1,0 1 0,0-1 0,1 0 0,-1 0 0,2 1-17,1 1 45,0-1-1,1 0 1,-1 0-1,1 0 0,0 0 1,0-1-1,0 0 1,0 0-1,1 0 1,1 0-45,1 1 46,99 30 295,-46-15-278,29 14-63,-77-26 0,0-1 0,-1 2 0,5 3 0,-12-7 1,-1 0-1,-1 0 1,1 0 0,0 1-1,-1-1 1,1 1 0,-1 0-1,0 0 1,-1 0 0,3 4-1,-4-6-1,0 0 1,0 1 0,0-1 0,-1 1 0,1-1-1,-1 1 1,1-1 0,-1 1 0,0-1 0,0 1 0,0-1-1,-1 1 1,1-1 0,0 1 0,-1-1 0,0 1-1,0-1 1,1 1 0,-1-1 0,-1 0 0,1 0-1,0 1 1,0-1 0,-1 0 0,1 0 0,-1 0-1,0-1 1,0 1 0,0 0 0,0-1 0,0 1 0,0-1-1,0 1 1,0-1 0,-1 1 0,-7 3-2,-1-1 0,1 0 0,-1 0 1,0-1-1,0 0 0,0-1 0,0 0 0,-1-1 2,-28 1 0,11-1 18,1 2 0,-4 1-18,25-3 9,-18 4 64,0-2-1,0-1 1,-12 0-73,29-3 28,0 1-1,0-2 1,1 1 0,-1-1 0,1 0-1,-7-3-27,10 4 18,0-1 0,0 1-1,0-1 1,0 0 0,1-1-1,-1 1 1,1-1 0,-1 1-1,1-1 1,0 0 0,0 0-1,0-1 1,0 1-18,2 1 11,1 1 0,-1 0 0,1 0 0,-1-1 1,0 1-1,1-1 0,0 1 0,-1-1 0,1 1 0,0 0 0,0-1 0,0 1 0,0-1 0,0 0-11,1-2 37,0 0 0,0 1 0,0-1 0,1-3-37,1 1 37,-2 2-15,2-3 26,0 0 0,0 0 0,2-2-48,22-30 125,-11 13-52,-5 8 25,1 0-1,1 1 0,0 1-97,9-7 249,1 2 0,21-15-249,17-15 278,-33 24-127,16-20-151,-35 34-4,-8 12-4,0-1 0,1 0 0,-1 0 0,0 1 0,0-1 0,1 1 0,-1-1 0,1 1 1,-1-1-1,1 1 0,0 0 0,0 0 0,-1 0 0,1 0 0,0 0 0,0 0 0,0 1 0,0-1 0,0 1 0,1-1 8,-2 1-7,-1 0 0,0 0 0,0 0 0,0 0-1,0 0 1,0 0 0,1 0 0,-1 0 0,0 0-1,0 0 1,0 0 0,0 0 0,0 0 0,1 0 0,-1 0-1,0 0 1,0 0 0,0 0 0,0 0 0,0 0-1,0 0 1,1 0 0,-1 1 0,0-1 0,0 0-1,0 0 1,0 0 0,0 0 0,0 0 0,0 0-1,0 0 1,0 1 0,1-1 0,-1 0 0,0 0-1,0 0 1,0 0 0,0 1 7,-1 6-255,-9 12-322,9-16 456,-31 63-3602,15-28 2467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5.988"/>
    </inkml:context>
    <inkml:brush xml:id="br0">
      <inkml:brushProperty name="width" value="0.1" units="cm"/>
      <inkml:brushProperty name="height" value="0.1" units="cm"/>
      <inkml:brushProperty name="color" value="#333333"/>
    </inkml:brush>
  </inkml:definitions>
  <inkml:trace contextRef="#ctx0" brushRef="#br0">261 247 2465,'-1'-3'133,"-1"1"0,0-1 0,1 1 0,0-1 0,0 0 0,-1 1 0,1-1 0,1 0 0,-1 0 0,0 0 0,1 0 0,0 0 0,-1-2-133,1 0 144,-1 0 0,1 0 0,-1 0-1,-1 0 1,1 0 0,-1 0 0,1 0-1,-1 0 1,-1 1 0,1-1 0,-1 1-1,0-1 1,0 1 0,0 0 0,0 0-1,-1 1 1,1-1 0,-1 1 0,0-1 0,-1 1-144,2 1 53,-19-12 495,21 13-513,-1 0 0,0 0 0,0 1 0,0-1 0,1 1-1,-1-1 1,0 1 0,0 0 0,0-1 0,0 1 0,0 0 0,-1 0-35,-1 1 7,1 0 0,-1 0-1,1 0 1,-1 0 0,1 0 0,-1 1 0,1-1 0,0 1 0,-1 0 0,1 0 0,0 0 0,0 1-1,1-1 1,-1 1 0,0 0 0,1-1 0,-2 4-7,-15 30 143,15-28-108,1 0 1,-1 0 0,2 0-1,-1 1 1,1-1 0,0 1-1,1 0 1,0-1-1,0 1 1,1 0-36,0 2 61,0-1 0,1 0 0,1 1-1,-1-1 1,1 0 0,1 0 0,0 0 0,1 2-61,-2-8 31,0 0 0,0 0 0,0-1 0,0 1 0,0-1 0,1 1 0,-1-1 0,1 0 0,0 0 0,0 0 0,0 0 0,1 0 0,-1-1 0,1 0 0,-1 1 0,1-1 0,0-1 0,0 1 0,0 0 0,0-1 0,0 0 0,0 0 0,4 1-31,-2-2 31,0-1 0,0 1 0,0-1 0,0 0 0,0 0 0,0-1 0,-1 1 0,1-2 0,0 1 0,-1 0 0,1-1 0,-1 0 0,0 0 0,0-1 0,2-1-31,9-9 105,1-1 0,-2-1 0,9-10-105,-20 21 24,8-10 107,0-1-1,-1-1 1,-1 0-1,-1 0 1,0-1-1,3-12-130,-9 21 113,0 1 0,0-1 0,-1 0 0,0 0 0,0-4-113,-2 7 58,0 0 0,0 0 1,0 1-1,0-1 0,-1 0 1,0 1-1,0-1 0,-1 0 1,0-1-59,1 4 9,0 1 1,-1-1-1,1 1 1,0-1-1,-1 1 1,1 0-1,-1 0 1,0 0-1,0 0 1,0 0-1,0 0 1,0 0 0,0 1-1,0-1-9,-4-1-13,0 0 1,-1 0-1,1 0 0,-6-1 13,2 1-71,1 1-1,-1 0 0,0 0 0,1 1 0,-7 0 72,-5 1-434,1 1 0,-6 1 434,-70 13-1692,-6 9 728,100-24 952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30.439"/>
    </inkml:context>
    <inkml:brush xml:id="br0">
      <inkml:brushProperty name="width" value="0.1" units="cm"/>
      <inkml:brushProperty name="height" value="0.1" units="cm"/>
      <inkml:brushProperty name="color" value="#006BBC"/>
    </inkml:brush>
  </inkml:definitions>
  <inkml:trace contextRef="#ctx0" brushRef="#br0">29 165 1056,'-3'-4'197,"0"-1"0,1 0 0,-1-1 0,1-1-197,-6-12 408,7 16-144,-1 0 0,1 0 0,0 0 0,1 0-1,-1 0 1,0-1 0,1 1 0,0 0-1,0-3-263,10 46 1750,-8-32-1735,4 17 31,0 0 0,-2 0 0,1 13-46,2 48 18,13 176-38,-12-4-31,-10-176 43,1 50 8,15 55 47,-12-174-37,-1 0 1,-1 0 0,0 9-11,0-7 14,-2-10 2,0-7-16,-3-7 15,1-2 30,1 0 0,-1-7-45,0-4 34,-4-20 141,2 0 0,2-1-1,1-32-174,9-57 488,8-14-488,0 4 18,-8 60-11,1-24 10,5-22 212,-3-95-229,-9 187 125,1 21 188,-1 0 0,-2-12-313,0 21 342,1 6-337,1 1 1,0 0-1,-1-1 0,1 1 1,0-1-1,0 1 1,-1 0-1,1-1 0,0 1 1,0 0-1,0-1 0,0 1 1,0 0-1,0-1 1,0 1-1,0 0 0,0-1-5,-8 127 10,8-67-14,4 29 4,0 4-28,-6-4-58,-3-1 1,-6 17 85,-9 97-81,18-152 91,3-1-1,1 1 1,3 1-10,1 26 48,-5-75-46,-1 1 3,0-1 1,0 1-1,0 0 0,0 0 0,-1 1-5,1-4 2,0 0-1,0 1 1,0-1-1,0 0 1,0 1-1,0-1 1,0 0-1,0 1 1,-1-1-1,1 0 0,0 1 1,0-1-1,0 0 1,0 0-1,-1 1 1,1-1-1,0 0 1,0 0-1,-1 0 1,1 1-1,0-1 1,0 0-1,-1 0 1,1 0-1,0 0 0,-1 0 1,1 1-1,0-1 1,-1 0-1,1 0 1,0 0-1,-1 0 1,1 0-1,0 0 1,-1 0-1,1 0 1,0 0-1,0 0 1,-1 0-1,1 0 0,0-1 1,-1 1-1,1 0 1,0 0-1,-1 0 1,1 0-1,0-1-1,-1 1 4,1 0 0,-1-1-1,1 1 1,-1-1 0,1 1-1,-1-1 1,1 1 0,-1-1 0,1 1-1,0-1 1,0 1 0,-1-1-1,1 1 1,0-1 0,0 0-1,-1 1 1,1-1 0,0 0-4,-2-14 43,1-22 62,2-12-105,0 1 29,21-348 46,-6 257-75,3-27 19,-16 80 29,-3 50-11,1 29-27,-1 4-1,0 0-1,0 0 1,0 0 0,1 0-1,-1 0 1,1 0-1,0 1 1,0-2-9,6 51 150,18 203-164,-16 60-86,-9-284 93,-6 281 76,5-298-56,0-4 2,1 0 0,0 0 0,0 0 0,0 0 0,1 3-15,0-8 27,0-1-7,1-8 2,1-14 3,0-32 6,-3 0-1,-2-5-30,-13-114 18,10 114-16,-14-104 4,-6-86 45,22 207-21,1 28-26,2 12-16,0 5-14,6 99-140,-5 53-844,-1-95 533,0 73-75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33.112"/>
    </inkml:context>
    <inkml:brush xml:id="br0">
      <inkml:brushProperty name="width" value="0.1" units="cm"/>
      <inkml:brushProperty name="height" value="0.1" units="cm"/>
      <inkml:brushProperty name="color" value="#006BBC"/>
    </inkml:brush>
  </inkml:definitions>
  <inkml:trace contextRef="#ctx0" brushRef="#br0">131 91 296,'-2'-10'148,"0"-1"0,1 1 1,0-1-149,-1-9 431,2 10-10,1 9-324,-1 1 0,0-1-1,0 0 1,0 1 0,0-1 0,0 0-1,0 1 1,0-1 0,0 0-1,0 1 1,0-1 0,0 0-1,0 1 1,0-1 0,-1 1-1,1-1 1,0 0 0,0 1 0,-1-1-1,1 1 1,0-1 0,-1 0-1,1 1 1,-1-1 0,1 1-1,-1-1 1,1 1 0,-1 0 0,1-1-1,-1 1-96,-1 0 243,0 7-94,1 2-52,0 1 0,1 7-97,0 3 43,0 29 154,-5 37-197,-2 23 12,3-32-27,-6 44-26,7 17-34,-6 21-55,3-51 45,5-99 80,-6 99-50,-8-16 37,7-17 47,5-53-15,1-11-1,1 1 0,0-1 0,1 1 0,0-1 0,1 3-13,0-8 8,-2-4-6,2 0 1,-1 0 0,0 0-1,0 0 1,1 0-1,-1 0 1,1 0-1,-1 0 1,1 0 0,0-1-1,0 1 1,-1 0-1,1 0 1,1-1-1,-1 1-2,-1-2 0,0 0 0,0 1 0,0-1 0,0 0-1,0 0 1,0 0 0,1 0 0,-1 0 0,0 0 0,0 0-1,0 0 1,0 0 0,0 0 0,0 0 0,0 1-1,0-1 1,0 0 0,1 0 0,-1 0 0,0 0 0,0 0-1,0 0 1,0 0 0,0 0 0,0 0 0,0 0-1,1 0 1,-1 0 0,0 0 0,0 0 0,0 0 0,0 0-1,0 0 1,0 0 0,0 0 0,1 0 0,-1-1-1,0 1 1,0 0 0,0 0 0,0 0 0,0 0 0,0 0-1,0 0 1,0 0 0,0 0 0,0 0 0,0 0-1,1 0 1,-1-1 0,0 1 0,0 0 0,1-7-31,-1 4 19,2-12-14,0 1 47,-1-1 0,0 0 0,-1 0 0,-2-10-21,-10-139 363,11 136-306,-2-30 60,-2-33 25,-12-66 487,5-90-629,14-58 1803,-2 303-1787,1-15 183,-1 16-184,0 1-1,0-1 1,1 0 0,-1 1 0,0-1-1,0 0 1,1 1 0,-1-1-1,0 1 1,1-1 0,-1 1 0,0-1-1,1 1 1,-1-1 0,1 1 0,-1-1-1,1 1 1,-1-1 0,1 1 0,0-1-15,-1 4 8,3 140-87,11 248-509,-1-155 301,-6-133 244,-4 56 43,-5-137 34,0 0 0,-1 0 0,-2 4-34,2-1 57,3-23-47,-1 9 44,1-11-53,0 0 0,1 0-1,-1 0 1,0 0 0,0 0 0,0 0-1,0 1 1,0-1 0,1 0 0,-1 0-1,0 0 1,0 0 0,0 0 0,0 0-1,1 0 1,-1 0 0,0 0-1,0 0 1,0 0 0,1 0 0,-1 0-1,0 0 1,0 0 0,0 0 0,1 0-1,-1 0 1,0 0 0,0 0 0,0 0-1,0 0 1,1 0 0,-1 0 0,0 0-1,0 0 1,0 0 0,0-1 0,1 1-1,-1 0 1,0 0 0,0 0 0,0 0-1,0 0 1,0-1-1,1 1 0,0-1 1,0 1-1,-1-1 1,1 1-1,0-1 1,-1 1-1,1-1 1,-1 0-1,1 0 1,-1 1-1,1-1 1,-1 0-1,1 0 0,-1 1 1,0-1-1,0 0 1,1 0-1,-1 0 0,3-21 10,-3 17-5,2-137 236,-2 39-45,1 80-157,0-129 185,-3 52-68,4 0 0,12-70-156,-11 142 40,0 8 31,-1 1 0,-1-1 0,0 0 0,-2-13-71,-8-19 269,6 14 34,-1 25-156,0-1 17,4 14-155,0 0 1,0-1 0,0 0 0,0 1 0,0-1-1,0 1 1,0-1 0,0 1 0,0-1 0,0 1 0,0-1-1,1 1 1,-1 0 0,0-1 0,0 1 0,0-1-1,1 1 1,-1-1 0,0 1 0,1-1-10,5-2 113,-5 3-69,-4 0-12,3 0-32,0 0 0,0 0 0,-1 0-1,1 1 1,0-1 0,0 0 0,0 0-1,0 0 1,-1 0 0,1 0 0,0 1 0,0-1-1,0 0 1,0 0 0,0 0 0,0 0-1,0 1 1,-1-1 0,1 0 0,0 0 0,0 0-1,0 1 1,0-1 0,0 0 0,-1 4-6,0 1 0,1-1 0,-1 0 0,1 0-1,0 1 1,0-1 0,0 0 0,1 1 0,0-1 0,-1 0 0,1 0 0,1 1 0,-1 0 6,5 17-17,-2 3-20,-1 1 0,-1 16 37,-2 55-118,-1-82 94,8 278-637,1-53 140,-8-229 510,0 35 26,-1-1 0,-3 1 0,-2 7-15,6-52 3,-1 0 1,1 0-1,0-1 1,0 1 0,0 0-1,0 0 1,0-1-1,0 1 1,0 0-1,0 0 1,0-1 0,1 1-1,-1 0 1,0 0-1,1 0-3,-1-1 2,0 0 0,0 0-1,0 1 1,0-1-1,1 0 1,-1 0-1,0 0 1,0 0 0,0 0-1,0 0 1,1 0-1,-1 1 1,0-1 0,0 0-1,1 0 1,-1 0-1,0 0 1,0 0-1,0 0 1,1 0 0,-1 0-1,0 0 1,0 0-1,0 0 1,1 0 0,-1 0-1,0-1 1,0 1-1,0 0 1,1 0-1,-1 0 1,0 0-2,1-1 3,0 1-1,0-1 1,0 0-1,0 0 1,0 1-1,0-1 1,0 0-1,-1 0 1,1 0-1,0 0 1,-1 0-1,1 0 1,-1 0-1,1 0 0,-1-1 1,1 1-1,-1 0 1,0 0-3,1-6 9,-1 0 0,0 0 0,0 0 0,-1 0 0,0 0 0,-1 0-9,-1-16 46,-1-20 152,3 1 0,1-1-1,4-32-197,0 43 94,1-20 162,-1-37-256,-12-83 125,2 80-91,4-50-34,8 69 13,0-1 16,-6 29 14,-1 29 26,1 1 0,1-1 0,1-6-69,-2 21 13,0 0-1,1 0 1,-1 0 0,0 0 0,1 0 0,-1 0 0,1 0 0,-1 0 0,1 0-13,0-1 15,-4 3-21,0-1-3,3 0 8,-1 0-1,1 0 1,0 0 0,0 0-1,0 0 1,0 0-1,-1 0 1,1 0 0,0 0-1,0 1 1,0-1 0,0 0-1,0 0 1,-1 0-1,1 0 1,0 0 0,0 0-1,0 0 1,0 0-1,0 0 1,0 1 0,0-1-1,-1 0 1,1 0 0,0 0-1,0 0 1,0 0-1,0 1 1,0-1 0,0 0-1,0 0 1,0 0-1,0 0 1,0 1 0,0-1-1,0 0 2,-4 14-30,1 1-1,0-1 0,1 1 1,0 9 30,-6 79-251,4 49 251,3 89-896,-1-128 589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05.800"/>
    </inkml:context>
    <inkml:brush xml:id="br0">
      <inkml:brushProperty name="width" value="0.1" units="cm"/>
      <inkml:brushProperty name="height" value="0.1" units="cm"/>
      <inkml:brushProperty name="color" value="#333333"/>
    </inkml:brush>
  </inkml:definitions>
  <inkml:trace contextRef="#ctx0" brushRef="#br0">57 303 480,'-48'-7'459,"48"7"-440,-1 0 0,1 0 0,0 0-1,-1 0 1,1 0 0,-1 0 0,1 0 0,0-1 0,-1 1 0,1 0 0,0 0-1,-1 0 1,1 0 0,0-1 0,-1 1 0,1 0 0,0 0 0,-1 0 0,1-1-1,0 1 1,0 0 0,-1-1 0,1 1 0,0 0 0,0-1 0,-1 1-19,6-5 712,-2 3 2434,-3 1-3048,1 1 1,-1-1-1,0 1 1,0 0-1,1-1 1,-1 1-1,0 0 1,1-1-1,-1 1 1,1 0-1,-1-1 0,0 1 1,1 0-1,-1 0 1,1 0-1,-1-1 1,0 1-1,1 0 1,-1 0-1,1 0 1,-1 0-1,1 0 1,-1 0-1,1 0 1,-1 0-1,0 0 1,1 0-1,-1 0 0,1 0-98,21 0 493,-15 0-79,22 2 547,12 2-961,-32-3 74,-5-1 38,1 0 1,-1 1-1,0-2 1,1 1-1,3-1-112,-6 1 37,0-1-1,0 1 0,0 0 1,-1 0-1,1 0 1,0 0-1,0 0 1,0 1-1,0-1 1,1 1-37,6 1 137,1-1 0,-1 0 0,0 0 0,5-1-137,16 1 232,-8 1-124,6 1 180,21-1-288,17-8 122,0 1-45,5 2 11,22-1 89,7 1 85,-25-1-81,-39 2-124,-18 1-24,0 0-1,0 1 0,2 2-32,90 5 73,-86-7-28,23-4-45,3 1 39,51-1 61,-39 1-12,0 2 1,25 4-89,-86-2 1,63 5 96,1-3 0,17-2-97,-45-2 134,-1 2 1,0 1 0,10 4-135,-37-5 27,4 1 22,0-1 0,1 0 1,-1 0-1,5-2-49,72-3 382,44 5-382,-87 1 50,-24-3-26,0-1 0,1 0-24,3-1 35,4 1-35,-3 1 41,-1 2 0,5 1-41,-19 0 19,-7-1-3,1 0 0,-1 0 0,1-1 0,-1 0 1,1 0-1,0-1 0,-1 0 0,1 0-16,9-3 40,1 1 0,-1 1-1,1 0 1,0 1 0,8 1-40,-21 0 4,123 3 64,-88-4-51,-1-2-1,13-3-16,149-21 42,-144 19-27,-29 4-7,0 0-1,0 3 0,2 0-7,4 3 2,23 5-2,19 2 6,-8-6 35,1-3-1,34-5-40,-70 3 19,0 2 0,-1 2-1,1 1 1,5 2-19,48 4 50,-67-9-28,1 0 0,-1-1 0,13-3-22,156-19 144,-143 18-108,4-3-36,34-4 13,88 0 11,-59 1-16,-3 0-1,-38 8 4,60 6-11,24 3 32,-113-6-15,-1-1 1,19-5-18,-23 2 18,0 2-1,1 1 1,10 2-18,-24 1 10,6 1 19,1-2 1,19-1-30,-23-2 21,4-3-21,28-3 11,3 7-7,-23 1 2,-7 1 4,11 2-10,0 1 6,13-5 5,-17 0 4,24 2 29,73 2 100,-21-1 19,5-6-163,-74 3 13,6-1-4,63-3 9,-42-1 27,67 4-45,-39 6 4,112 1 8,-109-5-5,19-2 4,-118 2-11,63-3 25,65 5-25,-126-1 2,22 1 8,-1-1 1,9-1-11,84-5 38,40 5-38,-73 0 7,-47-2 2,30 4-9,-48 0 1,-3 0 1,0 0-1,0-2 0,1 0 1,-1-1-1,4-2-1,1 0 3,1 0 0,0 2-1,0 1 1,13 1-3,-30 0 0,15 0 5,14 0-5,-30-1 0,1-1 0,-1 0 1,1 0-1,-1-1 0,1 0 1,5-2-1,-2-1 0,-6 3 0,0 0 0,-1 0 0,1 0 0,0 1 0,0 0 0,0 0 0,0 0 0,0 1 0,1-1 0,0 1 0,29 2 0,24 4 0,-41-3 0,1-1 0,0-1 0,0-1 0,6-1 0,195-13 14,-159 11-12,-8-1-2,43-1-2,49 5-4,-121 0 5,22-5 1,6 1 2,131-5 5,-87 2-7,-30 2 0,2 2 0,5 4 0,82-2 1,-142 0 2,0-1-1,5-1-2,18-3 2,10 4 0,-1 2 1,19 3-3,-44-2 3,26 1 2,104 3 14,-123-6-16,143-6 27,-10-1 41,-125 8-58,181-2 38,-2-11-5,-142 7-27,28 3-19,-83 3 1,77-1 5,29-6-6,215-11 0,-227 18 0,-43 1 0,-6 1-1,30-1 3,339 0 37,-358 1-36,98 3 24,-38 0 12,-104-5-37,240 5 0,-122-3 5,-59-2-6,-32 1 2,38 1 1,3-1 1,11 6-5,23 0 4,-13-6 6,36 2-4,-85 3 0,-34-2-4,53 4 19,50-4-21,208-3 26,-147 12-27,-101-5 10,23-3 0,38 3-17,-122-5 8,1-1 0,-1-1 0,7-3 0,-13-1 2,0 2-1,1 2 1,-1 0 0,0 2-2,27 6 0,-26-4 0,27 1 0,129 2 0,-1 6-1,-51-3 3,107 4 11,-190-14-11,10-1-2,44 0 0,125 17 0,-188-15 0,33-2 0,-7-1 0,-49 1 0,399 17 0,-295-10 0,-39-3 1,-64-2 1,78 3 3,89-2-4,-32 4 6,-89-7-6,5-5-1,-8 0 5,68 10-3,-42-2-2,-2 0 1,-11-2 5,72-2-5,-41-1-1,6 5 0,-49-1 0,-30-1 0,10 1 0,12-3 0,72-8 0,-99 6 0,21-6 0,5 0 1,30 0 6,47 2-7,-2 10 5,4-1-4,-7-6-7,109-1 12,-89 0 4,97 11-10,-134 1 0,-13-1 0,0-4 0,33-8 0,70 1 0,-84-3-7,-3 11 6,-64-3 1,11-1-2,25-4 2,-42 2-5,-1 3 0,28 2 5,-37 0-3,8 0 2,40 1 1,64-9 0,-33 1 0,69 1 0,-1 9-9,-116-2 8,-36-1-1,-1-2-1,0-2 0,4-1 3,110-17-8,-116 18 5,-1 1 0,5 1 3,6 1 0,104-5-2,68 7-12,-86-5 5,-48-1 2,1 2-3,65-1-4,109 5-4,-169-3 12,-7-6-4,17 7-8,-39 0 7,48 2-5,34 0-3,134 5-20,-55 0 17,-50 2 21,-28-1-6,110-12-34,-149-1 18,126 10-1,-65 0 13,35-1-34,-21 2 12,-141-4 27,13 3 6,-20-2-1,1-1 0,19 0 1,113-3 0,-61 1 2,18-2 2,-60 1-2,12 2-2,16 0 0,-38-1-2,-16 0-3,19-2 5,-7-4-2,-20 3 3,15-1-1,246 5 6,-258-1-4,-2 1-2,0-2 0,0 0 0,0-1 0,22-5-4,-20 2-3,0 2 0,0 0 1,2 1 6,4 3-33,1 2 1,9 2 32,10 2-102,10 1-462,-56-9 290,0 0 0,0 0 0,0 1 0,0-1 0,0 1 0,0-1 0,0 1 0,0 0 0,-1 0 0,1 0 0,0 0 0,0 0 0,0 0 274,-11-14-820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27.595"/>
    </inkml:context>
    <inkml:brush xml:id="br0">
      <inkml:brushProperty name="width" value="0.1" units="cm"/>
      <inkml:brushProperty name="height" value="0.1" units="cm"/>
      <inkml:brushProperty name="color" value="#006BBC"/>
    </inkml:brush>
  </inkml:definitions>
  <inkml:trace contextRef="#ctx0" brushRef="#br0">91 433 248,'-26'-2'192,"-25"-5"-192,50 7 6,0 0 0,0 0 1,0 0-1,1-1 0,-1 1 0,0 0 0,0-1 0,1 1 1,-1 0-1,0-1 0,0 1 0,1-1 0,-1 0 0,0 0-6,1 1 5,0-1 1,-1 1-1,1 0 0,0-1 0,0 1 0,0-1 0,0 1 0,0-1 0,0 1 0,0-1 0,0 1 0,0-1 0,0 1 1,0-1-1,0 1-5,0-2 12,0-6 36,0 6-40,0 0 0,0 0-1,0 0 1,0 0-1,1 0 1,-1 0 0,0 0-1,1-1 1,0 1 0,-1 1-1,1-1 1,0-1-8,2-2 7,0 1 3,-1 0-1,0 0 1,0-1-1,0 1 0,-1 0 1,1-1-1,-1 1 0,0-1 1,-1 1-1,1-5-9,-1-3 183,-2 1 0,0-7-183,0 11 127,1-1 1,0 1 0,0-1 0,1 1 0,0-1 0,1 1-1,0-5-127,5-13 308,-3 16-222,-1 0-1,0 0 1,0 0 0,-1-1 0,-1 0-86,0 0 47,0 7-20,0 1 0,0-1 1,0 0-1,0 0 1,0 1-1,1-1 0,-1 0 1,1 0-1,0 1 1,0-1-1,0 0 1,0 1-1,0-1 0,1 1-27,14-29 635,-16 30-615,0 0 0,0 0 0,1 1 0,-1-1 0,0 0 0,0 0 0,0 0 0,0 0 0,0 1 0,0-1 0,0 0 0,0 0 0,0 0 0,0 0 0,-1 1 0,1-1 0,0 0 0,-1 0 0,1 0 0,0 1 0,-1-1 0,1 0 0,-1 0-20,-11-16 120,9 15-66,3 1-44,0 1 0,-1 0 1,1-1-1,0 1 1,0-1-1,-1 1 0,1-1 1,0 1-1,0 0 1,-1-1-1,1 1 0,0-1 1,0 1-1,0-1 1,0 1-1,0-1-10,1-1 32,2 4-4,0 1 0,0 0 0,-1-1-1,1 1 1,-1 0 0,0 0 0,2 3-28,3 4 100,-5-8-86,-2-1-11,1-1-1,-1 1 1,1 0-1,-1-1 1,1 1-1,-1 0 1,1 0-1,-1 0 1,0-1-1,0 1 1,1 0-1,-1 0 1,0 0-1,0 0 1,0-1-1,0 1 1,0 0-1,0 0 1,0 0-1,0 0 1,0 0-1,0-1-2,-1 108 89,2-54-76,3 122-5,0-59-7,3 37-4,-2-52-2,-3 26-3,-2-97 6,1 54-4,-4 2 6,2-74 0,-1 10 0,2 13 0,6 18-1,-4-28-4,-2-21 2,0 1-1,0 0 0,1-1 1,0 1-1,1 1 4,-2-6-2,1 1 0,-1-1 0,0 0 0,1 0 0,-1 1-1,0-1 1,0 0 0,0 1 0,0-1 0,0 0 2,-1-1-14,0-7 1,0-17 46,-2 0 0,-1 0 0,0 0-1,-2 0 1,-4-9-33,7 23 25,0 0 0,1-1 0,0-4-25,1-16 41,2 15-28,-1 14-12,0-18-1,1 0 0,1 0 0,0 1-1,4-11 1,-3 19-3,6-30-15,-5-12-7,-2 32 6,0 1 0,-2-1-1,-2-17 20,-2 8 12,2 0-1,0 0 1,2 0-1,2 0 1,2-15-12,1 14 62,9-30-62,-10 46 19,1-13-19,1-3 12,1 7 8,-4 15 0,-1 0-1,1 0 0,-1-3-19,-1 4 53,0-1 0,1 0 0,0 0 0,2-2-53,0-6 193,-3 8-48,-1 8-34,2-8 156,-2 9-241,0 0 1,-1-1-1,1 1 1,0 0-1,0 0 1,0-1-1,0 1 1,-1 0-1,1 0 0,0-1 1,0 1-1,-1 0 1,1 0-1,0 0 1,0 0-1,-1 0 1,1-1-1,0 1 1,0 0-1,-1 0 0,1 0 1,0 0-1,-1 0 1,1 0-1,0 0 1,-1 0-1,1 0 1,0 0-1,0 0 0,-1 0 1,1 0-27,0 2 9,-3 25-7,2-4-2,-4 26-15,-7 29 15,-2 14-16,7-40 7,-6 31-6,10-42 7,3 18 8,-2 18-1,-1-47 1,0 16 1,4-20 3,2-1 0,1 4-4,2 18 7,-5-32-4,1 1 0,2 1-3,5 17 3,-8-30-2,-1-1 0,0 1 0,-1 0 0,1-1 0,-1 1-1,0 11 3,-1-10 3,2-5-5,0 0-1,0 0 0,0 0 1,0 0-1,0 0 0,0 0 1,0 0-1,0 0 1,0 1-1,0-1 0,0 0 1,0 0-1,0 0 1,0 0-1,0 0 0,-1 0 1,1 0-1,0 0 0,0 0 1,0 0-1,0 0 1,0 0-1,0 0 0,0 0 1,0 0-1,0 0 1,0 0-1,0 0 0,0 0 1,0 0-1,0 0 0,0 0 1,-1 0-1,1 0 1,0 0-1,0 0 0,0 0 1,0 0-1,0 0 1,0 0-1,0 0 0,0 0 1,0 0-1,0 0 0,0 0 1,0 0-1,0 0 1,0 0-1,0 0 0,0 0 1,0 0-1,-1 0 1,1 0-1,0 0 0,0 0 1,0-1-1,0 1 0,0 0 1,0 0-1,0 0 0,0-3 2,0-1 0,0 1 0,0-1-1,0 0 1,1-1-2,0-15-9,1-91-21,0 72 62,1 1 1,7-32-33,-6 47 29,-2 0 0,-1 0 1,0-6-30,-6-70 75,3 61-17,0 0-1,3 0 1,3-26-58,2 21 289,1-40-289,-8 48 146,1 14 394,1-16-540,-1 36 30,1-10 293,-1 11-312,0 0 0,0-1 0,0 1-1,0 0 1,0 0 0,0 0 0,0 0-1,-1-1 1,1 1 0,0 0 0,0 0 0,0 0-1,0 0 1,0-1 0,0 1 0,0 0 0,0 0-1,0 0 1,-1 0 0,1 0 0,0-1-1,0 1 1,0 0 0,0 0 0,-1 0 0,1 0-1,0 0 1,0 0 0,0 0 0,0 0-1,-1 0 1,1 0 0,0 0 0,0 0 0,0 0-1,-1 0-10,0 2 7,-1 7-17,1 0 0,1 7 10,-1 7-8,-11 219-40,9-177 40,-3 41-15,2-64 15,-21 199-38,14-159 44,6-8 9,-12 27 14,15-88-19,1 1-2,-1 0 1,2 0-1,0 0 0,1 3 0,-1-16 0,0-1 0,0 1-1,0 0 1,0 0 0,0 0 0,0 0 0,0 0-1,0 0 1,-1 0 0,1 0 0,0 0 0,-1 0-1,1-1 1,0 0-1,0 0 1,0 1-1,-1-1 1,1 0-1,0 0 0,0 0 1,-1 1-1,1-1 1,0 0-1,0 0 1,-1 0-1,1 0 1,0 0-1,-1 0 0,1 1 1,0-1-1,0 0 1,-1 0-1,1 0 1,0 0-1,-1 0 1,1 0-1,-1 0 1,1 0-2,0-1 1,-1 1-1,1 0 0,-1 0 0,1 0 1,0-1-1,-1 1 0,1 0 1,0 0-1,-1-1 0,1 1 1,0 0-1,-1-1 0,1 1 0,0 0 1,0-1-1,-1 1 0,1-1 1,0 1-1,0 0 0,0-1 0,0 1 1,-1-1-1,1 1 0,0-1 1,0 1-1,0-1 2,0 1-3,0-1-2,0-1 1,0 1-1,0-1 1,0 1 0,0 0-1,1-1 1,-1 1-1,0-1 1,1 1-1,-1 0 1,1-1 0,-1 1-1,1 0 1,0 0-1,0-1 5,5-12-37,0-22-33,9-124-48,-7 72 118,1-37 21,-6 48-6,5-72 2,0 93 10,10-34-27,-8 45 18,-6 23 53,-2-1-1,0-1 1,-1 1-1,-1 0 0,-3-11-70,0 15 104,2 16-93,1 1-1,-1-1 1,1 0 0,-1 1 0,1-1-1,0 0 1,0 0 0,0 1-1,1-1 1,-1 0 0,0 1-1,1-2-10,1 35 154,0 29-162,-6-12-6,6-1 6,0-25 3,-1 0 0,-2 8 5,-19 155-31,0-12 23,14-90 16,3 0 0,6 49-8,-2-126 0,-1 2 0,1-1 0,0 1 0,1 2 0,7 11 0,-8-17 0,1-1 0,-1 1-1,1 0 1,-1 0 0,0-1 0,0 4 0,-1-6-1,0 0 1,0 0-1,0 0 1,0 0-1,0 0 1,0 0-1,0 0 1,0 0 0,-1 0-1,1 0 1,0 1 0,0-2-1,-1 0 1,1 0-1,0 1 1,0-1 0,0 0-1,0 0 1,0 0-1,-1 1 1,1-1 0,0 0-1,0 0 1,0 0 0,0 0-1,-1 1 1,1-1-1,0 0 1,0 0 0,-1 0-1,1 0 1,0 0-1,0 0 1,0 0 0,-1 0-1,1 0 1,0 0-1,0 0 1,-1 0 0,1 0-1,0 0 1,-1 0-2,0 0 0,0-1 0,1 1 0,-1-1 0,0 1 0,1-1 0,-1 1 0,0-1 0,1 0 0,-1 1 0,1-1 0,-1 0-1,1 1 1,-1-1 0,1 0 0,0 0 0,-1 0 0,1 1 0,0-1 0,-1 0 0,1 0 0,0 0 0,0 0 0,0 0 0,0 0 2,0-2-9,0 0 1,0-1-1,0 1 1,0 0-1,1 0 1,-1-1-1,1 1 1,0 0-1,0 0 1,1-2 8,5-18-46,-7 16 29,1 0 0,-1 0 0,0-3 17,0-1-16,6-137-26,-4 119 42,0-7 4,3 1 1,1-1-1,4-9-4,-6 29 0,11-48-1,-5-20-5,-5 53 5,-2 10 1,0 1 0,-1-1 0,-1 1 0,-1-1 0,-2-7 0,-3-7 0,-1-10 1,5 30 2,2 0 0,0-10-3,0 13 2,2-23 8,-2 11 13,1 1 0,1 0 0,5-16-23,-7 34 26,0-1 1,0 1-1,0-1 1,0 1-1,-1-1 0,0 1 1,0-1-1,0 0 0,-1 0-26,1 5 4,0 1 0,0 0-1,0 0 1,0 0 0,0 0-1,-1-1 1,1 1-1,0 0 1,0 0 0,0 0-1,0 0 1,0 0 0,0-1-1,-1 1 1,1 0 0,0 0-1,0 0 1,0 0-1,0 0 1,-1 0 0,1 0-1,0 0 1,0 0 0,0 0-1,-1 0 1,1 0 0,0 0-1,0 0 1,0 0-1,0 0 1,-1 0 0,1 0-1,0 0 1,0 0 0,0 0-1,-1 0 1,1 0-1,0 0 1,0 0 0,0 0-1,0 0 1,-1 0 0,1 0-1,0 0 1,0 1 0,0-1-1,0 0 1,0 0-1,-1 0 1,1 0-4,-5 5 32,4-5-32,1 1 0,0-1 0,0 0 1,0 0-1,-1 0 0,1 1 0,0-1 0,0 0 1,0 0-1,0 1 0,-1-1 0,1 0 0,0 1 0,0-1 1,0 0-1,0 0 0,0 1 0,0-1 0,0 0 1,0 1-1,0-1 0,0 0 0,0 1 0,0-1 1,0 0-1,0 6-1,-2 30-7,2-1 0,2 1 0,1-1 0,2 6 8,10 91-39,-8-79 23,-3-1 0,-1 6 16,-5 0-11,2 46-2,0-36 7,1 17 5,3-42 5,-1-23 0,-2-1 0,0 1 0,-2 3-4,0-8 4,-1 0 0,-1 0 0,0 0 0,-1 0 0,-6 12-4,10-23-20,-1-4 17,0-7 37,0-1-22,0-1-1,0 1 0,0-1 1,1-2-12,0-13 9,-1-45 7,5-24-16,-1-59-13,2-4 20,0 95 4,0 7 16,-2 1-1,-4-52-26,-1 73 20,1 5 43,-2-4-63,-7-20 232,9 44-123,1 6-64,-1 0 0,1 0 0,0 0 0,0 0 0,0 0 0,0 0 0,0 0 0,0 0 0,0 0 0,0 0 0,0 0 0,0 0 0,0 0 0,1-1-45,-1 2 5,0 0 0,0 0 0,0 0 0,0 0 0,0 1 0,0-1 0,0 0 0,0 0 0,0 0 0,-1 0 0,1 0 0,0 0 0,0 0 0,0 0 0,0 0 0,0 0 0,0 0 0,0 0 0,0 0 0,0 0 0,0 0 0,0 0 0,0 0 0,0 0-1,-1 0 1,1 0 0,0 0 0,0 0 0,0 0 0,0 0 0,0 0 0,0 0 0,0 0 0,0 0 0,0 0 0,0 0 0,0 0 0,-1 0 0,1 0 0,0 0 0,0 0 0,0 0 0,0 0 0,0 0 0,0 0-5,3 62-40,-2 2 21,3 83-25,0-90 34,2 60-4,-3 6 4,1 110-4,-6-175 28,-10 54-14,5-63 2,7-46-1,-1 0-1,1-1 0,0 1 1,0 0-1,0 0 1,0 0-1,1 0 0,-1 0 1,1 0-1,0 0 0,-1 0 1,1-1-1,1 1 0,-1 0 1,1 2-1,-1-6-5,-1 1 0,0 0 0,1-1 1,-1 1-1,0-1 0,0 1 0,1-1 0,-1 1 1,0-1-1,0 0 0,0 1 0,0-1 0,0 1 0,0-1 1,0 0 4,2-17-60,-2-1 1,0 1-1,-2-10 60,-1-24-20,3 39 22,1-41 45,2-9-47,7-12 30,7-97-13,-9 100-21,17-116 4,13-30 176,-37 212-114,-1 6-61,1 0 0,-1 0 1,0 0-1,0 0 0,0-1 1,0 1-1,0 0 1,0 0-1,0 0 0,0 0 1,0 0-1,0 0 0,0 0 1,0 0-1,0 0 0,0 0 1,0 0-1,0-1 0,0 1 1,0 0-1,0 0 0,0 0 1,0 0-1,0 0 0,0 0 1,0 0-1,0 0 0,0 0 1,0-1-1,0 1 1,0 0-1,0 0 0,0 0 1,0 0-1,0 0 0,0 0 1,0 0-1,0 0 0,0 0 1,0 0-1,0 0 0,0-1 1,0 1-1,-1 0 0,1 0 1,0 0-1,0 0 0,0 0 1,0 0-1,0 0 0,0 0 1,0 0-1,0 0 1,0 0-1,-1 0 0,1 0 1,0 0-1,0 0 0,0 0 1,0 0-1,0 0 0,0 0 1,0 0-1,0 0 0,0 0 1,0 0-1,-1 0 0,1 0 1,0 0-2,0 0 0,0 0 0,0 0 1,0 0-1,0 0 0,0 0 1,0 0-1,0 0 0,0 0 0,0 0 1,0 0-1,0 0 0,-1 0 1,1 0-1,0 0 0,0 0 0,0 0 1,0 0-1,0 1 0,0-1 1,0 0-1,0 0 0,0 0 0,0 0 1,0 0-1,0 0 0,0 0 1,0 0-1,0 0 0,0 0 1,0 0-1,0 0 0,0 0 0,0 0 1,0 0-1,0 0 0,0 0 1,0 1-1,0-1 0,0 0 0,0 0 1,0 0-1,0 0 0,0 0 1,0 0-1,0 0 0,0 0 1,0 0-1,0 0 0,0 0 0,0 0 0,0 6-4,0-1-1,1 1 0,0 4 5,3 18-14,-1 42-98,-6 63 112,1-100-17,-16 193-62,17-225 79,-43 344-56,38-285 21,3-16-7,-4 7-23,7-51 63,0 1 1,-1-1-1,1 1 1,0-1-1,0 1 1,0-1-1,0 1 1,0-1-1,-1 1 1,1-1-1,0 1 1,0-1-1,-1 0 1,1 1-1,0-1 1,-1 1-1,1-1 1,0 0-1,-1 1 0,1-1 1,-1 0-1,1 1 2,-1-1-6,1 0 0,-1 0 0,1 0 0,0 0 0,-1 0 0,1 0-1,-1 0 1,1 0 0,-1 0 0,1 0 0,0 0 0,-1-1 0,1 1 0,-1 0-1,1 0 1,-1 0 0,1 0 0,0-1 0,-1 1 0,1 0 6,-2-2-23,1 1 1,-1 0 0,1 0-1,0-1 1,0 1 0,0-1-1,-1 1 1,1-1 0,0 1 0,1-1-1,-2-1 23,-2-24-176,4 27 174,-3-26-102,1-1-1,0-5 105,-2-96-8,4 54 32,-3 21-10,0 6 7,2-8-21,-10-385 248,8 402-129,3 38-116,0 0 0,0-1-1,0 1 1,0 0 0,0 0 0,0-1 0,0 1-1,0 0 1,0-1 0,0 1 0,0 0 0,0-1-1,0 1 1,0 0 0,0 0 0,0-1 0,1 1 0,-1 0-1,0-1 1,0 1 0,0 0 0,0 0 0,1-1-1,-1 1 1,0 0 0,1 0-3,1 3-233,-1 9-923,2 38-253,6 57 590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3.069"/>
    </inkml:context>
    <inkml:brush xml:id="br0">
      <inkml:brushProperty name="width" value="0.1" units="cm"/>
      <inkml:brushProperty name="height" value="0.1" units="cm"/>
      <inkml:brushProperty name="color" value="#333333"/>
    </inkml:brush>
  </inkml:definitions>
  <inkml:trace contextRef="#ctx0" brushRef="#br0">0 166 920,'22'-57'774,"-20"52"-622,-1 1 0,0-1 0,0 1 0,0-1-1,-1 1 1,0-1 0,0 1 0,0-1 0,0 1 0,-1-1 0,1 1 0,-1-1-152,-1-6 432,-1 0-16,0-9 1004,-1 13-283,2 6-934,0 7 59,-2 50-143,0-17-53,2 17-66,6 56 12,0-1-9,0 6 26,-4-108-8,-1-11-127,1-19-13,9-74 194,-9 94-74,1-27 51,-2-16-52,1 0 20,0-4-9,0 15 10,1-1-1,4-19-20,-3 36 253,-1 0 0,0-7-253,-1 25 150,1 3-51,13 56-255,9 54-709,-9-30-1680,-7-46 1721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3.164"/>
    </inkml:context>
    <inkml:brush xml:id="br0">
      <inkml:brushProperty name="width" value="0.1" units="cm"/>
      <inkml:brushProperty name="height" value="0.1" units="cm"/>
      <inkml:brushProperty name="color" value="#006BBC"/>
    </inkml:brush>
  </inkml:definitions>
  <inkml:trace contextRef="#ctx0" brushRef="#br0">72 119 3937,'0'-2'150,"0"0"-42,0-1-1,0 0 1,0 1-1,0-1 1,1 1-1,-1-1 1,1 0-108,-1 3-23,0-1 1,1 1-1,-1-1 1,0 0-1,1 1 0,-1 0 1,0-1-1,1 1 1,-1-1-1,1 1 0,-1-1 1,1 1-1,-1 0 1,1-1-1,-1 1 0,1 0 1,-1 0-1,1-1 1,-1 1-1,1 0 0,0 0 1,-1 0-1,1-1 1,-1 1-1,1 0 0,0 0 1,-1 0-1,1 0 1,-1 0-1,1 0 0,0 1 1,-1-1 22,5 0-63,-5 0 72,0 1 0,0-1 0,0 0 0,1 0 0,-1 0 0,0 0 0,0 0 0,1 0 0,-1 0 0,0 0 1,0 0-1,1 0 0,-1 0 0,0 0 0,0 0 0,1 0 0,-1 0 0,0 0 0,0 0 0,1 0 0,-1 0 1,0 0-1,0 0 0,1 0 0,-1-1 0,0 1 0,0 0 0,0 0 0,1 0 0,-1 0 0,0-1 1,0 1-1,0 0 0,1 0 0,-1 0 0,0-1 0,0 1 0,0 0 0,0 0 0,0 0 0,0-1 0,0 1 1,1 0-1,-1 0 0,0-1 0,0 1 0,0 0 0,0 0 0,0-1 0,0 1 0,0 0 0,0-1 1,0 1-1,0 0 0,-1 0 0,1-1 0,0 1 0,0 0-9,0 0 419,0 0-37,0 12-127,-3 114-450,-17 149-711,20-271 900,-34 268-287,-2 22 581,30-221 97,3 0-1,5 30-384,-2-99 10,0-1-8,0 0 1,0 1-1,1-1 1,-1 0-1,1 0 1,-1 0-1,1 0 1,1 0-3,-2-3 0,0 0 0,0 0 0,0 0 1,0 0-1,0 0 0,0 0 0,0 0 0,0 0 0,0 0 1,0 0-1,0 0 0,0 1 0,0-1 0,1 0 0,-1 0 1,0 0-1,0 0 0,0 0 0,0 0 0,0 0 0,0 0 1,0 0-1,0 0 0,0 0 0,0 0 0,1-1 1,-1 1-1,0 0 0,0 0 0,0 0 0,0 0 0,0 0 1,0 0-1,0 0 0,0 0 0,0 0 0,0 0 0,0 0 1,0 0-1,0 0 0,0 0 0,1 0 0,-1 0 0,0 0 1,0 0-1,0-1 0,0 1 0,0 0 0,0 0 1,0 0-1,0 0 0,0 0 0,0 0 0,0 0 0,0 0 1,0 0-1,0 0 0,0-1 0,0 1 0,0 0 0,0 0 0,3-16-14,6-51-342,10-31 356,-5 30-112,2-45 112,-11 20-135,-6-45 135,3-61-17,9 63 65,0 23 125,-8 61 75,6-112 2027,-9 163-2224,0-1 0,0 1 0,0 0 0,0 0 0,0 0 0,-1 0 0,1 0 0,0-1 0,0 1 0,-1 0 0,1 0 0,-1 0 0,1 0-51,0 1 10,-1-1 106,1 3-70,1 6 3,2 33-56,-1 0 0,-2 7 7,0 0-19,-4 192-118,-3 37-106,7-43 210,0-197 43,-1-1 1,-3 10-11,3-44-7,1 0 1,0 0-1,0 0 0,-1 0 1,1 0-1,-1 0 0,0 0 1,0 0-1,1 0 0,-2 1 7,2-3-2,0 0 0,0 0 0,0 0 0,0 0 0,0 0 0,0 0 0,0 0 0,0 0 0,0 1 0,0-1-1,0 0 1,0 0 0,0 0 0,0 0 0,0 0 0,0 0 0,0 0 0,0 0 0,0 0 0,-1 0 0,1 0 0,0 0 0,0 0 0,0 0-1,0 0 1,0 0 0,0 0 0,0 0 0,0 0 0,0 0 0,0 0 0,0 0 0,0 0 0,0 0 0,0 0 0,0 0 0,0 0-1,0 0 1,0 0 0,0 0 0,0 0 0,0 0 0,0 0 0,0 0 0,0 0 0,-1 0 0,1 0 0,0 0 0,0 0 0,0 0-1,0 0 1,0 0 0,0 0 0,0 0 0,0 0 0,0 0 0,0 0 0,0 0 0,0 0 0,0 0 0,0-1 0,0 1 0,0 0-1,0 0 1,0 0 2,0-6-137,0-2-32,-2-80 222,1 54-33,-2-34 12,1-81-42,16-72-45,-6 109 14,4-29 135,9-17-94,-16 122 431,1-21-431,1-10 867,-6 63-626,2 6-92,0 6 44,-5-2-96,-1 28-77,3-28-19,-7 153-15,7-143-5,1 634-1420,1-519 267,-2-17 482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4.775"/>
    </inkml:context>
    <inkml:brush xml:id="br0">
      <inkml:brushProperty name="width" value="0.1" units="cm"/>
      <inkml:brushProperty name="height" value="0.1" units="cm"/>
      <inkml:brushProperty name="color" value="#333333"/>
    </inkml:brush>
  </inkml:definitions>
  <inkml:trace contextRef="#ctx0" brushRef="#br0">61 281 1208,'-10'-49'180,"-2"-29"-180,12 76-12,0-1-1,0 0 0,0 0 0,0 0 1,1 1-1,-1-1 0,1 0 0,-1 0 1,2 0 12,-2 2-23,1-1 1,0 1-1,-1 0 1,1 0-1,0 0 0,0 0 1,0 0-1,0 0 1,0 0-1,1-1 23,5-4 70,1 0 0,0 0 0,1 1 1,-1 0-1,1 1 0,0 0 0,0 0 0,0 0 0,7 0-70,-10 2 424,-6 1-343,1 1-1,0 0 1,-1 0-1,1-1 1,0 1-1,-1 0 1,1 0-1,0 0 1,-1 0-1,1 0 0,0 0 1,-1 0-1,1 0 1,0 0-1,-1 0 1,1 0-1,0 0-80,-1 0 214,0 0-142,4 38-48,-2-9-48,-1-1 1,-2 1-1,-2 13 24,-27 175-148,11-78 124,-17 73 119,20-141-2,-18 84 421,28-119-483,1 0-1,2 1 1,1 2-31,3-51-129,0 1 0,1-1 0,0 1 0,1-3 129,5-25 10,-6 11 164,0-28-174,-1 26 60,0-45 41,3-56-74,12-171 241,-12 145 326,-2 57 1610,8-50-2204,-9 137 157,-1 10-112,0 0 0,0 0 0,1 0 0,-1 0 1,1-1-1,0 1 0,0 0-45,-1 3 2,0 0 1,0 0-1,0 0 1,0 0-1,0 0 0,0-1 1,0 1-1,0 0 1,0 0-1,0 0 0,0 0 1,0 0-1,0 0 1,0 0-1,0-1 0,0 1 1,0 0-1,0 0 1,0 0-1,0 0 0,1 0 1,-1 0-1,0 0 1,0 0-1,0 0 1,0-1-1,0 1 0,0 0 1,0 0-1,1 0 1,-1 0-1,0 0 0,0 0 1,0 0-1,0 0 1,0 0-1,0 0 0,0 0 1,1 0-1,-1 0 1,0 0-1,0 0 0,0 0 1,0 0-1,0 0 1,0 0-1,1 0 0,-1 0 1,0 0-1,0 1 1,0-1-1,0 0-2,5 8 75,0 13 6,-4-10-66,0 1 1,-1-1-1,-1 0 0,0 0 0,-1 3-15,-1 11 0,-10 134-96,-17 164-54,16-221 148,-10 91 61,21-172-54,1-5 14,0 12-19,2-23-6,0-1 1,0 1 0,1-1 0,0 1-1,0-1 1,0 1 0,0-1-1,1 2 6,-2-6-9,0 1 0,0-1 0,0 1 0,1-1-1,-1 1 1,0-1 0,0 1 0,1-1-1,-1 1 1,0-1 0,1 0 0,-1 1 0,0-1-1,1 1 1,-1-1 0,1 0 0,-1 0 0,0 1-1,1-1 1,-1 0 0,1 1 9,0-2-14,-1 1 0,0 0 0,1 0 0,-1-1 0,0 1-1,0 0 1,1-1 0,-1 1 0,0 0 0,0-1 0,1 1 0,-1-1 0,0 1 0,0 0 0,0-1-1,1 1 1,-1-1 0,0 1 0,0-1 0,0 1 0,0 0 0,0-1 0,0 1 0,0-1 0,0 1-1,0-1 1,0 1 0,0-1 14,3-34-342,6-22 342,-2 13-2,0 4-28,4-32-76,-4 9 9,9-82-17,-6-35 115,6-56 294,-19 273-239,-3 30-377,-5 42 142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13.950"/>
    </inkml:context>
    <inkml:brush xml:id="br0">
      <inkml:brushProperty name="width" value="0.1" units="cm"/>
      <inkml:brushProperty name="height" value="0.1" units="cm"/>
      <inkml:brushProperty name="color" value="#333333"/>
    </inkml:brush>
  </inkml:definitions>
  <inkml:trace contextRef="#ctx0" brushRef="#br0">115 271 640,'40'17'572,"-40"-17"-559,1 0 1,-1 0-1,0 1 0,0-1 0,0 0 0,1 0 0,-1 0 1,0 0-1,0 0 0,0 0 0,0 0 0,1 0 0,-1 0 1,0 0-1,0 0 0,0 0 0,1 0 0,-1 0 0,0 0 1,0 0-1,0 0 0,1 0 0,-1 0 0,0 0 0,0 0 1,0 0-1,1 0 0,-1-1 0,0 1 0,0 0 0,0 0 1,0 0-1,1 0 0,-1 0 0,0 0 0,0-1 0,0 1 1,0 0-1,0 0 0,0 0 0,1 0 0,-1-1 0,0 1 1,0 0-1,0 0 0,0 0 0,0-1 0,0 1 0,0 0 1,0 0-1,0 0 0,0-1 0,0 1 0,0 0 0,0 0 1,0 0-14,-4-11 510,4 10-379,-8-31 1688,6 22-1196,-1 0-1,0 0 0,0 0 0,-2-2-622,1 1 308,0-1 1,0 1 0,1-4-309,-6-20 794,5 23-572,1-1 340,-1 0 1,0 1-563,3 11 42,1 0-1,-1-1 1,1 1-1,-1 0 1,0 0-1,1 0 1,-1 0-1,0 1 0,0-1 1,0 0-1,0 0 1,0 0-1,0 1 1,0-1-1,0 0 1,0 1-1,0-1 1,0 1-1,-1-1-41,-1 4 50,-1 8-20,-1 1 1,2-1-1,-1 1 1,1 4-31,2-14 3,-9 41 33,3 0 1,1 0-1,1 4-36,-10 232 36,12-226-36,-6 401 7,15-338 2,-3-85 8,1 1 0,6 19-17,-9-47 9,1 1-4,-1 0 0,1 0-1,-1 0 1,2 0-5,-3-4 6,0 0 0,0-1 1,1 1-1,-1 0 0,1 0 0,-1-1 0,1 1 0,-1-1 1,1 1-1,-1 0 0,1-1 0,-1 1 0,1-1 1,0 1-1,-1-1 0,1 1 0,0-1 0,-1 0 0,1 1 1,0-1-1,0 0 0,-1 1 0,1-1 0,0 0 1,0 0-1,0 0 0,-1 0 0,1 0-6,0 0 5,-1 0 0,1 0 0,-1 0 0,0 0 0,1 0 0,-1 0 0,0 0 0,1-1 0,-1 1 0,0 0 1,1 0-1,-1 0 0,0 0 0,0-1 0,1 1 0,-1 0 0,0 0 0,0-1 0,1 1 0,-1 0 0,0-1 0,0 1 0,0 0 0,1-1 0,-1 1 0,0 0-5,1-12 78,0 6-31,2-47 107,-1 0-1,-3-1 0,-3 1 1,-6-30-154,3 39 24,-6-60 57,-3-156 371,12-29-452,5 244 13,2 0-1,9-44-12,-8 54 11,1-14-11,-2 7 7,-3 39-8,0 2 1,0 1 0,0-1-1,0 1 1,0-1 0,0 1 0,0-1-1,0 1 1,0-1 0,0 1-1,0-1 1,0 1 0,0-1-1,1 1 1,-1-1 0,0 1 0,0 0-1,0-1 1,1 1 0,-1-1-1,0 1 1,1 0 0,-1-1 0,0 1-1,1 0 1,-1-1 0,1 1 0,-1-2-13,0 2 10,0 0-1,-1 1 0,1-1 0,0 0 0,0 0 1,0 0-1,0 0 0,0 0 0,0 0 1,0 1-1,0-1 0,-1 0 0,1 0 0,0 0 1,0 0-1,0 1 0,0-1 0,0 0 1,0 0-1,0 0 0,0 0 0,0 1 0,0-1 1,0 0-1,0 0 0,0 0 0,0 0 0,0 1 1,0-1-1,0 0 0,0 0 0,0 0 4,-12 249-3279,4-161 2155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15.420"/>
    </inkml:context>
    <inkml:brush xml:id="br0">
      <inkml:brushProperty name="width" value="0.1" units="cm"/>
      <inkml:brushProperty name="height" value="0.1" units="cm"/>
      <inkml:brushProperty name="color" value="#333333"/>
    </inkml:brush>
  </inkml:definitions>
  <inkml:trace contextRef="#ctx0" brushRef="#br0">204 125 304,'16'1'213,"1"1"1,7-2-214,-24 0 22,1 0 0,-1 0 0,1 0 0,-1 0 0,1 0 0,-1-1 0,1 1 0,-1 0 0,1 0-1,-1 0 1,1-1 0,-1 1 0,1 0 0,-1-1 0,1 1 0,-1 0 0,1-1 0,-1 1 0,0 0 0,1-1 0,-1 1 0,0-1 0,1 1 0,-1-1 0,0 1 0,0-1 0,0 1 0,1-1 0,-1 1 0,0-1 0,0 1 0,0-1 0,0 1 0,0-1 0,0 0 0,0 1 0,0-1 0,0 1-1,0-1 1,0 0-22,-1-2 172,1 1-1,-1-1 0,0 0 0,0 0 0,0 0 0,0 0-171,0 1 197,-1-2 3,0 0 0,0 0 0,-1 0 0,1 0 0,-1 0 1,0 0-1,0 1 0,0 0 0,0-1 0,-1 1 0,1 0 0,-1 0 1,0 1-1,0-1 0,0 1 0,0 0 0,0 0 0,-1 0 0,1 1 1,-1-1-1,1 1 0,-1 0 0,1 1 0,-1-1 0,-3 1-200,-26-2 925,32 2-911,1 0 1,-1 0 0,1 1 0,-1-1-1,1 0 1,-1 1 0,1-1 0,-1 1 0,1-1-1,-1 1 1,1 0 0,0-1 0,-1 1 0,1 0-1,0 0 1,0 0 0,0 0 0,0 0-1,0 1 1,0-1 0,0 0 0,0 0 0,0 1-1,0-1 1,0 0 0,1 1-15,-2 2 4,0 0 0,0 0 0,1 0 0,0 0 0,0 0 0,0 0 0,1 0 0,-1 0 0,1 3-4,0 5 32,0 0 1,1-1 0,0 1 0,1 0-1,0 0 1,1-1 0,4 11-33,6 8 45,2-1 0,1-1 0,2 0-45,-13-20 0,1 0-1,0 0 1,0-1 0,1 0 0,0 0 0,-4-4 2,-1-1 1,1 0-1,0 0 1,0 0-1,0 0 1,0-1-1,0 1 1,0-1-1,0 0 0,0 0 1,0 0-1,1 0 1,-1 0-1,0-1 1,3 1-3,0-1 20,0 0 0,0-1 0,0 0 0,0 0 0,0 0-20,-3 0 25,0 0-1,0 0 0,0 0 1,0-1-1,-1 1 1,1-1-1,0 1 1,-1-1-1,1 0 1,-1 0-1,1-1-24,1-1 47,0-1 0,-1 1 0,0-1 0,0 0 0,0 0 0,0 0 0,-1 0 0,0 0 0,0 0 0,1-6-47,1-8 132,0-1 0,0-9-132,2-14 64,-4 33-24,0-1 0,-1 0-1,0-5-39,-1 11 12,-1 1-1,1 0 0,-1 0 0,1 0 0,-1 0 1,0 0-1,-1 1 0,1-1 0,-1 0 0,1 0 0,-1 1-11,-2-4 14,-1 1 0,1 0 1,-1 0-1,0 0 0,-1 1 0,1 0 0,-1 0 0,0 0 0,0 0 0,-1 1 0,1 0 0,-1 1 0,0 0 0,-3-2-14,4 3-1,0 0 0,0 0 0,0 1 0,0 0 0,0 0 1,-1 0-1,1 1 0,0 0 0,0 0 0,-1 1 0,1-1 0,0 1 0,0 1 0,0-1 0,0 1 0,0 0 0,0 0 0,-1 2 1,-2 1-9,1 0 1,0 1-1,0 0 0,0 1 0,1 0 0,0 0 0,0 1 0,-4 5 9,0 2-56,0 1 0,1 1 0,1 0-1,-1 2 57,2 1-355,0-1-1,1 2 0,1-1 0,-1 9 356,5-15-252,1 0-1,0 6 253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8.248"/>
    </inkml:context>
    <inkml:brush xml:id="br0">
      <inkml:brushProperty name="width" value="0.1" units="cm"/>
      <inkml:brushProperty name="height" value="0.1" units="cm"/>
      <inkml:brushProperty name="color" value="#333333"/>
    </inkml:brush>
  </inkml:definitions>
  <inkml:trace contextRef="#ctx0" brushRef="#br0">12 247 56,'41'-50'25,"-39"47"-18,1 1-1,-1-1 1,0 0-1,0 0 0,0 0 1,-1 0-1,1 0 1,-1 0-1,1-1 0,-1 1 1,0 0-1,0-2-6,1-3 30,1-10 95,-3 16-37,0-1 0,0 0 0,1 0 0,0 1 1,-1-1-1,1 1 0,0-1 0,0 1 1,1-1-1,0-1-88,-1 2 167,0 1-1,0-1 1,0 0-1,0 0 1,0 0-1,-1 0 1,1 0 0,0-1-167,3-9 1533,-2 9-927,0 8-230,0 2-433,8 28 137,-10-34-79,4 15 21,-1 0 0,0 0 0,-1 0 0,-1 1-1,-1-1 1,0 1 0,-1 3-22,-26 139 64,12-79-58,-4 75-6,16-96 16,2 0 0,3 0-1,9 49-15,-9-94 4,1 0-1,1 1 0,0-1 1,0-1-1,1 1 1,1-1-1,4 8-3,-9-21 1,-1 1 0,1 0 0,-1-1 0,0 1 0,1-1 0,-1 1-1,1-1 1,-1 1 0,1-1 0,0 1 0,-1-1 0,1 1 0,-1-1 0,1 1 0,0-1 0,-1 0 0,1 1-1,0-1 1,-1 0 0,1 0 0,0 0 0,0 0 0,-1 1 0,1-1 0,0 0 0,0 0 0,-1 0 0,1 0-1,0-1 1,0 1 0,-1 0 0,1 0 0,0 0 0,0-1 0,-1 1 0,1 0 0,0-1 0,-1 1 0,1 0-1,0-1 0,0 0 1,0 0 0,1 0-1,-1 0 1,0 0 0,0 0-1,0 0 1,0-1 0,0 1-1,0 0 1,0-1 0,0 1-1,0-1 1,-1 1 0,1-1-1,-1 1 1,1-1 0,-1 1-1,1-1 0,-1-4 2,0 1 0,-1-1 0,1 1-1,-1-1 1,0 1 0,-1-2-2,-2-13 14,-3-46 24,3 38-32,-4-39-3,-8-195-1,8 75 33,3 47 119,4 137-145,0-16 144,0 1 0,-2 0 0,-1-4-153,0 2 173,1 8-23,1 0 0,-2 0 0,0 0 0,-2-4-150,6 15 1,-1 1-1,1 0 0,0 0 0,0-1 0,0 1 0,-1 0 0,1 0 0,0-1 0,0 1 0,-1 0 0,1 0 1,0 0-1,0 0 0,-1 0 0,1-1 0,0 1 0,-1 0 0,1 0 0,0 0 0,-1 0 0,1 0 0,0 0 1,-1 0-1,1 0 0,0 0 0,-2 0 143,4 33 6,-1-9-118,12 146 48,-6-80-84,-3 0 1,-5 1-1,-5 17 5,-8 18-14,0 3-1,-18 105 7,31-223 8,-14 133 25,12-91 71,3 35-96,0-72 47,0-16-44,0 0 1,0 0-1,1 0 0,-1 0 1,0 0-1,0 0 1,0 0-1,0 0 0,0 0 1,0 0-1,0 0 0,0 0 1,0 0-1,0 0 1,0 0-4,0-11 42,3-75 33,3-254 362,-8 185-173,3-338-32,1 308 235,-5 159 811,11 100-1279,-5-54-2,23 205-33,-23-179 28,16 218-63,-10 3 24,-3-152 49,-4-81 3,-1-28-5,0-9 0,2-16 0,0-18 2,1-28 16,-2-33-18,-13-153 103,0-9-50,11 253-51,-4-133 11,2 103 36,-3 0 1,-6-24-50,-5-7 252,16 66-238,-1 0 18,1 0 0,0-1 0,-1 1 0,1 0-1,-1-1 1,0 1 0,0 0 0,0 0 0,0 0 0,0 0 0,0 0 0,-1 0 0,1 0 0,-1-1-32,1 3 2,1 0 0,0-1 0,0 1 0,0 0 1,0 0-1,0 0 0,-1 0 0,1 0 0,0 0 0,0-1 0,0 1 0,-1 0 0,1 0 0,0 0 1,0 0-1,0 0 0,-1 0 0,1 0 0,0 0 0,0 0 0,0 0 0,-1 0 0,1 0 0,0 0 1,0 0-1,-1 0 0,1 0 0,0 0 0,0 0 0,0 0 0,-1 1 0,1-1 0,0 0 0,0 0 1,0 0-1,0 0 0,-1 0 0,1 0 0,0 1 0,0-1 0,0 0 0,0 0 0,0 0 0,-1 0 1,1 1-1,0-1 0,0 0 0,0 0-2,-1 2-1,1 0 0,-1 0 0,1 0 0,-1 0 0,1 0 0,0 0 0,-1 0 0,1 0 1,-4 122-14,4-102 11,15 581-116,-5-377 82,-9-204 34,3 16 3,-2-19-1,-2-15-12,1-3-30,-2-4 9,1-2 32,-3-28 18,-10-191 52,17 77-59,1 40-7,-13-276 38,3 247 0,2 85-6,0-19 58,3 60-72,1 8-16,0 4-3,1 10-16,-2 64 13,17 227-31,14 287-145,-22-402 183,-8-142 4,1 18 3,-1-56-12,0-1 0,0 0 0,2 7 0,-2-12-1,-1-1 0,1 0-1,-1 1 1,1-1-1,-1 0 1,1 1-1,0-1 1,-1 0-1,1 0 1,0 0-1,0 0 1,0 0-1,0 0 1,0 0-1,0 0 1,0 0-1,1 0 1,-1 0-1,0-1 1,0 1-1,1 0 1,-1-1 1,0 0-1,-1 1 0,1-1-1,-1 0 1,1 0 0,-1 0 0,1 0 0,0 0 0,-1 0-1,1 0 1,-1 0 0,1 0 0,0 0 0,-1 0 0,1 0-1,-1-1 1,1 1 0,-1 0 0,1 0 0,0 0-1,-1-1 1,1 1 0,-1 0 0,0-1 0,1 1 0,-1 0-1,1-1 1,-1 1 0,1-1 1,0-1-2,0 0 1,0 0-1,0 0 0,0 0 0,0-1 1,-1 1-1,1 0 0,-1 0 2,3-14-4,-1 1 0,-1-1 0,0 1 0,-2-9 4,1 8 0,-5-318 24,0 35-17,4 213-14,-6-18 7,-2 20 0,4 13 3,-2 27 6,4 27 6,0 0 0,0-11-15,3 14 54,-1 1 1,-2-14-55,3 26 1,0 1 0,0 0-1,0 0 1,0 0 0,0-1 0,0 1 0,0 0-1,0 0 1,0 0 0,0 0 0,0-1 0,0 1-1,0 0 1,0 0 0,-1 0 0,1 0 0,0-1-1,0 1 1,0 0 0,0 0 0,0 0 0,0 0-1,0 0 1,0 0 0,-1-1 0,1 1-1,0 0 1,0 0 0,0 0 0,0 0 0,-1 0-1,1 0 1,0 0 0,0 0 0,0 0 0,0 0-1,-1 0 1,1 0 0,0 0 0,0 0 0,0 0-1,0 0 1,-1 0 0,1 0 0,0 0 0,0 0-1,0 0 1,-1 0 0,1 0-1,-3 0 0,3 0-1,0 0 0,0 0 1,0 0-1,0 0 1,0 0-1,0 0 0,-1 0 1,1 0-1,0 0 0,0 1 1,0-1-1,0 0 1,0 0-1,0 0 0,0 0 1,0 0-1,-1 0 0,1 0 1,0 0-1,0 1 0,0-1 1,0 0-1,0 0 1,0 0-1,0 0 0,0 0 1,0 0-1,0 1 0,0-1 1,0 0-1,0 0 1,-1 9-6,1-6 4,-2 38-20,5 38 22,-2-51-5,14 395-178,-15-8-83,-4-349 261,2-33-21,2 31 26,1-57-51,-1-7 49,0 0 1,0 0-1,0 0 1,1 1-1,-1-1 1,0 0-1,0 0 1,0 0-1,0 0 0,0 0 1,0 0-1,0 0 1,0 0-1,0 0 1,1 0-1,-1 0 1,0 0-1,0 0 1,0 0-1,0 0 1,0 0-1,0 0 1,0 0-1,0 0 1,1 0-1,-1 0 0,0 0 1,0 0-1,0 0 1,0 0-1,0 0 1,0 0-1,0-1 1,0 1-1,0 0 1,1 0-1,-1 0 1,0 0-1,0 0 1,0 0-1,0 0 1,0 0-1,0 0 0,0 0 1,0 0-1,0-1 1,0 1-1,0 0 1,0 0-1,0 0 1,0 0-1,0 0 1,0 0-1,0 0 1,0 0-1,0-1 1,0 1-1,0 0 1,0 0 1,2-5-16,0-1 0,0 1 0,-1 0 0,0-1 0,0 0 0,-1 1 0,1-6 16,0-42 47,-3-39-47,-11-58 73,8 94-60,-3-27-1,-11-162-21,16 176-23,4-1 0,6-33 32,-7 102-3,3-27-38,-3 27 32,0 0 0,1-1 0,-1 1 0,0-1-1,0 1 1,1 0 0,-1-1 0,1 1 0,-1 0 0,1 0 0,1-2 9,1 6-92,1 6-59,0 0 7,-1-1 1,0 0-1,1 4 144,2 17-232,-1 1 232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9:06.612"/>
    </inkml:context>
    <inkml:brush xml:id="br0">
      <inkml:brushProperty name="width" value="0.1" units="cm"/>
      <inkml:brushProperty name="height" value="0.1" units="cm"/>
      <inkml:brushProperty name="color" value="#333333"/>
    </inkml:brush>
  </inkml:definitions>
  <inkml:trace contextRef="#ctx0" brushRef="#br0">1 130 2457,'2'-14'832,"1"-4"-800,1 4-40,25-36 0,-22 39 8,4 8-8,-3-2-8,-4-1-40,6 1-88,-1 2 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03.178"/>
    </inkml:context>
    <inkml:brush xml:id="br0">
      <inkml:brushProperty name="width" value="0.1" units="cm"/>
      <inkml:brushProperty name="height" value="0.1" units="cm"/>
      <inkml:brushProperty name="color" value="#006BBC"/>
    </inkml:brush>
  </inkml:definitions>
  <inkml:trace contextRef="#ctx0" brushRef="#br0">32 358 808,'11'-16'124,"-2"-1"0,4-9-124,-13 24 25,1-1 0,0 1 0,-1-1-1,1 1 1,-1-1 0,0 1 0,0-1-1,0 1 1,0-1 0,-1 1 0,1-1-1,-1 1 1,1-1 0,-1 1 0,0 0-1,0-1 1,0 1 0,-1-2-25,-2-7 218,3 6 5,0-1-1,0 0 0,0 1 0,1-1 0,0 0 0,0 0 1,1-2-223,-1-11 753,0 18-708,0 0-31,0 1-1,0 0 1,0-1 0,0 1-1,0 0 1,0-1-1,0 1 1,0 0-1,0-1 1,0 1-1,0-1 1,1 1 0,-1 0-1,0-1 1,0 1-1,0 0 1,0-1-1,1 1 1,-1 0-1,0-1 1,0 1 0,0 0-1,1 0 1,-1-1-14,1 1 62,-1-2-47,6 10 61,10 27 17,-10-24-73,6 12 92,8 23-112,-16-34 35,-1 0 0,0 0 0,-1 0 0,-1 1 0,0 4-35,6 201 380,-6-138-289,-1 43 3,5 125 419,-3-228-302,0 0 0,1 0 0,2 6-211,-4-24 30,-1 0-1,1 0 0,-1-1 1,1 1-1,0 0 1,0 0-1,-1 0 1,1-1-1,0 1 0,1-1 1,-1 1-1,0-1 1,0 1-1,1 0-29,-2-2 4,0 0-1,1 0 0,-1 0 1,0 0-1,0 0 1,0 0-1,0 0 0,1 0 1,-1 0-1,0 0 1,0 0-1,0 0 0,0 0 1,1 0-1,-1 0 1,0 0-1,0 0 0,0 0 1,1 0-1,-1 0 1,0 0-1,0 0 1,0 0-1,0 0 0,1 0 1,-1 0-1,0 0 1,0-1-1,0 1 0,0 0 1,0 0-1,1 0 1,-1 0-1,0 0 0,0-1 1,0 1-1,0 0 1,0 0-4,3-8 89,-2 0-65,7-29-14,-3 18-6,-2 0 0,0 0 0,-1 0 0,-1 0 1,-1 0-1,-1-1-4,-3-77 20,-1 9 161,5-39-181,15-35 194,-10 116-160,0 7-12,3-28 19,-1-46 608,-5 107-437,1 5-68,1 1-106,-4-1-33,0 5-32,-5 125 21,-9 20 6,6-67-12,-24 177-54,5-45 38,25-192 47,0 0 0,1 0-1,2 14-18,0-31 38,0-6 7,0-11 35,0 5-59,2-46 130,-2-1-1,-4-35-150,0 15 122,-14-278 345,13 313-310,-2 0 1,-2 0 0,-1 1-1,-2 0 1,-2 1-1,-13-27-157,23 57 21,3 6-14,-1-1-1,1 1 1,-1 0-1,1 0 0,-1 0 1,0 0-1,1-1 0,-1 1 1,0 0-7,1 1 0,0 0 1,-1 0-1,1 0 1,0 0 0,0 0-1,0-1 1,0 1-1,0 0 1,0 0 0,0 0-1,-1 0 1,1 0-1,0 0 1,0 0-1,0 0 1,0 0 0,0 0-1,0 0 1,-1 0-1,1 0 1,0 1 0,0-1-1,0 0 1,0 0-1,0 0 1,0 0-1,-1 0 1,1 0 0,0 0-1,0 0 1,0 0-1,0 0 1,0 0-1,-5 9 2,1 0-5,1 1-1,1 0 1,0-1-1,0 1 1,1 0 0,0 3 3,-1 5-4,-19 324-66,21-337 70,0 7-2,-2 69-11,3-1 13,1-55 3,0-1 0,2 0 0,0 0 0,2 0 0,5 12-3,-10-33 1,0 0 0,0 0 1,1 0-1,-1-1 0,1 1 1,0-1-1,0 1 0,0-1 1,1 2-2,-3-4 0,1 1 0,-1-1 1,1 0-1,-1 0 0,0 1 0,1-1 1,-1 0-1,1 0 0,-1 0 1,0 1-1,1-1 0,-1 0 0,1 0 1,-1 0-1,1 0 0,-1 0 1,1 0-1,-1 0 0,0 0 0,1 0 1,-1 0-1,1 0 0,-1 0 1,1 0-1,-1 0 0,1-1 0,0 0 1,0 1-1,-1-1 0,1 0 1,0 1-1,-1-1 0,1 0 1,0 0-1,-1 0 0,1 1 1,-1-1-1,0 0 1,1 0-1,-1 0 0,0 0 1,1 0-1,-1-1 0,2-7 9,0-1-1,-1 0 1,1-8-9,-1 5 7,6-153 149,2-22 43,-6 155-170,19-263 63,-20 232-71,1-105 492,-3 162-333,0 5-71,0 2-61,1 7-46,12 63-26,-3 7 24,-3 35-41,-6 90 41,-2-100-14,1-52 10,1 91 15,9 49-11,-8-166 9,-1 7-9,0-24 16,-3-17 37,-21-99-6,10 44-11,-11-86 193,0-70-229,4-59 131,19 255-56,-2-1-1,-3-11-74,3 29 139,-4 7 97,7 1-228,-2 6 1,2 37-7,0-37-2,-3 298-19,-3-129-24,-3 110-6,8-255 55,2 0 0,1 0 1,1 0-1,1-1 0,3 5-6,-5-31 11,0-4-10,0-9-27,5-24 24,-6 33 2,7-42 12,-2 0 1,1-33-13,-10-95 85,0 60-44,-2-44-8,2-112 31,3 248-57,-1 15-10,1 6-2,0 10-39,2 187 33,-9 9-2,1-58-6,7 64-3,2-155 22,3-1-1,9 37 1,-12-82 2,-3-10 1,1 1 0,-1-1 0,1 1-1,0-1 1,0 0 0,1 1-1,-1-1 1,2 1-3,-2-3 22,0-5-13,-1-7-3,0 10-4,17-181 9,-7 89-6,-3-20-5,-6-2 45,-4 0 1,-10-32-46,-24-126 330,36 266-316,0 0 5,0 0 0,0 0 0,-1 0 0,0 0-1,-1-2-18,-1 1 6,4 8-6,0 0 0,0 0 0,0 0-1,0 0 1,0 0 0,0 0 0,0 0 0,0 0 0,0 0 0,0-1 0,0 1 0,-1 0 0,1 0 0,0 0 0,0 0 0,0 0-1,0 0 1,0 0 0,0 0 0,0 0 0,0 0 0,0 0 0,0 0 0,0 0 0,0 0 0,0 0 0,0 0 0,0 0-1,0 0 1,0 0 0,-1 0 0,1 0 0,0 0 0,0 0 0,0 0 0,0 0 0,0 0 0,0 0 0,0 0 0,0 0-1,0 0 1,0 0 0,0 0 0,0 1 0,0-1 0,0 0 0,0 0 0,0 0 0,0 0 0,0 0 0,0 0 0,0 0-1,0 0 1,0 0 0,0 0 0,0 0 0,0 0 0,0 0 0,0 0 0,0 0 0,-1 0 0,-1 22-33,1-10 17,-16 223-84,1-2-471,11 18 571,5-246-25,-1 19-279,2 0 1,1 0 0,0-1 0,2 1 0,2 1 303,-5-19-292,1 0 0,0-1 0,0 0 0,1 1 0,1 3 292,-3-8-75,0 0 1,0 1 0,1-1-1,-1 0 1,0 0 0,0 0-1,1 0 1,-1 0 0,0 0-1,1 0 1,0 0 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04.819"/>
    </inkml:context>
    <inkml:brush xml:id="br0">
      <inkml:brushProperty name="width" value="0.1" units="cm"/>
      <inkml:brushProperty name="height" value="0.1" units="cm"/>
      <inkml:brushProperty name="color" value="#006BBC"/>
    </inkml:brush>
  </inkml:definitions>
  <inkml:trace contextRef="#ctx0" brushRef="#br0">0 294 1584,'7'-7'54,"-2"2"-14,1-1 0,-1 0 0,0 0 0,0-1 0,-1 1 0,0-1 0,0 0 0,2-7-40,2-1-57,-5 9 42,0 0 0,0 0 1,-1 0-1,1-4 15,0 0-6,0 0 0,0 1 0,1-1 0,2-3 6,6-10 30,-9 8 72,-3 13-46,0 0-1,1-1 1,-1 1 0,1 0-1,-1 0 1,1 0 0,0-1-1,1-1-55,-1 3 51,-1 0-1,1 0 1,0 0 0,-1 0-1,0 0 1,1 0-1,-1 0 1,0 0 0,1-1-1,-1 1 1,0 0-1,0 0 1,0 0 0,0-1-1,0 1 1,0 0-1,-1 0 1,1 0 0,0-1-51,-2-11 697,2 13-676,0-1-1,0 1 1,0 0-1,0 0 0,0 0 1,0-1-1,0 1 1,0 0-1,0 0 1,0-1-1,0 1 0,0 0 1,0 0-1,0 0 1,0-1-1,0 1 1,0 0-1,0 0 1,0 0-1,0-1 0,0 1 1,0 0-1,1 0 1,-1 0-1,0-1 1,0 1-1,0 0 1,0 0-1,0 0 0,1 0 1,-1 0-1,0-1 1,0 1-1,0 0 1,0 0-1,1 0 0,-1 0 1,0 0-1,0 0 1,0 0-1,1 0 1,-1 0-1,0 0 1,0 0-1,1 0 0,-1 0 1,0 0-1,0 0 1,0 0-21,1 4 137,6 30 40,-5-29-160,4 26 145,1 9-162,-6-22 53,0 1-1,-2 2-52,1-8 18,-9 279 78,-6 65-85,17-140 15,0-157 6,-2-49-14,-1-8-4,1 0-1,0-1 1,0 1 0,1-1-1,-1 1 1,0 0-1,1-1 1,0 3-14,-1-5 2,0 0 1,0 0-1,1 1 1,-1-1-1,0 0 1,0 0-1,0 0 0,0 0 1,0 0-1,0 1 1,0-1-1,0 0 1,1 0-1,-1 0 1,0 0-1,0 0 0,0 0 1,0 1-1,0-1 1,1 0-1,-1 0 1,0 0-1,0 0 0,0 0 1,1 0-1,-1 0 1,0 0-1,0 0 1,0 0-1,0 0 1,1 0-1,-1 0 0,0 0 1,0 0-1,0 0 1,1 0-1,-1 0 1,0 0-1,0 0 1,0 0-1,0 0 0,1-1 1,-1 1-1,0 0 1,0 0-1,0 0 1,0 0-1,0 0-2,9-9 65,-8 8-52,1-1-1,0-1 0,-1 1 1,1-1-1,-1 1 0,1-1 0,-1 0 1,0 0-1,0 0 0,0 0 1,-1 1-1,1-2-12,0-6 39,0 0 1,0-9-40,-1 14 8,-13-318 179,9 248-176,-2-9 3,-3-88 48,6 53 86,0 86 9,0-1 1,-6-14-158,-7-14 273,9 34-123,3 9 20,-1 0 1,-3-5-171,7 22 15,0 0 5,0 0-1,0 0 1,0 0 0,1 0 0,-1 0 0,1 0 0,-1 0 0,1 0 0,0 0 0,0-1-1,0 1 1,0 0 0,0 0 0,0-1-20,-1-4 69,0 6-35,2 2 27,0 0-51,-1 1 0,0-1 0,1 0 1,-1 0-1,0 1 0,0-1 0,0 0 0,0 1 0,0-1 0,0 0 0,-1 0 1,1 1-1,0-1 0,0 0 0,-1 0 0,1 1 0,-1-1 0,0 0 1,1 1-12,-5 14 61,4-1-9,0-1 0,2 10-51,-1 14 44,-2 44-20,-3 70-31,-4 59-9,-3 23 1,3-125 14,3 53 1,4-135 7,3 20-7,-1-45 0,0-1 0,0 0 0,1 0 0,-1 0 0,0 0 0,0 0 0,1 0 0,-1 0 1,1 1-1,-1-1 0,1 0 0,-1-1 0,0 0 0,0 0 0,0 1 0,1-1 0,-1 0 0,0 0 0,0 0 0,0 0 0,0 0 0,0 0 0,1 0 0,-1 0 0,0 1 0,0-1 0,0 0 0,1 0 0,-1 0 0,0 0 0,0 0 0,0 0 0,0 0 0,1 0 0,-1 0 0,0 0 0,0 0 0,0 0 0,1 0 0,-1 0 0,0 0 0,0-1 0,0 1 0,0 0 0,1 0 0,-1 0 0,0 0 0,1-1 0,0 0 0,1 0 0,-1-1 0,0 1-1,0 0 1,0-1 0,-1 1 0,1 0 0,0-1 0,0 1 0,-1-1 0,1 0 0,-1 1 0,4-13-2,-1 0 1,-1 0 0,0 0 0,-1 0 0,-1-3 1,1 7 0,3-218 281,-1 48 362,-2 66-44,-4-6-599,2 119 1,-1-33 92,2-1 0,1-16-93,2 28 47,-1 6 74,-1-12-121,-1 27 9,0 0 1,0 0 0,0-1-1,0 1 1,-1 0-1,1 0 1,-1 0-1,0 0 1,1 0 0,-1-1-1,0 1 1,-1 0-10,2 2 46,0 2-17,2 6-5,2 7-6,-1 13 1,-1-1 1,0 14-20,3 361-120,-5-366 55,2 136-623,-4-133 287,1-8-772,1 0 0,1 4 1173,0-29-228,0 1 0,0-1 0,1 0 0,0 2 228,-2-8-3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27.669"/>
    </inkml:context>
    <inkml:brush xml:id="br0">
      <inkml:brushProperty name="width" value="0.1" units="cm"/>
      <inkml:brushProperty name="height" value="0.1" units="cm"/>
      <inkml:brushProperty name="color" value="#333333"/>
    </inkml:brush>
  </inkml:definitions>
  <inkml:trace contextRef="#ctx0" brushRef="#br0">1 114 448,'2'-3'135,"1"1"1,-1-1-1,0 0 1,0 0-1,0 0 0,0 0 1,0 0-1,0-3-135,13-22 329,8-10-174,-15 27-33,-8 11-88,1 0 0,-1-1 0,0 1 0,0 0 0,0 0 0,1 0 0,-1-1 0,0 1 0,0 0 0,0 0 0,0-1 0,0 1 0,0 0 0,0-1 0,0 1 0,1 0 0,-1 0 0,0-1 0,0 1 0,0 0 0,0-1-34,0 0 544,-4 8-209,2 9-151,1-1-1,1 7-183,0-22 0,-1 32 130,3-1 0,2 20-130,0-15 41,8 49-16,-9-69-1,1-1 1,0 0-1,1 0 1,3 6-25,-7-20 6,-1 1-1,1-1 1,0 1-1,0-1 1,0 1 0,0-1-1,0 0 1,0 1 0,1 0-6,-2-2 1,1 0 1,-1 0 0,0 1 0,1-1-1,-1 0 1,1 0 0,-1 0 0,0 0-1,1 0 1,-1 0 0,1 0 0,-1 0-1,0 0 1,1 0 0,-1 0 0,1 0-1,-1 0 1,1 0 0,-1 0 0,0-1-1,1 1 1,-1 0 0,0 0 0,1 0-1,-1-1 1,1 1 0,-1 0 0,0 0-1,1-1 1,-1 1 0,0 0 0,0-1-1,1 1 1,-1 0 0,0-1-2,2-1 5,0-1-1,0 0 1,0 0-1,0 0 1,-1 0 0,1 0-1,-1 0 1,0 0-1,0 0 1,0 0 0,0-1-1,0-1-4,0-5 7,0-1 0,0 1 0,-1-8-7,-3-16 104,-1-1 1,-2 0-1,-2-2-104,1 4 134,5 19-94,0 0 0,1 1 1,1-1-1,1-11-40,0-6 15,-3 32 27,2-1-41,0 0 1,0-1-1,0 1 1,0 0 0,0 0-1,-1 0 1,1 0-1,0 0 1,0 0-1,0 0 1,0 0-1,0 0 1,0 0 0,0 0-1,-1 0 1,1 0-1,0 0 1,0 1-1,0-1 1,0 0 0,0 0-1,0 0 1,0 0-1,0 0 1,-1 0-1,1 0 1,0 0 0,0 0-1,0 0 1,0 0-1,0 0 1,0 1-1,0-1 1,0 0-1,0 0 1,0 0 0,0 0-1,0 0-1,-1 3 1,0-1 0,0 1 0,0 0 0,1-1 0,-1 1 0,1 0 0,0-1 0,0 2-1,-1 15-3,-1-3-2,-2 31-63,2 1 68,2 32-663,0-50 418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4.068"/>
    </inkml:context>
    <inkml:brush xml:id="br0">
      <inkml:brushProperty name="width" value="0.1" units="cm"/>
      <inkml:brushProperty name="height" value="0.1" units="cm"/>
      <inkml:brushProperty name="color" value="#333333"/>
    </inkml:brush>
  </inkml:definitions>
  <inkml:trace contextRef="#ctx0" brushRef="#br0">108 129 760,'113'-41'311,"-94"33"-177,-19 8-132,0 0 0,0 0 0,1 0 0,-1 0 0,0-1 0,0 1 0,0 0 0,0 0 0,0 0-1,0 0 1,0 0 0,0 0 0,0 0 0,0 0 0,1 0 0,-1 0 0,0 0 0,0 0 0,0-1 0,0 1 0,0 0 0,0 0 0,0 0 0,0 0 0,0 0 0,0 0-1,0 0 1,0 0 0,0-1 0,0 1 0,0 0 0,0 0 0,0 0 0,0 0 0,0 0 0,0 0 0,0 0 0,0 0 0,0-1 0,0 1 0,0 0 0,0 0 0,-1 0-1,1 0 1,0 0 0,0 0 0,0 0-2,-2-3 12,0 1 0,0 0-1,-1 0 1,1 0 0,-1 0-1,1 0 1,-1 1 0,0-1-1,0 1 1,0-1 0,0 1-1,0 0 1,0 0-1,0 0 1,0 1 0,-1-1-12,-7 0 536,0 0-1,0 1 1,0 0 0,-3 1-536,11-1 140,0 0-1,0 1 0,0-1 1,1 1-1,-1-1 1,0 1-1,1 0 1,-1 1-1,0-1 1,1 0-1,-1 1-139,2-1 9,-1 0-1,1 0 0,0 0 1,0 0-1,-1 1 0,1-1 1,0 1-1,0-1 0,0 0 1,0 1-1,1 0 0,-1-1 1,0 1-1,1-1 0,-1 1 1,1 0-1,-1 0 0,1 0-8,-2 12-9,2-1 0,-1 0 0,2 1-1,1 12 10,11 51-7,-10-58 7,2 4 12,0 0-1,8 21-11,-10-38 2,-1 1-1,1-1 1,0 0-1,1 0 1,-1 0-1,1 0 1,1 0 0,-1-1-1,1 0 1,0 0-1,4 4-1,-7-8 4,-1 1-1,1-1 1,0 0-1,0 0 0,1 0 1,-1 0-1,0 0 0,0 0 1,0 0-1,1-1 0,-1 1 1,0-1-1,1 0 0,-1 1 1,1-1-1,-1 0 1,0 0-1,3-1-3,-2 0 11,0 0 0,0 0 1,0 0-1,0 0 0,-1-1 0,1 0 0,0 1 1,-1-1-1,1 0 0,-1 0 0,1 0 0,-1 0 1,0-1-1,1 0-11,18-22-8,-1 0 0,-1-2 0,-1 0 0,-2-1 0,0-1 0,3-11 8,-17 34-4,0-1 0,0 0 1,0 1-1,-1-1 0,0 0 1,0 0-1,-1 0 0,0 0 1,0 0-1,0 0 0,-1 0 1,0 0-1,-1 1 0,-1-5 4,2 5 11,-1 1-1,-1-1 1,1 1-1,-1 0 1,0 0-1,0 0 1,0 1-1,-1-1 1,0 1-1,0 0 1,0 0-1,0 0 1,0 0-1,-1 1 1,0 0-1,0 0 1,-5-3-11,0 2 89,-1 0 1,0 0 0,0 1 0,0 0 0,0 1 0,0 1-1,-1-1 1,1 2 0,0 0 0,-1 0 0,1 1 0,-9 1-90,11 0 56,-1 0 1,1 0 0,0 1 0,0 0 0,0 0 0,0 1 0,0 1 0,1-1-1,-1 1 1,1 1 0,1 0 0,-1 0 0,1 0 0,0 1 0,-1 1-57,4-2 13,0-1 0,1 1 0,-1 0 1,1 0-1,0 1 0,1-1 0,0 0 1,0 1-1,0 0 0,0-1 0,1 1 1,0 0-14,0 7-2,1 0-1,-1-1 1,2 1 0,0 0 0,2 4 2,-3-11-4,2-1 0,-1 1 1,1-1-1,0 1 0,0-1 1,1 0-1,-1 0 0,2 0 1,-1 0-1,0 0 0,1-1 1,0 0-1,1 1 0,-1-1 1,1-1-1,0 1 0,0-1 1,0 0-1,1 0 0,5 3 4,-4-3-7,1 0 0,0 0-1,-1-1 1,1 0-1,1 0 1,-1-1 0,0 0-1,1 0 1,-1-1-1,1 0 1,1-1 7,-9 0-1,8 1-13,0-1 0,-1-1 1,1 0-1,-1 0 0,1 0 0,-1-1 1,6-2 13,-3-1-32,0-1 1,0 0 0,-1 0-1,0-1 1,0 0 0,-1-1-1,4-3 32,2-4-47,-1-1 0,0 0 1,9-16 46,-20 29 10,-1-1 1,0 1-1,0-1 1,0 0 0,-1 0-1,1 1 1,-1-1 0,0-1-1,0 1 1,0 0-1,-1 0 1,1 0 0,-1 0-1,0 0 1,0-1 0,-1 1-1,1 0 1,-1 0-1,0 0 1,0 0 0,0 0-1,-1 0 1,1 0 0,-1 0-1,0 0 1,0 1-1,0-1 1,-1 1 0,1-1-1,-1 1-10,-5-7 58,0 0 97,0 0 0,-1 0 0,-1 0 0,-9-7-155,9 10 168,-1 0 0,1 0 0,-1 1 1,-1 1-1,0 0-168,8 3 38,-1 0 1,0 1 0,0-1 0,-1 1-1,1 1 1,0-1 0,0 1-1,0 0 1,0 0 0,-1 0 0,1 1-1,0 0 1,-1 0-39,2 0-16,0 0 1,1 1-1,-1-1 0,1 1 0,0 0 1,-1 0-1,1 0 0,0 1 0,0-1 1,0 1-1,1-1 0,-1 1 0,0 1 16,-4 5-439,0 1 0,1 0 0,-5 9 439,-15 31-630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29.047"/>
    </inkml:context>
    <inkml:brush xml:id="br0">
      <inkml:brushProperty name="width" value="0.1" units="cm"/>
      <inkml:brushProperty name="height" value="0.1" units="cm"/>
      <inkml:brushProperty name="color" value="#333333"/>
    </inkml:brush>
  </inkml:definitions>
  <inkml:trace contextRef="#ctx0" brushRef="#br0">69 27 2248,'-21'2'647,"-9"0"-647,29-2 5,1 0-1,-1 0 0,0 0 0,1 0 1,-1-1-1,0 1 0,1 0 0,-1 0 1,1 0-1,-1-1 0,0 1 0,1 0 1,-1-1-1,1 1 0,-1 0 0,1-1 1,-1 1-1,1-1 0,-1 1 0,1-1 1,-1 1-1,1-1 0,0 1 0,-1-1 1,1 0-1,0 1 0,-1-1 0,1 1 1,0-1-1,0 0 0,0 1 0,-1-1 1,1 0-1,0 1 0,0-1 1,0 0-1,0 0-4,0 0 10,-1-2-7,1 1-7,3-5 21,-2 6 117,-1 1 126,0 0 122,17 6 574,-12-5-920,-1 1 0,1-1 0,-1 1 0,1 0-1,-1 0 1,3 2-36,41 25 60,-42-24-58,1 0-1,-1 0 0,0 1 1,0 0-1,-1 0 0,1 0 0,-1 1 1,-1-1-1,3 6-1,3 3-1,40 65 10,-46-74-5,-1 0-1,0 0 1,0 1-1,0 0-3,-3-6 3,1 1-1,-1-1 1,0 1-1,1-1 0,-1 1 1,0-1-1,0 1 1,0-1-1,0 1 1,0-1-1,0 1 1,0-1-1,-1 1 0,1-1 1,0 0-1,-1 1 1,1-1-1,-1 1 1,0-1-1,0 1-2,-2 2-98,3-4 100,0 0 0,0 0-1,0 0 1,0 0 0,0 0 0,0 0-1,0 0 1,0 0 0,0 0-1,0 0 1,0 0 0,0 0 0,0 0-1,0 0 1,0 0 0,-1 0-1,1 0 1,0-1 0,0 1 0,0 0-1,0 0 1,0 0 0,0 0 0,0 0-1,0 0 1,0 0 0,0 0-1,0 0 1,0 0 0,0 0 0,-1 0-1,1 0 1,0 0 0,0 0-1,0 0 1,0 0 0,0 0 0,0 0-1,0 0 1,0 1 0,0-1 0,0 0-1,0 0 1,0 0 0,0 0-1,0 0 1,-1 0 0,1 0 0,0 0-1,0 0 1,0 0 0,0 0 0,0 0-1,0 0 1,0 0 0,0 0-1,0 0 1,0 0 0,0 1 0,0-1-1,0 0 1,0 0 0,0 0-1,0 0 1,0 0 0,0 0-2,-5-6-1735,4 5 1150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0.125"/>
    </inkml:context>
    <inkml:brush xml:id="br0">
      <inkml:brushProperty name="width" value="0.1" units="cm"/>
      <inkml:brushProperty name="height" value="0.1" units="cm"/>
      <inkml:brushProperty name="color" value="#333333"/>
    </inkml:brush>
  </inkml:definitions>
  <inkml:trace contextRef="#ctx0" brushRef="#br0">179 113 2345,'41'-81'754,"-34"67"-557,-4 12-103,-2 2-92,-1 0 0,1 0-1,0 1 1,-1-1 0,1 0 0,0 0 0,-1 0-1,1 1 1,-1-1 0,1 0 0,0 1 0,-1-1-1,1 1 1,-1-1 0,1 1 0,-1-1 0,0 1-1,1-1 1,-1 1 0,1-1 0,-1 1 0,0-1-1,1 1 1,-1 0 0,0-1 0,0 1 0,1-1-1,-1 1 1,0 0 0,0-1 0,0 1 0,0 0-1,0 0 1,0-1 0,0 1 0,0 0 0,0 0-2,-1 1-4,1 0 0,-1 0 0,1 0 0,-1 0 0,0 0 0,0 0 0,0 0 0,0 0 0,0 0 0,-1-1 0,0 3 4,-19 23 39,16-19 71,-1-1 1,0 0-1,0 0 0,-3 2-110,-20 16 893,0-2 0,-3 0-893,23-16 97,0 0 0,0 0 1,1 1-1,0 1 0,0-1 1,1 1-1,0 1 0,1-1 1,-1 3-98,-3 1-19,9-12-5,3-2-15,-2 0 33,3-1 5,-1 0-1,1 0 1,0 0 0,0 0 0,2-1 1,2-1 1,-1 0 0,0 0 0,0-1 0,3-3-1,19-19 0,-4 3 0,10-7 0,-9 11 3,-17 14-1,0 0 1,0-1 0,-1 0 0,0 0-1,7-9-2,7-13 10,-20 28-10,-1 1 1,0-1-1,1 1 0,-1 0 1,0-1-1,1 1 1,-1-1-1,1 1 0,-1 0 1,1 0-1,-1-1 0,0 1 1,1 0-1,-1 0 1,1 0-1,-1-1 0,1 1 1,0 0-1,-1 0 1,1 0-1,-1 0 0,1 0 1,-1 0-1,1 0 1,-1 0-1,1 0 0,-1 0 1,1 1-1,-1-1 1,1 0-1,-1 0 0,1 0 1,-1 1-1,1-1 1,-1 0-1,1 1 0,-1-1 1,1 1 0,0-1 0,-1 1 0,1 0 0,0-1 0,-1 1 0,1 0-1,-1 0 1,1-1 0,-1 1 0,0 0 0,1 0 0,-1 0 0,0 0 0,1-1 0,-1 1 0,0 0 0,0 0 0,0 0-1,0 0 1,0 0 0,0 0 0,0 0 0,-1-1 0,1 1 1,0 0-1,-1 0 0,1 0 0,0-1 0,-1 1 0,1 0 0,-1-1 1,1 1-1,-1 0 0,0-1 0,1 1-1,-12 9 18,11-10-17,-23 15 25,17-11-11,1 0 1,-1 1-1,1-1 1,-5 6-16,-12 11 102,8-8 62,1 1 1,-9 11-165,12-12 52,2 1 0,0-1 1,1 2-1,0-1 0,-3 10-52,9-19-1,-1 1 0,1 0 1,-1-1-1,-1 1 0,1-1 0,-3 3 1,5-8 0,1 1-1,0-1 1,0 0 0,0 0-1,0 0 1,0 0 0,0 0-1,0 0 1,0 0 0,0 0-1,0 0 1,0 0 0,-1 0-1,1 0 1,0 0 0,0 0-1,0 0 1,0 0 0,0 0-1,0 0 1,0 0 0,0 0-1,0 0 1,0 0 0,-1 0-1,1 0 1,0 0 0,0 0 0,0 0-1,0 0 1,0 0 0,0 0-1,0 0 1,0 0 0,0-1-1,0 1 1,0 0 0,0 0-1,0 0 1,-1 0 0,1 0-1,0 0 1,0 0 0,0 0-1,0 0 1,0 0 0,0 0-1,0 0 1,0-1 0,0 1-1,0 0 1,0 0 0,0 0-1,0 0 1,0 0 0,0 0-1,0 0 1,0 0 0,0 0-1,0 0 1,0-1 0,0 1 0,0 0-1,0 0 1,1-10-770,2-2 475,1 1 0,1 1 0,1-5 295,3-2-108,-4 8 60,-1 0-1,0-1 1,0 1 0,-1-1-1,0 0 1,0-3 48,0 0-20,-1 3 18,0-1 0,0 1 0,-1-1 0,-1-3 2,1 5-2,-2 0 1,1 0-1,-1 0 0,-1 0 1,-1-4 1,2 10 8,1 1 0,-1-1 0,0 1 0,0-1 0,0 1 0,-1-1 0,1 1 0,-1 0 1,1 0-1,-1 0 0,0 0 0,0 0 0,0 0 0,0 0 0,0 1 0,0-1 0,0 1 0,0-1 0,-1 1 0,-1-1-8,0 0 151,0 1 0,1 0 0,-1 0 0,0 0 0,0 0 0,1 1 0,-1-1-1,-4 1-150,7 0 36,2 3 352,5 5-368,0 1-1,0-1 0,1 1 0,1-2 0,-1 1 0,1-1 0,0 0 0,5 2-19,-3-1 12,86 70 6,-80-64-20,56 50 22,-61-52 49,-11-12-68,0 0 0,0 0 0,0 0 1,0 0-1,0 0 0,0 0 0,0 0 0,0 0 0,0 0 0,0 0 0,0 0 0,0 0 0,0 0 0,-1 0 1,1 0-1,0 0 0,0 0 0,0 0 0,0 0 0,0 0 0,0 0 0,0 0 0,0 0 0,0 0 0,0 0 0,0 0 1,0 0-1,0 0 0,0 0 0,0 0 0,0 0 0,0 0 0,0 0 0,0 0 0,0 0 0,0 0 0,0 0 1,0 0-3,-6-5-116,-5-5-33,0-1 132,-13-22-13,-22-27 12,34 43 10,1 0-1,1 0 0,1-1 0,0 0 0,1-1 10,-12-23-13,11 23-447,12 19-102,10 2 238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0.491"/>
    </inkml:context>
    <inkml:brush xml:id="br0">
      <inkml:brushProperty name="width" value="0.1" units="cm"/>
      <inkml:brushProperty name="height" value="0.1" units="cm"/>
      <inkml:brushProperty name="color" value="#333333"/>
    </inkml:brush>
  </inkml:definitions>
  <inkml:trace contextRef="#ctx0" brushRef="#br0">147 1 5097,'47'38'1816,"-73"-26"-1519,3 6-257,2-1-48,4 14-40,-2-1-104,-6-6-17,6 8 33,2-6 24,1-2 112,9 4 0,4-17-1192,3-17 896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2.602"/>
    </inkml:context>
    <inkml:brush xml:id="br0">
      <inkml:brushProperty name="width" value="0.1" units="cm"/>
      <inkml:brushProperty name="height" value="0.1" units="cm"/>
      <inkml:brushProperty name="color" value="#333333"/>
    </inkml:brush>
  </inkml:definitions>
  <inkml:trace contextRef="#ctx0" brushRef="#br0">99 96 608,'0'-1'145,"0"0"0,0 0 0,0 0 0,-1 0 0,1 0 0,0 0 0,0 1 0,-1-1 0,1 0 0,-1 0 0,1 0 0,0 0-1,-1 0 1,0 1 0,1-1 0,-1 0 0,0 0 0,1 1 0,-1-1 0,0 0-145,-7-9 818,35 53 1706,-14-23-2488,5 9 52,13 12-88,8 3 35,-36-41-32,1 1 1,0-1-1,0 0 0,0 0 0,0 0 0,3 1-3,1 1 9,1-3 93,-26-16-125,9 9-1,0 1 12,1-1 1,0 0-1,0 0 0,-6-7 12,-40-39-8,24 22 13,1-1-1,1-1 1,1-3-5,23 30 0,1 0 1,-1-1-1,1 1 1,-2-3-1,-8-18 6,20 38-4,2 0 1,0 0 0,0-1 0,5 4-3,15 18 5,-14-15-6,1 0 1,0-1 0,2-1-1,0-1 1,12 8 0,23 12-14,-49-32 9,1-1 0,-1 0 0,1 0 0,0 0 0,0-1 0,0 0 0,0 0 0,6 1 4,-1 0-284,-11-2-120,-6 0-306,-5 0-457,-4 3 465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3.801"/>
    </inkml:context>
    <inkml:brush xml:id="br0">
      <inkml:brushProperty name="width" value="0.1" units="cm"/>
      <inkml:brushProperty name="height" value="0.1" units="cm"/>
      <inkml:brushProperty name="color" value="#333333"/>
    </inkml:brush>
  </inkml:definitions>
  <inkml:trace contextRef="#ctx0" brushRef="#br0">251 0 664,'-5'16'886,"-3"-3"-572,-5 10-42,-31 81 337,39-95-479,0 0 1,0 0 0,0-1 0,-1 0-1,-6 6-130,-10 11 777,-3 0-777,8-9 159,15-14-146,-1 1-1,1-1 0,0 1 0,0 0 1,0 0-1,0 0 0,1 0 1,-2 2-13,2-3 0,1 0 1,-1 0 0,1 0-1,-1 1 1,1-1 0,0 0 0,0 0-1,0 1 1,0-1 0,0 0-1,1 0 1,-1 1-1,2 2 0,1-6 0,4-12 0,-3 3-1,0 3-4,-1 1 0,1 0 0,1 0 0,-1 0 0,1 1 0,1-2 5,1 0-22,0-1 0,-1 1 0,0-1-1,-1 0 23,5-7-32,10-9-30,5-8-8,-11 12 10,17-17 60,-24 30 0,12-9 81,-19 16-67,-1 0 0,1 0 0,-1 1 0,1-1 0,0 0 0,-1 0 0,1 1 0,-1-1 0,1 0 0,0 0 0,-1 1 0,1-1 0,0 0 0,0 1 0,-1-1 0,1 1 0,0-1 1,0 0-1,0 1 0,-1-1 0,1 1 0,0-1-14,-2 4 79,-16 25 564,-18 22-643,-5 6 379,8-10 174,-31 31-553,58-71 19,0-1 99,6-7-117,0 1 0,0-1 0,-1 1 0,1-1 0,0 0 0,0 1-1,0-1 1,-1 1 0,1-1 0,0 1 0,0-1 0,0 0 0,0 1 0,0-1 0,0 1-1,0-1 1,1 0-1,-1 0-8,0-1 0,0 0 0,0 1 0,1-1 0,-1 1 0,1-1 0,-1 1 0,1 0 0,-1-1 0,1 1 0,0-1 0,0 1 0,0 0 0,0-1 8,-1 1-4,7-7-16,0-1 0,0 1 0,2-1 20,13-14-19,41-43-27,-49 51 40,0-1 4,0-1-1,3-6 3,-10 13 5,-5 8-2,-1 0 0,1 0-1,-1 0 1,0 0 0,0 0-1,1 0 1,-1 0 0,-1 0-1,1 0 1,0-1 0,-1 1 0,1 0-1,-1-2-2,1 4 1,-1 0-1,0-1 1,0 1 0,0 0-1,0 0 1,0 0-1,0 0 1,0 0-1,0 0 1,0 0 0,0 0-1,0 0 1,0 0-1,0 0 1,0-1-1,0 1 1,-1 0-1,1 0 1,0 0 0,0 0-1,0 0 1,0 0-1,0 0 1,0 0-1,0 0 1,0 0 0,0 0-1,0 0 1,0 0-1,0 0 1,0 0-1,0-1 1,0 1 0,0 0-1,0 0 1,-1 0-1,1 0 1,0 0-1,0 0 1,0 0 0,0 0-1,0 0 1,0 0-1,0 0 1,0 0-1,0 0 1,0 0-1,0 0 1,-1 0 0,1 0-1,0 0 1,0 0-1,0 0 1,0 0-1,0 0 1,0 0 0,0 1-1,0-1 1,0 0-1,0 0 1,0 0-1,0 0 1,0 0 0,-1 0-1,-9 8 85,-14 16-39,-60 70 28,34-43 18,10-18 112,20-4 5,16-26-160,5-7-39,6-10-36,-2 7 3,0 1-1,1 0 0,-1 1 0,6-4 24,9-10-53,-15 15 41,9-10-17,0-1 0,10-14 29,-16 18 2,0 1 0,1 1 0,4-4-2,7-6 8,-2 2-1,-12 13-6,-5 3-1,1 0 0,-1 1 0,0-1 0,0 0 0,0 0 0,0 0 0,0 0 0,0 0 0,0 0 0,0 0 0,-1 0 0,1 0 0,0-1 0,-1 1 0,1-1 0,-1 2 0,2-6 1,-5 6-2,-2 0-5,4 0 5,-1 1 6,-1 4 7,3-5-11,-2 5 2,0-1 0,-1 0 1,0-1-1,0 1 1,0 0-1,0 0-3,-27 26 11,-24 24 9,44-43-19,-3 3 3,0 1 0,-2 5-4,-36 49 1,41-58-7,7-9 1,5-5 0,-1 1 3,1 0-1,-1 1 0,1-1 0,-1 1 0,1-1 1,0 1-1,0 0 0,-1 0 0,1-1 0,1 1 3,5-4-5,18-14-10,53-39-9,-69 51 31,-1-1-1,0 1 1,0-1-1,-1-1 1,0 0-1,-1 0 1,7-10-7,12-18 38,-16 25-34,-7 7-3,-4 3 0,-3 4 7,-27 33 40,-20 12-12,43-39-26,0 0 1,0 1-1,-2 5-10,-2 1 9,6-8-9,-15 19-139,11-12-168,3-10 139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5.183"/>
    </inkml:context>
    <inkml:brush xml:id="br0">
      <inkml:brushProperty name="width" value="0.1" units="cm"/>
      <inkml:brushProperty name="height" value="0.1" units="cm"/>
      <inkml:brushProperty name="color" value="#333333"/>
    </inkml:brush>
  </inkml:definitions>
  <inkml:trace contextRef="#ctx0" brushRef="#br0">22 35 640,'0'0'690,"-1"-1"-546,1 1 0,0 0 0,0 0 1,0 0-1,0 0 0,0 0 0,0-1 0,0 1 1,0 0-1,0 0 0,0 0 0,0 0 1,0-1-1,0 1 0,0 0 0,0 0 1,0 0-1,0 0 0,0 0 0,0-1 1,0 1-1,1 0 0,-1 0 0,0 0 0,0 0 1,0 0-1,0 0 0,0-1 0,0 1 1,0 0-1,0 0 0,0 0 0,1 0-144,-1 0 77,1 0-62,-1 0 0,0 0 0,0 0 0,1 0 1,-1 0-1,0 0 0,1 0 0,-1 0 0,0 1 1,0-1-1,1 0 0,-1 0 0,0 0 1,0 0-1,1 1 0,-1-1 0,0 0 0,0 0 1,0 0-1,1 1 0,-1-1 0,0 0 0,0 0 1,0 1-1,0-1 0,1 0 0,-1 1 0,0-1 1,0 0-1,0 0 0,0 1 0,0-1 1,0 0-1,0 1-15,2 3 23,-1-1 0,1 1 0,0 0 1,0-1-1,1 0 0,-1 1 0,1-1-23,44 53 82,-43-51-77,0 1 0,-1-1 0,1 1 0,-1 0 0,-1 0 1,2 1-6,5 14 9,-2-11-7,12 22-2,-17-29 1,0-1-1,0 1 0,0 0 1,0-1-1,1 0 0,-1 1 1,1-1-1,1 1 0,-5-6-56,0 1-1,-1 0 1,1 0-1,0 0 1,-1 0-1,-1-2 57,3 4-25,-1-1-1,1 0 0,-1 0 1,0 0-1,1 0 0,0 1 1,-1-1-1,1 0 0,-1 0 1,1 0-1,0 0 0,0 0 1,0-1 25,-2-4-61,-8-22-51,-4-3 112,6 12-6,2 8 8,1 0-1,-1 1 0,-1-1-1,-3-5 4,5 6 2,4 8-5,0 1-1,1-1 1,-1 1 0,0-1 0,0 1 0,0-1 0,0 1-1,-1 0 1,1 0 0,0-1 0,-1 1-1,-16-15 8,-3-1 11,-1 3 39,22 14-56,0 0-1,0 0 1,-1 0 0,1 0-1,0 0 1,0 0-1,0 0 1,-1 0 0,1 0-1,0 0 1,0 0-1,0 0 1,-1 0-1,1 0 1,0 0 0,0 0-1,0 0 1,-1 0-1,1 0 1,0 0 0,0 0-1,0 0 1,-1 0-1,1 1 1,0-1-1,0 0 1,0 0 0,0 0-1,-1 0-1,-4 3 346,6-1-288,40 92-1,-38-88-57,0-1 0,0 1 1,0-1-1,1 1 0,0-1 0,0 0 0,0-1 0,1 1 0,-1-1 0,2 1 0,1 1 0,1 0-1,0-1 0,5 3 1,15 10-7,18 20-14,-43-36-11,-3-3 8,-3-3-858,1 2-363,0 0 506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5.845"/>
    </inkml:context>
    <inkml:brush xml:id="br0">
      <inkml:brushProperty name="width" value="0.1" units="cm"/>
      <inkml:brushProperty name="height" value="0.1" units="cm"/>
      <inkml:brushProperty name="color" value="#333333"/>
    </inkml:brush>
  </inkml:definitions>
  <inkml:trace contextRef="#ctx0" brushRef="#br0">253 195 928,'-25'-123'792,"20"103"-465,3 9 170,3 9 9,2-1-58,-3 3-421,0 0-1,1 0 1,-1-1-1,0 1 1,0 0-1,0 0 0,0-1 1,0 1-1,0 0 1,0 0-1,0-1 1,-1 1-1,1 0 1,0 0-1,0-1 1,0 1-1,0 0 1,0 0-1,0 0 1,0-1-1,0 1 1,-1 0-1,1 0 1,0 0-1,0-1 1,0 1-1,0 0 1,-1 0-1,1 0 1,0 0-1,0 0 1,0-1-1,-1 1 1,1 0-1,0 0 1,0 0-1,-1 0 1,1 0-1,0 0-26,0 0 36,-1 0-1,1-1 1,0 1 0,-1 0-1,1 0 1,0 0 0,0 0-1,-1 0 1,1 0 0,0-1-1,-1 1 1,1 0 0,0 0-1,-1 0 1,1 0-1,0 0 1,-1 0 0,1 1-1,0-1 1,-1 0 0,1 0-1,0 0 1,0 0 0,-1 0-1,1 0 1,0 0 0,-1 1-1,1-1 1,0 0 0,0 0-1,-1 0 1,1 1-36,-9 30 697,-43 105-138,43-108-517,1 3-42,2-7 41,-9 21-41,12-34 16,-3 6 29,6-17-44,0 0-1,0 0 1,-1 0 0,1 0-1,0 0 1,0 0-1,0 0 1,0 0-1,0 1 1,0-1 0,0 0-1,0 0 1,0 0-1,0 0 1,0 0 0,0 0-1,0 0 1,0 0-1,0 1 1,0-1 0,0 0-1,0 0 1,0 0-1,0 0 1,0 0-1,0 0 1,0 0 0,0 1-1,0-1 1,0 0-1,0 0 1,0 0 0,0 0-1,0 0 1,0 0-1,0 0 1,0 0 0,0 1-1,0-1 1,0 0-1,0 0 1,0 0-1,0 0 1,0 0 0,1 0-1,-1 0 1,0 0-1,0 0 1,0 0-1,7 0 10,-6 0-9,-1 0-1,0-1 1,0 1-1,1 0 0,-1 0 1,0 0-1,1 0 0,-1 0 0,0 0 1,0 0-1,1 0 0,-1-1 0,0 1 1,0 0-1,1 0 0,-1 0 0,0-1 1,0 1-1,0 0 0,1 0 1,-1-1-1,0 1 0,0 0 0,0 0 1,0-1-1,0 1 0,0 0 0,1 0 1,-1-1-1,0 1 0,0 0 0,22-80-21,-20 72 19,1 1-1,-1 0 1,1 0 0,3-5 2,18-25-7,-4-1 6,-13 28 1,1 0 0,2-1 0,-2 1 0,1 0 0,1-3 0,-1-2 2,0 0 1,0 0 0,5-15-3,-5 15 28,-11 17-16,0 0 1,0 0 0,0 0 0,0 0-1,-3 2-12,-10 8 94,4 0 99,1 1-1,-5 6-192,3-2 164,9-14-129,-4 6 141,0 0 0,-4 9-176,-3 10 227,7-13-62,-1 0-1,-1 0 0,-5 6-164,10-16 39,-11 15 164,0-1 1,-12 10-204,-2-4 110,15-12-75,0-1 1,-1 4-36,7-4 6,8-12-7,0 0 1,0 0-1,-1 0 1,1 0-1,0 1 1,0-1-1,0 0 1,0 0-1,0 0 1,0 0-1,0 0 1,0 1 0,0-1-1,0 0 1,-1 0-1,1 0 1,0 0-1,0 1 1,0-1-1,0 0 1,0 0-1,0 0 1,0 0-1,0 1 1,0-1 0,0 0-1,1 0 1,-1 0-1,0 0 1,0 1-1,0-1 1,0 0-1,0 0 1,0 0-1,0 0 1,0 1-1,0-1 1,0 0 0,1 0-1,-1 0 1,0 0-1,0 0 1,0 0-1,0 0 1,0 1-1,1-1 1,-1 0-1,0 0 1,0 0-1,0 0 1,0 0 0,1 0-1,-1 0 1,0 0-1,0 0 1,0 0-1,0 0 1,1 0-1,-1 0 1,0 0-1,0 0 1,2 0-4,-1-1-1,1 1 1,-1-1-1,1 1 1,-1-1-1,1 1 1,-1-1-1,1 0 1,-1 0-1,0 0 0,1 0 1,-1 0-1,1-1 5,15-17-28,-5 5 14,6-4-26,12-7 40,11-11-24,-37 32 23,0 0-1,-1-1 1,1 1 0,-1-1-1,0 0 1,-1 0 0,1 0-1,-1 0 1,0-1 0,0 1-1,-1-1 1,1-3 1,5-13 1,-6 19 0,1 0 0,-1-1-1,1 1 1,0 0 0,0 0-1,0 0 1,0 0 0,0 0-1,1 0 1,-1 1 0,3-2-1,0-1 3,1 1 0,0 0 1,0 1-1,0-1 0,3 0-3,-2-1 22,-7 7 36,-6 4 0,-10 23-1155,12-9 647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7.171"/>
    </inkml:context>
    <inkml:brush xml:id="br0">
      <inkml:brushProperty name="width" value="0.1" units="cm"/>
      <inkml:brushProperty name="height" value="0.1" units="cm"/>
      <inkml:brushProperty name="color" value="#333333"/>
    </inkml:brush>
  </inkml:definitions>
  <inkml:trace contextRef="#ctx0" brushRef="#br0">77 138 984,'-2'-2'427,"0"-1"0,0 1-1,0-1 1,0 1 0,0-1-1,-1-2-426,-1-2 230,0 0 0,-1 1 0,0 0-230,-24-32 524,28 36-415,-1 0-1,0 0 0,1 0 1,0-1-1,-1 1 1,1-1-1,-1-1-108,0-3 384,30 37 989,-14-15-1321,77 76 173,-56-59-192,1-2 1,4 0-34,-27-20 8,11 12-8,-15-13 8,0-1 0,0 0 0,8 4-8,-12-8 7,2 0 4,-7-4-11,0 0 1,0 0-1,0 0 0,1 0 0,-1 0 1,0 0-1,0 0 0,0 0 1,0 0-1,0 0 0,1-1 0,-1 1 1,0 0-1,0 0 0,0 0 0,0 0 1,0 0-1,0 0 0,0 0 0,1 0 1,-1 0-1,0-1 0,0 1 0,0 0 1,0 0-1,0 0 0,0 0 0,0 0 1,0 0-1,0-1 0,0 1 0,0 0 1,0 0-1,0 0 0,0 0 0,0 0 1,0-1-1,0 1 0,0 0 1,0 0-1,0 0 0,0 0 0,0 0 1,0 0-1,0-1 0,0 1 0,0 0 0,0-1-2,0 0-1,0-1 1,-1 1-1,1 0 1,0 0 0,-1-1-1,1 1 1,-1 0-1,1 0 1,-1 0-1,0 0 1,1 0-1,-1 0 1,0 0 2,-15-15-80,0-1-39,11 11 79,-45-63-285,36 50 317,-1 0 0,-1 1 0,-1 1 0,-1 0 8,-15-11 6,-18-12-6,49 39 0,-12-9 6,-1 0-1,-1 1 0,-1 0-5,16 8 4,1 1-1,-1-1 1,0 1-1,0-1 1,0 1-1,0 0 1,0-1 0,0 1-1,0 0 1,0 0-1,0 0 1,-1 0-4,2 0 2,0 0 1,0 0 0,-1 0-1,1 0 1,0 0 0,0 0-1,0 0 1,0 0 0,0 1-1,0-1 1,0 0-1,0 0 1,0 0 0,-1 0-1,1 0 1,0 0 0,0 1-1,0-1 1,0 0 0,0 0-1,0 0 1,0 0-1,0 0 1,0 0 0,0 1-1,0-1 1,0 0 0,0 0-1,0 0 1,0 0 0,0 0-1,0 1-2,4 8 39,2 3-40,1 0 1,1-1-1,0 0 1,0 0-1,5 4 1,1 1-3,0 1-30,20 23 50,-28-34-130,1 0-1,-1-1 1,1 1 0,5 2 113,-11-7-79,1-1 0,-1 1 1,1 0-1,0-1 0,-1 1 1,1-1-1,-1 1 0,2-1 79,-2 0-32,-1 0-1,0 0 0,1 0 1,-1 0-1,0 0 0,1 0 1,-1 0-1,0 0 1,0 0-1,1 0 0,-1 0 1,0 0-1,1 0 0,-1 0 1,0 0-1,0 0 0,1 0 1,-1-1-1,0 1 1,0 0-1,1 0 0,-1 0 1,0-1-1,0 1 0,0 0 1,1 0-1,-1 0 1,0-1-1,0 1 0,0 0 1,0 0-1,0-1 0,1 1 1,-1 0-1,0-1 0,0 1 1,0 0-1,0 0 1,0-1-1,0 1 0,0 0 1,0-1-1,0 1 0,0 0 1,0 0-1,0-1 1,0 1-1,0 0 0,0-1 33,-2-2-469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7.888"/>
    </inkml:context>
    <inkml:brush xml:id="br0">
      <inkml:brushProperty name="width" value="0.1" units="cm"/>
      <inkml:brushProperty name="height" value="0.1" units="cm"/>
      <inkml:brushProperty name="color" value="#333333"/>
    </inkml:brush>
  </inkml:definitions>
  <inkml:trace contextRef="#ctx0" brushRef="#br0">201 117 832,'4'-81'708,"0"61"-107,-1 14-38,-2 6-510,-1 0 1,0 0 0,0-1-1,1 1 1,-1 0 0,0 0-1,0-1 1,0 1 0,1 0-1,-1-1 1,0 1 0,0 0-1,0-1 1,0 1 0,0 0-1,0-1 1,0 1 0,0 0-1,0-1 1,0 1 0,0 0-1,0-1 1,0 1 0,0-1-54,0 1-59,0-1 931,-2 5 103,-4 18-879,2-8-67,0 0 0,-1 0 1,0-1-1,-1 1 1,-1-1-1,-6 9-29,-24 42 472,-18 45-472,55-108 9,-1 0 0,0 1 0,1-1 0,-1 0 0,0 1 0,0-1 0,0 0 0,0 0 0,0 0 0,-1 0 0,1 0-9,1-1 2,0 1 0,-1-1-1,1 0 1,0 0-1,0 0 1,0 0-1,0 0 1,0 1-1,0-1 1,-1 0-1,1 0 1,0 0-1,0 0 1,0 0 0,0 0-1,-1 0 1,1 0-1,0 0 1,0 0-1,0 0 1,0 0-1,-1 0 1,1 0-1,0 0 1,0 0 0,0 0-1,-1 0 1,1 0-1,0 0 1,0 0-1,0 0 1,0 0-1,-1 0 1,1 0-1,0 0 1,0 0 0,0 0-1,0 0 1,-1 0-1,1-1 1,0 1-2,0-1-1,1 0 0,-1 0 1,0 0-1,0 0 0,1 0 1,-1 0-1,1 0 0,-1 0 1,1 0-1,-1 0 0,1 0 1,0 1-1,-1-1 0,2-1 1,2-3-4,13-17 2,1 1-1,1 0 0,4-1 3,-12 11-1,62-56-13,-39 36 5,-26 23 7,0-1-1,-1 0 0,0-1 0,-1 1 1,0-2 2,3-2-3,10-13 3,-16 21 5,-5 3-1,-6 3 4,8-1-6,-4 1 7,1 0 0,0 0 0,-1 1-1,1-1 1,0 1 0,0-1 0,0 1 0,0 0-1,0 0 1,1 0 0,-1 1-9,-5 4 78,2 0 0,-1 1 0,0 2-78,-5 5 119,-28 30 619,-13 10-738,15-16 387,-28 36-387,22-15 236,42-58-223,0 2 11,5-5-17,3-2-12,-4 2 2,0-1 0,0 1 0,-1 0 0,1-1 0,0 1 0,-1-1 0,1 1 0,-1-1 0,0 0 0,1 0 0,-1 0 0,0 0 0,0 0 3,5-7-17,40-51-173,-43 56 181,5-6-40,0 0-1,4-3 50,13-9-71,-15 13 53,0 0 0,-1 0 0,1-2 18,18-24-5,14-24 5,-17 26 0,-18 25-4,-7 8 3,0 0 1,0 0 0,1 0 0,-1 0 0,0 0-1,0 0 1,0 0 0,0-1 0,0 1-1,0 0 1,0 0 0,1 0 0,-1 0 0,0 0-1,0 0 1,0 0 0,0 0 0,0 0 0,0 1-1,0-1 1,1 0 0,-1 0 0,0 0-1,0 0 1,0 0 0,0 0 0,0 0 0,0 0-1,0 0 1,0 0 0,1 0 0,-1 0 0,0 0-1,0 0 1,0 1 0,0-1 0,0 0-1,0 0 1,0 0 0,0 0 0,0 2-1,1-1 0,-1 1 0,0-1 1,0 1-1,0 0 0,0-1 0,0 1 0,0-1 0,0 1 0,0 0 1,-2 4 15,1 0 0,-1 0-1,0 0 1,-1 0-1,1-1 1,-1 1 0,0-1-1,-3 4-14,-8 10 181,-12 13-181,-12 9 94,19-22-130,-13 17 36,11-7-1253,-2 6 1253,8-14-1634,15-21 1570,-1 1 0,0-1 0,1 1 0,-1-1 0,1 1 0,-1-1 0,0 0 0,1 1 0,-1-1 0,0 0 0,0 1 0,1-1 0,-1 0 0,0 0 0,0 0 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9.527"/>
    </inkml:context>
    <inkml:brush xml:id="br0">
      <inkml:brushProperty name="width" value="0.1" units="cm"/>
      <inkml:brushProperty name="height" value="0.1" units="cm"/>
      <inkml:brushProperty name="color" value="#333333"/>
    </inkml:brush>
  </inkml:definitions>
  <inkml:trace contextRef="#ctx0" brushRef="#br0">178 88 816,'-2'-2'124,"1"-1"0,0 1 0,0-1 0,0 0 0,0 0 0,0 1 0,0-4-124,-4-10 375,-8-16 557,13 32-902,0-1-1,0 1 1,0 0-1,0-1 1,0 1 0,0 0-1,0 0 1,0-1-1,0 1 1,0 0-1,0-1 1,0 1-1,0 0 1,1 0-1,-1-1 1,0 1 0,0 0-1,0 0 1,0-1-1,1 1 1,-1 0-1,0-1-29,2-3 1077,-2 4-674,0 0-4,4 0-26,-2 1-344,-1-1 0,1 1 0,0 0 0,0 0 0,0-1 0,-1 1 0,1 0 0,-1 1 0,1-1 0,0 0 0,-1 0-29,25 28 153,-24-26-146,31 37 122,18 32-129,-37-51 16,0-2 0,1 0-1,17 17-15,-31-35 1,4 4 21,-3-5 13,-3-2 24,-1-1-140,1-1-1,0 1 0,0 0 0,0-1 1,0 1-1,1-1 0,-1 1 0,1-1 1,0-2 81,-2-13-65,-4-32 28,6 47 36,-1 0 0,0 0 0,0 0 0,0 0 1,-1 0-1,0 0 0,-1-2 1,-1-3 6,0 0 53,-1 0 1,1 0-1,-2 0 1,1 1-1,-1 0 1,0 0-1,-1 0 1,0 1-1,0 0 0,-1 1 1,0-1-1,-8-4-59,16 11 6,0 0 0,0 0 0,0-1 0,-1 1 0,1 0 0,0 0 0,0 0 0,0 0 0,-1 0 0,1-1 0,0 1 0,0 0-1,-1 0 1,1 0 0,0 0 0,0 0 0,-1 0 0,1 0 0,0 0 0,0 0 0,-1 0 0,1 0 0,0 0 0,0 0 0,-1 0-1,1 0 1,0 0-6,-1 9 134,1-7-145,-1 56 11,0-48-1,0 11-1,0 0 0,-2 0 0,-2 4 2,1-6 4,0-1-1,-6 15-3,9-32 0,1 0 0,-1 0 0,0 0 0,1 0 1,-1 0-1,0 0 0,1 0 0,-1-1 0,-1 2 0,0 0-2,2-2 0,0 0 1,0 0 0,0 0-1,0 0 1,0 0-1,0 0 1,0 0 0,0 0-1,0 0 1,0 0-1,0 0 1,0 0 0,-1 0-1,1 0 1,0 0-1,0 0 1,0 0 0,0 0-1,0 0 1,0 0 0,0 0-1,0 0 1,0-1-1,0 1 1,0 0 0,0 0-1,0 0 1,0 0-1,0 0 1,0 0 0,-1 0-1,1 0 1,0 0-1,0 0 1,0 0 0,0 0-1,0 0 1,0 0-1,0 0 1,0 0 0,0-1-1,0 1 1,0 0-1,0 0 1,0 0 0,0 0-1,0 0 1,0 0 0,0 0-1,0 0 1,0 0-1,0 0 1,0 0 0,0 0-1,0 0 1,0 0 1,0-6-78,1 2 77,0 1 1,0-1 0,0 0 0,1 0-1,-1 1 1,1-1 0,1 0 0,0-2 2,40-78 44,-31 62-25,-4 5-3,1 1-1,10-14-17,-14 25 69,6-9-94,-11 14 37,0 0 1,0 0 0,0 0 0,0 0 0,0 0-1,1 0 1,-1-1 0,0 1 0,0 0 0,0 0-1,0 0 1,0 0 0,0 0 0,0-1-1,0 1 1,0 0 0,0 0 0,0 0 0,0 0-1,0 0 1,0-1 0,0 1 0,0 0-1,-1 0 1,1 0 0,0 0 0,0 0 0,0-1-1,0 1 1,0 0 0,0 0-13,-1 0 66,1 0 0,-1 0 0,1-1 0,-1 1 0,1 0-1,-1 0 1,1 0 0,-1 0 0,1 0 0,-1 0 0,1 0 0,0 0 0,-1 0 0,1 0 0,-1 1-66,0-1 34,0 0 0,0 0-1,1 1 1,-1-1 0,0 0 0,0 1 0,1-1 0,-1 0 0,0 1 0,1-1 0,-1 1 0,0 0-34,-27 29 410,-61 78 205,47-61-192,-3-2 0,-1-2-423,39-36 48,-8 8 48,9-9-173,0-1 0,-1 1 0,-2 1 77,9-6-20,0-1 0,0 0 1,0 0-1,0 0 0,0 0 1,-1 0-1,1 0 0,0 0 0,0 0 1,0 0-1,0 0 0,0 0 0,0 0 1,0 0-1,0 0 0,0 0 1,0 0-1,0 0 0,0 0 0,0 0 1,0 0-1,0 0 0,0 0 1,0 0-1,0 0 0,-1 0 0,1 0 1,0 0-1,0 0 0,0 0 0,0 0 1,0 0-1,0 0 0,0 0 1,0 0-1,0 0 0,0 0 0,0-1 1,0 1-1,0 0 0,0 0 0,0 0 1,0 0-1,0 0 0,0 0 1,0 0-1,0 0 0,0 0 0,0 0 1,0 0-1,0 0 0,0 0 1,0 0-1,0 0 0,0 0 0,0 0 1,0 0-1,0 0 0,0-1 0,0 1 1,0 0-1,0 0 0,0 0 1,0 0-1,0 0 0,0 0 0,0 0 1,0 0-1,0 0 20,-1-5-586,-4-9-174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51.126"/>
    </inkml:context>
    <inkml:brush xml:id="br0">
      <inkml:brushProperty name="width" value="0.1" units="cm"/>
      <inkml:brushProperty name="height" value="0.1" units="cm"/>
      <inkml:brushProperty name="color" value="#333333"/>
    </inkml:brush>
  </inkml:definitions>
  <inkml:trace contextRef="#ctx0" brushRef="#br0">271 154 952,'14'-9'600,"10"-9"-600,-24 17 28,0 1-1,1-1 0,-1 1 1,1 0-1,-1-1 1,0 1-1,1-1 0,-1 1 1,0-1-1,1 1 0,-1-1 1,0 0-1,0 1 0,0-1 1,1 1-1,-1-1 1,0 1-1,0-1 0,0 0 1,0 1-1,0-1 0,0 1 1,0-1-1,0 0 0,-1 0-27,1 0 70,-1 0 0,1-1 0,-1 1 0,0 0 0,0 0 0,1 0 0,-1 0 0,0-1-70,-2-1 247,0-2-149,-1 0-1,0 0 0,-1 0 1,1 1-1,-1 0 0,1 0 1,-1 0-1,-1 0-97,2 1 50,-1 1 1,1 0-1,-1 0 0,0 0 0,1 1 1,-1 0-1,0 0 0,0 0 0,0 0 0,0 1 1,0 0-1,0 0-50,-8-1 0,7 1 0,-1 0 0,1 0 0,-1 1 0,1 0 0,0 0 0,-1 0 0,1 1 0,0 0 0,-2 0 0,-26 8 23,24-7 1,0-1 1,0 2 0,0-1-1,1 1 1,-1 1 0,-3 2-25,11-6 23,1 0 0,0 0 0,0 0 0,-1 0 0,1 0 1,0 0-1,0 0 0,0 1 0,1-1 0,-1 0 0,0 1 0,0-1 1,1 1-1,-1-1 0,1 0 0,-1 1 0,1 0 0,-1-1 1,1 1-24,0 1 32,0 0 1,0-1 0,0 1-1,1 0 1,-1 0 0,1-1-1,-1 1 1,1 0 0,0-1 0,1 3-33,2 3 53,1 1 1,0-1-1,0 0 1,1 0-1,0 0 1,1-1-54,-3-2 19,3 4 25,1-1-1,0 0 1,1 0 0,-1-1-1,2 1-43,3 0 49,0 0 1,0 0-1,0-1 0,1 0 0,0-2 0,6 2-49,-13-4 26,1-1 1,-1-1-1,1 1 1,-1-1-1,1 0 0,0-1 1,-1 0-1,1 0 1,0-1-1,3 0-26,-3-2 48,1 1 0,0-1 0,-1-1-1,0 1 1,0-1 0,0-1 0,2-1-48,1-2 58,0 0 0,-1 0 0,0-1 0,7-8-58,-12 11 12,0-1-1,0 0 1,0 0 0,-1 0-1,0-1 1,0 1 0,-1-1-1,0 0 1,0 0 0,-1 0-1,0-1 1,-1 1 0,1-1-12,-2 5 2,0 1-1,-1-1 1,1 0-1,-1 1 1,1-1 0,-1 1-1,0-1 1,-1 1 0,1-1-1,0 1 1,-1 0 0,0 0-1,0 0 1,0 0 0,0 0-1,0 0 1,-1 0-1,1 1 1,-2-2-2,-1-1 14,-1 0-1,1 1 0,-1 0 1,0 0-1,-1 0 1,1 1-1,0-1 0,-1 2 1,-2-2-14,2 2 0,-1 1 1,0-1-1,0 1 1,1 1-1,-1-1 0,0 1 1,0 0-1,-7 2 0,-9 2-23,1 1-1,-6 3 24,6-2 8,0 2-1,1 1 1,0 1 0,0 0 0,-4 5-8,24-14-1,-1 1 0,1-1 1,-1 1-1,1 0 1,0 0-1,0 0 1,0 1-1,0-1 0,0 0 1,0 1-1,1-1 1,-1 1-1,1 0 1,-1-1 0,2 1-1,-1-1 1,0 0-1,1 0 1,-1 1-1,1-1 1,0 0-1,0 1 1,0-1-1,0 0 1,0 1-1,0-1 1,1 0-1,-1 1 1,1-1 0,-1 0-1,1 0 1,1 3 0,0 0-1,1 0 0,0-1 0,4 5 1,3 6-4,-1 1 3,1-2 1,0 0 0,5 6 0,-11-16 14,-1 0-1,1 0 1,0-1 0,0 1 0,1-1 0,-1 0 0,1 0 0,-1-1 0,1 1 0,0-1 0,0 0 0,0 0 0,0-1 0,1 0 0,-1 1 0,0-2-1,0 1 1,1-1 0,-1 1 0,1-2 0,-1 1 0,0 0 0,1-1 0,-1 0 0,0 0 0,0-1 0,0 0 0,0 0 0,5-2-14,0-2 19,-1-1 0,1 0 0,-1 0-1,-1-1 1,1-1 0,0 0-19,8-9 19,-11 13-3,-1-1 0,1 0 0,-1 0 0,-1 0 1,1 0-1,-1-1 0,0 0 0,-1 0 0,0 0 1,1-2-17,-3 5 12,0-1 0,0 1 0,0 0 1,0-1-1,-1 1 0,0 0 0,0-1 1,0 1-1,0 0 0,-1-1 1,0 1-1,0 0 0,0 0 0,0-1 1,0 1-1,-1 0 0,0 0 0,-2-3-12,1 2 6,-1 0 0,1 0-1,-1 1 1,-1-1-1,1 1 1,-1-1 0,1 2-1,-1-1 1,0 0 0,-1 1-1,1 0 1,-2-1-6,-1 1 3,1 0 0,-1 0 0,1 0 1,-1 1-1,0 1 0,0-1 0,0 1 0,0 0 0,-3 1-3,5 0 3,0 1-1,0 0 0,1 0 0,-1 0 0,0 1 0,1 0 0,-1 0 1,1 1-1,0-1 0,0 1 0,0 0 0,0 0 0,0 1 0,1 0 0,-2 1-2,4-3 0,0 0 0,0 0 0,1 1 0,-1-1-1,0 1 1,1 0 0,0-1 0,0 1-1,0 0 1,0 0 0,0 0 0,0 2 0,0 5-5,0 1 0,0-1-1,1 1 6,0 3-3,0-6 2,0 0 0,1 0 0,0-1 0,0 1 0,1 0 0,0-1 0,0 0 0,1 1 0,0-1 0,2 4 1,4 5-3,1 1 0,1-1 0,9 9 3,-16-20-1,0-1 0,0 0 0,0 0-1,1-1 1,-1 1 0,1-1 0,0 0-1,0-1 1,0 1 0,1-1 0,0 1 1,-1-2 0,0 1 0,0 0 0,0-1-1,0 0 1,1 0 0,-1-1 0,0 0 0,1 0 0,-1 0 0,0 0 0,0-1 0,2 0 0,-4 0 0,0 0 0,-1 0 0,1 0 0,0 0 0,-1 0 0,1-1 0,-1 0 1,0 1-1,1-1 0,-1 0 0,0 0 0,1-1 0,3-4 8,0-1 1,-1 1-1,1-2-8,-2 3 10,3-5 38,0-1 1,0-1-1,3-9-48,-7 14 12,0 1-1,-1-1 1,0 0 0,0 0-1,-1 0 1,0 0 0,-1-2-12,0 7-58,0-1 0,0 1 1,-1 0-1,1-1 0,-1 1 1,0-1-1,0 1 0,0 0 1,0 0-1,-1-1 0,1 1 1,-1 0-1,0 0 0,0 0 1,0 1-1,0-1 0,-2-2 58,-25-22-410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1.059"/>
    </inkml:context>
    <inkml:brush xml:id="br0">
      <inkml:brushProperty name="width" value="0.1" units="cm"/>
      <inkml:brushProperty name="height" value="0.1" units="cm"/>
      <inkml:brushProperty name="color" value="#333333"/>
    </inkml:brush>
  </inkml:definitions>
  <inkml:trace contextRef="#ctx0" brushRef="#br0">143 90 512,'-4'6'61,"0"-1"-1,0 0 1,-1 1 0,-1 0-61,5-6 6,1 0-1,0 0 1,-1 1 0,1-1-1,0 0 1,-1 0 0,1 0-1,0 1 1,-1-1 0,1 0 0,-1 0-1,1 0 1,0 0 0,-1 0-1,1 0 1,-1 0 0,1 0 0,0 0-1,-1 0 1,1 0 0,-1 0-1,1 0 1,0 0 0,-1-1-1,1 1 1,0 0 0,-1 0 0,1 0-1,0 0 1,-1-1-6,-7-8 110,4 4-10,-13-10 683,15 12-529,0 1 1,0 0-1,0 0 0,0 0 0,0 1 0,0-2-254,0 3 105,2-1-46,0 1 1,0 0 0,0 0 0,-1 0-1,1 0 1,0 0 0,0-1 0,0 1-1,-1 0 1,1 0 0,0 0-1,0-1 1,0 1 0,0 0 0,0 0-1,-1 0 1,1-1 0,0 1-1,0 0 1,0 0 0,0-1 0,0 1-1,0 0 1,0-1-60,0 1 116,1 0 0,-1 0 0,1 0 0,-1 0 0,0 0 0,1 0 0,-1 1 0,1-1 0,-1 0 0,0 0 1,1 0-1,-1 0 0,1 0 0,-1 1 0,0-1 0,1 0 0,-1 0 0,0 1 0,1-1 0,-1 0 0,0 1-116,5 2 20,0 1-1,0 0 1,-1 0 0,2 2-20,75 83 54,-12-8 77,-62-72-91,-6-8-29,-1 0 0,1 0-1,0 0 1,-1 0 0,1 0-1,0 0 1,0 0-1,0 0 1,0 0-11,1-1 14,-2 0-16,0 0 1,0 0 0,0 0 0,0-1 0,0 1-1,0 0 1,0 0 0,0 0 0,0 0-1,0 0 1,0 0 0,0 0 0,0 0 0,0 0-1,0 0 1,0 0 0,0 0 0,0 0-1,0-1 1,0 1 0,0 0 0,0 0 0,0 0-1,0 0 1,0 0 0,0 0 0,0 0-1,0 0 1,0 0 0,0 0 0,0 0 0,0 0-1,0 0 1,0 0 0,0-1 0,0 1 0,0 0-1,0 0 1,0 0 0,0 0 0,1 0-1,-1 0 1,0 0 0,0 0 0,0 0 0,0 0-1,0 0 1,0 0 0,0 0 0,0 0-1,0 0 1,0 0 0,0 0 0,0 0 0,0 0-1,1 0 1,-1 0 0,0 0 1,-3-5-112,-13-33 36,-19-43 93,10 18 2,21 55-17,1 0 0,0 0 0,0-3-2,2 8 2,1 0 1,-1 1-1,1-1 1,-1 0-1,1 0 1,0 0-1,0 0 1,1 0-1,-1 0 0,1 0 1,0-2-3,1 0 8,2-4 113,-4 8-115,0 1 0,0 0 0,0 0 0,0 0 1,0-1-1,0 1 0,0 0 0,0 0 0,0-1 0,0 1 1,0 0-1,0 0 0,0 0 0,-1-1 0,1 1 1,0 0-1,0 0 0,0 0 0,0 0 0,-1-1 1,1 1-1,0 0 0,0 0 0,0 0 0,0 0 1,-1 0-1,1 0 0,0 0 0,0 0 0,-1 0 0,1-1 1,0 1-1,0 0 0,0 0 0,-1 0 0,1 0 1,0 0-1,0 0 0,-1 0 0,1 0 0,0 1 1,0-1-1,-1 0-6,0 0 26,0 0 1,-1 0 0,1 0-1,0 0 1,0 0 0,-1 1-1,1-1 1,0 0 0,0 1-1,-1-1 1,1 1 0,0-1-1,0 1 1,0 0 0,0 0-1,-1 0-26,0 1 48,0 1 0,0-1 0,0 1 0,0-1 0,1 1 0,-1 0-48,2-2 21,-5 7 68,0 1 0,1 0 0,1-1 0,-1 1 0,0 6-89,-20 69 221,22-73-209,-1-1-1,-1 1 0,1-1 1,-2 0-1,0-1 0,-2 5-11,-23 38 87,23-39-56,-3 2-2,10-15-30,0 1 1,-1-1-1,1 1 0,-1-1 1,1 1-1,-1-1 1,1 0-1,0 1 0,-1-1 1,0 1-1,1-1 0,-1 0 1,1 0-1,-1 1 1,1-1-1,-1 0 0,1 0 1,-1 0-1,0 1 1,1-2-9,0 0 0,0 1 1,1-1-1,-1 0 0,0 1 0,0-1 1,1 0-1,-1 1 0,0-1 0,1 1 0,-1-1 1,0 1-1,1-1 0,-1 1 0,1-1 0,-1 1 1,1-1 8,10-10-20,0-1 0,3-5 20,-12 14 0,15-17-2,41-48 8,-53 63-6,3-4 2,0 1 1,-1-1 0,0 0-1,0 0 1,-1-1 0,0 0-1,0-1-2,-3 2 4,-2 7-3,-1 0 0,1-1 0,0 1 1,0 0-1,0 0 0,0 0 1,0 0-1,1 1 0,-1-1 1,0 0-1,1 0 0,0 1 0,-1-1 1,1 1-2,4-1 5,-10 3 28,4-1-33,-1 1 1,1-1-1,-1 1 0,1-1 0,0 0 0,-1 1 0,1-1 0,-1 1 0,1 0 1,0-1-1,-1 1 0,1-1 0,0 1 0,0-1 0,0 1 0,-1 0 0,1 0 0,-2 3 0,-13 24-10,7-12-5,3-7-23,0 1-1,-1-1 1,0 0-1,-1 0 0,1 0 1,-6 4 38,-9 10-371,20-21 341,-1 0-1,1 1 1,0-1 0,0 1-1,0-1 1,0 1 0,0 0 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3.403"/>
    </inkml:context>
    <inkml:brush xml:id="br0">
      <inkml:brushProperty name="width" value="0.1" units="cm"/>
      <inkml:brushProperty name="height" value="0.1" units="cm"/>
      <inkml:brushProperty name="color" value="#333333"/>
    </inkml:brush>
  </inkml:definitions>
  <inkml:trace contextRef="#ctx0" brushRef="#br0">103 61 1304,'-67'-49'944,"53"39"-366,12 8 571,3 4 512,5 10-1561,-2-4-76,1 0 1,0 1-1,3 2-24,80 102 40,-75-95-24,2-2-1,0 0 0,0-1 1,2 0-1,0-2 0,1 1-15,-18-14 0,0 0 1,1 0-1,-1 1 0,0-1 0,0 0 0,0 0 0,1 0 0,-1 0 1,0 0-1,0 0 0,1 0 0,-1 0 0,0 0 0,0-1 1,0 1-1,1 0 0,-1 0 0,0 0 0,0 0 0,0 0 0,1 0 1,-1 0-1,0 0 0,0 0 0,0-1 0,0 1 0,1 0 1,-1 0-1,0 0 0,0 0 0,0-1 0,0 1 0,0 0 0,0 0 1,0 0-1,0-1 0,1 1 0,-1 0 0,0 0 0,0 0 1,0-1-1,0 1 0,0 0 0,0 0 0,0 0 0,0-1 0,0 1 0,0 0-9,0-1 0,0 0-1,0 1 1,0-1 0,0 1-1,1-1 1,-1 0 0,-1 1-1,1-1 1,0 1-1,0-1 1,0 0 0,0 1-1,0-1 1,0 1 0,-1-1-1,1 0 10,-47-40-116,-6-8 124,43 40-4,0 1-1,-8-5-3,6 4 1,-80-65 182,81 62 561,20 17-587,9 6-29,12 18-145,26 25-152,0 0-1124,-38-36 840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3.908"/>
    </inkml:context>
    <inkml:brush xml:id="br0">
      <inkml:brushProperty name="width" value="0.1" units="cm"/>
      <inkml:brushProperty name="height" value="0.1" units="cm"/>
      <inkml:brushProperty name="color" value="#333333"/>
    </inkml:brush>
  </inkml:definitions>
  <inkml:trace contextRef="#ctx0" brushRef="#br0">131 97 3569,'-11'-59'935,"11"58"-967,0 0 1,0 0 0,0 0 0,-1 0-1,1 0 1,0 0 0,1 0-1,-1 0 1,0 0 0,0 0 0,0 0-1,1 0 1,-1 0 0,0 0-1,1 0 1,-1 0 0,1 1 0,-1-1-1,1 0 1,-1 0 31,1-1-642,-4 0 285,3 2 446,0 0-36,0 0 1,-1 0-1,1 0 0,0 0 1,0 0-1,0-1 0,-1 1 1,1 0-1,0 0 0,0 0 1,0 0-1,-1 0 1,1 0-1,0 0 0,0 1 1,0-1-1,-1 0 0,1 0 1,0 0-1,0 0 1,0 0-1,-1 0 0,1 0 1,0 0-1,0 0 0,0 0 1,0 1-1,-1-1 0,1 0 1,0 0-1,0 0 1,0 0-1,0 1 0,0-1 1,0 0-1,0 0 0,-1 0 1,1 0-1,0 1-53,-1 0 113,0 1 0,0 0 0,0 0 0,0-1-1,0 1 1,1 0 0,-1 1-113,-2 3 139,1 1 1,-1-1-1,0 0 0,-2 1-139,-10 15 138,9-15-106,1 1-1,0 0 1,0 0 0,0 1 0,1-1 0,0 1-1,1 0 1,0 0 0,0 2-32,-14 55 76,16-58-73,-3 6-1,-2-7-9,5-7 6,1 0 0,0 1 0,-1-1-1,1 0 1,0 0 0,-1 1 0,1-1 0,0 0 0,0 0 0,-1 1 0,1-1-1,0 0 1,0 1 0,-1-1 0,1 0 0,0 1 0,0-1 0,0 0 0,0 1-1,0-1 1,0 1 0,0-1 0,-1 0 0,1 1 0,0-1 0,0 0 0,0 1 0,1-1-1,-1 1 1,0-1 0,0 0 0,0 1 0,0-1 0,0 0 0,0 1 0,0-1-1,1 0 1,-1 1 0,0-1 0,0 0 0,0 1 0,1-1 1,-1 0-6,0 1 0,1-1 0,-1 0 0,0 0 0,0 0 0,1 0 0,-1 1 0,0-1 0,1 0 0,-1 0 1,0 0-1,1 0 0,-1 0 0,0 0 0,0 0 0,1 0 0,-1 0 0,0 0 0,1 0 0,-1 0 0,0 0 0,1 0 0,-1 0 0,0 0 0,1 0 1,-1 0-1,0-1 0,0 1 0,1 0 0,-1 0 0,0 0 0,0 0 0,1-1 6,0 1-27,0-1 0,0 0 0,0 1 0,-1-1 0,1 0 0,0 0 0,0 0 0,0 0 0,0 0 27,2-12-203,-2 6 91,3-5-10,1 1 0,-1 0 0,2-1 0,-1 2 0,7-9 122,-11 17 0,10-15-2,1 2 0,5-7 2,10-11 0,-19 22-5,-3 4-5,0 0-1,0 0 0,-1-1 1,1 1-1,-2-1 0,2-4 11,2-8-5,-11 18 202,4 2-172,0 1 1,-1-1-1,1 0 0,0 0 1,-1 0-1,1 0 0,0 0 1,-1 1-1,1-1 0,0 0 0,0 0 1,-1 1-1,1-1 0,0 0 1,0 0-1,-1 1 0,1-1 1,0 0-1,0 1 0,0-1 1,-1 0-1,1 0 0,0 1 0,0-1 1,0 1-1,0-1 0,0 0 1,0 1-1,0-1-25,-1 1 12,0 3 17,0 1-1,-1-1 1,0 0 0,0 0-1,0 0 1,-3 4-29,-45 59 55,17-15-249,0-7-222,22-28 180,-4 11 236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5.871"/>
    </inkml:context>
    <inkml:brush xml:id="br0">
      <inkml:brushProperty name="width" value="0.1" units="cm"/>
      <inkml:brushProperty name="height" value="0.1" units="cm"/>
      <inkml:brushProperty name="color" value="#333333"/>
    </inkml:brush>
  </inkml:definitions>
  <inkml:trace contextRef="#ctx0" brushRef="#br0">172 51 3417,'-120'-22'961,"115"21"-916,1 0-1,0 0 0,-1 0 1,1-1-1,-1 0-44,5 2 0,0 0 0,0 0 0,0 0 0,0 0 0,0 0-1,0 0 1,0 0 0,0-1 0,0 1 0,0 0 0,0 0 0,0 0-1,0 0 1,0 0 0,0 0 0,0 0 0,0 0 0,0 0 0,0 0 0,0-1-1,0 1 1,0 0 0,0 0 0,0 0 0,0 0 0,0 0 0,0 0-1,0 0 1,0 0 0,0 0 0,0-1 0,0 1 0,0 0 0,0 0 0,0 0-1,0 0 1,0 0 0,0 0 0,0 0 0,1 0 0,-1 0 0,0 0-1,0 0 1,0 0 0,0 0 0,0 0 0,0-1 0,0 1 0,0 0 0,0 0-1,0 0 1,1 0 0,-1 0 0,0 0 0,0 0 0,0 0 0,0 0-1,0 0 1,0 0 0,0 0 0,0 0 0,1 0 0,-1 0-1,0 0 0,0 0 0,0 0 0,0 0 0,0 0 0,0 0 0,0 0 0,0 0 0,1 0 0,-1 0 0,0 0 0,0 0 0,0 0 0,0 0 0,0 0 0,0 0 0,0 0 0,0 0 0,0 0 0,0 0 0,1 0 0,-1 0 0,0 0 0,0 0 0,0-1 0,0 1 0,0 0 0,0 0 0,0 0 0,0 0 0,0 0 0,0 0 0,0 0 0,0 0 0,0 0 0,0-1 1,0 1-1,0 0 0,0 0 0,0 0 0,0 0 0,0 0 0,0 0 0,0 0 0,0-1 1,61 67 2061,15 14-2294,-55-60 202,-5-6 4,-2 1 0,0 0-1,0 1 1,8 13 27,-16-15 11,-5-12-11,-1 0 0,1-1 0,0 1 1,-1-1-1,1 1 0,0-1 0,0 1 1,0-1-1,0 0 0,0 1 1,0-1-1,0 0 0,0 0 0,1 0 1,-1 1-1,-6-9-1192,-7-5 619,9 10 569,1 0-1,0 0 0,0 0 1,0-1-1,0 1 1,1-1-1,-2-2 5,-9-14-4,-24-35 3,34 50 2,0 1 1,0-1 0,0 0-1,1 0 1,-1 0-1,1-1 1,0 1-1,0 0 1,1 0-1,-1-1 1,1 1-1,0-3-1,-2-15 25,-14-36 428,16 57-435,0 0 0,0 1-1,0-1 1,0 1 0,0-1-1,0 1 1,0-1 0,0 1 0,0-1-1,0 0 1,0 1 0,1-1 0,-1 1-1,0-1 1,0 1 0,1-1-18,1-8 1426,-2 8-1221,0 1 78,0 0 64,0-1 295,-5 6-479,-10 22-26,-2 5-67,-19 36 161,-40 55 401,63-100-546,12-24-103,-1-2-52,4-5-319,1 2 315,1-1 1,0 1-1,3-4 73,12-14-82,-6 9 22,-1-1 1,-1 0 0,9-16 59,-10 12-6,2 1-1,0 0 1,1 1 0,4-4 6,-12 17 0,0 0 0,0 0 0,0 1 0,1 0 0,0 0 0,-1 0 0,3 0 0,18-12 9,-23 13-6,6-4 12,-9 7-13,0 0 0,0 0 0,1-1-1,-1 1 1,0 0 0,0-1 0,0 1 0,0 0 0,0-1-1,0 1 1,0 0 0,1-1 0,-1 1 0,0 0 0,0-1-1,0 1 1,-1 0 0,1-1 0,0 1 0,0 0 0,0 0-1,0-1 1,0 1 0,0 0 0,0-1 0,0 1 0,-1 0-1,1-1-1,0 1 4,0 0-1,0 0 0,0 0 0,0 0 0,0 0 0,0 0 1,0-1-1,0 1 0,0 0 0,0 0 0,0 0 0,-1 0 1,1 0-1,0 0 0,0 0 0,0 0 0,0 0 0,0 0 1,0 0-1,0 0 0,0 0 0,-1 0 0,1-1 0,0 1 1,0 0-1,0 0 0,0 0 0,0 0 0,0 0 0,0 0 1,-1 0-1,1 0 0,0 0 0,0 0 0,0 0 0,0 0 1,0 1-1,0-1 0,0 0 0,0 0-3,-4 4 114,-2 9 132,5-9-168,-1 1 0,0-1 0,0 0 0,-1 0 0,1-1 0,-1 1 0,-2 2-78,-24 24 379,1-3-177,16-10-124,0-1 0,-4 8-78,-4 7 15,-20 24-2216,-9 6 2201,34-42-838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52.486"/>
    </inkml:context>
    <inkml:brush xml:id="br0">
      <inkml:brushProperty name="width" value="0.1" units="cm"/>
      <inkml:brushProperty name="height" value="0.1" units="cm"/>
      <inkml:brushProperty name="color" value="#333333"/>
    </inkml:brush>
  </inkml:definitions>
  <inkml:trace contextRef="#ctx0" brushRef="#br0">122 21 1448,'-2'-1'298,"1"1"-1,0-1 0,0 0 0,0 0 1,-1 1-1,1-1 0,0 0 1,0 0-1,0 0 0,0 0 1,0-1-298,0 1 164,0-1 0,0 1 0,0 0 0,0 0 0,-1 0 0,1 0 0,0 0 0,-1 0-164,45 22 2037,-32-16-1997,-1 0-10,1 1 0,-1 0-1,0 0 1,-1 1-1,1 0 1,3 4-30,-3-1 14,-1 1 0,0 0 0,0 1 0,-1 0-14,29 51 28,-35-60-27,1 2 9,-1 1-1,1-1 1,-1 1 0,1 2-10,1 5 32,-4-13-28,1 1 0,-1-1-1,0 1 1,0 0 0,1-1 0,-1 1 0,0-1 0,1 1 0,-1-1 0,1 1-1,-1-1 1,1 0 0,-1 1 0,1-1 0,-1 1 0,1-1 0,-1 0 0,1 1-1,-1-1 1,1 0 0,0 0-4,1 0 19,-7-4-31,-8-4-36,10 5 46,-1-1 0,1 0 0,0 0 0,0 0 1,0 0-1,0 0 0,1-1 0,-2-4 2,2 3 2,1 0-1,-1-1 1,1 1 0,1 0-1,-1-1 1,1 1-1,0-1 1,1 0-2,-1-11 42,0 17-42,0 1 0,0 0 0,0 0 1,0 0-1,0-1 0,0 1 0,0 0 1,0 0-1,0 0 0,0-1 0,0 1 0,0 0 1,0 0-1,0 0 0,0 0 0,0 0 0,0-1 1,-1 1-1,1 0 0,0 0 0,0 0 1,0 0-1,0 0 0,0-1 0,0 1 0,-1 0 1,1 0-1,0 0 0,0 0 0,0 0 1,0 0-1,-1 0 0,1 0 0,0 0 0,0 0 1,0 0-1,-1 0 0,1 0 0,0 0 0,0 0 1,0 0-1,0 0 0,-1 0 0,1 0 1,0 0-1,-10 3 24,6-1-18,3-2-4,-3 1 1,1 0 0,-1 1 0,1 0 0,-1-1 1,1 1-1,0 0 0,-1 1-3,-53 43 24,0-1 16,47-35-33,8-8-3,0 0-1,0 0 0,0 0 0,0 0 0,-1 0 0,1 0 0,-1 0 0,1-1 0,-1 0 1,-1 1-4,1-1 4,2 0-1,-1-1-1,1 1 1,-1-1 0,1 1 0,-1-1 0,1 1 0,0 0-1,-1 0-2,1 0 3,1-1-1,-1 1 1,1 0-1,-1-1 1,1 1-1,0-1 0,-1 1 1,1 0-1,0 0 1,-1-1-1,1 1 1,0 0-1,0 0 1,0-1-1,0 1 1,0 0-1,0 0 0,0-1 1,0 2-3,2 4 25,-2-6-25,0 0-1,0 0 1,1 0 0,-1 0 0,0 0 0,0 0-1,0 0 1,0 0 0,1 0 0,-1 0 0,0 0-1,0 0 1,0 0 0,0 0 0,0 0-1,1 0 1,-1 0 0,0 0 0,0 0 0,0-1-1,0 1 1,0 0 0,0 0 0,1 0 0,-1 0-1,0 0 1,0 0 0,0 0 0,0 0 0,0-1-1,0 1 1,0 0 0,0 0 0,0 0-1,1 0 1,-1 0 0,0 0 0,0-1 0,0 1-1,0 0 1,0 0 0,0 0 0,0 0 0,0-1-1,0 1 1,0 0 0,0 0 0,0 0 0,0 0 0,10-25-36,-9 22 35,0 0 0,0 0 1,1 0 0,-1-1 0,1 1-1,-1 0 1,1 0 0,1-1 0,40-49-1,16-19-7,-52 64 6,0 1 0,0 0 0,5-4 2,-12 11 2,1 0 0,-1-1 1,1 1-1,-1 0 0,1-1 0,-1 1 0,1 0 0,-1 0 0,0 0 1,1 0-1,-1-1 0,1 1 0,-1 0 0,1 0 0,-1 0 0,1 0 1,0 0-3,-1 1 87,-7 0 61,7-1-138,-1 0 0,1 0 0,-1 0-1,1 1 1,-1-1 0,1 0 0,-1 1-1,1-1 1,0 0 0,-1 1 0,1-1-1,-1 1 1,1-1 0,0 0 0,0 1 0,-1-1-1,1 1 1,0-1 0,-1 1-10,0 1 32,1-1-20,-5 6 50,1 0 0,-2 0 0,1-1 0,-5 5-62,-36 40 86,38-42-66,0 0 0,1 1-1,0 0 1,0 0-1,0 3-19,-2 3 14,8-14-13,0 0 0,0 0 0,0 0 0,0 1-1,0-1 1,0 0 0,1 1 0,-1-1 0,1 0-1,0 1 1,-1-1 0,1 0 0,0 1 0,0-1-1,1 1 1,-1-1 0,0 0 0,1 1 0,0-1-1,-1 0 1,1 1 0,0-1 0,0 0 0,0 0-1,2 2 0,-3-4 1,0 1-1,0-1 0,1 0 1,-1 0-1,0 0 0,0 1 1,1-1-1,-1 0 0,0 0 1,0 0-1,1 1 0,-1-1 1,0 0-1,1 0 1,-1 0-1,0 0 0,0 0 1,1 0-1,-1 0 0,0 0 1,1 0-1,-1 0 0,0 0 1,1 0-1,-1 0 0,0 0 1,1 0-1,-1 0 0,0 0 1,1 0-1,-1 0 0,0 0 0,9-8 9,-5 4-7,17-15-16,2-5 14,-2 2-32,-15 16 24,-1 0 0,0 0 0,0-1 0,1-2 8,-3 5-2,-1 0 0,0 0 0,0 0 1,-1 0-1,1-1 0,-1 1 1,0 0-1,0-1 0,0 0 2,-1 4 1,0 0-1,0 0 0,0 0 0,0 0 0,-1-1 0,1 1 1,0 0-1,0 0 0,-1 0 0,1 0 0,-1 0 0,1 0 0,-1 0 1,1 0-1,-1 0 0,1 0-2,-1 1 1,1-1 0,-1 1-1,1-1 1,-1 1 0,1 0 0,-1-1-1,1 1 1,-1 0 0,1-1-1,-1 1 1,0 0 0,1 0-1,-1-1 1,1 1 0,-1 0-1,0 0 1,1 0 0,-1 0-1,0 0 1,1 0 0,-1 0-1,1 0 1,-1 0 0,0 0-1,1 0 1,-1 1 0,0-1-1,1 0 1,-1 0 0,1 1-1,-1-1 2,-9 3 7,7-3-5,0 1 0,0 0 0,0 0-1,0 0 1,0 0 0,1 1 0,-1-1-1,0 1 1,0 0-2,-47 37 16,46-35-13,-1-1 1,0 0-1,1 0 0,-1-1 1,-5 3-4,-7 4 6,-1 8-8,1-4-11,12-3 3,5-10 10,-1 1-1,1 0 0,0 0 0,-1 0 1,1-1-1,-1 1 0,1 0 0,-1-1 0,1 1 1,-1 0-1,0-1 0,1 1 0,-1-1 0,0 1 1,1-1-1,-1 1 0,0-1 0,0 1 1,1-1-1,-2 0 1,-7 4-91,9-8-29,0 4 111,0 0 0,0 0 0,0-1 0,0 1 0,0 0 0,0-1 0,0 1 0,0 0 0,0 0 0,0-1 0,0 1 0,0 0 0,0-1 0,0 1 0,0 0 0,1 0 0,-1-1-1,0 1 1,0 0 0,0 0 0,0-1 0,1 1 0,-1 0 0,0 0 0,0 0 0,0-1 0,1 1 0,-1 0 0,0 0 0,1 0 9,52-32-148,6-13 95,-47 36 44,0 0 0,-1-1 0,0 0 0,-1-1 0,5-5 9,3-5-31,-14 17-2695,-5 4 1947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54.700"/>
    </inkml:context>
    <inkml:brush xml:id="br0">
      <inkml:brushProperty name="width" value="0.1" units="cm"/>
      <inkml:brushProperty name="height" value="0.1" units="cm"/>
      <inkml:brushProperty name="color" value="#333333"/>
    </inkml:brush>
  </inkml:definitions>
  <inkml:trace contextRef="#ctx0" brushRef="#br0">1 31 3545,'-1'-6'482,"1"0"0,0 0 1,1-3-483,-1 9 14,0 0 0,0 0 1,0 0-1,0 0 0,0-1 1,0 1-1,0 0 0,0 0 0,0 0 1,0 0-1,0 0 0,0 0 1,0 0-1,0-1 0,0 1 0,0 0 1,0 0-1,0 0 0,0 0 1,0 0-1,0 0 0,0 0 1,0 0-1,0-1 0,1 1 0,-1 0 1,0 0-1,0 0 0,0 0 1,0 0-1,0 0 0,0 0 1,0 0-1,0 0 0,1 0 0,-1 0 1,0 0-1,0 0 0,0 0 1,0 0-1,0 0 0,0 0 1,0 0-1,1 0 0,-1 0 0,0 0 1,0 0-1,0 0 0,0 0 1,0 0-1,0 0 0,0 0 0,1 0 1,-1 0-1,0 0 0,0 0 1,0 0-1,0 0 0,0 0 1,0 1-1,0-1 0,0 0 0,0 0 1,1 0-15,5 9 197,-3-4-253,7 9-104,-8-11 194,0 0 0,-1 0 0,1 0 0,1-1 0,-1 1-1,0-1 1,1 1 0,-1-1 0,3 2-34,-2-2 81,1 1 76,0-1 1,1 1-1,-1-1 1,1 1-1,-1-1 1,1-1-158,8 5 185,0 0 0,0 1-1,-1 0 1,1 1 0,1 2-185,3 2 28,58 41-12,-45-35-11,-4-2 3,2 3-8,-20-13 1,0 0-1,0 1 1,-1 0 0,0 0-1,2 4 0,24 35 48,-29-41 33,-3-4 191,-4-3-59,-21-13-1976,23 15 1717,0-1 1,0 1 0,0-1 0,0 0 0,0 0 0,0 1 0,0-1-1,0 0 1,0 0 0,1 0 0,-1 0 0,0 0 0,1 0 0,-1-1 45,-9-13-153,-23-28-8,31 41 156,1 0 0,0 0 0,-1 0 0,1 0 0,0 0 0,0 0 1,0 0-1,0 0 0,1 0 0,-1-1 0,0 1 0,1 0 0,0-1 0,-1 1 0,1-2 5,0-5-2,-4-15 16,1 1 51,0 0-1,1 0 1,2-10-65,1-26 1239,-1 59-1208,0 0-1,0 0 1,0 0 0,0 0 0,0-1-1,0 1 1,0 0 0,0 0 0,0 0-1,-1 0 1,1 0 0,0-1 0,0 1-1,0 0 1,0 0 0,0 0 0,0 0-1,-1 0 1,1 0 0,0 0-1,0 0 1,0 0 0,0 0 0,-1-1-1,1 1 1,0 0 0,0 0 0,0 0-1,0 0 1,-1 0 0,1 0 0,0 0-1,0 0 1,0 0-31,-8 2 198,5-1-184,0 0-1,0 0 1,0-1 0,0 1 0,-1-1-14,0 1 2,1-1 1,0 1 0,0 0 0,-1 0 0,1 0 0,0 0 0,0 0 0,0 1 0,0-1 0,1 1 0,-1 0-1,0 0 1,1 0 0,-1 0-3,-8 7 4,1 1 0,0 0 0,1 1 0,0 0-1,1 0 1,0 1 0,0 0 0,-3 9-4,-29 62 132,37-78-99,0 0 1,-1 0-1,0 0 1,0-1-1,0 1 0,0-1 1,-4 3-34,-12 11 135,20-17-129,-1-1-1,0 1 0,0 0 1,0 0-1,0 0 0,1 0 1,-1 0-1,1 0 0,-1 0 1,0 0-1,1 0 0,0 0 1,-1 0-1,1 1 0,0-1 1,-1 0-1,1 0 0,0 0 1,0 1-1,0 0-5,0-2 0,0 0 0,0 0 0,0 0 0,0 1 1,0-1-1,0 0 0,0 0 0,0 0 0,1 0 0,-1 0 0,0 0 0,0 0 0,0 1 1,0-1-1,0 0 0,0 0 0,0 0 0,0 0 0,1 0 0,-1 0 0,0 0 0,0 0 0,0 0 1,0 0-1,0 0 0,0 0 0,1 0 0,-1 0 0,0 0 0,0 0 0,0 0 0,0 0 1,0 0-1,1 0 0,-1 0 0,0 0 0,0 0 0,0 0 0,0 0 0,0 0 0,0 0 0,1 0 1,-1 0-1,0 0 0,0 0 0,0 0 0,0 0 0,0 0 0,0-1 0,0 1 0,0 0 1,1 0-1,-1 0-3,0 0 0,1-1 0,-1 1 0,0 0 0,1-1 1,-1 1-1,0 0 0,0-1 0,1 1 0,-1 0 0,0-1 1,0 1-1,0 0 0,0-1 0,1 1 0,-1-1 0,0 1 3,0-1-1,0 0 0,0 0-1,0 0 1,0 0-1,1 0 1,-1 0 0,0 0-1,0 0 1,1 1-1,-1-2 2,3-3-2,-3 3 2,1 0 0,-1 0 0,1 1 0,0-1 0,0 0 0,-1 1 0,1-1 0,1 0-1,-1 1 1,0-1 0,0 1 0,0 0 0,1-1 0,-1 1 0,1 0 0,0-1 0,14-13-1,1-3-1,-10 10 1,1 0 1,-1 1-1,2 0 0,-1 0 0,1 0 1,0 1-1,4-1 1,-7 3-1,0-1 1,0 1-1,0-1 1,0 0-1,-1-1 1,0 1-1,3-5 1,5-9 55,10-16-55,-12 17 72,-7 13-3,-1 2-7,-5 2 264,-1 4-179,-2 8-27,3-5-87,0 0-1,-1 0 1,0-1-1,0 1 1,-3 3-33,-78 103 193,79-105-173,-2 3 41,-1 0 0,-7 8-61,12-16 19,0 1-1,-1 0 1,1-1-1,0 1 1,-1-1-1,0 0 0,1 0 1,-1 0-1,0-1 1,-2 1-19,-26 10 125,32-12-129,0 0 0,0 0 0,0 1 0,-1-1 0,1 0 0,0 0 0,0 0 0,0 0 0,0 1 0,-1-1 0,1 0 0,0 0 0,0 1 0,0-1 0,0 0 0,0 0 0,0 1 1,0-1-1,0 0 0,0 0 0,0 1 0,0-1 0,0 0 0,0 0 0,0 1 0,0-1 0,0 0 0,0 0 0,0 1 0,0-1 0,0 0 0,0 0 0,0 1 0,0-1 0,1 0 0,-1 0 0,0 1 0,0-1 4,0 0-52,0 0 15,1 0 0,-1 0 0,0 1 1,0-1-1,0 0 0,0 0 0,0 0 0,1 0 0,-1 0 0,0 0 0,0 0 0,0 0 0,0 0 0,1 0 0,-1 0 0,0 0 0,0 0 0,0 0 0,0 0 0,1 0 0,-1 0 0,0 0 0,0 0 0,0 0 1,0-1-1,0 1 0,1 0 0,-1 0 0,0 0 0,0 0 0,0 0 0,0 0 0,0 0 0,0 0 0,1-1 0,-1 1 0,0 0 0,0 0 0,0 0 0,0 0 0,0-1 37,0 0-553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18.767"/>
    </inkml:context>
    <inkml:brush xml:id="br0">
      <inkml:brushProperty name="width" value="0.1" units="cm"/>
      <inkml:brushProperty name="height" value="0.1" units="cm"/>
      <inkml:brushProperty name="color" value="#E71225"/>
    </inkml:brush>
  </inkml:definitions>
  <inkml:trace contextRef="#ctx0" brushRef="#br0">126 383 872,'3'-77'435,"-1"62"-142,-2 15-290,0-1 0,-1 1 0,1 0 0,0 0 0,0 0 0,0 0 0,1 0 0,-1 0 0,0 0 0,0 0 0,0 0 0,0 0 0,0 0 0,0-1 0,0 1 0,0 0 0,0 0 0,0 0 0,0 0 0,0 0 0,0 0-1,0 0 1,0 0 0,0 0 0,0 0 0,0 0 0,0 0 0,0 0 0,0 0 0,1 0 0,-1 0 0,0 0 0,0-1 0,0 1 0,0 0 0,0 0 0,0 0 0,0 0 0,0 0 0,0 0 0,0 0 0,0 0-1,1 0 1,-1 0 0,0 0 0,0 0 0,0 1 0,0-1 0,0 0 0,0 0 0,0 0 0,0 0 0,0 0 0,0 0-3,5 10 105,-5-9-78,1 0 7,0 4-8,-1 0 0,1-1 0,-1 1 1,0 0-1,0 0 0,0-1 0,-2 5-26,0 22 206,1-15-126,0 12 206,1-1 0,2 11-286,2 12 350,-5-19-65,-2 11-285,-1 28 149,3 247-13,2-76-138,-29 430-290,12-367 38,10-126 120,7-14 51,-6-19 11,0-61-236,-10 49 308,0-46-252,10-12 5,-1-7 62,6-46 99,2 11 86,0 11-17,-2-20 33,0-23-13,0 0 1,0-1-1,1 1 0,-1-1 0,0 1 1,0 0-1,0-1 0,0 1 1,-1-1-1,1 1 0,0 0 0,0-1 1,0 1-1,0-1 0,-1 1 1,1 0-4,0-1 5,-1 0 0,1 0 1,-1 0-1,1 1 0,0-1 0,-1 0 1,1 0-1,-1 0 0,1 0 1,-1 0-1,1 0 0,0 0 1,-1 0-1,1 0 0,-1-1 1,1 1-1,-1 0 0,1 0 1,0 0-1,-1 0 0,1-1-5,-3-7 278,-7-57 99,8 52-341,-3-14 76,2-1-1,1 0 1,0-14-112,9-74 153,-1 38 78,-4-15-231,-3 26 175,4 0 0,2-5-175,20-95 290,5-44 78,-23 75 317,-7-45-685,-1 67 341,10-237 802,-5 246-865,3-58 208,23-116-486,-15 185 21,24-185 12,-31 169 15,1-3 539,10-29-587,-14 113 393,-1-1 1,0-29-394,-2 51 52,-2 8-51,0 0 1,0 0-1,0 0 0,1 0 0,-1 0 0,0 0 1,0 0-1,0 0 0,0 0 0,0 0 1,0 0-1,0 0 0,0 0 0,0 1 1,1-1-1,-1 0 0,0 0 0,0 0 0,0 0 1,0 0-1,0 0 0,0 0 0,0 1 1,0-1-1,0 0 0,0 0 0,0 0 1,0 0-1,0 0 0,0 0 0,0 1 1,0-1-1,0 0 0,0 0 0,0 0 0,0 0 1,0 0-1,0 0 0,0 0 0,0 1 1,0-1-2,-4 13-7,-2 143-13,6-135 17,3 378-11,-2-342 11,2 96 9,4 297-151,-13-2-129,4-419 255,-10 336-61,16-3 102,-1-288-21,23 302-32,-24-354 8,0 11 23,-1-24-1,-1-8 6,-1-2 6,-1-1 3,0-4-4,-3-23-2,-11-159 0,10-178 60,7 207 3,-13-326 131,1 123-136,10-615 398,1 957-442,2-128 215,-3 91 344,-6-28-581,6 75 66,1 8-60,0 0 0,-1 0-1,1 0 1,0-1 0,-1 1 0,1 0-1,-1 0 1,1 0 0,-1 0-1,0 0 1,0 0 0,0 0-1,0 1 1,0-1 0,-1 0-6,2 2-14,-2 6-16,0 62 27,0 22-5,6 164-9,3 250-31,-21 28-76,9-431 76,-11 231-133,13 3 54,9-177 115,11 23 16,3 69-4,-18-102-30,-1-137 28,0-7-6,-1 1 0,0-1 0,0 1 0,0-1 0,-1 1 0,0 1 8,1-5-5,0-1-1,0 0 1,0 1 0,0-1 0,0 1 0,0-1-1,-1 0 1,1 1 0,0-1 0,0 0 0,0 1 0,-1-1-1,1 0 1,0 1 0,0-1 0,-1 0 0,1 0-1,0 1 1,0-1 0,-1 0 0,1 0 0,0 1 0,-1-1-1,1 0 1,0 0 0,-1 0 0,1 0 0,0 0-1,-1 0 1,1 1 0,-1-1 0,1 0 0,0 0 0,-1 0-1,1 0 1,-1 0 0,1 0 0,0 0 0,-1-1-1,1 1 1,0 0 0,-1 0 5,0 0-15,-1-1 0,1 0 0,0 1 0,0-1 0,0 0 0,-1 0 0,1 0 0,0 1 0,0-1 0,0 0 0,0 0 0,0-1 15,-3-5-20,0 1-1,1-1 1,0-1 0,0 1-1,0 0 1,0-5 20,-7-25 44,2-1 1,2 0-1,0-12-44,3 22 12,-7-81 34,4-64-46,4 105-1,-2-403-25,-3-93 154,-26 109 308,15 249-309,16 135-77,5-65-50,0 68 23,-1 22 96,2-2-119,-4 43 35,1 1 0,0 0 0,1 0 1,-1 0-1,2-4-35,-2 6 32,0 0 0,0 0-1,0 0 1,-1 0 0,1 0 0,-1-1 0,1 1-1,-1-1-31,1 10 44,0 1-1,0-1 1,0 1-1,3 3-43,1 12-3,-3-11 0,-1 0-1,0 0 1,-1 1 0,-1 9 3,-2 8-16,-3 7 16,-2 11-10,4-14 1,2-1 0,1 4 9,4 72-19,-3-99 18,9 144-17,6 20 2,-5 53-2,-9 9-1,-1-98 8,23 430-89,-10-412-273,-8 54 373,-5-157-66,-3 83 53,1-109 33,2-20-22,0-7-6,0 0 0,0 0 0,0 0 0,0 0 0,1 1 0,-1-1 0,0 0 0,0 0 0,0 0 0,0 0 0,0 1 1,0-1-1,0 0 0,0 0 0,0 0 0,0 1 0,0-1 0,0 0 0,0 0 0,0 0 0,0 0 0,0 1 0,-1-1 0,1 0 0,0 0 0,0 0 0,0 0 0,0 0 0,0 1 0,0-1 0,0 0 0,0 0 0,-1 0 0,1 0 0,0 0 0,0 0 0,0 1 1,0-1-1,0 0 0,-1 0 0,1 0 0,0 0 0,0 0 0,0 0 0,0 0 0,-1 0 0,1 0 0,0 0 0,0 0 0,0 0 0,0 0 0,-1 0 0,1 0 8,0 0-11,0 0-1,0 0 1,0 0 0,0 0-1,0 0 1,0 0 0,-1 0-1,1 0 1,0 0 0,0 0-1,0 0 1,0 0 0,0 0-1,0-1 1,0 1 0,0 0-1,0 0 1,0 0 0,0 0-1,0 0 1,0 0 0,0 0-1,0 0 1,-1 0 0,1 0-1,0 0 1,0-1 0,0 1-1,0 0 1,0 0 0,0 0-1,0 0 1,0 0 0,0 0-1,0 0 1,0 0 0,0 0-1,0 0 1,0-1 0,0 1-1,1 0 1,-1 0 0,0 0-1,0 0 1,0 0 0,0 0-1,0 0 1,0 0 0,0 0-1,0 0 12,0-18-341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22.684"/>
    </inkml:context>
    <inkml:brush xml:id="br0">
      <inkml:brushProperty name="width" value="0.1" units="cm"/>
      <inkml:brushProperty name="height" value="0.1" units="cm"/>
      <inkml:brushProperty name="color" value="#E71225"/>
    </inkml:brush>
  </inkml:definitions>
  <inkml:trace contextRef="#ctx0" brushRef="#br0">117 77 56,'-40'-77'48,"40"88"-8,1 12-8,-2 1-24,-1 4-8,0 8 8,-1 4 0,-6 18 16,2 10-8,2 31 8,-7 16 40,5 28 96,1 19 8,-6 35-24,7 12-80,-2 26-72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24.450"/>
    </inkml:context>
    <inkml:brush xml:id="br0">
      <inkml:brushProperty name="width" value="0.1" units="cm"/>
      <inkml:brushProperty name="height" value="0.1" units="cm"/>
      <inkml:brushProperty name="color" value="#E71225"/>
    </inkml:brush>
  </inkml:definitions>
  <inkml:trace contextRef="#ctx0" brushRef="#br0">0 3080 456,'35'-218'387,"-32"191"-186,-1-1 1,-2-17-202,0 43 14,8-767 2912,14 114-1129,12-213-181,-27 738-1521,6-73 138,-6 162-142,-5 32-3,0 0 0,-1 0 0,0 0 0,0-2-88,-5 41 145,-5 121-138,3 67-7,5-116-2,-1-5-2,1 465-8,38 43-65,15-43-87,-35-385 69,15 127 87,-32-297 0,1-1 0,1 1 0,-1-1 0,1 1 0,0 0 8,-2-7-2,0 0 0,0 0-1,0 0 1,0 0 0,0 0-1,0 0 1,0 0-1,0 0 1,0 0 0,0 0-1,0 0 1,0 0 0,0 1-1,0-1 1,0 0-1,0 0 1,-1 0 0,1 0-1,0 0 1,0 0 0,0 0-1,0 0 1,0 0-1,0 0 1,0 0 0,0 0-1,0 0 1,0 0 0,0 0-1,0 0 1,0 0-1,0 0 1,0 0 0,0 0-1,0 0 1,0 0 0,-1 0-1,1 0 1,0 0 0,0 0-1,0 0 1,0 0-1,0 0 1,0 0 0,0 0-1,0 0 1,0 0 0,0-1-1,0 1 1,0 0-1,0 0 1,0 0 0,0 0-1,0 0 1,0 0 0,0 0-1,0 0 1,0 0-1,0 0 1,0 0 0,0 0-1,0 0 1,0 0 0,0 0-1,0 0 3,-6-9-44,-14-60 61,-2-15 140,-9-73-157,13-4 127,5-61-127,7-276 20,11-1-16,-3 431 0,-7-601 470,4 612-332,-2-33 125,-4-3-76,2 44 54,3 62-222,1 4-16,-8 174 19,17 357-50,10 101-92,-13-461 52,1 49-24,14 175-7,-11-236 91,-8-163 5,17 282 21,-16-268-22,1-1-1,-2 10 1,-1-35-2,0 0 1,0 0 0,0-1-1,0 1 1,0 0 0,0-1-1,0 1 1,-1 0 0,1 0-1,0-1 1,0 1 0,-1 0-1,1-1 1,-1 1-1,1 0 2,-4-1-4,-1-5 47,3 0-30,-1 1 0,1-1 0,0-1-1,0 1 1,0 0 0,0-4-13,-3-11 15,-5-14-3,3 0-1,0-1 1,0-26-12,-13-408 34,16 350-23,5-708 8,-3 55 212,1 736-206,0-2 48,-1 0 1,-2 0-1,-7-25-73,4 41 119,4 16-53,1 5-10,1 11 6,0-5-69,-8 36-9,4-20 13,1-1 1,1 6 2,-1 40-17,4 0 1,5 36 16,-3-51-7,6 456-106,-7-223 40,0-193 49,-3 542-248,-1-557 243,-3 161-38,13-107 53,3-21-1,6-20-1,-6-40 17,0 28-1,-8-61 14,0-12-1,0-7-1,-2-12 19,-2-17-23,-2-23-7,-8-111 15,-1-7 41,7-14-57,8-175 20,-1 296-17,27-525 20,-3 106-7,-16-249 169,-17 591 5,4 98-110,4 40-76,0 13-30,0 3 10,-6 82-39,5-2 34,2 40-176,0 46-525,0 29 341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30.649"/>
    </inkml:context>
    <inkml:brush xml:id="br0">
      <inkml:brushProperty name="width" value="0.1" units="cm"/>
      <inkml:brushProperty name="height" value="0.1" units="cm"/>
      <inkml:brushProperty name="color" value="#E71225"/>
    </inkml:brush>
  </inkml:definitions>
  <inkml:trace contextRef="#ctx0" brushRef="#br0">25 424 248,'71'-37'123,"-61"31"-64,-13 5 36,0 1-4,2 0 123,1-1 0,-1 1 0,1-1 0,0 1 0,-1-1 0,1 0-1,0 1 1,-1-1 0,1 0 0,0 1 0,0-1 0,0 0 0,0 1 0,0-1 0,-1 0 0,1 1 0,0-1-1,1 0-213,-1-19-303,0 12 801,0 4-451,1 3-1,-1 0 0,0 0-1,0 0 1,0 0-1,0 0 1,0 0 0,0 0-1,-1 0 1,1 1-1,0-1 1,0 0 0,-1 0-1,1 0 1,0 0-1,-1 0 1,1 1 0,-1-1-1,1 0-45,-2-3 9,2 3-8,0 1 1,0 0-1,0 0 1,0 0-1,0 0 1,0-1-1,0 1 0,0 0 1,0 0-1,0 0 1,0 0-1,0 0 0,0-1 1,0 1-1,0 0 1,-1 0-1,1 0 1,0 0-1,0 0 0,0-1 1,0 1-1,0 0 1,0 0-1,0 0 1,-1 0-1,1 0 0,0 0 1,0 0-1,0 0 1,0 0-1,0-1 1,-1 1-1,1 0 0,0 0 1,0 0-2,-1 3 39,3 45 67,3 12-106,-1-14 11,8 150 5,1 73-383,-11 0 0,-21 130 367,-4-99-169,16 2 177,7-268-5,0-6 1,1-1-1,1 0 1,2 0-1,1 1-3,-3-14 3,-1-9-3,0 0 1,0-1-1,1 1 1,-1-1 0,2 2-1,5 4-9,-3-8 6,-5-3 3,0 1 0,0 0 0,0 0 0,0 0 1,1 0-1,-1-1 0,0 1 0,0 0 0,0 0 0,0-1 1,0 1-1,0 0 0,1 0 0,-1-1 0,0 1 0,0 0 1,0 0-1,0-1 0,0 1 0,0 0 0,0 0 0,0-1 1,0 1-1,0 0 0,-1-7 24,1 1 0,-1 0 0,-1 0 0,1 0 1,-2-3-25,-4-20 164,2-16 500,1-20-664,1 5 182,-8-123-130,1 20-89,-5-53 119,6 105 465,5-81-547,15-58 477,0-16-153,-4 86-206,0 1-61,-5 130-51,-1 6 8,-3-28-14,-2 27 9,-2-35 25,8-17 283,-1 94-299,-1 1-1,0 0 1,-1 0-1,1 0 1,0-1 0,0 1-1,0 0 1,-1 0-1,1 0 1,-1 0 0,1 0-1,-1 0 1,1 0-1,-1 0 1,1 0 0,-1 0-1,0 0 1,0 0-1,0-1-17,-2-2 62,1 1-11,-2-3 18,3 7-30,2 5 9,3 30-45,-1-12-3,-1 0 0,-1 0 0,-2 8 0,3 54-24,5 23 24,1-6-14,0 219-31,-7-241 31,2 85-22,-2-151 33,2 345-152,-18 7-52,3-214 144,8 162 47,5-296 18,8 181 28,-9-176-22,1-115 203,-1 87-207,-2-154 143,0-319-50,3 402-92,19-374 49,-15 356-22,12-363 280,-18 235-168,1 195-131,-1 0 17,1-14-30,2 24 21,3-14-21,0 5 12,-3 3 20,0-23-32,-1-2 24,2 2 0,-4 32-15,0 9-6,1 0-1,0 0 1,0 0 0,0 0 0,0-1-3,1 4 2,-1-1 0,0 1-1,1 0 1,-1 0 0,1-1 0,-1 1-1,1 0 1,0 0 0,-1 0 0,1 0 0,0 0-1,0 0 1,0 0 0,0 0 0,0 0 0,0 0-1,1 0-1,0 0 15,0-1 0,0 1 0,0 0 0,1 0 0,-1 0 0,0 1 0,2-1-15,-3 0 21,0 1-1,1 0 1,-1 0 0,0 0-1,0-1 1,0 1-1,0 0 1,0 1 0,0-1-1,1 0 1,-1 0 0,0 0-1,0 1 1,0-1-1,0 1 1,1 0-21,-2-1 3,0 0 0,0 0 0,0 0 0,0 0 0,0 0 0,0 0-1,0 0 1,0 0 0,0 0 0,1 0 0,-1 0 0,0 0 0,0 0 0,0 0 0,0 0 0,0 0 0,0 0-1,0 0 1,0 0 0,0 0 0,0 0 0,0 1 0,0-1 0,0 0 0,0 0 0,0 0 0,0 0 0,0 0-1,0 0 1,0 0 0,0 0 0,0 0 0,0 0 0,0 0 0,0 0 0,0 0 0,0 1 0,0-1-1,0 0 1,0 0 0,0 0 0,0 0 0,0 0 0,0 0 0,0 0 0,0 0 0,0 0 0,0 0 0,0 0-1,0 0 1,0 0 0,-1 0 0,1 0 0,0 0 0,0 1 0,0-1 0,0 0 0,0 0 0,0 0 0,0 0-1,0 0-2,-1 0 9,1 0-1,-1 1 0,1-1 1,-1 1-1,1-1 0,0 1 1,-1-1-1,1 1 0,-1-1 1,1 1-1,0-1 0,0 1 1,-1 0-9,1 13 42,0-5-42,-1 1 1,-1 7-1,-1 10-2,-6 117-13,4-49 6,-10 157-14,3-102 15,-9 379-1,18-430 5,-1 124-15,4-87 3,-10 258 24,3-324 31,7-69-39,0 1 0,0-1 0,0 1 0,0-1 0,0 0 1,0 1-1,1-1 0,-1 1 0,0-1 0,1 1 0,0 0 0,-1-2 0,0 0 0,0 1 0,0-1 0,0 0 0,1 0 0,-1 0 0,0 1 0,0-1-1,0 0 1,0 0 0,0 0 0,0 1 0,0-1 0,0 0 0,0 0 0,0 0 0,0 1 0,0-1 0,0 0 0,0 0 0,0 0 0,0 1-1,0-1 1,0 0 0,0 0 0,0 0 0,-1 1 0,1-1 0,0 0 0,0 0 0,0 0 0,0 0 0,0 1 0,0-1 0,-1 0 0,1 0-1,0 0 1,0 0 0,0 0 0,0 1 0,-1-1 0,1 0 0,0 0 0,0 0 0,0 0 0,-1 0 0,1 0 0,0 0 0,0 0 0,0 0-1,-1 0 1,1 0 0,0 0 0,0 0 0,-1 0 0,1 0 4,-1 0-1,0 0 1,1-1 0,-1 1-1,0 0 1,0 0 0,1-1-1,-1 1 1,0 0 0,1-1-1,-1 1 1,1-1 0,-1 1-1,0-1 1,0 0-4,-2-3 11,1 0 0,-1 0 0,0 0 0,1-1 0,0 1 0,-2-5-11,3 6 3,-5-9 5,-1-3 3,0-1 1,1 0-1,1 0 1,1-1 0,-2-7-12,3 0 55,1-1 1,1-6-56,0 5 31,0-331 120,3 224-140,-2 43-2,2-99 14,5 74-5,1-47 10,-13-230 36,7 246-15,11-61-49,-11 181 6,8-60 7,-2 24-9,-8 57 1,0 1-1,1-1 1,0 1-1,0 0 1,0-1-1,0 1 1,1 0-1,2-4-4,-4 7 9,0 0 0,0 0 0,1 1 0,-1-1 0,0 0 0,0 0 0,0 0 0,0 0 0,0 0 0,0 0-1,0 0 1,0 0 0,-1 0-9,2 1 2,-1 0-1,0 0 0,0 0 1,0 0-1,0 0 0,0 0 1,0 1-1,0-1 0,0 0 0,0 0 1,0 0-1,0 0 0,0 0 1,0 0-1,0 1 0,0-1 1,0 0-1,0 0 0,0 0 1,0 0-1,0 0 0,0 0 0,0 1 1,0-1-1,0 0 0,0 0 1,0 0-1,0 0 0,0 0 1,0 0-1,0 1 0,0-1 1,0 0-1,0 0 0,0 0 1,0 0-1,0 0 0,0 0 0,-1 0 1,1 0-1,0 0 0,0 0 1,0 1-1,0-1 0,0 0 1,0 0-1,0 0 0,-1 0 1,1 0-2,-5 4 19,4-1-19,1 0 0,-1 0 0,0 0 0,1-1 0,-1 1 0,1 0 0,-3 17-10,-5 3 4,2 0 1,1 0-1,1 0 0,1 0 1,1 0-1,1 17 6,10 442-25,21 107-12,-22-428-7,5 76-114,2-59-95,-13-62 28,-1-79 142,2 92-264,-6-29-41,1-72 195,-1 15-271,4-32 78,0 1 0,3 10 386,-3-15-139,2 24-373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21.004"/>
    </inkml:context>
    <inkml:brush xml:id="br0">
      <inkml:brushProperty name="width" value="0.1" units="cm"/>
      <inkml:brushProperty name="height" value="0.1" units="cm"/>
      <inkml:brushProperty name="color" value="#006BBC"/>
    </inkml:brush>
  </inkml:definitions>
  <inkml:trace contextRef="#ctx0" brushRef="#br0">10 130 704,'0'-17'973,"-2"1"0,-1-7-973,-2-15 1354,5 37-1303,0 0 1,0 0-1,0-1 1,0 1 0,0 0-1,1 0 1,-1-1 0,0 1-1,0 0 1,1 0 0,-1 0-1,1 0 1,-1 0 0,1 0-1,0-1 1,-1 1 0,1 0-1,0 0-51,2-3 120,-2-2 83,-1 3-86,0 5 323,6 32-413,-3-7-27,-1 0 1,-1 0-1,-1 0 0,-1 2 0,-3 74-10,3-36 3,-6 304-51,22 0 5,-3-263 95,19 69-42,-23-135 92,1 26-92,-7-58 34,-1-8 29,0-6 25,-1-1-84,0 0 0,1 1-1,0-1 1,0 0 0,0-1-4,4-14 16,-3 11-11,5-27 95,1-20-100,-7 41 51,-1 0 0,0 0 0,-1 0 0,-1-3-51,-12-60 301,0 6 76,-1-53 995,4-43-1372,11 110 173,2 0 1,5-20-174,22-116 118,-4 24 34,-20 132-104,4-40 231,-2-4-279,-7 73 15,1 3-3,-1 5 11,-1 3 22,-28 129-101,19-85 40,-29 130-23,28-114 24,-2 50 15,10-37 0,3 1-1,5 16 1,23 150 0,-2-32 52,-26-209-48,0-1-1,0 1 1,0-1-1,0 1 1,0-1-1,0 1 1,1-1 0,-1 1-1,0-1 1,0 1-1,0-1 1,0 1-1,1-1 1,-1 1 0,0-1-1,0 0 1,1 1-1,-1-1 1,1 1-4,-1-1 5,0 0 0,0 0 0,0 0 1,0-1-1,0 1 0,0 0 0,0 0 1,0 0-1,0 0 0,0 0 0,0 0 1,0 0-1,0 0 0,0-1 0,0 1 0,0 0 1,0 0-1,0 0 0,0 0 0,0 0 1,0 0-1,0 0 0,0-1 0,0 1 1,0 0-1,0 0 0,0 0 0,0 0 0,0 0 1,0 0-1,0 0 0,0-1 0,0 1 1,0 0-1,0 0 0,0 0 0,0 0 1,-1 0-1,1 0 0,0 0 0,0 0 0,0 0 1,0 0-1,0 0 0,0 0 0,0 0 1,0 0-1,-1 0 0,1 0-5,-2-7 88,-9-69 57,2 6-37,-4-20 85,4-12-193,7 47 48,2 1 1,5-33-49,27-150 49,-17 131-41,3-1 8,1-15 16,-18 115-27,1-3 3,-1 0 0,-1 0-1,0 0 1,0-3-8,0 6-16,1 9-105,2 19-76,2 35-56,4 61-455,-4-10 327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34.963"/>
    </inkml:context>
    <inkml:brush xml:id="br0">
      <inkml:brushProperty name="width" value="0.1" units="cm"/>
      <inkml:brushProperty name="height" value="0.1" units="cm"/>
      <inkml:brushProperty name="color" value="#E71225"/>
    </inkml:brush>
  </inkml:definitions>
  <inkml:trace contextRef="#ctx0" brushRef="#br0">0 69 776,'4'-11'441,"-1"2"-16,1 0-1,0 0 1,1-2-425,-4 10 14,0-1-1,0 1 0,0 0 1,0-1-1,0 1 0,0 0 1,1 0-1,-1 0 0,0-1 1,1 1-1,-1 1 0,1-1 1,-1 0-1,1 0 1,-1 1-1,1-1 0,0 0 1,-1 1-14,1 0 0,-1 0 1,0 0 0,0 0-1,0 0 1,0 0 0,0 0-1,0 0 1,1 0 0,-1 0-1,0 1 1,0-1 0,0 0-1,0 1 1,0-1 0,0 1-1,0-1 1,0 1 0,0 0-1,0-1 1,-1 1 0,1 0 0,0 0-1,0-1 1,0 1 0,-1 0-1,1 0 1,0 1-1,1 3 15,1 0 0,-1 1-1,0-1 1,-1 0 0,1 1 0,-1 0 0,0-1-1,-1 1 1,1 1-15,0 1 14,6 79 204,-4 53-218,-3-80 28,2 72 18,-5 34-21,-5 23-17,-19 267-42,-28 584-95,51-884 147,3-101-5,0 42 106,9 73-119,-5-143 50,7 25-50,-8-40 8,2 0 0,0 0 0,0-1-1,1 1 1,1-1-8,-5-9 3,0 0 1,0 0-1,0-1 1,0 1-1,1-1 0,-1 1 1,0-1-1,1 1 0,0-1 1,-1 0-1,1 1 1,0-1-1,-1 0 0,2 0-3,0 1 10,-3-2 5,1 0-1,-1 1 0,1-1 1,0 0-1,-1 1 1,1-1-1,0 0 0,-1 0 1,1 0-1,0 0 0,-1 1 1,1-1-1,0 0 0,-1 0 1,1 0-1,0 0 1,-1-1-1,1 1 0,0 0 1,-1 0-1,1 0 0,0 0 1,-1-1-1,1 1 0,-1 0 1,1-1-1,0 1 1,-1 0-1,1-1 0,-1 1 1,1-1-1,-1 1 0,1-1 1,-1 1-1,1-1 0,-1 1 1,0-1-1,1 0 1,-1 1-1,0-1-14,2-3 90,-1 1 0,1 0 0,-1-1 0,0 1 0,0-1 0,-1 1 0,1-3-90,15-175 1314,-8-10-1314,-6-182 214,0 12 263,5 96-382,5-283 10,-15 312 74,6-245 947,5 388-950,4 0 0,4 0-176,-14 76 129,1 1 579,-5 19-691,1 0 0,0 1 0,0-1-1,0 0 1,1 1 0,-1-1 0,1 3-17,-13 149-31,6 117-20,6-196 35,-1 84-25,-2 730-120,22-417 159,-2-88-15,-15-380 17,6 142-89,-2-125 82,-9-40 42,-3-45 10,-5-54 70,6 40-4,-11-216 246,18-494-117,18 390-219,-8 197-9,-4 83-4,5-140 41,-13 213 65,-1 0-1,-4-13-113,4 43 90,1 10-18,0 4-13,-3 2 28,4-2-86,0 0-1,0 0 0,0 0 0,0 0 1,-1 0-1,1 0 0,0 0 1,0 0-1,0 0 0,0 0 1,0 0-1,-1 0 0,1 1 1,0-1-1,0 0 0,0 0 1,0 0-1,0 0 0,0 0 1,0 1-1,0-1 0,-1 0 0,1 0 1,0 0-1,0 0 0,0 1 1,0-1-1,0 0 0,-2 9-1,2-7 1,-10 57 0,3 10 0,6-62 0,-7 131-4,6-88-1,-2 22-3,-21 589-64,14-290 47,-1 158 13,16-343 23,-1-152-16,1-1 0,2 0 0,1 0 1,7 17 4,-12-43-16,-2-7 16,0 0 0,0 0 0,0 0 0,0 0 0,0 0 0,0 0 0,0 0 0,0 0 0,0 0 0,0 0 0,1 0 1,-1 0-1,0 0 0,0 0 0,0 0 0,0 0 0,0 0 0,0 0 0,0 0 0,0 0 0,0 0 0,0 0 0,0 0 0,0 0 1,0 0-1,0 0 0,0 0 0,0 0 0,0 0 0,0 0 0,0 0 0,0 0 0,0 0 0,0 0 0,0 0 0,0 0 1,0 0-1,0 0 0,0 0 0,0 0 0,-2-12 36,1 2-11,-15-83 41,-2-25-6,1-54 33,7-9-93,6-173 18,26-230 19,-6 286 14,-3 116-20,-6 107-45,-7 60-2,0 13 13,-1 1 0,1-1 0,0 0 0,1 1 0,-1-1 0,0 1 0,0-1 0,1 0 3,-3 13-16,0-1 0,1 1 0,0 0 0,1 8 16,4 154-28,-1-106 16,0 44-5,-1 30-4,-2 28 3,0-95 12,-6 460-29,-3-339 16,-12 129-198,17-277 68,-1 23-1142,3 2 1291,3-53-523,2 13 523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2.293"/>
    </inkml:context>
    <inkml:brush xml:id="br0">
      <inkml:brushProperty name="width" value="0.1" units="cm"/>
      <inkml:brushProperty name="height" value="0.1" units="cm"/>
      <inkml:brushProperty name="color" value="#66CC00"/>
    </inkml:brush>
  </inkml:definitions>
  <inkml:trace contextRef="#ctx0" brushRef="#br0">76 117 56,'37'-94'40,"-30"75"-11,-7 17-18,-1 2-2,0 1-3,-3-4 233,4 3-71,1 8-67,-1 10 8,1 1 0,2 3-109,-2-8 12,0-1 0,0 1 0,-1 0 1,-1 6-13,-6 72 11,-7 78-20,9-118 5,-25 336 0,27-238 2,-2 66-25,-38 413-160,43-626 187,-9 105 40,5 57-40,4-147 13,2 1 0,0-1 0,1-1 0,1 1 0,2 3-13,-3-11 0,1 0-1,0-1 1,0 0-1,1 1 0,0-1 1,1-1-1,0 1 1,0-1-1,4 3 1,3 2-127,-2-6 58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4.610"/>
    </inkml:context>
    <inkml:brush xml:id="br0">
      <inkml:brushProperty name="width" value="0.1" units="cm"/>
      <inkml:brushProperty name="height" value="0.1" units="cm"/>
      <inkml:brushProperty name="color" value="#66CC00"/>
    </inkml:brush>
  </inkml:definitions>
  <inkml:trace contextRef="#ctx0" brushRef="#br0">128 1981 688,'-8'-97'1111,"4"0"-1,5-2-1110,-1-8 256,-7-95 281,-1-44 87,20-63-121,0-51 565,-12 311-877,0-13 331,-3 0 0,-7-43-522,7 88 134,-1 1 1,-1-1-1,-4-9-134,-23-47 259,31 71-254,0 0 3,0 1-1,1 0 0,-1-1 0,1 1 1,0 0-1,-1-1 0,1 1 0,0 0 0,0-2-7,0 3 14,0 0-21,0 0-13,0 0 3,0 2 2,0 38-15,3 2 30,0-12-6,-3 0 1,0 10 5,-14 420-32,21 26 32,26 22 0,-17-367 0,6-1 0,25 78 0,-13-103-3,-17-55-4,13 42-14,-10-44 12,-16-42 6,-3-10 2,1 0-1,0 1 1,1 1 1,-1-4 0,0 0-1,1-1 1,-1 1 0,3 2 0,-3-3 1,1 0 0,-1 1 0,0-1 0,0 1 0,0-1 0,0 1 0,0 0 0,0 2-1,0 7 8,-2-13-8,0 0 0,0 0 0,0 0 1,0 0-1,0 0 0,0 1 0,0-1 1,0 0-1,0 0 0,0 0 0,0 0 1,0 0-1,0 0 0,0 0 1,0 1-1,0-1 0,0 0 0,0 0 1,0 0-1,0 0 0,0 0 0,0 0 1,-1 0-1,1 0 0,0 1 0,0-1 1,0 0-1,0 0 0,0 0 0,0 0 1,0 0-1,0 0 0,0 0 0,0 0 1,-1 0-1,1 0 0,0 0 0,0 0 1,0 0-1,0 0 0,0 0 0,0 1 1,0-1-1,0 0 0,-1 0 0,1 0 1,0 0-1,0 0 0,0 0 0,0-1 1,0 1-1,0 0 0,0 0 1,-1 0-1,1 0 0,0 0 0,0 0 0,-1 0 0,1 0 0,0-1 0,0 1 0,-1 0 1,1 0-1,0-1 0,0 1 0,0 0 0,-1 0 0,1-1 0,0 1 1,0 0-1,0 0 0,0-1 0,0 1 0,0 0 0,0-1 0,-1 1 1,1 0-1,0-1 0,0 1 0,0 0 0,-2-106 56,1 96-48,0 1 0,0 0 0,-1 0 0,-1 0 0,1 1 0,-1-1 1,-1-1-9,-3-8 18,-4-16 60,1-1-78,-3-16 51,13 51-50,-23-76 114,2-10-115,1-7 30,-20-119-7,17 27-36,5-39 13,0-290 31,19 2 201,6 389-16,7-12-216,-9 91 49,-3 131-62,0-41 9,3 104-12,-4-120 13,10 385-11,-28 50 0,-9 125 22,25-497 7,5 21-15,-2-87 2,2 0 0,0 0-1,2-1 1,0 1 0,2-1 0,1-1 0,1 1 0,12 19-2,-11-29 6,-9-15 14,-3-1 23,0-1-37,1 0 1,-1 0-1,0 1 1,1-1-1,-1 0 1,1 0 0,0 0-1,-1 0 1,1 0-1,-1 0 1,1 0-1,0 0 1,0 0-1,0 0 1,0 0-1,0 0 1,0 0-1,0 0-6,-1-7 16,-13-122 46,5 41-13,2-70-49,15-100 89,-4 167-23,26-370 205,0 6-242,-12 106-27,-13 268 12,0-66 52,-2 80 34,-4 62-85,1 6-14,0-1 1,0 1-1,0-1 0,0 0 0,-1 1 1,1-1-1,0 1 0,0-1 0,0 1 0,0-1 1,0 1-1,1-1 0,-1 1 0,0-1 1,0 1-1,0-1 0,0 0 0,1 1 1,-1-1-1,0 1 0,0 0 0,1-1 0,-1 1 1,0-1-1,1 1 0,-1-1 0,1 1-1,0 0-2,-2 1-5,1 2 0,-1 0 1,1 0-1,0 0 1,0 0-1,0 0 1,0 1 6,1 10-10,0 132-18,-2-25-6,-9 54 34,-21 124-6,9-105 8,14-115-1,-27 275 3,12 1-2,18-182-2,0-22 0,5 40 5,1-151-2,0 10 14,2 1 1,3-1-1,7 22-17,-11-55 100,-3-29-93,1 1 1,1-1-1,-1 0 0,2-4-7,1-16-4,1-49 62,-6-41-58,-2-344 133,6 209-126,-19-471 18,-2 225 75,18 469-72,-1 1 124,0 0 0,-5-14-152,6 42 46,1 5-32,-1 6-28,1-5-14,0 5 4,3 99-6,1-13 17,-15 299-15,5-270 25,-1 41 2,-3 442 1,15-405 0,10 0 1,9 9-1,-14-142 3,5 30 33,-1 43-36,-14-132 16,0-1 0,0 1 1,0 0-1,-1 0 0,0-1 0,-2 7-16,3-13 1,0 0 0,0 0 0,0 0 0,0 0 0,0 0 0,0 0 0,0 0 0,0 0 0,0 1 0,0-1 0,0 0 0,0 0 0,0 0-1,0 0 1,0 0 0,0 0 0,0 0 0,0 0 0,0 0 0,0 0 0,-1 0 0,1 0 0,0 0 0,0 0 0,0 0 0,0 0 0,0 0 0,0 0 0,0 0 0,0 0 0,0 0-1,0 0 1,0 0 0,0 0 0,0 0 0,0 0 0,-1 0 0,1 0 0,0 0 0,0 0 0,0 0 0,0 0 0,0 0 0,0 0 0,0 0 0,0 0 0,0 0 0,0 0-1,-4-4 15,-2-7-14,-1-13-24,5 16 11,-1 0 1,2 0-1,-2-6 12,0-9-4,0 4 7,-1-12-3,3-47 62,9-76-62,-3 85 11,0-6-8,12-272 13,-16-219 9,-2 196-17,3 65-14,5 109 11,-2 92 32,-4 89-27,0-5 54,-2-16-64,1 31 10,0 0 1,-1-1-1,0 1 1,-1 0-1,1 0 1,-1 0-1,0 0 1,-2-3-11,4 7 0,-1 0 0,1 0 1,-1 0-1,1 0 1,-1 1-1,1-1 0,-1 0 1,0 1-1,1-1 0,-1 0 1,0 1-1,0-1 1,1 1-1,-1-1 0,-1 0 0,2 1-1,0 0-1,-1 0 0,1 0 0,-1 0 0,1 0 0,-1 0 1,1 0-1,0 0 0,-1 0 0,1 0 0,-1 0 0,1 0 0,-1 1 1,1-1-1,0 0 0,-1 0 0,1 0 0,-1 0 0,1 1 1,0-1-1,-1 0 0,1 1 2,-2 1-13,0 0 0,0 1 0,0-1 0,0 1 0,1-1 1,-1 1-1,1 1 13,0-4-1,-4 12-15,1-1 0,0 1 0,0-1 0,1 1 0,-1 5 16,-1 21-18,0 4 18,4-30-3,-23 389-25,12-170 24,-2-25-5,-5 218-25,20 1 5,5-276-7,-2-57-44,1-16-928,-5 48 1008,-6-67-347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8.588"/>
    </inkml:context>
    <inkml:brush xml:id="br0">
      <inkml:brushProperty name="width" value="0.1" units="cm"/>
      <inkml:brushProperty name="height" value="0.1" units="cm"/>
      <inkml:brushProperty name="color" value="#66CC00"/>
    </inkml:brush>
  </inkml:definitions>
  <inkml:trace contextRef="#ctx0" brushRef="#br0">23 312 336,'7'-68'2061,"9"-34"-2061,-16 99 146,0 1 0,1-1 1,0 0-1,-1 0 1,1 1-1,0-1 1,1 0-1,-1 1 1,0-1-1,1 1 1,-1 0-1,1-1 1,0 1-147,-2 2 7,0 0 0,0 0-1,0 0 1,-1 0 0,1 0 0,0 1 0,0-1 0,0 0 0,0 0-1,0 0 1,0 0 0,-1 0 0,1 0 0,0 0 0,0 0-1,0 0 1,0 0 0,0 0 0,0 0 0,-1 0 0,1 0 0,0 0-1,0 0 1,0 0 0,0 0 0,0 0 0,0 0 0,-1 0-1,1 0 1,0-1 0,0 1 0,0 0 0,0 0 0,0 0 0,0 0-1,0 0 1,-1 0 0,1 0 0,0 0 0,0 0 0,0-1 0,0 1-1,0 0 1,0 0 0,0 0 0,0 0 0,0 0 0,0 0-1,0-1 1,0 1 0,0 0 0,0 0-7,-3 13-1,0 1 1,0 12 0,3-24 0,-18 209-23,-10 516-34,29 73 49,18-552 9,-15-220-30,6 19 29,-9-41-18,-1-5 10,0 0 0,0-1 0,0 1 0,0 0 0,0 0 0,0 0 0,1 0 0,-1-1 0,0 1 0,0 0 0,1 0 0,-1-1 0,1 1 0,-1 0 0,1 0 0,-1-1 0,1 1 0,-1-1 0,1 1 0,0 0 0,-1-1 0,1 1 0,0-1 8,-1 1-5,1-1 0,-1 0 0,0 0 0,0 0 0,0 0 0,0 0 0,0 0 0,1 0-1,-1 0 1,0 0 0,0 0 0,0 0 0,0 0 0,0 0 0,1 0 0,-1 0 0,0 0 0,0 0 0,0 0-1,0 0 1,0 0 0,1 0 0,-1 0 0,0 0 0,0-1 0,0 1 0,0 0 0,0 0 0,0 0 0,0 0-1,1 0 1,-1 0 0,0 0 0,0 0 0,0-1 0,0 1 0,0 0 0,0 0 0,0 0 0,0 0 0,0 0-1,0 0 1,0-1 0,0 1 0,0 0 0,0 0 5,1-10-82,-1 5 28,-3-249-176,-1 103 185,4-179-511,-8-288 1479,0 377-207,12 0 0,13-42-716,-14 243 1145,-2-6-1145,2 72 339,-1-10-320,18 237-37,-14-144 4,7 177-1,-9-155 12,11 732 20,-14-821-16,3 329 45,-6-342-33,-1-17 12,3-12-24,0 1 1,0-1-1,1 0 1,-1 0-1,0 0 1,0 0-1,-1 0 1,1 0-1,0 1 0,0-1 1,0 0-1,0 0 1,0 0-1,0 0 1,0 0-1,0 0 1,0 1-1,0-1 1,0 0-1,0 0 1,0 0-1,0 0 1,0 0-1,-1 0 0,1 0 1,0 0-1,0 0 1,0 1-1,0-1 1,0 0-1,0 0 1,0 0-1,-1 0 1,1 0-1,0 0 1,0 0-1,0 0 1,0 0-1,0 0 1,0 0-2,-1-1 3,0 1 0,1-1 0,-1 1 0,1-1 0,-1 1 0,1-1 0,0 0 1,-1 1-1,1-1 0,0 0 0,-1 1 0,1-1 0,0 0 0,0 0 1,-1 1-1,1-1 0,0 0 0,0 0 0,0 0-3,-1-5 10,-9-61-25,2 0 0,3-16 15,0 16 2,-15-410-48,20-4-25,1-40 513,0 483-271,-2 1 0,-1-1-1,-7-30-170,6 60 95,3 8-93,0-1 0,-1 1-1,1 0 1,0 0 0,0 0 0,-1 0-1,1-1 1,0 1 0,-1 0 0,1 0-1,0 0 1,-1 0 0,1 0 0,0 0-1,-1 0 1,1 0 0,-1 0 0,1 0-1,0 0-1,-1 0 1,1 1-1,0-1 1,-1 0-1,1 1 0,0-1 1,-1 1-1,1-1 0,0 1 1,0-1-1,0 1 0,0-1 1,-1 1-1,1-1 1,0 1-1,0-1 0,0 1 1,0-1-1,0 1 0,0-1 1,0 1-1,0 0 0,0 1 2,-4 72 6,3-46-8,0 114 0,11 59 0,-6-120 0,21 775-2,-37-296 11,11-515 0,0 40 109,7 61-118,-13-209 127,-14-167 532,7-101-659,19-235-75,-2 401 95,-2 79-9,12-393-38,0 296 203,23-107-176,-35 283 46,2-10 173,-2 13-121,-1 6-57,0 0-47,0 5-16,3 92 1,-1-46 16,-7 320-21,3-311 22,-29 400-5,4-89 10,17-47 8,21-1-3,21-27 10,-29-275 0,-1-15 0,0-7-21,-2 0-2,-1-8-158,0 1 1,0-1-1,-3-5 165,3 7-117,-23-83-1801,15 49 1498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31.855"/>
    </inkml:context>
    <inkml:brush xml:id="br0">
      <inkml:brushProperty name="width" value="0.1" units="cm"/>
      <inkml:brushProperty name="height" value="0.1" units="cm"/>
      <inkml:brushProperty name="color" value="#66CC00"/>
    </inkml:brush>
  </inkml:definitions>
  <inkml:trace contextRef="#ctx0" brushRef="#br0">50 288 1080,'-4'-18'429,"0"0"0,1 0 0,1 0 0,1 0 0,0-13-429,1 18 314,0 1 0,-1-1 1,-1-2-315,1 11 67,1 0 1,0 0 0,0 0 0,0 0 0,1 0 0,-1 0-1,1 0 1,0-2-68,-1 5 12,0 0 0,0 1 0,1-1 0,-1 1-1,0-1 1,0 0 0,0 1 0,1-1 0,-1 1-1,0-1 1,1 0 0,-1 1 0,0-1 0,1 1-1,-1-1 1,1 1 0,-1-1 0,1 1 0,-1 0-1,1-1 1,-1 1 0,1 0 0,-1-1 0,2 1-12,2-3 76,-3 3-71,-1 0-1,0 0 0,0 0 0,0 0 0,1 0 0,-1-1 0,0 1 0,0 0 1,0 0-1,0 0 0,1 0 0,-1 0 0,0-1 0,0 1 0,0 0 0,0 0 1,0 0-1,0-1 0,0 1 0,0 0 0,0 0 0,1 0 0,-1-1 0,0 1 1,0 0-1,0 0-4,-4-2 86,4 2-83,-1 0 1,1 0-1,0 0 0,-1 0 0,1 0 0,0 0 0,-1 0 1,1 0-1,0 0 0,-1 0 0,1 0 0,0 0 0,-1 0 1,1 0-1,0 0 0,-1 1 0,1-1 0,0 0 0,-1 0 1,1 0-1,0 1 0,0-1 0,-1 0 0,1 0 0,0 1 1,0-1-1,0 0 0,-1 1 0,1-1 0,0 0 0,0 1-3,0 0 8,0 1 0,0 0 0,0 0-1,0 0 1,0 0 0,1-1 0,-1 1-1,1 1-7,0-1 17,-1 0-1,1 1 0,-1-1 0,0 0 0,1 1 0,-1-1 0,0 0 0,0 1 0,-1-1 0,1 0 0,-1 2-16,-1 5 38,-1 0-1,1 0 1,1 1-1,0-1 1,0 0 0,1 8-38,0 1 6,1 1 1,2 5-7,2 4 1,3 27-2,-6-10-7,-2 14 8,-1-57 0,1 129-15,1-36 5,-1 142-14,-1-217 21,-1 353-106,37 162-644,-23-400 465,-9-37 124,1 14 51,-3-90 105,10 137 15,-10-153-14,-1 0 1,0 0 0,-1 0 0,1 0 0,-2 5 6,0-5-30,1-10 4,-4-6 1,1 2 38,-1 1 1,0 0 0,-3-3-14,2 2 57,0 0-1,0-1 0,-1-2-56,6 8 20,-1 0 0,1-1 0,-1 1-1,1 0 1,0-1 0,0 1 0,1-1-1,-1 1 1,1-1 0,0-1-20,0-5 54,1 0 0,0-1 0,1-1-54,-1 8 8,0-15-7,0 1 0,-1 0 0,-1 0-1,-3-18 0,1 5-11,-8-140-13,3 31 95,6 121-53,-7-159 316,10 65-44,-2-141 339,-9 6-121,6 145 24,5-34-532,1 106 78,3-73 535,-8-83-613,2 177 17,-5-96 150,6 86-116,1-1 1,1 1 0,4-19-52,1 8 59,-4 24-44,-1 0 1,-1 0 0,1 0 0,-1 0 0,-1 0 0,1-1-1,-1 1 1,0 0 0,-1 0-16,1 5 3,-1 1 0,1 0 1,0-1-1,-1 1 0,0 0 0,1 0 0,-1 0 0,1 0 1,-1-1-1,0 1 0,0 0 0,0 0 0,0 0 0,0 1 1,0-1-1,0 0-3,-4-5 22,7 11-24,-1-1-1,0 1 0,0 0 0,0-1 0,0 5 3,2 16-12,-1-1 0,-1 24 12,-2-6-5,-1 94-8,4-62 5,1 124-16,-10 350-56,0 134 35,9-529 42,-2-114 2,5 152-15,-2-146 6,8 99-112,-10-116 55,-1-18 13,0-10 49,0 0 1,0 0-1,0 1 0,0-1 1,0 0-1,0 0 1,0 0-1,0 1 0,0-1 1,0 0-1,0 0 1,0 0-1,1 1 1,-1-1-1,0 0 0,0 0 1,0 0-1,0 0 1,0 1-1,0-1 0,0 0 1,1 0-1,-1 0 1,0 0-1,0 1 1,0-1-1,0 0 5,0 0-8,1-1 0,-1 1 1,0 0-1,0 0 0,0 0 0,0 0 1,0-1-1,0 1 0,0 0 0,0 0 1,0 0-1,0 0 0,0-1 0,0 1 1,0 0-1,0 0 0,0 0 0,0-1 1,0 1-1,0 0 0,0 0 0,0 0 0,0 0 1,0-1-1,0 1 0,0 0 0,0 0 1,0 0-1,-1 0 0,1-1 0,0 1 1,0 0 7,-1-3-2,0 0 0,0-1 0,0 1 0,0-1 0,1 1 0,-1-3 2,-2-19 2,-5-19 18,2-1-1,2-13-19,3 41 7,-2-40 39,4-39-46,10-266 27,-15 212-22,7-102 1,-2 173-4,8-160 11,0 15 100,11-157 316,-6 274-299,-4 37-36,-6 38-34,-2 15-5,0-1 0,-1 0 0,0 0 0,-2 0 0,0-4-55,-1 14 37,2 6-22,-1 0 1,1-1-1,0 1 0,0 0 1,-1 0-1,1 0 0,1 0 0,-1 0 1,0 0-1,0-1 0,1-1-15,0 4 2,-1 0 0,0 0-1,0 0 1,0 0 0,0 0-1,0 0 1,0 0 0,0 0-1,0 0 1,0 0 0,0 0-1,1 0 1,-1 0-1,0 0 1,0 0 0,0 0-1,0 0 1,0-1 0,0 1-1,0 0 1,0 0 0,1 1-1,-1-1 1,0 0 0,0 0-1,0 0 1,0 0 0,0 0-1,0 0 1,0 0 0,0 0-1,1 0 1,-1 0 0,0 0-1,0 0 1,0 0 0,0 0-1,0 0 1,0 0 0,0 0-1,0 0 1,0 1 0,0-1-1,0 0 1,1 0 0,-1 0-1,0 0 1,0 0 0,0 0-1,0 0 1,0 0-1,0 1 1,0-1 0,0 0-1,0 0 1,0 0 0,0 0-1,0 0 1,0 0 0,0 0-2,0 0 1,0 1 1,0-1 0,0 0-1,0 0 1,0 0 0,0 0-1,0 1 1,0-1 0,0 0-1,0 0 1,0 0 0,0 0-1,0 0 1,0 1 0,0-1-1,0 0 1,0 0 0,0 0-1,0 0 1,0 1-1,0-1 1,0 0 0,0 0-1,0 0 1,0 0 0,0 0-1,0 1 1,0-1 0,0 0-1,0 0 1,-1 0 0,1 0-1,0 0 1,0 0 0,0 1-1,0-1 1,0 0 0,0 0-1,-1 0-1,-1 2 6,-1 15-5,-1 17-1,1 0 0,2 3 0,0 8 0,-2 16-1,2 0 1,4 14 0,9 51-7,-7-73 3,21 250-17,-14 3-10,-14-83-16,-16 85 47,4-168 2,7-29 10,1-24-3,5-66-7,0-2 3,0-1-1,-1 1 1,-5 16-5,2-16 4,2-12-1,1 1-1,0 0 1,1 0-3,1-7-1,0-1-1,0 1 1,0 0 0,0 0-1,0 0 1,0 0 0,0 0-1,0 0 1,0-1 0,0 1-1,1 0 1,-1 0 0,0 0-1,1-1 1,-1 1 0,1 0-1,-1 0 1,1-1 0,-1 1-1,1 0 1,-1-1 0,1 1-1,0-1 1,-1 1 0,1-1-1,0 1 2,-1-1-2,1 0 0,-1 0 0,0 1 0,1-1 0,-1 0 0,1 0 0,-1 0 0,1 0 0,-1 0 0,1 0 0,-1 0 0,0 0 0,1 0-1,-1 0 1,1 0 0,-1 0 0,1-1 0,-1 1 0,0 0 0,1 0 0,-1 0 0,1-1 0,-1 1 0,0 0 0,1 0 0,-1-1 0,0 1 0,1 0 0,-1-1 0,0 1-1,0 0 1,1-1 0,-1 1 0,0 0 0,0-1 0,1 1 0,-1-1 0,0 1 0,0 0 0,0-1 0,0 1 0,0-1 0,0 1 0,0-1 0,0 1 0,0-1 2,3-15-2,-1-1 0,-1 0-1,-1 0 1,0 0 0,-3-12 2,2 6 9,-10-121 41,-3-65-40,10-25-40,-4-78 22,0 186 38,-5-99 68,11 126 20,6-29-118,5 4 56,6-111 126,-9 105 39,-5 107-156,3-64 258,-3 82-294,-1 1 0,0-1 0,0 0 0,-1 1 1,0-1-30,1 3 10,0 0 0,-1 1 0,1-1 0,-1 1 0,0-1 0,1 1 0,-1-1 1,0 1-1,0-1 0,0 1 0,0 0 0,0 0 0,0-1 0,0 1 1,-2-1-11,3 2 0,0 0 0,0 0 0,0 0 0,0 0 0,0 0 1,0 0-1,0 0 0,0 0 0,0 0 0,0 0 0,0 0 1,-1 0-1,1 0 0,0 0 0,0 0 0,0 0 1,0 0-1,0 0 0,0 0 0,0 0 0,0 0 0,0 0 1,0 0-1,-1 0 0,1 0 0,0 0 0,0 0 0,0 0 1,0 0-1,0 0 0,0 0 0,0 0 0,0 0 0,0 0 1,0 0-1,0 0 0,0 0 0,-1 0 0,1 0 1,0 1-1,0-1 0,0 0 0,0 0 0,0 0 0,0 0 1,0 0-1,-1 1-2,1 1 0,-1-1 1,0 1-1,1-1 1,-1 1-1,1 0 0,0-1 1,-1 1-1,1-1 1,0 1-1,0 0 0,0-1 1,0 1-1,0 0 1,0-1-1,1 1 0,-1-1 1,1 2 1,0 10-10,2 107-43,-2-90 46,3 49-20,-3 13 27,-7 40-16,5 28 0,1 23 0,-18 435-37,8-432 50,14 158 19,1-204-38,-1-42-624,-3-84-473,-1-14 1094,-1 0 0,1 1 1,0-1-1,0 0 0,0 0 0,0 0 0,-1 0 1,1 0-1,0 1 0,0-1 0,0 0 0,-1 0 0,1 0 1,0 0-1,0 0 0,0 0 0,-1 0 0,1 0 0,0 0 1,0 0-1,-1 0 0,1 0 0,0 0 0,0 0 0,-1 0 1,1 0 24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35.279"/>
    </inkml:context>
    <inkml:brush xml:id="br0">
      <inkml:brushProperty name="width" value="0.1" units="cm"/>
      <inkml:brushProperty name="height" value="0.1" units="cm"/>
      <inkml:brushProperty name="color" value="#66CC00"/>
    </inkml:brush>
  </inkml:definitions>
  <inkml:trace contextRef="#ctx0" brushRef="#br0">60 421 1192,'15'-63'1153,"-3"-1"-1,0-19-1152,6-38 1201,-16 110-1016,-1-1-1,0-7-184,0 6 249,0 1 0,1-2-249,0 6 390,0 13-54,-2-4-326,0-1-1,0 0 1,0 0 0,0 0 0,0 0 0,0 0 0,0 0 0,0 0 0,0 0 0,0 0 0,0 0 0,0 0-1,0 0 1,0 0 0,0 0 0,0 0 0,0 0 0,0 0 0,0 1 0,0-1 0,0 0 0,0 0 0,0 0-1,0 0 1,0 0 0,0 0 0,0 0 0,0 0 0,0 0 0,0 0 0,0 0 0,0 0 0,0 0-1,-1 0 1,1 0 0,0 0 0,0 0 0,0 0 0,0 0 0,0 0 0,0 0 0,0 0 0,0 0 0,0 0-1,0 0 1,0 0 0,0 0 0,0 0-10,-3 2 274,1 2-239,1 0 0,0 1 0,0-1 0,1 0 0,-1 1 0,1 1-35,-1 12 34,-10 245 58,7-127-93,0 29-14,28 825-318,-13-823 157,-9 93-138,-8-168 262,-5 11 52,5-55 28,2-19 27,-5 22-55,5-38 8,0 1 0,0-1 0,-1 0 0,-5 9-8,3-11-7,7-11 7,-1 0-1,0 1 1,1-1 0,-1 1-1,1-1 1,-1 0-1,1 0 1,-1 1 0,0-1-1,1 0 1,-1 0-1,1 0 1,-2 0 0,1 2 94,-2-1 282,1-10-59,3-16 32,2-13-349,-3 35 5,14-228 368,-15 147-309,2-79 30,6-2-94,9-212 226,-18-1 458,7 136-87,-1 126-323,1-150 313,-3 226-406,4-18-181,-4 25 42,-1 20-23,0 1-1,0-1 0,3-7-18,-4 19 2,0 1-1,0-1 1,0 1-1,0 0 0,0-1 1,0 1-1,1 0 1,-1-1-1,0 1 0,0 0 1,0-1-1,1 1 1,-1 0-1,0-1 0,0 1 1,1 0-1,-1-1 1,0 1-1,1 0 0,-1 0 1,0 0-2,1 0 0,-1 0 0,0 0 0,0 0 0,0 1 0,1-1 0,-1 0 0,0 0 0,0 1 0,0-1 0,1 0 0,-1 0 0,0 1 0,0-1 0,0 0 0,0 1 0,0-1 1,0 0-1,0 0 0,0 1 0,0-1 0,0 0 0,0 1 0,0-1 0,0 0 0,0 1 0,0-1 0,0 0 0,0 1 0,0-1 0,0 36-16,1-9 10,-3 260-65,-15 11 20,-1 37-4,-2 313-30,18-582 87,0 211 40,2-266-48,1 0 1,-1-1-1,2 1 0,0-1 0,0 0 1,1 1-1,2 3 6,-2-10-43,-1-5-10,0-13 22,-3-42 54,-2 4-22,-2-74-19,6-111-68,4-175 97,14 59 97,10-1 109,23-188 567,-51 533-736,0 7-36,-1-1 0,0 0 0,0 0 0,-1 1 0,1-1 0,0 0 0,-1 1-11,0 41-78,-8 175 32,4-95 20,1-21 9,-11 216-18,-13 22 26,-17 234 16,41-331 0,4-187-6,1-5 12,6 39-14,-7-84-7,0 0 0,0-1 0,1 0 0,-1 1 0,0-1 0,0 1 0,0-1 0,1 1 0,-1-1 0,1 0 0,-1 1 0,1-1 0,0 0 0,-1 0 0,1 1-1,0-1 1,0 0 7,-1-1-6,0 0 0,0 0 0,0 0 0,0 0-1,1 0 1,-1 0 0,0 0 0,0 0 0,0 0 0,0 0-1,0 0 1,0 0 0,0 0 0,0 0 0,0 0-1,0 0 1,1 0 0,-1 0 0,0 0 0,0 0-1,0 0 1,0 0 0,0 0 0,0 0 0,0 0-1,0 0 1,0 0 0,0 0 0,0 0 0,1 0 0,-1 0-1,0 0 1,0-1 0,0 1 0,0 0 0,0 0-1,0 0 1,0 0 0,0 0 0,0 0 0,0 0-1,0 0 1,0 0 0,0 0 0,0-1 0,0 1-1,0 0 1,0 0 0,0 0 0,0 0 0,0 0-1,0 0 1,0 0 0,0 0 0,0-1 6,-1-10-109,1 9 128,-10-185 182,-7-589-97,16 597-63,1-98 117,10 2 126,23-84-115,-32 350-170,1 0 0,0-1 0,0 1 0,0 0 0,1 0 0,3-5 1,-6 14-1,0-1 1,0 1 0,0 0-1,1 0 1,-1 0 0,0 0 0,0-1-1,0 1 1,0 0 0,0 0 0,0 0-1,0 0 1,0-1 0,0 1-1,0 0 1,0 0 0,0 0 0,0 0-1,0-1 1,0 1 0,-1 0 0,1 0-1,0 0 1,0 0 0,0-1-1,0 1 1,0 0 0,0 0 0,0 0 0,0 0-1,0 0 1,0 0 0,0 0 0,0 0-1,0 0 1,0 0 0,0 0-1,0 0 1,0 0 0,0-1 0,-1 1-1,1 0 1,0 0 0,0 0 0,0 0-1,0 0 1,0 0 0,0 0-1,0 0 1,0 0 0,0 0 0,0 0-1,0 0 1,0 0 0,0 0 0,0 0-1,0 0 1,0 0 0,0 0-1,0 0 1,0 0 0,0 0 0,0 0-1,0 0 1,0 0 0,-1 0 0,1 0-1,0 0 1,0 0 0,0 0-1,0 0 1,0 0 0,0 0 0,0 0-1,0 0 1,0 0 0,0 0 0,0 1-1,0-1 1,0 0 0,0 0-1,0 0 1,0 0 0,0 0 0,0 0-1,0 0 1,0 0 0,0 0 0,0 0-1,0 0 1,0 0 0,0 0 0,0 0-1,0 0 1,7 65-48,0 50-30,-4 33 78,-6-51-21,-11 357-56,10-375 68,-10 218-21,-1 133 7,13-3-124,2-393 119,0 23-171,-3-1 0,-5 30 199,8-81-11,-1 0 0,0-1 0,0 1-1,0 0 1,-1 0 0,0-1 0,0 1-1,0-1 1,-2 4 11,4-7-2,-1-1 0,1 0 0,0 0 0,0 1 0,0-1 0,-1 0 0,1 0 0,0 1 0,0-1 0,-1 0 0,1 0 0,0 0 0,0 0 0,-1 1 0,1-1 0,0 0 0,-1 0 0,1 0 0,0 0 0,-1 0 0,1 0 0,0 0 0,0 0 0,-1 0 0,1 0 0,0 0 0,-1 0 0,1 0 0,0 0 0,-1 0 0,1 0 0,0 0 0,-1 0 0,1 0 0,0-1 0,0 1 0,-1 0 2,-7-8-57,5 5 36,2 2 10,0 0 1,0 0-1,-1-1 1,1 1-1,0 0 0,0 0 1,0-1-1,0 1 1,0-1 10,-2-4-26,1 3-43,0-1 0,0 0 1,0 1-1,1-1 0,0 0 1,0 0-1,0 0 0,0 0 1,0 0-1,1 0 0,0 0 1,-1 0-1,2-2 69,-2-13-590,-5-23-463,1-12 455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1.013"/>
    </inkml:context>
    <inkml:brush xml:id="br0">
      <inkml:brushProperty name="width" value="0.1" units="cm"/>
      <inkml:brushProperty name="height" value="0.1" units="cm"/>
      <inkml:brushProperty name="color" value="#006BBC"/>
    </inkml:brush>
  </inkml:definitions>
  <inkml:trace contextRef="#ctx0" brushRef="#br0">288 254 320,'-36'-71'260,"36"69"-239,-1 0-1,0 1 0,1-1 1,-1 0-1,0 0 1,1 1-1,0-1 1,-1 0-1,1 0 1,0 0-1,0 0 1,0 0-1,0 1 1,1-2-21,-1 2 17,1 0 0,-1 0 0,1-1 0,0 1 0,-1 0 0,1 0 0,0 0 0,0 0 1,0 0-1,0 0 0,0 0 0,0 0-17,5-6 36,-1 2 31,-1-1 0,0 0-1,0-1 1,-1 1 0,0-1-1,0 1 1,-1-1 0,1-3-67,-4 7 504,0 3 79,0 3-381,-2 40-2,2-24-137,-4 58 171,-3 44 123,7-62-261,-22 370 103,8-268-199,-13 498-6,30-568 10,3-1-1,8 29-3,-11-108 0,3 30 0,0 18 0,-2 9 0,-4-71 18,0 3-20,1 0 0,-1-1-1,1 1 1,-1-1 0,1 1 0,-1-1-1,1 1 1,0-1 0,-1 0 0,1 1-1,0-1 1,-1 1 0,1-1 0,0 0-1,0 1 1,0-1 0,0 0 2,-7-31-60,-9-82-44,7 42 53,-11-85 31,-3-31 19,13 122 1,-13-96 28,5-13 476,9-1-504,12-248 856,-2 396-808,2-36 342,-3-5-390,-1 43 147,1 4 85,-2 0 0,0-1-232,1 17 133,0 0-1,-1 1 0,1-1 0,-1 0 0,0 1 1,0-1-1,-1 1 0,0 0 0,-2-4-132,6 13 62,1-1 0,-1 0 0,0 1 1,-1-1-1,1 0 0,0 1 0,-1 2-62,5 22 1,6 27 6,25 127 4,26 211-35,-40-202-24,-8 17 48,-5 407-39,-11-364 112,1-236-34,0 1 0,-2 2-39,3-17 2,-1 4 60,-1-6 2,-1-14 148,-3-23-186,-37-207 41,1-51-35,30 192-26,-2-22 4,6-3 6,1-1 9,11-39 24,0 77-20,-4 85-27,9-221 79,-5 152-42,3-41 62,2 53 23,1-10 73,-5 32-45,-3 21 59,0-13-211,-2 26 55,0 0 0,-1 1 0,0-1 0,0 0 0,-1 1 0,0-3-55,1 8 11,1 1 1,-1 0 0,1 0 0,0 0 0,0-1 0,-1 1 0,1 0 0,0 0 0,0 0 0,0-1-12,0 2 0,0-1 1,1 1-1,-1 0 1,0-1-1,0 1 1,0 0-1,1 0 0,-1-1 1,0 1-1,0 0 1,1 0-1,-1-1 1,0 1-1,0 0 0,1 0 1,-1 0-1,0 0 1,1-1-1,-1 1 0,0 0 1,1 0-1,-1 0 1,0 0-1,1 0 1,-1 0-1,1 0 0,-1 0 1,0 0-1,1 0 1,-1 0-1,0 0 0,1 0 0,-1 5-6,-2 35 11,1 45 1,-2 112-5,3-74-8,-5 22-2,0 116-15,1 1 4,-3-93 17,4-19 7,-1-66 9,-1 42 18,5-98-17,2 1 0,1-1-1,2 10-13,-2-26 12,0 1-1,1 2-11,-3-12 8,1 1-1,-1-1 0,1 1 0,0-1 1,0 0-1,0 1 0,0-1 0,0 0 0,2 1-7,-3-4 3,-1 1-1,0-1 0,0 0 0,0 1 1,1-1-1,-1 0 0,0 0 0,0 1 0,1-1 1,-1 0-1,0 0 0,0 0 0,1 1 0,-1-1 0,0 0 1,1 0-1,-1 0 0,0 0 0,1 0 0,-1 0-2,6-7 43,-2-1-28,-1 1 0,0-1-1,0 0 1,0 0 0,-1 0-1,0 0 1,-1 0 0,0-1-1,0-6-14,0 13 2,7-173 50,-7 75-21,-1-75 42,1-378 68,10 365-132,4-136 15,-13 280-16,0-56 142,-7-73-150,1 134 105,4 38-81,-1 1-17,0 0-17,0 4-8,1 27 0,9 179-36,-2-50 8,-8 0 1,-20 145 45,3-135-21,-18 190 3,-8 91 49,31-350-14,7-67-10,3-23-5,1 1 1,0 0 0,1 0 0,0 0-1,1 0 1,0 0 0,2 9-3,7 13 9,-5-22-4,-1 1 3,-3-12-7,0 0 0,0 0-1,0 0 1,1 0 0,-1 0 0,0 0 0,0 0 0,1 0 0,-1 0 0,1-1-1,-1 1 1,0 0 0,1 0 0,0 0 0,-1 0 0,1-1 0,0 1-1,-1 0 1,1-1 0,0 1 0,0 0 0,0 0-1,-1-1 1,0 0-1,1 0 1,-1 0-1,0 0 1,0 0 0,0 0-1,1 0 1,-1 0 0,0 0-1,0 0 1,0 0 0,1 0-1,-1 0 1,0 0-1,0 0 1,0 0 0,1 0-1,-1 0 1,0 0 0,0 0-1,0 0 1,0 0-1,1 0 1,-1 0 0,0-1-1,0 1 1,0 0 0,0 0-1,1 0 1,-1 0 0,0 0-1,0 0 1,0-1-1,0 1 1,0 0 0,0 0-1,1 0 0,2-9 9,-2 4-2,10-16 11,-7 13-13,0 0 0,-1 0 0,1-1 0,-1-1-5,1-7 5,-1-1 1,0 1-1,-1-3-5,2-61 10,-3-142 11,1-13-29,26-117-15,-10 152 25,18-479 68,-26 460 28,-10 209-78,-1 0 1,-1-9-21,0 5 57,0 22-109,-3 33 20,-2 36 3,-10 94-31,-51 564-41,45-476 92,-8 170 16,29-320 1,4-38 11,11 56-19,-13-123 2,1 1 3,0 0 1,-1-1-1,1 1 0,-1 0 1,0 0-1,0 0 1,0 0-1,-1 0 0,0 0 1,1 0-1,-1 0 1,-1 0-6,2-4 0,0 0 0,0 0 0,0 0 0,0 0 0,0 0 0,0 1 0,0-1 0,0 0 0,-1 0 0,1 0 1,0 0-1,0 0 0,0 0 0,0 0 0,0 0 0,0 0 0,0 0 0,0 0 0,0 0 0,-1 0 0,1 0 0,0 0 0,0 0 1,0 0-1,0 0 0,0 0 0,0 0 0,0 0 0,0 0 0,0 0 0,-1 0 0,1 0 0,0 0 0,0 0 0,0 0 0,0 0 1,0 0-1,0-1 0,0 1 0,0 0 0,0 0 0,0 0 0,0 0 0,0 0 0,-1 0 0,1 0 0,0 0 0,0 0 0,0 0 1,0 0-1,0-1 0,0 1 0,0 0 0,0 0 0,0 0 0,0 0 0,0 0 0,0 0 0,0-1-13,-1 0 0,1 0 0,0 0 0,0 0 0,-1 0 0,1 0 0,0 0 0,0 0 0,0 0 0,0 0 0,0-1 13,2-30-45,-1 0 1,-2-6 44,-4-24-31,5-5 14,-7-23 7,8-10 2,-5-55-2,1 63 6,2 46 3,-14-330 10,4 238 4,-4-105 12,8 131 49,5-44-74,2 148 5,1-19 31,-1-1 0,-1 1 0,-1-1 0,-2 0-36,3 24 7,0 1 0,-1-1 1,1 0-1,-1 1 0,0-1 0,0 1 0,0-1 1,0 1-1,0 0 0,-1 0 0,1 0 0,-1 0 1,-2-1-8,-9-10 26,14 13-26,0 1 0,0 0 0,0 0 0,0 0-1,0 0 1,0 0 0,0 0 0,0 0 0,0 0 0,0 0 0,0 0 0,0 0 0,0-1 0,0 1-1,0 0 1,0 0 0,0 0 0,0 0 0,0 0 0,0 0 0,0 0 0,0 0 0,0 0-1,0-1 1,0 1 0,0 0 0,0 0 0,0 0 0,0 0 0,0 0 0,0 0 0,0 0 0,0 0-1,0 0 1,0 0 0,0 0 0,0 0 0,1 0 0,-1-1 0,0 1 0,0 0 0,0 0-1,0 0 1,0 0 0,0 0 0,0 0 0,0 0 0,0 0 0,0 0 0,1 0 0,-1 0-1,0 0 1,0 0 0,0 0 0,0 0 0,0 0 0,0 0 0,0 0 0,0 0 0,0 0 0,0 0-1,1 0 1,-1 0 0,0 0 0,0 0 0,0 0 0,0 0 0,0 1 0,0-1 0,0 0 0,7 1-18,-6-1 14,0 1 1,0-1-1,0 1 1,0-1-1,0 1 1,0-1 0,0 1-1,0 0 1,0 0-1,0-1 1,0 1-1,-1 0 1,1 0 0,0 0-1,-1 0 1,1 0-1,0 0 1,-1 0-1,1 0 1,-1 0-1,0 0 1,1 1 0,-1-1-1,0 0 4,1 3-6,-1 1 0,0-1-1,-1 0 1,1 0 0,-1 0 0,0 2 6,0 5-12,-2 19-14,1 1 0,2 9 26,4 48-38,7 29-3,-6 39-16,-7 33-114,-6 37-384,-6 22-337,0 4 368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4.123"/>
    </inkml:context>
    <inkml:brush xml:id="br0">
      <inkml:brushProperty name="width" value="0.1" units="cm"/>
      <inkml:brushProperty name="height" value="0.1" units="cm"/>
      <inkml:brushProperty name="color" value="#006BBC"/>
    </inkml:brush>
  </inkml:definitions>
  <inkml:trace contextRef="#ctx0" brushRef="#br0">0 9 1384,'2'-3'496,"0"-2"-368,1 12 0,-3-7 16,0 0-7,0 0-73,0 0-24,0 0-24,0 0 0,0 0-40,0-2-433,0 0 337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5.096"/>
    </inkml:context>
    <inkml:brush xml:id="br0">
      <inkml:brushProperty name="width" value="0.1" units="cm"/>
      <inkml:brushProperty name="height" value="0.1" units="cm"/>
      <inkml:brushProperty name="color" value="#006BBC"/>
    </inkml:brush>
  </inkml:definitions>
  <inkml:trace contextRef="#ctx0" brushRef="#br0">1 0 896,'42'122'432,"-49"-118"56,1-1-160,3-3 129,1-2 23,0 1-144,1-1-136,-1 2-184,2-2-24,0 2-32,-2-2-80,0 1-440,2-1-321,0 0 521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5.436"/>
    </inkml:context>
    <inkml:brush xml:id="br0">
      <inkml:brushProperty name="width" value="0.1" units="cm"/>
      <inkml:brushProperty name="height" value="0.1" units="cm"/>
      <inkml:brushProperty name="color" value="#006BBC"/>
    </inkml:brush>
  </inkml:definitions>
  <inkml:trace contextRef="#ctx0" brushRef="#br0">56 1 2056,'-50'49'969,"45"-42"-121,5 0-848,7 8-16,1-9-176,1-5-416,5-2 408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26.880"/>
    </inkml:context>
    <inkml:brush xml:id="br0">
      <inkml:brushProperty name="width" value="0.1" units="cm"/>
      <inkml:brushProperty name="height" value="0.1" units="cm"/>
      <inkml:brushProperty name="color" value="#006BBC"/>
    </inkml:brush>
  </inkml:definitions>
  <inkml:trace contextRef="#ctx0" brushRef="#br0">1 110 640,'42'-91'374,"-35"75"-192,-7 15-179,0 1-1,0 0 1,0 0 0,0 0 0,0 0 0,0 0-1,0 0 1,0 0 0,0 0 0,0 0-1,0 0 1,0 0 0,0 0 0,0 0 0,0 0-1,0 0 1,0 0 0,0 0 0,0 0-1,0 0 1,0 0 0,0-1 0,0 1 0,0 0-1,0 0 1,0 0 0,0 0 0,0 0-1,0 0 1,0 0 0,0 0 0,0 0-1,0 0 1,0 0 0,0 0 0,0 0 0,0 0-1,0 0 1,0 0 0,0 0 0,0 0-1,0 0 1,0-1 0,0 1 0,0 0 0,0 0-1,0 0 1,0 0 0,0 0 0,0 0-1,0 0 1,-1 0 0,1 0 0,0 0 0,0 0-1,0 0 1,0 0 0,0 0 0,0 0-1,0 0 1,0 0 0,0 0 0,0 0 0,0 0-1,0 0-2,-10 0 354,10 0-336,0 0 1,0 0-1,-1 0 1,1 0 0,0 0-1,0 0 1,-1 0-1,1 0 1,0 0-1,0 0 1,-1 0 0,1 0-1,0 0 1,0 0-1,0 1 1,-1-1-1,1 0 1,0 0 0,0 0-1,0 0 1,-1 0-1,1 0 1,0 1-1,0-1 1,0 0 0,0 0-1,0 0 1,-1 0-1,1 1 1,0-1-19,1 7 215,1 1 256,2 25-350,-2-15-98,1 1 0,-1 0 1,-1 1-1,-1-1 0,-2 16-23,1-21 6,-3 36 1,4-22-6,-1 25-3,-9 49-13,6 75-26,4-89 14,-1-33 13,3 169-20,3-154 33,1 70 57,-6-120-41,0 33 33,8 1 14,-6-24-22,-2-22-26,0 0 0,1 0-1,0 0 1,0 2-14,3 0 14,-4-8 7,1 1 0,0-1 0,-1 0 0,0 0-1,1 0 1,-1 0 0,0 2-21,0-3 90,-2-3 21,1 1-80,1 0 0,-1 0-1,0-1 1,0 1 0,1 0-1,-1-1 1,1 1 0,-1 0-1,1-1 1,-1 1 0,1-1-1,0 1 1,0-1 0,0 0-31,2-23 254,0 8-175,0-23 32,-1 27-98,0 0-9,0-1 0,-1 1 0,0 0-1,-1-1 1,-1-4-4,-7-32-20,3 0 0,1-20 20,6-25-70,6-20 70,-2 35-1,0-23 331,-8-91-330,0 149 692,3-16-692,1 41 243,0 1 0,2 0 0,0-1 0,4-7-243,-6 21 76,1-1-1,-1 0 1,0 0 0,0 0-1,-1 0 1,0 1 0,0-2-76,0 6 23,0 1 0,0-1 0,0 1 0,1-1 0,-1 1 1,0 0-1,0-1 0,1 0-23,-1 2 6,1 0-1,-1-1 1,0 1 0,0 0 0,0 0 0,0 0-1,0 0 1,0-1 0,0 1 0,0 0-1,1 0 1,-1-1 0,0 1 0,0 0-1,0 0 1,0 0 0,0-1 0,0 1 0,0 0-1,0 0 1,0 0 0,0-1 0,0 1-1,-1 0 1,1 0 0,0-1 0,0 1 0,0 0-1,0 0 1,0 0 0,0-1 0,0 1-1,0 0 1,-1 0-6,1 0 3,0 0 0,0 0 0,-1 0 0,1 0 0,0 0 0,0 0 0,-1 0 1,1 0-1,0 0 0,0 0 0,0 1 0,-1-1 0,1 0 0,0 0 0,0 0 0,0 0 0,0 0 0,-1 0 0,1 1 0,0-1 0,0 0 0,0 0 0,0 0 0,0 1-3,-1-1 10,1 5-24,4 30-10,-3-27 21,2 18-24,0 19 27,-3-32-13,-1 0 1,-3 10 12,2-4-11,-4 32-48,4 1-1,1 10 60,8 105-124,-6-148 111,5 75-27,5 0 0,11 41 40,-17-106 28,1 13-28,0 7 49,-5-46-37,0 0 0,0 0 0,0 0 0,0 0 1,0 0-1,1 1-12,4 3 49,-6-7-47,0 0 0,0 0-1,0 0 1,1 0-1,-1 0 1,0 0-1,0 0 1,1 0 0,-1 1-1,0-1 1,0 0-1,1 0 1,-1 0-1,0 0 1,0 0 0,1 0-1,-1 0 1,0-1-1,0 1 1,0 0 0,1 0-1,-1 0 1,0 0-1,0 0 1,1 0-1,-1 0 1,0 0 0,0-1-2,1 0 7,-1 0 0,0-1 0,1 1 0,-1-1 0,0 1 0,0-1 0,0 1 0,0-1 0,0 1 0,0-1 0,-1 1 0,1 0 0,-1-2-7,0-6 15,-3-12 3,-1-1-1,-3-7-17,-6-24 20,4 9 3,3 0 1,-1-31-24,3 10 6,-4-124 13,7 132 64,-9-49-83,8 85 108,1 0 0,1 0 0,1 0 0,1 0 0,0-1-108,0 20 77,-1-1 1,0 0-1,0 0 1,0 0 0,0 1-1,0-2-77,-3 2 32,4 12-57,3 5 19,0 1 0,1 0 0,1-1 1,3 7 5,-1-4-10,4 16 10,-8-17-7,0 0 1,-2 0-1,1 8 7,-2-12-3,32 269-100,-24-165 55,-5-49 32,-4-58-23,2-1-1,-1 1 1,1 0 0,1-1-1,0 0 1,1 3 39,-4-11-81,2 2-609,0-5-710,3-9 597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3.800"/>
    </inkml:context>
    <inkml:brush xml:id="br0">
      <inkml:brushProperty name="width" value="0.1" units="cm"/>
      <inkml:brushProperty name="height" value="0.1" units="cm"/>
      <inkml:brushProperty name="color" value="#006BBC"/>
    </inkml:brush>
  </inkml:definitions>
  <inkml:trace contextRef="#ctx0" brushRef="#br0">147 172 368,'-9'-74'1253,"2"8"1627,6 59-2491,-2-17 606,4 27-760,-1 0 0,1 1 0,-1-1-1,1 0 1,1 1-235,0 7 115,6 25 39,-6-26-139,7 37 72,3 42-87,2 153 37,-13 112-37,-29 246-12,21-476 7,-4 37 1,-10 246 94,21-394-83,-2 35 18,2-14 41,-3 10-66,2-61 48,6-50-86,-4-47 38,-10-66-13,2 65 40,1-19-10,-8-208-2,22-343 64,-1 308 272,-10 236-37,3 136-275,0 0 0,-1 0 1,0 0-1,0-1-39,-1 11 71,-1 11-67,6 245 63,13 5-60,-5-82-18,10 334-36,-19 229 88,-3-720-8,-1 0 0,-3 16-33,3-31 37,2-12-36,0 0-1,0 0 1,0 0 0,-1 0 0,1 0-1,0-1 1,0 1 0,0 0 0,0 0-1,0 0 1,0 0 0,0 0 0,0 0-1,0 0 1,0 0 0,0 0 0,0 0-1,0 0 1,0 0 0,0 0 0,-1 0-1,1 0 1,0 0 0,0 0 0,0-1-1,0 1 1,0 0 0,0 0 0,0 0-1,0 0 1,0 0 0,0 0 0,-1 0-1,1 0 1,0 0 0,0 0 0,0 0-1,0 1 1,0-1 0,0 0 0,0 0-1,0 0 1,0 0 0,0 0 0,-1 0-1,1 0 1,0 0 0,0 0 0,0 0-1,0 0 1,0 0 0,0 0 0,0 0-1,0 0 1,0 0 0,0 0 0,0 1-1,0-1 1,0 0 0,0 0 0,0 0-1,0 0 1,0 0 0,0 0 0,0 0-1,0 0 1,0 0 0,0 0 0,0 1-1,0-1 0,-3-8 28,-6-27 17,2 0 0,1-1 0,2-7-45,2 26 18,-8-98 193,5-95-211,16-118 62,-4 177-57,6-635 143,-18 686 612,-6-26-760,5 102 201,2 16-99,4 7-101,0 1 0,0 0 0,0 0-1,0 0 1,0 0 0,0 0-1,0 0 1,0 0 0,0 0-1,0 0 1,0 0 0,0 0-1,-1-1 1,1 1 0,0 0-1,0 0 1,0 0 0,0 0 0,0 0-1,0 0 1,0 0 0,0 0-1,0 0 1,-1 0 0,1 0-1,0 0 1,0 0 0,0 0-1,0 0 1,0 0 0,0 0-1,0 0 1,0 0 0,-1 0 0,1 0-1,0 0 1,0 0 0,0 0-1,0 0 1,0 0 0,0 0-1,0 1 1,0-1 0,0 0-1,0 0 1,-1 0 0,1 0-1,0 0 1,0 0 0,0 0 0,0 0-1,0 0 1,0 0-1,-1 1-1,1 0 0,-1 1 0,1-1 0,-1 0 1,1 0-1,-1 0 0,1 0 0,0 0 0,-1 1 0,1-1 0,0 0 1,0 0-1,0 1 0,0 0 1,0 7-3,-10 145-14,2 146-26,5-148 31,-14 282-2,-3 202 46,22-526-18,10 113 57,-8-202 17,-4-20-60,0-2 0,-2-11 24,-7-33 160,2 0-1,-1-33-211,4-96 338,26-246-144,-12 277-205,17-797 130,-27 757 73,-1 150-98,-1 5-9,2 22-77,1 10-15,0 15-14,5 185-70,-1-107 52,-2-27 10,3 201-78,-17 82-43,-21 47 150,9-129 24,20-183-9,3 0-1,5 7-14,-2-61-8,2 0 0,1 3 8,-3-27-25,-3-16-6,1-7 3,5-52-23,8-128-28,2-142-20,2-145 48,-23 93 108,3 227 8,-3 1 75,1 95 122,-7-27-262,5 50 141,6 38-124,1 3-2,-1 0-17,0 0 1,0 0-1,0 0 1,0 0-1,0 0 1,0 0-1,0 0 1,0 0-1,0 0 0,0 0 1,0 0-1,0 0 1,1 0-1,-1 0 1,0 0-1,0 0 1,0 0-1,0 0 1,0 0-1,0 0 1,0 0-1,0 0 1,0 0-1,0 1 0,0-1 1,0 0-1,0 0 1,0 0-1,0 0 1,0 0-1,0 0 1,0 0-1,0 0 1,0 0-1,0 0 1,0 0-1,0 0 1,0 0-1,0 0 1,0 0-1,0 0 0,0 0 1,0 0-1,0 0 1,0 0-1,0 1 1,0-1-1,0 0 1,0 0-1,0 0 1,0 0-1,-1 0 1,1 0-1,0 0 1,0 0-1,0 0 0,0 0 1,0 0 1,-2 3-17,0 7 9,0 0 1,1 0 0,0 8 7,0-2-2,1-7 1,-3 38-24,2 39 25,27 237-61,-20-254 52,11 104-8,19 274-30,-26-117-13,-11-187 17,-10 44 43,5-124-7,-10 97-117,16-156-124,1-8-3293,-1-1 2442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6.352"/>
    </inkml:context>
    <inkml:brush xml:id="br0">
      <inkml:brushProperty name="width" value="0.1" units="cm"/>
      <inkml:brushProperty name="height" value="0.1" units="cm"/>
      <inkml:brushProperty name="color" value="#006BBC"/>
    </inkml:brush>
  </inkml:definitions>
  <inkml:trace contextRef="#ctx0" brushRef="#br0">162 268 728,'-5'-38'895,"2"23"-346,2 0 0,-1-12-549,0-76 1795,-1 78-1394,2 17-177,1 1-1,-1 0 1,1-1 0,1-1-224,1 3 291,1 8-80,3 1 108,-6-3-248,-1 0 0,1 1-1,0-1 1,0 1 0,0-1-1,0 1 1,-1-1 0,1 1-1,0 0 1,0-1 0,0 1-1,0-1 1,0 1 0,0-1-1,0 1 1,1-1 0,-1 1-71,0 3 127,2 28 25,1-14-126,3 30 61,1 34-87,-4 13 5,1 30-14,2-5-9,3 84-25,-5 174-44,-9-219 52,-1 46-9,6 10 26,15 69 18,-8-219 18,1 16 2,-8-77-19,7 87-3,-6-88-4,-1-1-1,1 1 1,-1 0-1,0-1 1,0 1-1,0-1 1,0 1-1,-1 0 1,1-1-1,-1 1 1,1-1-1,-1 1 1,-1 1 6,1-2-116,0-3 27,1-8-21,3-14 17,0-9 112,-1 0-1,-2 1 1,0-1-19,-1-30 29,8-197 18,-4 172-58,-5-214 32,0 222 12,1 54-20,-11-246 206,-18-369 737,29 590-885,1-9 147,3-16-218,2 37 93,-3 29-47,-1-1 1,0-1-1,0 1 0,-1 0 1,-1 0-1,0-8-46,-11-22 197,12 37-160,-2-1-1,1 0 0,0 1 1,-1-1-1,0 1-36,1 1 20,0 1-1,0-1 1,0 1-1,-1 0 1,1-1 0,-1 1-1,1 0-19,-3-4 88,7 4-41,-1 2-23,-6-1-4,3 4-25,1 28 3,5 227-7,-12-117-11,1-28-1,4 61-22,0-19-8,-1-14-16,-11 270-215,2-252 172,-10 80 65,18-194 61,-14 117 87,18-160-102,0 0 1,0-1-1,-1 1 1,1-1 0,-1 1-1,0-1 1,0 1-1,0-1 1,0 1 0,0-1-1,-1 0 1,1 1-1,-1-1 1,1 0-1,-1 0 1,0 0-2,2-2-1,-1 1 0,1-1 0,0 0 0,-1 1 0,1-1 0,0 0 0,-1 0 0,1 1 1,0-1-1,-1 0 0,1 0 0,-1 0 0,1 0 0,0 1 0,-1-1 0,1 0 0,-1 0 0,1 0 0,0 0 0,-1 0 0,1 0 0,-1 0 0,1 0 0,-1 0 0,1 0 0,0-1 1,-1 1 0,0-1 0,1 1-1,-1-1 1,0 0 0,1 0-1,-1 1 1,1-1 0,-1 0 0,1 0-1,0 0 1,-1 0 0,1 1-1,0-1 1,-1 0 0,1 0-1,0 0 1,0 0 0,0 0-1,0 0 1,-30-216 364,19 65-184,7-32-180,10-150-99,-4 264 96,14-366 10,-3 215 42,1-73 234,-15 261 122,-2-16-405,1 24 437,1 23-277,-1 5-86,-1 17-44,3 27-30,3 30 0,-1-44-1,20 253-32,1 18 6,31 504 24,-43-664 3,-2 82 10,-8-196 3,-3 22-13,-6 12 11,2 26 21,5-49 13,-2-35-29,3-6-16,0 0 1,0 0-1,0 0 0,-1 0 0,1 0 0,0 0 1,0-1-1,0 1 0,-1 0 0,1 0 1,0 0-1,0 0 0,0 0 0,-1 0 0,1 0 1,0 0-1,0 0 0,0-1 0,0 1 0,-1 0 1,1 0-1,0 0 0,0 0 0,0-1 1,0 1-1,0 0 0,0 0 0,0 0 0,-1 0 1,1-1-1,0 1 0,-1-3-1,0 1 0,-1-1-1,1 0 1,0 0 0,1 0 0,-1 0 0,0 0 0,1 0 0,0 0 0,-1 0 0,1 0-1,1 0 2,-2-68 39,4-21-39,1-5 32,-4-58 0,1-45-21,1 156-9,8-185 11,-5 172-10,7-166 19,-12 170-15,-5-274 194,-2 241-82,-1-1 518,5-81-637,5 137 131,-1 21-65,0 0 0,-1 0 0,0 0 0,0 0 0,-2-3-66,2 13 5,0-1-1,0 1 1,0-1-1,0 1 0,0 0 1,0-1-1,0 1 0,-1-1 1,1 1-1,0-1 0,0 1 1,0 0-1,-1-1 0,1 1 1,0-1-1,-1 1 0,1 0 1,-1-1-5,1 1 0,0 0 0,0 0 0,0 0 1,0 0-1,0 0 0,0 0 1,0 0-1,0 0 0,0 0 0,-1 0 1,1 0-1,0 0 0,0 0 1,0 0-1,0 0 0,0 0 0,0 0 1,0 0-1,0 0 0,0 0 1,0 0-1,0 1 0,-1-1 0,1 0 1,0 0-1,0 0 0,0 0 1,0 0-1,0 0 0,0 0 0,0 0 1,0 0-1,0 0 0,0 0 1,0 0-1,0 1 0,0-1 0,0 0 1,0 0-1,0 0 0,0 0 1,0 0-1,0 0 0,0 0 0,0 0 1,0 0-1,0 1 0,0-1 1,0 0-1,0 7-8,0 0 0,1 0 0,0 0 0,2 4 8,1 12-7,0-4 2,11 76-17,-12-60-8,-2 15 30,-1-30-7,2 52-19,0 101-28,-3-26 14,9 194-31,2-167 47,-9 27 8,-2-83 15,3 26 1,-2-127 0,1 39 0,3 1 0,9 30 0,-8-64 0,6 45-2,-1 12 2,-10-77-2,0-1 0,0 1 1,0 0-1,0-1 0,0 1 0,0-1 0,-1 1 0,1-1 0,-1 1 0,1-1 0,-1 1 0,0-1 0,0 0 0,0 1 0,-1-1 0,1 0 0,0 0 0,-1 0 0,0 0 0,1 0 2,0-1-1,-5 5-52,6-6 51,0 0-1,0 0 1,0 0 0,0 0-1,0 0 1,-1 0 0,1 0-1,0 0 1,0 0 0,0 0-1,0 0 1,0 0 0,0 0-1,0 0 1,-1 0 0,1 0-1,0 0 1,0 0 0,0 0-1,0 0 1,0 0 0,0 0-1,0 0 1,-1 0-1,1 0 1,0 0 0,0 0-1,0 0 1,0 0 0,0 0-1,0 0 1,0 0 2,-1-1-7,1 0-1,0 1 1,0-1 0,0 0 0,0 1-1,-1-1 1,1 0 0,0 1-1,0-1 1,0 0 0,1 1-1,-1-1 1,0 0 0,0 1-1,0-1 1,1 0 7,0-4-11,0-1 0,0 1 0,-1 0 0,0 0 0,0-1 0,0 1 0,0 0 11,-7-39 8,2 22-12,0-8 4,-6-29 1,1-16-1,6-3 4,3 50-3,-4-223 2,-1-25 10,1 86-3,12-270 16,-2 93 81,-7 306-61,-7-131 189,7 151-156,0 18 34,-1-12-113,1 26 7,1 1 1,-2 0 0,1 0-1,-1 0 1,0 1 0,-1-2-8,-1 1-21,4 5-19,2 8-17,1-2 45,-1 0-1,0 1 0,0-1 0,0 1 1,0-1-1,-1 1 0,1 0 0,-1-1 13,2 15-31,14 107-93,-13-99 101,-2-17 15,10 113-132,-8-1-56,-2-66 91,3 147-434,-13 89-972,3-140 584,2 55 154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8.876"/>
    </inkml:context>
    <inkml:brush xml:id="br0">
      <inkml:brushProperty name="width" value="0.1" units="cm"/>
      <inkml:brushProperty name="height" value="0.1" units="cm"/>
      <inkml:brushProperty name="color" value="#006BBC"/>
    </inkml:brush>
  </inkml:definitions>
  <inkml:trace contextRef="#ctx0" brushRef="#br0">57 375 280,'1'-10'-13,"-1"0"0,2 1 0,-1-1 0,1 1 0,1-1 0,-1 1 0,2 0 0,-1 0 0,5-8 13,-6 13 119,1-1 1,-2 1 0,1-1-1,-1 1 1,1-1-1,-1 1 1,0-1 0,-1 0-1,1 0 1,-1 1-1,0-1 1,0 0 0,-1-2-120,1 4 1536,1 5-912,2 7-690,0 0 275,9 29 104,-5-9-214,-2 0 1,0 0-1,0 28-99,-6 87 18,-1-97-24,-8 165-489,-31 155 495,3-72-359,28-166 254,4 40 105,22 223 136,-14-365-116,2-1 0,3 16-20,-7-38-2,1 0-1,1 0 1,-1 1 0,0-1 0,1 0-1,0 0 1,0 0 0,0 0 0,1-1 0,-1 1-1,1-1 1,1 3 2,1-3-1,-2-5 26,-2-12 23,0-34-7,-2-45 84,-6 3 98,0 3-24,6-573 509,2 605-587,0-283 999,-4 287-912,-12-386 1029,15 393-1079,1-59 399,-1 48-259,-1 27-120,2 27 99,1 4-196,1 5-24,-3-4-41,1 0-1,-1 1 1,0-1-1,-1 0 1,1 1 0,-1-1-1,0 1-15,-2 17 18,-2 34-6,-4 13-14,-6 119-154,9 98 156,16 54-109,-5-219 90,16 256-65,2 64-522,-21-289 359,0-126 230,-1-16 18,0-1 0,-1 1-1,0-1 1,-1 1-1,0 2 0,-4 16 70,4-30-66,0 1 1,1 0-1,-1-1 1,1 1-1,0-1 1,-1 1-1,1-1 1,0 0-1,0 1 1,0-1-1,0 0-4,6-155 116,4-209 134,-13 196-196,3-452 164,0 612-214,15-266 106,-8 196-65,23-330 357,-29 366-287,7-113 612,-7 131-573,0 14-60,0 0 0,0 0-1,1 0 1,1-3-94,-2 2 105,-1 12-105,0 1 0,0 0 0,0 0 0,-1-1 0,1 1 0,0 0 0,0 0 0,-1-1 0,1 1 0,0 0 0,0 0 0,-1 0 0,1 0 0,0 0 0,-1 0 0,1-1 0,0 1 0,-1 0 0,1 0 0,-4 3-11,1 6 2,-8 100-4,9-69 9,-6 58-12,-16 265-75,24-37-115,4-238 134,4 174-122,-9 190 121,-6-282 54,-21 108 19,21-219-86,3 0 0,2 28 86,2-87-5,0 1 0,1-1-1,-1 0 1,0 1 0,0-1-1,0 0 1,0 1 0,0-1-1,0 0 1,-1 1 0,1-1-1,0 0 1,0 1 0,0-1-1,0 0 1,0 1 0,0-1-1,-1 0 1,1 1 0,0-1 0,0 0 5,-4-4-79,-2-14 26,4 2 62,0-1-1,1-16-8,1 20 10,6-233 67,-1 156-106,22-477-99,-17 375 150,1-49 45,-3-105 264,1 215-49,-3 74-77,-3 0 0,-3 0-205,-4 25 70,4 31-69,0 1 1,0 0 0,0 0 0,0-1-1,0 1 1,0 0 0,0 0 0,0-1-1,0 1 1,0 0 0,0 0 0,0-1-1,0 1 1,0 0 0,0 0 0,0 0-1,-1-1 1,1 1 0,0 0-1,0 0 1,0 0 0,0-1 0,-1 1-1,1 0 1,0 0 0,0 0 0,0 0-1,-1-1 1,1 1 0,0 0 0,0 0-1,-1 0 1,1 0 0,0 0 0,0 0-1,-1 0-1,-4-3 38,4 3-24,1 3-19,0 66-27,-3 96-15,1-72 22,-23 306-292,-22 22 317,11-105-143,28-187-1093,5 60 1236,7-82-447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132"/>
    </inkml:context>
    <inkml:brush xml:id="br0">
      <inkml:brushProperty name="width" value="0.1" units="cm"/>
      <inkml:brushProperty name="height" value="0.1" units="cm"/>
      <inkml:brushProperty name="color" value="#333333"/>
    </inkml:brush>
  </inkml:definitions>
  <inkml:trace contextRef="#ctx0" brushRef="#br0">254 180 560,'2'17'290,"0"0"0,-1 16-290,-1-33 13,0 1 1,0-1-1,0 1 0,0-1 0,0 0 0,0 1 1,0-1-1,0 1 0,0-1 0,0 0 0,-1 1 1,1-1-1,0 0 0,0 1 0,0-1 0,-1 0 0,1 1 1,0-1-1,0 0 0,-1 0 0,1 1 0,0-1 1,-1 0-1,1 0 0,0 0 0,-1 1 0,1-1 1,0 0-1,-1 0-13,0 0 38,0 0 1,0 0-1,1 0 1,-1 0 0,0 0-1,0 0 1,0 0-1,0-1 1,0 1 0,1 0-1,-1-1 1,0 1-1,0 0-38,-3-3 210,0 1-1,0-1 1,0 1-1,-1-3-209,2 2 174,-1-1 0,1 0 1,0 0-1,1-1 0,-1 1 0,1-1 1,0 1-1,0-1 0,0 0 1,0 0-175,-9-20 692,-14-14 947,25 38-1597,-1 0-1,1 0 1,0 0-1,-1 0 1,1 0-1,0 0 1,0 0-1,-1 0 1,1 0 0,0-1-1,0 1 1,0 0-1,1 0 1,-1 0-1,0 0 1,0 0-1,0 0 1,1 0-1,-1 0 1,1-1-42,1-2 114,0-1 0,1 1 0,0-1 1,-1 1-115,0 2 26,2-4 52,0 1 1,0 0-1,0 0 1,0 0-1,1 1 0,0-1 1,0 1-1,0 0 1,0 1-1,1-1 1,5-2-79,3 0 119,-7 3-64,1 0 1,-1 1-1,0-1 1,1 1 0,0 0-1,-1 1 1,3 0-56,-4 1 19,4-1 4,1 1 0,0 0-1,0 1 1,2 1-23,-9-1-1,0 0-1,0 0 1,0 0 0,-1 1-1,1-1 1,0 1-1,-1 0 1,1 0-1,-1 1 1,1-1 0,-1 1-1,0-1 1,1 3 1,0-1-4,0 0 1,0 1-1,-1-1 0,0 1 1,0 0-1,0 0 0,-1 0 1,1 0-1,-1 0 1,0 1-1,-1-1 0,1 1 1,-1-1-1,0 1 1,-1-1-1,1 1 0,-1 4 4,-1-5-2,1 0 0,-1 0 0,0 0 0,0 0 0,0 0 0,-1 0 0,0 0 0,0 0 0,0-1 1,-1 2 1,-6 8-3,-1 0 1,-6 7 2,-3 4 2,6-8 8,-1 0 0,0-1 0,-1 0 0,-1-1 0,-1-1 0,0 0 0,-8 3-10,0-3 57,-23 10-57,22-11 22,22-11-18,-11 5 22,0 0 1,-12 3-27,23-9 5,-1 0 0,0 0 0,1 0 0,-1 0 1,0-1-1,0 0 0,0 0 0,1 0 0,-1 0 0,0-1 0,-3 0-5,-22-10 80,29 11-75,1 0-1,-1 0 1,0-1-1,1 1 0,-1 0 1,1 0-1,-1-1 1,1 1-1,-1 0 0,1-1 1,-1 1-1,1 0 1,-1-1-1,1 1 0,-1-1-4,1-5 58,1-1 73,2 3-81,-2 3-42,1 0 0,0 0 1,0 0-1,0 0 0,0 0 1,0 0-1,2-1-8,23-10 27,-8 1-18,22-10 6,-38 20-14,2-1 1,-1 1-1,0 0 0,0 1 0,0-1 1,0 1-1,1-1 0,-1 1 1,0 0-1,0 1 0,1-1 1,-1 1-1,0 0 0,0 0 1,0 0-1,0 0 0,0 1 1,0 0-2,-2-1 0,20 7 3,-1 2 0,6 4-3,-10-5 0,-1 0 0,2-2-1,-1 0 1,3 0 0,-13-5-19,0 0-1,0 1 1,0 0-1,0 0 1,3 2 19,-9-4-104,-1-1 0,1 1 0,0-1 0,0 1 0,0 0 0,0-1 1,-1 1-1,1 0 0,0 0 0,0-1 0,-1 1 0,1 0 0,-1 0 0,1 0 0,-1 0 0,1 0 1,-1 0-1,0 0 0,1 0 0,-1 0 0,0 0 0,0 0 104,1 1-343,-1-2 323,0 0-1,0 0 0,-1 0 0,1 0 0,0 0 1,0 0-1,0 0 0,0 0 0,0 0 1,0 0-1,0 0 0,0 0 0,0 0 0,0 0 1,0 0-1,0 0 0,0 0 0,0 0 1,0 0-1,0 0 0,0 0 0,0 0 0,0 0 1,0 0-1,0 0 0,0 0 0,0 0 1,0 0-1,0 0 0,0 0 0,0 0 1,0 0-1,0 0 0,0 0 0,0 0 0,0 0 1,0 0-1,0 0 0,0 0 0,0 0 1,0 0-1,0 0 0,0 0 0,0 0 0,0 0 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475"/>
    </inkml:context>
    <inkml:brush xml:id="br0">
      <inkml:brushProperty name="width" value="0.1" units="cm"/>
      <inkml:brushProperty name="height" value="0.1" units="cm"/>
      <inkml:brushProperty name="color" value="#333333"/>
    </inkml:brush>
  </inkml:definitions>
  <inkml:trace contextRef="#ctx0" brushRef="#br0">0 0 184,'131'2'48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835"/>
    </inkml:context>
    <inkml:brush xml:id="br0">
      <inkml:brushProperty name="width" value="0.1" units="cm"/>
      <inkml:brushProperty name="height" value="0.1" units="cm"/>
      <inkml:brushProperty name="color" value="#333333"/>
    </inkml:brush>
  </inkml:definitions>
  <inkml:trace contextRef="#ctx0" brushRef="#br0">231 126 752,'-11'-8'3214,"7"6"-3049,0 1 1,0 0-1,0 0 1,-3 0-166,-8-2 446,-38-8-21,47 10-378,0 0 0,0 0 0,0 1 1,0 0-1,0 0 0,0 0 1,0 1-1,0 0 0,-4 1-47,6-1 9,-1 1 0,0 0 0,1 1 0,-1-1 0,1 1 0,0 0 0,0 0 1,0 0-1,0 0 0,0 1-9,3-2 20,-1 0 0,0 1 0,0-1 0,1 0 0,0 1 1,-1-1-1,1 1 0,0-1 0,0 1 0,0 0 0,0-1 1,1 1-1,-1 0 0,1 0 0,0-1 0,0 1 1,0 0-1,0 0 0,0 0 0,0-1 0,1 3-20,1 2 102,-1 0 1,1 0-1,1 0 0,-1-1 0,1 1 1,0-1-1,1 1 0,0 0-102,2 2 109,-1-1-1,2 1 1,-1-1 0,1-1-1,1 1 1,-1-1 0,1-1-1,0 1 1,7 3-109,-9-6 50,0-1 0,0 1 1,5 1-51,-8-4 18,0 0-1,1 0 1,-1 0 0,0-1 0,0 1 0,1-1 0,-1 0 0,0 0 0,3 0-18,-1 0 27,1-1 0,-1 0 0,1 0 0,-1 0 0,0 0 0,1-1 0,-1 0 0,0 0 0,0-1 1,2-1-28,5-4 74,-1-2-1,0 0-73,6-5 58,-10 9-36,-1 0 1,0-1-1,0 0 0,0 0 1,-1-1-1,0 0 0,0 1 0,-1-2 1,0 1-1,0 0 0,-1-1 1,0 0-1,-1 1 0,0-2-22,-1 4 44,0 1 0,0-1-1,-1 1 1,0-1-1,0 0 1,0 1-1,-1-1 1,1 1 0,-1-1-1,-1 1 1,1-1-1,-1 1 1,0 0 0,0-1-1,-1 1 1,1 0-1,-1 1 1,0-1 0,-1 0-1,1 1 1,-1 0-1,0 0 1,-1-1-44,-1-1 49,0 1 1,-1 1-1,0-1 0,0 1 0,0 0 1,0 1-1,-1-1 0,-6-1-49,9 4-2,1 0-1,-1 0 1,1 0-1,-1 0 1,1 1 0,-1 0-1,0 0 1,1 0-1,-1 0 1,1 1-1,-1 0 1,1 0-1,-1 0 1,1 1-1,0-1 1,-4 3 2,-2 2-123,1 0 0,0 1 1,0 0-1,0 0 0,1 1 0,1 0 1,-1 1 122,-26 35-319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44</a:t>
            </a:fld>
            <a:endParaRPr lang="en-US"/>
          </a:p>
        </p:txBody>
      </p:sp>
    </p:spTree>
    <p:extLst>
      <p:ext uri="{BB962C8B-B14F-4D97-AF65-F5344CB8AC3E}">
        <p14:creationId xmlns:p14="http://schemas.microsoft.com/office/powerpoint/2010/main" val="37898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118910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815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8491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208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5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395288" y="693738"/>
            <a:ext cx="607060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739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10/24/2019</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0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0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92.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92.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9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98.png"/><Relationship Id="rId4" Type="http://schemas.openxmlformats.org/officeDocument/2006/relationships/image" Target="../media/image92.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9.png"/><Relationship Id="rId4" Type="http://schemas.openxmlformats.org/officeDocument/2006/relationships/image" Target="../media/image92.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4.png"/><Relationship Id="rId4" Type="http://schemas.openxmlformats.org/officeDocument/2006/relationships/image" Target="../media/image92.emf"/></Relationships>
</file>

<file path=ppt/slides/_rels/slide1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chart" Target="../charts/chart16.xml"/><Relationship Id="rId4" Type="http://schemas.openxmlformats.org/officeDocument/2006/relationships/image" Target="../media/image86.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chart" Target="../charts/chart17.xml"/><Relationship Id="rId4" Type="http://schemas.openxmlformats.org/officeDocument/2006/relationships/image" Target="../media/image86.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chart" Target="../charts/chart18.xml"/><Relationship Id="rId4" Type="http://schemas.openxmlformats.org/officeDocument/2006/relationships/image" Target="../media/image86.emf"/></Relationships>
</file>

<file path=ppt/slides/_rels/slide1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chart" Target="../charts/chart19.xml"/><Relationship Id="rId4" Type="http://schemas.openxmlformats.org/officeDocument/2006/relationships/image" Target="../media/image93.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chart" Target="../charts/chart20.xml"/><Relationship Id="rId4" Type="http://schemas.openxmlformats.org/officeDocument/2006/relationships/image" Target="../media/image93.emf"/></Relationships>
</file>

<file path=ppt/slides/_rels/slide1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en.wikipedia.org/wiki/File:Correlation_coefficient.png" TargetMode="External"/><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63.png"/><Relationship Id="rId299" Type="http://schemas.openxmlformats.org/officeDocument/2006/relationships/image" Target="../media/image154.png"/><Relationship Id="rId21" Type="http://schemas.openxmlformats.org/officeDocument/2006/relationships/image" Target="../media/image15.png"/><Relationship Id="rId42" Type="http://schemas.openxmlformats.org/officeDocument/2006/relationships/customXml" Target="../ink/ink21.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9.png"/><Relationship Id="rId112" Type="http://schemas.openxmlformats.org/officeDocument/2006/relationships/customXml" Target="../ink/ink56.xml"/><Relationship Id="rId16" Type="http://schemas.openxmlformats.org/officeDocument/2006/relationships/customXml" Target="../ink/ink8.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6.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4.png"/><Relationship Id="rId102" Type="http://schemas.openxmlformats.org/officeDocument/2006/relationships/customXml" Target="../ink/ink51.xml"/><Relationship Id="rId123" Type="http://schemas.openxmlformats.org/officeDocument/2006/relationships/image" Target="../media/image66.png"/><Relationship Id="rId5" Type="http://schemas.openxmlformats.org/officeDocument/2006/relationships/image" Target="../media/image7.png"/><Relationship Id="rId90" Type="http://schemas.openxmlformats.org/officeDocument/2006/relationships/customXml" Target="../ink/ink45.xml"/><Relationship Id="rId95" Type="http://schemas.openxmlformats.org/officeDocument/2006/relationships/image" Target="../media/image52.png"/><Relationship Id="rId19" Type="http://schemas.openxmlformats.org/officeDocument/2006/relationships/image" Target="../media/image1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9.png"/><Relationship Id="rId77" Type="http://schemas.openxmlformats.org/officeDocument/2006/relationships/image" Target="../media/image43.png"/><Relationship Id="rId100" Type="http://schemas.openxmlformats.org/officeDocument/2006/relationships/customXml" Target="../ink/ink50.xml"/><Relationship Id="rId105" Type="http://schemas.openxmlformats.org/officeDocument/2006/relationships/image" Target="../media/image57.png"/><Relationship Id="rId113" Type="http://schemas.openxmlformats.org/officeDocument/2006/relationships/image" Target="../media/image61.png"/><Relationship Id="rId118" Type="http://schemas.openxmlformats.org/officeDocument/2006/relationships/customXml" Target="../ink/ink59.xml"/><Relationship Id="rId126" Type="http://schemas.openxmlformats.org/officeDocument/2006/relationships/customXml" Target="../ink/ink63.xml"/><Relationship Id="rId8" Type="http://schemas.openxmlformats.org/officeDocument/2006/relationships/customXml" Target="../ink/ink4.xml"/><Relationship Id="rId51" Type="http://schemas.openxmlformats.org/officeDocument/2006/relationships/image" Target="../media/image30.png"/><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7.png"/><Relationship Id="rId93" Type="http://schemas.openxmlformats.org/officeDocument/2006/relationships/image" Target="../media/image51.png"/><Relationship Id="rId98" Type="http://schemas.openxmlformats.org/officeDocument/2006/relationships/customXml" Target="../ink/ink49.xml"/><Relationship Id="rId121" Type="http://schemas.openxmlformats.org/officeDocument/2006/relationships/image" Target="../media/image65.png"/><Relationship Id="rId3" Type="http://schemas.openxmlformats.org/officeDocument/2006/relationships/image" Target="../media/image6.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4.png"/><Relationship Id="rId67" Type="http://schemas.openxmlformats.org/officeDocument/2006/relationships/image" Target="../media/image38.png"/><Relationship Id="rId103" Type="http://schemas.openxmlformats.org/officeDocument/2006/relationships/image" Target="../media/image56.png"/><Relationship Id="rId108" Type="http://schemas.openxmlformats.org/officeDocument/2006/relationships/customXml" Target="../ink/ink54.xml"/><Relationship Id="rId116" Type="http://schemas.openxmlformats.org/officeDocument/2006/relationships/customXml" Target="../ink/ink58.xml"/><Relationship Id="rId124" Type="http://schemas.openxmlformats.org/officeDocument/2006/relationships/customXml" Target="../ink/ink62.xml"/><Relationship Id="rId20" Type="http://schemas.openxmlformats.org/officeDocument/2006/relationships/customXml" Target="../ink/ink10.xml"/><Relationship Id="rId41" Type="http://schemas.openxmlformats.org/officeDocument/2006/relationships/image" Target="../media/image25.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customXml" Target="../ink/ink44.xml"/><Relationship Id="rId91" Type="http://schemas.openxmlformats.org/officeDocument/2006/relationships/image" Target="../media/image50.png"/><Relationship Id="rId96" Type="http://schemas.openxmlformats.org/officeDocument/2006/relationships/customXml" Target="../ink/ink48.xml"/><Relationship Id="rId111"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customXml" Target="../ink/ink3.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9.png"/><Relationship Id="rId57" Type="http://schemas.openxmlformats.org/officeDocument/2006/relationships/image" Target="../media/image33.png"/><Relationship Id="rId106" Type="http://schemas.openxmlformats.org/officeDocument/2006/relationships/customXml" Target="../ink/ink53.xml"/><Relationship Id="rId114" Type="http://schemas.openxmlformats.org/officeDocument/2006/relationships/customXml" Target="../ink/ink57.xml"/><Relationship Id="rId119" Type="http://schemas.openxmlformats.org/officeDocument/2006/relationships/image" Target="../media/image64.png"/><Relationship Id="rId300" Type="http://schemas.openxmlformats.org/officeDocument/2006/relationships/image" Target="../media/image68.png"/><Relationship Id="rId10" Type="http://schemas.openxmlformats.org/officeDocument/2006/relationships/customXml" Target="../ink/ink5.xml"/><Relationship Id="rId31" Type="http://schemas.openxmlformats.org/officeDocument/2006/relationships/image" Target="../media/image20.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9.xml"/><Relationship Id="rId81" Type="http://schemas.openxmlformats.org/officeDocument/2006/relationships/image" Target="../media/image45.png"/><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1.xml"/><Relationship Id="rId4" Type="http://schemas.openxmlformats.org/officeDocument/2006/relationships/customXml" Target="../ink/ink2.xm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9.xml"/><Relationship Id="rId39" Type="http://schemas.openxmlformats.org/officeDocument/2006/relationships/image" Target="../media/image24.png"/><Relationship Id="rId109" Type="http://schemas.openxmlformats.org/officeDocument/2006/relationships/image" Target="../media/image59.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2.png"/><Relationship Id="rId76" Type="http://schemas.openxmlformats.org/officeDocument/2006/relationships/customXml" Target="../ink/ink38.xml"/><Relationship Id="rId97" Type="http://schemas.openxmlformats.org/officeDocument/2006/relationships/image" Target="../media/image53.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7.png"/><Relationship Id="rId7" Type="http://schemas.openxmlformats.org/officeDocument/2006/relationships/image" Target="../media/image8.png"/><Relationship Id="rId71" Type="http://schemas.openxmlformats.org/officeDocument/2006/relationships/image" Target="../media/image40.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9.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7.png"/><Relationship Id="rId66" Type="http://schemas.openxmlformats.org/officeDocument/2006/relationships/customXml" Target="../ink/ink33.xml"/><Relationship Id="rId87" Type="http://schemas.openxmlformats.org/officeDocument/2006/relationships/image" Target="../media/image48.png"/><Relationship Id="rId110" Type="http://schemas.openxmlformats.org/officeDocument/2006/relationships/customXml" Target="../ink/ink55.xml"/><Relationship Id="rId115" Type="http://schemas.openxmlformats.org/officeDocument/2006/relationships/image" Target="../media/image62.png"/><Relationship Id="rId61" Type="http://schemas.openxmlformats.org/officeDocument/2006/relationships/image" Target="../media/image35.png"/><Relationship Id="rId82" Type="http://schemas.openxmlformats.org/officeDocument/2006/relationships/customXml" Target="../ink/ink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2.e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6.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chart" Target="../charts/chart1.xml"/><Relationship Id="rId4" Type="http://schemas.openxmlformats.org/officeDocument/2006/relationships/image" Target="../media/image86.emf"/></Relationships>
</file>

<file path=ppt/slides/_rels/slide9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oleObject" Target="../embeddings/oleObject9.bin"/><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image" Target="../media/image86.emf"/><Relationship Id="rId9" Type="http://schemas.openxmlformats.org/officeDocument/2006/relationships/chart" Target="../charts/chart6.xml"/></Relationships>
</file>

<file path=ppt/slides/_rels/slide9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77.png"/><Relationship Id="rId4" Type="http://schemas.openxmlformats.org/officeDocument/2006/relationships/image" Target="../media/image87.emf"/></Relationships>
</file>

<file path=ppt/slides/_rels/slide9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6.emf"/></Relationships>
</file>

<file path=ppt/slides/_rels/slide9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77500" lnSpcReduction="20000"/>
          </a:bodyPr>
          <a:lstStyle/>
          <a:p>
            <a:r>
              <a:rPr lang="en-US" dirty="0"/>
              <a:t>What is data?</a:t>
            </a:r>
          </a:p>
          <a:p>
            <a:r>
              <a:rPr lang="en-US" dirty="0"/>
              <a:t>The data mining pipeline: collection, preprocessing, mining, and post-processing</a:t>
            </a:r>
          </a:p>
          <a:p>
            <a:r>
              <a:rPr lang="en-US" dirty="0"/>
              <a:t>Sampling, feature extraction and normalization</a:t>
            </a:r>
          </a:p>
          <a:p>
            <a:r>
              <a:rPr lang="en-US" dirty="0"/>
              <a:t>Exploratory analysis of data – basic statistics</a:t>
            </a:r>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 distribution</a:t>
            </a:r>
          </a:p>
        </p:txBody>
      </p:sp>
      <p:sp>
        <p:nvSpPr>
          <p:cNvPr id="3" name="Content Placeholder 2"/>
          <p:cNvSpPr>
            <a:spLocks noGrp="1"/>
          </p:cNvSpPr>
          <p:nvPr>
            <p:ph idx="1"/>
          </p:nvPr>
        </p:nvSpPr>
        <p:spPr>
          <a:xfrm>
            <a:off x="381000" y="1447800"/>
            <a:ext cx="11582400" cy="5181600"/>
          </a:xfrm>
        </p:spPr>
        <p:txBody>
          <a:bodyPr>
            <a:normAutofit/>
          </a:bodyPr>
          <a:lstStyle/>
          <a:p>
            <a:r>
              <a:rPr lang="en-US" dirty="0"/>
              <a:t>We can understand the distribution of words if we take the </a:t>
            </a:r>
            <a:r>
              <a:rPr lang="en-US" dirty="0">
                <a:solidFill>
                  <a:srgbClr val="FF3300"/>
                </a:solidFill>
              </a:rPr>
              <a:t>log-log</a:t>
            </a:r>
            <a:r>
              <a:rPr lang="en-US" dirty="0"/>
              <a:t> plot </a:t>
            </a:r>
          </a:p>
          <a:p>
            <a:endParaRPr lang="en-US" dirty="0"/>
          </a:p>
          <a:p>
            <a:endParaRPr lang="en-US" dirty="0"/>
          </a:p>
          <a:p>
            <a:endParaRPr lang="en-US" dirty="0"/>
          </a:p>
          <a:p>
            <a:endParaRPr lang="en-US" dirty="0"/>
          </a:p>
          <a:p>
            <a:endParaRPr lang="en-US" dirty="0">
              <a:solidFill>
                <a:srgbClr val="0070C0"/>
              </a:solidFill>
            </a:endParaRPr>
          </a:p>
          <a:p>
            <a:endParaRPr lang="en-US" dirty="0"/>
          </a:p>
          <a:p>
            <a:endParaRPr lang="en-US" dirty="0"/>
          </a:p>
          <a:p>
            <a:endParaRPr lang="en-US" dirty="0"/>
          </a:p>
          <a:p>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67901482"/>
              </p:ext>
            </p:extLst>
          </p:nvPr>
        </p:nvGraphicFramePr>
        <p:xfrm>
          <a:off x="2428296" y="2133601"/>
          <a:ext cx="4800600" cy="2714625"/>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p:cNvSpPr/>
          <p:nvPr/>
        </p:nvSpPr>
        <p:spPr>
          <a:xfrm rot="2822600">
            <a:off x="3091563" y="22270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8305800" y="4645967"/>
            <a:ext cx="3091363" cy="1200329"/>
          </a:xfrm>
          <a:prstGeom prst="rect">
            <a:avLst/>
          </a:prstGeom>
          <a:solidFill>
            <a:srgbClr val="92D050"/>
          </a:solidFill>
        </p:spPr>
        <p:txBody>
          <a:bodyPr wrap="square" rtlCol="0">
            <a:spAutoFit/>
          </a:bodyPr>
          <a:lstStyle/>
          <a:p>
            <a:r>
              <a:rPr lang="en-US" sz="2400" dirty="0"/>
              <a:t>The </a:t>
            </a:r>
            <a:r>
              <a:rPr lang="en-US" sz="2400" dirty="0">
                <a:solidFill>
                  <a:srgbClr val="FF0000"/>
                </a:solidFill>
              </a:rPr>
              <a:t>slope</a:t>
            </a:r>
            <a:r>
              <a:rPr lang="en-US" sz="2400" dirty="0"/>
              <a:t> of the line gives us the exponent </a:t>
            </a:r>
            <a:r>
              <a:rPr lang="el-GR" sz="2400" dirty="0">
                <a:solidFill>
                  <a:srgbClr val="FF0000"/>
                </a:solidFill>
              </a:rPr>
              <a:t>α</a:t>
            </a:r>
            <a:endParaRPr lang="en-US" sz="2400" dirty="0">
              <a:solidFill>
                <a:srgbClr val="FF0000"/>
              </a:solidFill>
            </a:endParaRPr>
          </a:p>
        </p:txBody>
      </p:sp>
      <p:sp>
        <p:nvSpPr>
          <p:cNvPr id="7" name="TextBox 6"/>
          <p:cNvSpPr txBox="1"/>
          <p:nvPr/>
        </p:nvSpPr>
        <p:spPr>
          <a:xfrm>
            <a:off x="457200" y="2828835"/>
            <a:ext cx="2057400" cy="1200329"/>
          </a:xfrm>
          <a:prstGeom prst="rect">
            <a:avLst/>
          </a:prstGeom>
          <a:noFill/>
        </p:spPr>
        <p:txBody>
          <a:bodyPr wrap="square" rtlCol="0">
            <a:spAutoFit/>
          </a:bodyPr>
          <a:lstStyle/>
          <a:p>
            <a:r>
              <a:rPr lang="en-US" dirty="0"/>
              <a:t>y: logarithm of number of words with x number of occurrences</a:t>
            </a:r>
          </a:p>
        </p:txBody>
      </p:sp>
      <p:sp>
        <p:nvSpPr>
          <p:cNvPr id="8" name="TextBox 7"/>
          <p:cNvSpPr txBox="1"/>
          <p:nvPr/>
        </p:nvSpPr>
        <p:spPr>
          <a:xfrm>
            <a:off x="2733097" y="4876800"/>
            <a:ext cx="4057521" cy="369332"/>
          </a:xfrm>
          <a:prstGeom prst="rect">
            <a:avLst/>
          </a:prstGeom>
          <a:noFill/>
        </p:spPr>
        <p:txBody>
          <a:bodyPr wrap="none" rtlCol="0">
            <a:spAutoFit/>
          </a:bodyPr>
          <a:lstStyle/>
          <a:p>
            <a:r>
              <a:rPr lang="en-US" dirty="0"/>
              <a:t>x: logarithm of number of occurrences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7A8ED4-C785-4854-9E64-BA537AFF5F49}"/>
                  </a:ext>
                </a:extLst>
              </p:cNvPr>
              <p:cNvSpPr txBox="1"/>
              <p:nvPr/>
            </p:nvSpPr>
            <p:spPr>
              <a:xfrm>
                <a:off x="871037" y="5524608"/>
                <a:ext cx="6348213" cy="954107"/>
              </a:xfrm>
              <a:prstGeom prst="rect">
                <a:avLst/>
              </a:prstGeom>
              <a:noFill/>
            </p:spPr>
            <p:txBody>
              <a:bodyPr wrap="none" rtlCol="0">
                <a:spAutoFit/>
              </a:bodyPr>
              <a:lstStyle/>
              <a:p>
                <a:r>
                  <a:rPr lang="en-US" sz="2800" dirty="0"/>
                  <a:t>Linear relationship in the log-log space</a:t>
                </a:r>
              </a:p>
              <a:p>
                <a:pPr/>
                <a14:m>
                  <m:oMathPara xmlns:m="http://schemas.openxmlformats.org/officeDocument/2006/math">
                    <m:oMathParaPr>
                      <m:jc m:val="centerGroup"/>
                    </m:oMathParaPr>
                    <m:oMath xmlns:m="http://schemas.openxmlformats.org/officeDocument/2006/math">
                      <m:func>
                        <m:funcPr>
                          <m:ctrlPr>
                            <a:rPr lang="en-US" sz="2800" i="1">
                              <a:solidFill>
                                <a:srgbClr val="0070C0"/>
                              </a:solidFill>
                              <a:latin typeface="Cambria Math" panose="02040503050406030204" pitchFamily="18" charset="0"/>
                            </a:rPr>
                          </m:ctrlPr>
                        </m:funcPr>
                        <m:fName>
                          <m:r>
                            <m:rPr>
                              <m:sty m:val="p"/>
                            </m:rPr>
                            <a:rPr lang="en-US" sz="2800">
                              <a:solidFill>
                                <a:srgbClr val="0070C0"/>
                              </a:solidFill>
                              <a:latin typeface="Cambria Math"/>
                            </a:rPr>
                            <m:t>log</m:t>
                          </m:r>
                        </m:fName>
                        <m:e>
                          <m:r>
                            <a:rPr lang="en-US" sz="2800" i="1">
                              <a:solidFill>
                                <a:srgbClr val="0070C0"/>
                              </a:solidFill>
                              <a:latin typeface="Cambria Math"/>
                            </a:rPr>
                            <m:t>𝑝</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𝑥</m:t>
                              </m:r>
                              <m:r>
                                <a:rPr lang="en-US" sz="2800" i="1">
                                  <a:solidFill>
                                    <a:srgbClr val="0070C0"/>
                                  </a:solidFill>
                                  <a:latin typeface="Cambria Math"/>
                                </a:rPr>
                                <m:t>=</m:t>
                              </m:r>
                              <m:r>
                                <a:rPr lang="en-US" sz="2800" i="1">
                                  <a:solidFill>
                                    <a:srgbClr val="0070C0"/>
                                  </a:solidFill>
                                  <a:latin typeface="Cambria Math"/>
                                </a:rPr>
                                <m:t>𝑘</m:t>
                              </m:r>
                            </m:e>
                          </m:d>
                        </m:e>
                      </m:func>
                      <m:r>
                        <a:rPr lang="en-US" sz="2800" i="1">
                          <a:solidFill>
                            <a:srgbClr val="0070C0"/>
                          </a:solidFill>
                          <a:latin typeface="Cambria Math"/>
                        </a:rPr>
                        <m:t>=−</m:t>
                      </m:r>
                      <m:r>
                        <a:rPr lang="en-US" sz="2800" i="1">
                          <a:solidFill>
                            <a:srgbClr val="0070C0"/>
                          </a:solidFill>
                          <a:latin typeface="Cambria Math"/>
                        </a:rPr>
                        <m:t>𝑎</m:t>
                      </m:r>
                      <m:func>
                        <m:funcPr>
                          <m:ctrlPr>
                            <a:rPr lang="en-US" sz="2800" i="1">
                              <a:solidFill>
                                <a:srgbClr val="0070C0"/>
                              </a:solidFill>
                              <a:latin typeface="Cambria Math" panose="02040503050406030204" pitchFamily="18" charset="0"/>
                            </a:rPr>
                          </m:ctrlPr>
                        </m:funcPr>
                        <m:fName>
                          <m:r>
                            <m:rPr>
                              <m:sty m:val="p"/>
                            </m:rPr>
                            <a:rPr lang="en-US" sz="2800">
                              <a:solidFill>
                                <a:srgbClr val="0070C0"/>
                              </a:solidFill>
                              <a:latin typeface="Cambria Math"/>
                            </a:rPr>
                            <m:t>log</m:t>
                          </m:r>
                        </m:fName>
                        <m:e>
                          <m:r>
                            <a:rPr lang="en-US" sz="2800" i="1">
                              <a:solidFill>
                                <a:srgbClr val="0070C0"/>
                              </a:solidFill>
                              <a:latin typeface="Cambria Math"/>
                            </a:rPr>
                            <m:t>𝑘</m:t>
                          </m:r>
                        </m:e>
                      </m:func>
                    </m:oMath>
                  </m:oMathPara>
                </a14:m>
                <a:endParaRPr lang="en-US" sz="2800" dirty="0"/>
              </a:p>
            </p:txBody>
          </p:sp>
        </mc:Choice>
        <mc:Fallback xmlns="">
          <p:sp>
            <p:nvSpPr>
              <p:cNvPr id="9" name="TextBox 8">
                <a:extLst>
                  <a:ext uri="{FF2B5EF4-FFF2-40B4-BE49-F238E27FC236}">
                    <a16:creationId xmlns:a16="http://schemas.microsoft.com/office/drawing/2014/main" id="{A77A8ED4-C785-4854-9E64-BA537AFF5F49}"/>
                  </a:ext>
                </a:extLst>
              </p:cNvPr>
              <p:cNvSpPr txBox="1">
                <a:spLocks noRot="1" noChangeAspect="1" noMove="1" noResize="1" noEditPoints="1" noAdjustHandles="1" noChangeArrowheads="1" noChangeShapeType="1" noTextEdit="1"/>
              </p:cNvSpPr>
              <p:nvPr/>
            </p:nvSpPr>
            <p:spPr>
              <a:xfrm>
                <a:off x="871037" y="5524608"/>
                <a:ext cx="6348213" cy="954107"/>
              </a:xfrm>
              <a:prstGeom prst="rect">
                <a:avLst/>
              </a:prstGeom>
              <a:blipFill>
                <a:blip r:embed="rId3"/>
                <a:stretch>
                  <a:fillRect l="-2017" t="-6369" r="-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3BB12A-41B4-48CF-B92C-0CF0F2386157}"/>
                  </a:ext>
                </a:extLst>
              </p:cNvPr>
              <p:cNvSpPr txBox="1"/>
              <p:nvPr/>
            </p:nvSpPr>
            <p:spPr>
              <a:xfrm>
                <a:off x="7729878" y="2644169"/>
                <a:ext cx="3804247" cy="1384995"/>
              </a:xfrm>
              <a:prstGeom prst="rect">
                <a:avLst/>
              </a:prstGeom>
              <a:noFill/>
              <a:ln>
                <a:solidFill>
                  <a:schemeClr val="accent1"/>
                </a:solidFill>
              </a:ln>
            </p:spPr>
            <p:txBody>
              <a:bodyPr wrap="none" rtlCol="0">
                <a:spAutoFit/>
              </a:bodyPr>
              <a:lstStyle/>
              <a:p>
                <a:r>
                  <a:rPr lang="en-US" sz="2800" dirty="0">
                    <a:solidFill>
                      <a:srgbClr val="FF0000"/>
                    </a:solidFill>
                  </a:rPr>
                  <a:t>Power-law distribution</a:t>
                </a:r>
                <a:r>
                  <a:rPr lang="en-US" sz="2800" dirty="0"/>
                  <a:t>:</a:t>
                </a:r>
              </a:p>
              <a:p>
                <a:pPr/>
                <a14:m>
                  <m:oMathPara xmlns:m="http://schemas.openxmlformats.org/officeDocument/2006/math">
                    <m:oMathParaPr>
                      <m:jc m:val="centerGroup"/>
                    </m:oMathParaPr>
                    <m:oMath xmlns:m="http://schemas.openxmlformats.org/officeDocument/2006/math">
                      <m:r>
                        <a:rPr lang="en-US" sz="2800" i="1">
                          <a:solidFill>
                            <a:srgbClr val="0070C0"/>
                          </a:solidFill>
                          <a:latin typeface="Cambria Math"/>
                        </a:rPr>
                        <m:t>𝑝</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𝑘</m:t>
                          </m:r>
                        </m:e>
                      </m:d>
                      <m:r>
                        <a:rPr lang="en-US" sz="2800" i="1">
                          <a:solidFill>
                            <a:srgbClr val="0070C0"/>
                          </a:solidFill>
                          <a:latin typeface="Cambria Math"/>
                        </a:rPr>
                        <m:t>=</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a:rPr>
                            <m:t>𝑘</m:t>
                          </m:r>
                        </m:e>
                        <m:sup>
                          <m:r>
                            <a:rPr lang="en-US" sz="2800" i="1">
                              <a:solidFill>
                                <a:srgbClr val="0070C0"/>
                              </a:solidFill>
                              <a:latin typeface="Cambria Math"/>
                            </a:rPr>
                            <m:t>−</m:t>
                          </m:r>
                          <m:r>
                            <a:rPr lang="en-US" sz="2800" i="1">
                              <a:solidFill>
                                <a:srgbClr val="0070C0"/>
                              </a:solidFill>
                              <a:latin typeface="Cambria Math"/>
                            </a:rPr>
                            <m:t>𝑎</m:t>
                          </m:r>
                        </m:sup>
                      </m:sSup>
                    </m:oMath>
                  </m:oMathPara>
                </a14:m>
                <a:endParaRPr lang="en-US" sz="2800" dirty="0">
                  <a:solidFill>
                    <a:srgbClr val="00B0F0"/>
                  </a:solidFill>
                </a:endParaRPr>
              </a:p>
              <a:p>
                <a:endParaRPr lang="en-US" sz="2800" dirty="0"/>
              </a:p>
            </p:txBody>
          </p:sp>
        </mc:Choice>
        <mc:Fallback xmlns="">
          <p:sp>
            <p:nvSpPr>
              <p:cNvPr id="10" name="TextBox 9">
                <a:extLst>
                  <a:ext uri="{FF2B5EF4-FFF2-40B4-BE49-F238E27FC236}">
                    <a16:creationId xmlns:a16="http://schemas.microsoft.com/office/drawing/2014/main" id="{913BB12A-41B4-48CF-B92C-0CF0F2386157}"/>
                  </a:ext>
                </a:extLst>
              </p:cNvPr>
              <p:cNvSpPr txBox="1">
                <a:spLocks noRot="1" noChangeAspect="1" noMove="1" noResize="1" noEditPoints="1" noAdjustHandles="1" noChangeArrowheads="1" noChangeShapeType="1" noTextEdit="1"/>
              </p:cNvSpPr>
              <p:nvPr/>
            </p:nvSpPr>
            <p:spPr>
              <a:xfrm>
                <a:off x="7729878" y="2644169"/>
                <a:ext cx="3804247" cy="1384995"/>
              </a:xfrm>
              <a:prstGeom prst="rect">
                <a:avLst/>
              </a:prstGeom>
              <a:blipFill>
                <a:blip r:embed="rId4"/>
                <a:stretch>
                  <a:fillRect l="-3035" t="-4367" r="-1597"/>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0817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Power-laws are everywhere</a:t>
            </a:r>
          </a:p>
        </p:txBody>
      </p:sp>
      <p:sp>
        <p:nvSpPr>
          <p:cNvPr id="3" name="Content Placeholder 2"/>
          <p:cNvSpPr>
            <a:spLocks noGrp="1"/>
          </p:cNvSpPr>
          <p:nvPr>
            <p:ph idx="1"/>
          </p:nvPr>
        </p:nvSpPr>
        <p:spPr>
          <a:xfrm>
            <a:off x="381000" y="1600200"/>
            <a:ext cx="11125200" cy="3733800"/>
          </a:xfrm>
        </p:spPr>
        <p:txBody>
          <a:bodyPr>
            <a:normAutofit/>
          </a:bodyPr>
          <a:lstStyle/>
          <a:p>
            <a:r>
              <a:rPr lang="en-US" dirty="0">
                <a:solidFill>
                  <a:schemeClr val="accent6">
                    <a:lumMod val="75000"/>
                  </a:schemeClr>
                </a:solidFill>
              </a:rPr>
              <a:t>Incoming</a:t>
            </a:r>
            <a:r>
              <a:rPr lang="en-US" dirty="0"/>
              <a:t> and </a:t>
            </a:r>
            <a:r>
              <a:rPr lang="en-US" dirty="0">
                <a:solidFill>
                  <a:schemeClr val="accent6">
                    <a:lumMod val="75000"/>
                  </a:schemeClr>
                </a:solidFill>
              </a:rPr>
              <a:t>outgoing links </a:t>
            </a:r>
            <a:r>
              <a:rPr lang="en-US" dirty="0"/>
              <a:t>of web pages, </a:t>
            </a:r>
            <a:r>
              <a:rPr lang="en-US" dirty="0">
                <a:solidFill>
                  <a:schemeClr val="accent6">
                    <a:lumMod val="75000"/>
                  </a:schemeClr>
                </a:solidFill>
              </a:rPr>
              <a:t>number of friends</a:t>
            </a:r>
            <a:r>
              <a:rPr lang="en-US" dirty="0"/>
              <a:t> in social networks, number of </a:t>
            </a:r>
            <a:r>
              <a:rPr lang="en-US" dirty="0">
                <a:solidFill>
                  <a:schemeClr val="accent6">
                    <a:lumMod val="75000"/>
                  </a:schemeClr>
                </a:solidFill>
              </a:rPr>
              <a:t>occurrences of words</a:t>
            </a:r>
            <a:r>
              <a:rPr lang="en-US" dirty="0"/>
              <a:t>, </a:t>
            </a:r>
            <a:r>
              <a:rPr lang="en-US" dirty="0">
                <a:solidFill>
                  <a:schemeClr val="accent6">
                    <a:lumMod val="75000"/>
                  </a:schemeClr>
                </a:solidFill>
              </a:rPr>
              <a:t>file sizes</a:t>
            </a:r>
            <a:r>
              <a:rPr lang="en-US" dirty="0"/>
              <a:t>, </a:t>
            </a:r>
            <a:r>
              <a:rPr lang="en-US" dirty="0">
                <a:solidFill>
                  <a:schemeClr val="accent6">
                    <a:lumMod val="75000"/>
                  </a:schemeClr>
                </a:solidFill>
              </a:rPr>
              <a:t>city sizes</a:t>
            </a:r>
            <a:r>
              <a:rPr lang="en-US" dirty="0"/>
              <a:t>, </a:t>
            </a:r>
            <a:r>
              <a:rPr lang="en-US" dirty="0">
                <a:solidFill>
                  <a:schemeClr val="accent6">
                    <a:lumMod val="75000"/>
                  </a:schemeClr>
                </a:solidFill>
              </a:rPr>
              <a:t>income distribution</a:t>
            </a:r>
            <a:r>
              <a:rPr lang="en-US" dirty="0"/>
              <a:t>, </a:t>
            </a:r>
            <a:r>
              <a:rPr lang="en-US" dirty="0">
                <a:solidFill>
                  <a:schemeClr val="accent6">
                    <a:lumMod val="75000"/>
                  </a:schemeClr>
                </a:solidFill>
              </a:rPr>
              <a:t>popularity</a:t>
            </a:r>
            <a:r>
              <a:rPr lang="en-US" dirty="0"/>
              <a:t> of products and movies</a:t>
            </a:r>
          </a:p>
          <a:p>
            <a:pPr lvl="1"/>
            <a:r>
              <a:rPr lang="en-US" dirty="0"/>
              <a:t>Signature of human activity?</a:t>
            </a:r>
          </a:p>
          <a:p>
            <a:pPr lvl="1"/>
            <a:r>
              <a:rPr lang="en-US" dirty="0"/>
              <a:t>A mechanism that explains everything? </a:t>
            </a:r>
          </a:p>
          <a:p>
            <a:pPr lvl="1"/>
            <a:r>
              <a:rPr lang="en-US" dirty="0"/>
              <a:t>Rich get richer process</a:t>
            </a:r>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76600"/>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51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Zipf’s</a:t>
            </a:r>
            <a:r>
              <a:rPr lang="en-US" dirty="0"/>
              <a:t>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5181600"/>
              </a:xfrm>
            </p:spPr>
            <p:txBody>
              <a:bodyPr>
                <a:normAutofit fontScale="85000" lnSpcReduction="20000"/>
              </a:bodyPr>
              <a:lstStyle/>
              <a:p>
                <a:r>
                  <a:rPr lang="en-US" dirty="0"/>
                  <a:t>Power laws can be detected also by a linear relationship in the log-log space for the </a:t>
                </a:r>
                <a:r>
                  <a:rPr lang="en-US" dirty="0">
                    <a:solidFill>
                      <a:schemeClr val="accent6"/>
                    </a:solidFill>
                  </a:rPr>
                  <a:t>rank-frequency</a:t>
                </a:r>
                <a:r>
                  <a:rPr lang="en-US" dirty="0"/>
                  <a:t> plot</a:t>
                </a:r>
              </a:p>
              <a:p>
                <a:endParaRPr lang="en-US" dirty="0"/>
              </a:p>
              <a:p>
                <a:endParaRPr lang="en-US" dirty="0"/>
              </a:p>
              <a:p>
                <a:endParaRPr lang="en-US" dirty="0"/>
              </a:p>
              <a:p>
                <a:endParaRPr lang="en-US" dirty="0"/>
              </a:p>
              <a:p>
                <a:endParaRPr lang="en-US" dirty="0"/>
              </a:p>
              <a:p>
                <a:endParaRPr lang="en-US" dirty="0"/>
              </a:p>
              <a:p>
                <a:endParaRPr lang="en-US" b="0" i="1" dirty="0">
                  <a:latin typeface="Cambria Math"/>
                </a:endParaRPr>
              </a:p>
              <a:p>
                <a:pPr marL="0" indent="0" algn="ctr">
                  <a:buNone/>
                </a:pPr>
                <a:endParaRPr lang="en-US" b="0" i="1" dirty="0">
                  <a:latin typeface="Cambria Math"/>
                </a:endParaRPr>
              </a:p>
              <a:p>
                <a:endParaRPr lang="en-US" b="0" i="1" dirty="0">
                  <a:solidFill>
                    <a:srgbClr val="0070C0"/>
                  </a:solidFill>
                  <a:latin typeface="Cambria Math"/>
                </a:endParaRPr>
              </a:p>
              <a:p>
                <a:endParaRPr lang="en-US" b="0" i="1" dirty="0">
                  <a:solidFill>
                    <a:srgbClr val="0070C0"/>
                  </a:solidFill>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a:t>Frequency of the </a:t>
                </a:r>
                <a:r>
                  <a:rPr lang="en-US" b="0" dirty="0">
                    <a:solidFill>
                      <a:srgbClr val="0070C0"/>
                    </a:solidFill>
                  </a:rPr>
                  <a:t>r-</a:t>
                </a:r>
                <a:r>
                  <a:rPr lang="en-US" b="0" dirty="0" err="1">
                    <a:solidFill>
                      <a:srgbClr val="0070C0"/>
                    </a:solidFill>
                  </a:rPr>
                  <a:t>th</a:t>
                </a:r>
                <a:r>
                  <a:rPr lang="en-US" b="0" dirty="0"/>
                  <a:t> most frequent word</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a:rPr>
                            <m:t>log</m:t>
                          </m:r>
                        </m:fName>
                        <m:e>
                          <m:r>
                            <a:rPr lang="en-US" i="1">
                              <a:solidFill>
                                <a:srgbClr val="0070C0"/>
                              </a:solidFill>
                              <a:latin typeface="Cambria Math"/>
                            </a:rPr>
                            <m:t>𝑓</m:t>
                          </m:r>
                          <m:d>
                            <m:dPr>
                              <m:ctrlPr>
                                <a:rPr lang="en-US" i="1">
                                  <a:solidFill>
                                    <a:srgbClr val="0070C0"/>
                                  </a:solidFill>
                                  <a:latin typeface="Cambria Math" panose="02040503050406030204" pitchFamily="18" charset="0"/>
                                </a:rPr>
                              </m:ctrlPr>
                            </m:dPr>
                            <m:e>
                              <m:r>
                                <a:rPr lang="en-US" i="1">
                                  <a:solidFill>
                                    <a:srgbClr val="0070C0"/>
                                  </a:solidFill>
                                  <a:latin typeface="Cambria Math"/>
                                </a:rPr>
                                <m:t>𝑟</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𝛽</m:t>
                      </m:r>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𝑟</m:t>
                          </m:r>
                        </m:e>
                      </m:func>
                    </m:oMath>
                  </m:oMathPara>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5181600"/>
              </a:xfrm>
              <a:blipFill>
                <a:blip r:embed="rId2"/>
                <a:stretch>
                  <a:fillRect l="-474" t="-2235"/>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2671461158"/>
              </p:ext>
            </p:extLst>
          </p:nvPr>
        </p:nvGraphicFramePr>
        <p:xfrm>
          <a:off x="3053316" y="2362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48000" y="5181600"/>
            <a:ext cx="5245347" cy="369332"/>
          </a:xfrm>
          <a:prstGeom prst="rect">
            <a:avLst/>
          </a:prstGeom>
          <a:noFill/>
        </p:spPr>
        <p:txBody>
          <a:bodyPr wrap="none" rtlCol="0">
            <a:spAutoFit/>
          </a:bodyPr>
          <a:lstStyle/>
          <a:p>
            <a:r>
              <a:rPr lang="en-US" dirty="0"/>
              <a:t>r: rank of word according to frequency (1</a:t>
            </a:r>
            <a:r>
              <a:rPr lang="en-US" baseline="30000" dirty="0"/>
              <a:t>st</a:t>
            </a:r>
            <a:r>
              <a:rPr lang="en-US" dirty="0"/>
              <a:t>, 2</a:t>
            </a:r>
            <a:r>
              <a:rPr lang="en-US" baseline="30000" dirty="0"/>
              <a:t>nd</a:t>
            </a:r>
            <a:r>
              <a:rPr lang="en-US" dirty="0"/>
              <a:t> …)</a:t>
            </a:r>
          </a:p>
        </p:txBody>
      </p:sp>
      <p:sp>
        <p:nvSpPr>
          <p:cNvPr id="6" name="TextBox 5"/>
          <p:cNvSpPr txBox="1"/>
          <p:nvPr/>
        </p:nvSpPr>
        <p:spPr>
          <a:xfrm>
            <a:off x="228599" y="3156467"/>
            <a:ext cx="2743200" cy="923330"/>
          </a:xfrm>
          <a:prstGeom prst="rect">
            <a:avLst/>
          </a:prstGeom>
          <a:noFill/>
        </p:spPr>
        <p:txBody>
          <a:bodyPr wrap="square" rtlCol="0">
            <a:spAutoFit/>
          </a:bodyPr>
          <a:lstStyle/>
          <a:p>
            <a:r>
              <a:rPr lang="en-US" dirty="0"/>
              <a:t>y: number of occurrences of the r-</a:t>
            </a:r>
            <a:r>
              <a:rPr lang="en-US" dirty="0" err="1"/>
              <a:t>th</a:t>
            </a:r>
            <a:r>
              <a:rPr lang="en-US" dirty="0"/>
              <a:t> most frequent word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630D65-F564-40DC-9AE9-15D39B02DF7F}"/>
                  </a:ext>
                </a:extLst>
              </p:cNvPr>
              <p:cNvSpPr txBox="1"/>
              <p:nvPr/>
            </p:nvSpPr>
            <p:spPr>
              <a:xfrm>
                <a:off x="8686800" y="3352800"/>
                <a:ext cx="2723823" cy="974306"/>
              </a:xfrm>
              <a:prstGeom prst="rect">
                <a:avLst/>
              </a:prstGeom>
              <a:noFill/>
              <a:ln>
                <a:solidFill>
                  <a:schemeClr val="accent1"/>
                </a:solidFill>
              </a:ln>
            </p:spPr>
            <p:txBody>
              <a:bodyPr wrap="none" rtlCol="0">
                <a:spAutoFit/>
              </a:bodyPr>
              <a:lstStyle/>
              <a:p>
                <a:r>
                  <a:rPr lang="en-US" sz="2800" dirty="0" err="1">
                    <a:solidFill>
                      <a:srgbClr val="FF0000"/>
                    </a:solidFill>
                  </a:rPr>
                  <a:t>Zipf</a:t>
                </a:r>
                <a:r>
                  <a:rPr lang="en-US" sz="2800" dirty="0">
                    <a:solidFill>
                      <a:srgbClr val="FF0000"/>
                    </a:solidFill>
                  </a:rPr>
                  <a:t> distribution:</a:t>
                </a:r>
              </a:p>
              <a:p>
                <a14:m>
                  <m:oMath xmlns:m="http://schemas.openxmlformats.org/officeDocument/2006/math">
                    <m:r>
                      <a:rPr lang="en-US" sz="2800" i="1">
                        <a:solidFill>
                          <a:srgbClr val="0070C0"/>
                        </a:solidFill>
                        <a:latin typeface="Cambria Math"/>
                      </a:rPr>
                      <m:t>𝑓</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𝑟</m:t>
                        </m:r>
                      </m:e>
                    </m:d>
                    <m:r>
                      <a:rPr lang="en-US" sz="2800" i="1">
                        <a:solidFill>
                          <a:srgbClr val="0070C0"/>
                        </a:solidFill>
                        <a:latin typeface="Cambria Math"/>
                      </a:rPr>
                      <m:t>=</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a:rPr>
                          <m:t>𝑟</m:t>
                        </m:r>
                      </m:e>
                      <m:sup>
                        <m:r>
                          <a:rPr lang="en-US" sz="2800" i="1">
                            <a:solidFill>
                              <a:srgbClr val="0070C0"/>
                            </a:solidFill>
                            <a:latin typeface="Cambria Math"/>
                          </a:rPr>
                          <m:t>−</m:t>
                        </m:r>
                        <m:r>
                          <a:rPr lang="en-US" sz="2800" i="1">
                            <a:solidFill>
                              <a:srgbClr val="0070C0"/>
                            </a:solidFill>
                            <a:latin typeface="Cambria Math"/>
                          </a:rPr>
                          <m:t>𝛽</m:t>
                        </m:r>
                      </m:sup>
                    </m:sSup>
                  </m:oMath>
                </a14:m>
                <a:r>
                  <a:rPr lang="en-US" sz="2800" dirty="0">
                    <a:solidFill>
                      <a:srgbClr val="0070C0"/>
                    </a:solidFill>
                  </a:rPr>
                  <a:t> </a:t>
                </a:r>
              </a:p>
            </p:txBody>
          </p:sp>
        </mc:Choice>
        <mc:Fallback xmlns="">
          <p:sp>
            <p:nvSpPr>
              <p:cNvPr id="7" name="TextBox 6">
                <a:extLst>
                  <a:ext uri="{FF2B5EF4-FFF2-40B4-BE49-F238E27FC236}">
                    <a16:creationId xmlns:a16="http://schemas.microsoft.com/office/drawing/2014/main" id="{56630D65-F564-40DC-9AE9-15D39B02DF7F}"/>
                  </a:ext>
                </a:extLst>
              </p:cNvPr>
              <p:cNvSpPr txBox="1">
                <a:spLocks noRot="1" noChangeAspect="1" noMove="1" noResize="1" noEditPoints="1" noAdjustHandles="1" noChangeArrowheads="1" noChangeShapeType="1" noTextEdit="1"/>
              </p:cNvSpPr>
              <p:nvPr/>
            </p:nvSpPr>
            <p:spPr>
              <a:xfrm>
                <a:off x="8686800" y="3352800"/>
                <a:ext cx="2723823" cy="974306"/>
              </a:xfrm>
              <a:prstGeom prst="rect">
                <a:avLst/>
              </a:prstGeom>
              <a:blipFill>
                <a:blip r:embed="rId4"/>
                <a:stretch>
                  <a:fillRect l="-4232" t="-5556" r="-245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89916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p:sp>
        <p:nvSpPr>
          <p:cNvPr id="3" name="Content Placeholder 2"/>
          <p:cNvSpPr>
            <a:spLocks noGrp="1"/>
          </p:cNvSpPr>
          <p:nvPr>
            <p:ph idx="1"/>
          </p:nvPr>
        </p:nvSpPr>
        <p:spPr/>
        <p:txBody>
          <a:bodyPr>
            <a:normAutofit/>
          </a:bodyPr>
          <a:lstStyle/>
          <a:p>
            <a:r>
              <a:rPr lang="en-US" sz="2400" dirty="0"/>
              <a:t>Consider the following three plots which are histograms of values. What do you observe? What can you tell of the underlying function?</a:t>
            </a:r>
          </a:p>
        </p:txBody>
      </p:sp>
      <p:graphicFrame>
        <p:nvGraphicFramePr>
          <p:cNvPr id="4" name="Chart 3"/>
          <p:cNvGraphicFramePr>
            <a:graphicFrameLocks/>
          </p:cNvGraphicFramePr>
          <p:nvPr>
            <p:extLst>
              <p:ext uri="{D42A27DB-BD31-4B8C-83A1-F6EECF244321}">
                <p14:modId xmlns:p14="http://schemas.microsoft.com/office/powerpoint/2010/main" val="3091767209"/>
              </p:ext>
            </p:extLst>
          </p:nvPr>
        </p:nvGraphicFramePr>
        <p:xfrm>
          <a:off x="1546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67849795"/>
              </p:ext>
            </p:extLst>
          </p:nvPr>
        </p:nvGraphicFramePr>
        <p:xfrm>
          <a:off x="4572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59935284"/>
              </p:ext>
            </p:extLst>
          </p:nvPr>
        </p:nvGraphicFramePr>
        <p:xfrm>
          <a:off x="7620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6604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p:sp>
        <p:nvSpPr>
          <p:cNvPr id="3" name="Content Placeholder 2"/>
          <p:cNvSpPr>
            <a:spLocks noGrp="1"/>
          </p:cNvSpPr>
          <p:nvPr>
            <p:ph idx="1"/>
          </p:nvPr>
        </p:nvSpPr>
        <p:spPr>
          <a:xfrm>
            <a:off x="609600" y="1600200"/>
            <a:ext cx="11125200" cy="5029200"/>
          </a:xfrm>
        </p:spPr>
        <p:txBody>
          <a:bodyPr>
            <a:normAutofit/>
          </a:bodyPr>
          <a:lstStyle/>
          <a:p>
            <a:r>
              <a:rPr lang="en-US" sz="2400" dirty="0"/>
              <a:t>Putting all three plots together makes it clearer to see the differences</a:t>
            </a:r>
          </a:p>
          <a:p>
            <a:endParaRPr lang="en-US" dirty="0"/>
          </a:p>
          <a:p>
            <a:endParaRPr lang="en-US" dirty="0"/>
          </a:p>
          <a:p>
            <a:endParaRPr lang="en-US" dirty="0"/>
          </a:p>
          <a:p>
            <a:endParaRPr lang="en-US" dirty="0"/>
          </a:p>
          <a:p>
            <a:endParaRPr lang="en-US" dirty="0"/>
          </a:p>
          <a:p>
            <a:endParaRPr lang="en-US" dirty="0"/>
          </a:p>
          <a:p>
            <a:endParaRPr lang="en-US" sz="2400" dirty="0">
              <a:solidFill>
                <a:srgbClr val="00B050"/>
              </a:solidFill>
            </a:endParaRPr>
          </a:p>
          <a:p>
            <a:r>
              <a:rPr lang="en-US" sz="2400" dirty="0">
                <a:solidFill>
                  <a:srgbClr val="00B050"/>
                </a:solidFill>
              </a:rPr>
              <a:t>Green</a:t>
            </a:r>
            <a:r>
              <a:rPr lang="en-US" sz="2400" dirty="0"/>
              <a:t> falls more slowly. </a:t>
            </a:r>
            <a:r>
              <a:rPr lang="en-US" sz="2400" dirty="0">
                <a:solidFill>
                  <a:srgbClr val="0070C0"/>
                </a:solidFill>
              </a:rPr>
              <a:t>Blue</a:t>
            </a:r>
            <a:r>
              <a:rPr lang="en-US" sz="2400" dirty="0"/>
              <a:t> and </a:t>
            </a:r>
            <a:r>
              <a:rPr lang="en-US" sz="2400" dirty="0">
                <a:solidFill>
                  <a:srgbClr val="FF0000"/>
                </a:solidFill>
              </a:rPr>
              <a:t>Red</a:t>
            </a:r>
            <a:r>
              <a:rPr lang="en-US" sz="2400" dirty="0"/>
              <a:t> seem more or less the same</a:t>
            </a:r>
          </a:p>
        </p:txBody>
      </p:sp>
      <p:graphicFrame>
        <p:nvGraphicFramePr>
          <p:cNvPr id="4" name="Chart 3"/>
          <p:cNvGraphicFramePr>
            <a:graphicFrameLocks/>
          </p:cNvGraphicFramePr>
          <p:nvPr>
            <p:extLst>
              <p:ext uri="{D42A27DB-BD31-4B8C-83A1-F6EECF244321}">
                <p14:modId xmlns:p14="http://schemas.microsoft.com/office/powerpoint/2010/main" val="2605977761"/>
              </p:ext>
            </p:extLst>
          </p:nvPr>
        </p:nvGraphicFramePr>
        <p:xfrm>
          <a:off x="3352801"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9601200" cy="5029200"/>
              </a:xfrm>
            </p:spPr>
            <p:txBody>
              <a:bodyPr>
                <a:normAutofit fontScale="92500" lnSpcReduction="10000"/>
              </a:bodyPr>
              <a:lstStyle/>
              <a:p>
                <a:r>
                  <a:rPr lang="en-US" sz="2400" dirty="0"/>
                  <a:t>Making the plot in log-log space makes the differences more clear</a:t>
                </a:r>
              </a:p>
              <a:p>
                <a:endParaRPr lang="en-US" dirty="0"/>
              </a:p>
              <a:p>
                <a:endParaRPr lang="en-US" dirty="0"/>
              </a:p>
              <a:p>
                <a:endParaRPr lang="en-US" dirty="0"/>
              </a:p>
              <a:p>
                <a:endParaRPr lang="en-US" dirty="0"/>
              </a:p>
              <a:p>
                <a:endParaRPr lang="en-US" dirty="0"/>
              </a:p>
              <a:p>
                <a:endParaRPr lang="en-US" dirty="0"/>
              </a:p>
              <a:p>
                <a:endParaRPr lang="en-US" sz="2400" dirty="0">
                  <a:solidFill>
                    <a:srgbClr val="00B050"/>
                  </a:solidFill>
                </a:endParaRPr>
              </a:p>
              <a:p>
                <a:r>
                  <a:rPr lang="en-US" sz="2400" dirty="0">
                    <a:solidFill>
                      <a:srgbClr val="00B050"/>
                    </a:solidFill>
                  </a:rPr>
                  <a:t>Green</a:t>
                </a:r>
                <a:r>
                  <a:rPr lang="en-US" sz="2400" dirty="0"/>
                  <a:t> and </a:t>
                </a:r>
                <a:r>
                  <a:rPr lang="en-US" sz="2400" dirty="0">
                    <a:solidFill>
                      <a:srgbClr val="0070C0"/>
                    </a:solidFill>
                  </a:rPr>
                  <a:t>Blue</a:t>
                </a:r>
                <a:r>
                  <a:rPr lang="en-US" sz="2400" dirty="0"/>
                  <a:t> form straight lines. </a:t>
                </a:r>
                <a:r>
                  <a:rPr lang="en-US" sz="2400" dirty="0">
                    <a:solidFill>
                      <a:srgbClr val="FF0000"/>
                    </a:solidFill>
                  </a:rPr>
                  <a:t>Red</a:t>
                </a:r>
                <a:r>
                  <a:rPr lang="en-US" sz="2400" dirty="0"/>
                  <a:t> drops exponentially.</a:t>
                </a:r>
              </a:p>
              <a:p>
                <a:pPr lvl="1"/>
                <a14:m>
                  <m:oMath xmlns:m="http://schemas.openxmlformats.org/officeDocument/2006/math">
                    <m:r>
                      <a:rPr lang="en-US" sz="2000" i="1">
                        <a:solidFill>
                          <a:srgbClr val="00B050"/>
                        </a:solidFill>
                        <a:latin typeface="Cambria Math"/>
                      </a:rPr>
                      <m:t>𝑦</m:t>
                    </m:r>
                    <m:r>
                      <a:rPr lang="en-US" sz="2000" i="1">
                        <a:solidFill>
                          <a:srgbClr val="00B050"/>
                        </a:solidFill>
                        <a:latin typeface="Cambria Math"/>
                      </a:rPr>
                      <m:t>=</m:t>
                    </m:r>
                    <m:f>
                      <m:fPr>
                        <m:ctrlPr>
                          <a:rPr lang="en-US" sz="2000" i="1">
                            <a:solidFill>
                              <a:srgbClr val="00B050"/>
                            </a:solidFill>
                            <a:latin typeface="Cambria Math" panose="02040503050406030204" pitchFamily="18" charset="0"/>
                          </a:rPr>
                        </m:ctrlPr>
                      </m:fPr>
                      <m:num>
                        <m:r>
                          <a:rPr lang="en-US" sz="2000" i="1">
                            <a:solidFill>
                              <a:srgbClr val="00B050"/>
                            </a:solidFill>
                            <a:latin typeface="Cambria Math"/>
                          </a:rPr>
                          <m:t>1</m:t>
                        </m:r>
                      </m:num>
                      <m:den>
                        <m:r>
                          <a:rPr lang="en-US" sz="2000" i="1">
                            <a:solidFill>
                              <a:srgbClr val="00B050"/>
                            </a:solidFill>
                            <a:latin typeface="Cambria Math"/>
                          </a:rPr>
                          <m:t>2</m:t>
                        </m:r>
                        <m:r>
                          <a:rPr lang="en-US" sz="2000" i="1">
                            <a:solidFill>
                              <a:srgbClr val="00B050"/>
                            </a:solidFill>
                            <a:latin typeface="Cambria Math"/>
                          </a:rPr>
                          <m:t>𝑥</m:t>
                        </m:r>
                        <m:r>
                          <a:rPr lang="en-US" sz="2000" i="1">
                            <a:solidFill>
                              <a:srgbClr val="00B050"/>
                            </a:solidFill>
                            <a:latin typeface="Cambria Math"/>
                          </a:rPr>
                          <m:t>+</m:t>
                        </m:r>
                        <m:r>
                          <a:rPr lang="en-US" sz="2000" i="1">
                            <a:solidFill>
                              <a:srgbClr val="00B050"/>
                            </a:solidFill>
                            <a:latin typeface="Cambria Math"/>
                          </a:rPr>
                          <m:t>𝜖</m:t>
                        </m:r>
                      </m:den>
                    </m:f>
                  </m:oMath>
                </a14:m>
                <a:r>
                  <a:rPr lang="en-US" sz="2000" dirty="0">
                    <a:solidFill>
                      <a:srgbClr val="00B050"/>
                    </a:solidFill>
                  </a:rPr>
                  <a:t>	</a:t>
                </a:r>
                <a14:m>
                  <m:oMath xmlns:m="http://schemas.openxmlformats.org/officeDocument/2006/math">
                    <m:func>
                      <m:funcPr>
                        <m:ctrlPr>
                          <a:rPr lang="en-US" sz="2000" i="1">
                            <a:solidFill>
                              <a:srgbClr val="00B050"/>
                            </a:solidFill>
                            <a:latin typeface="Cambria Math" panose="02040503050406030204" pitchFamily="18" charset="0"/>
                          </a:rPr>
                        </m:ctrlPr>
                      </m:funcPr>
                      <m:fName>
                        <m:r>
                          <m:rPr>
                            <m:sty m:val="p"/>
                          </m:rPr>
                          <a:rPr lang="en-US" sz="2000">
                            <a:solidFill>
                              <a:srgbClr val="00B050"/>
                            </a:solidFill>
                            <a:latin typeface="Cambria Math"/>
                          </a:rPr>
                          <m:t>log</m:t>
                        </m:r>
                      </m:fName>
                      <m:e>
                        <m:r>
                          <a:rPr lang="en-US" sz="2000" i="1">
                            <a:solidFill>
                              <a:srgbClr val="00B050"/>
                            </a:solidFill>
                            <a:latin typeface="Cambria Math"/>
                          </a:rPr>
                          <m:t>𝑦</m:t>
                        </m:r>
                        <m:r>
                          <a:rPr lang="en-US" sz="2000" i="1">
                            <a:solidFill>
                              <a:srgbClr val="00B050"/>
                            </a:solidFill>
                            <a:latin typeface="Cambria Math"/>
                            <a:ea typeface="Cambria Math"/>
                          </a:rPr>
                          <m:t>≈</m:t>
                        </m:r>
                        <m:func>
                          <m:funcPr>
                            <m:ctrlPr>
                              <a:rPr lang="en-US" sz="2000" i="1">
                                <a:solidFill>
                                  <a:srgbClr val="00B050"/>
                                </a:solidFill>
                                <a:latin typeface="Cambria Math" panose="02040503050406030204" pitchFamily="18" charset="0"/>
                                <a:ea typeface="Cambria Math"/>
                              </a:rPr>
                            </m:ctrlPr>
                          </m:funcPr>
                          <m:fName>
                            <m:r>
                              <a:rPr lang="en-US" sz="2000">
                                <a:solidFill>
                                  <a:srgbClr val="00B050"/>
                                </a:solidFill>
                                <a:latin typeface="Cambria Math"/>
                                <a:ea typeface="Cambria Math"/>
                              </a:rPr>
                              <m:t>− </m:t>
                            </m:r>
                            <m:r>
                              <m:rPr>
                                <m:sty m:val="p"/>
                              </m:rPr>
                              <a:rPr lang="en-US" sz="2000">
                                <a:solidFill>
                                  <a:srgbClr val="00B050"/>
                                </a:solidFill>
                                <a:latin typeface="Cambria Math"/>
                                <a:ea typeface="Cambria Math"/>
                              </a:rPr>
                              <m:t>log</m:t>
                            </m:r>
                          </m:fName>
                          <m:e>
                            <m:r>
                              <a:rPr lang="en-US" sz="2000" i="1">
                                <a:solidFill>
                                  <a:srgbClr val="00B050"/>
                                </a:solidFill>
                                <a:latin typeface="Cambria Math"/>
                                <a:ea typeface="Cambria Math"/>
                              </a:rPr>
                              <m:t>𝑥</m:t>
                            </m:r>
                            <m:r>
                              <a:rPr lang="en-US" sz="2000" i="1">
                                <a:solidFill>
                                  <a:srgbClr val="00B050"/>
                                </a:solidFill>
                                <a:latin typeface="Cambria Math"/>
                                <a:ea typeface="Cambria Math"/>
                              </a:rPr>
                              <m:t>+</m:t>
                            </m:r>
                            <m:r>
                              <a:rPr lang="en-US" sz="2000" i="1">
                                <a:solidFill>
                                  <a:srgbClr val="00B050"/>
                                </a:solidFill>
                                <a:latin typeface="Cambria Math"/>
                                <a:ea typeface="Cambria Math"/>
                              </a:rPr>
                              <m:t>𝑐</m:t>
                            </m:r>
                          </m:e>
                        </m:func>
                      </m:e>
                    </m:func>
                  </m:oMath>
                </a14:m>
                <a:endParaRPr lang="el-GR" sz="2000" dirty="0">
                  <a:solidFill>
                    <a:srgbClr val="00B050"/>
                  </a:solidFill>
                </a:endParaRPr>
              </a:p>
              <a:p>
                <a:pPr lvl="1"/>
                <a14:m>
                  <m:oMath xmlns:m="http://schemas.openxmlformats.org/officeDocument/2006/math">
                    <m:r>
                      <a:rPr lang="en-US" sz="2000" i="1">
                        <a:solidFill>
                          <a:srgbClr val="0070C0"/>
                        </a:solidFill>
                        <a:latin typeface="Cambria Math"/>
                      </a:rPr>
                      <m:t>𝑦</m:t>
                    </m:r>
                    <m:r>
                      <a:rPr lang="en-US" sz="2000" i="1">
                        <a:solidFill>
                          <a:srgbClr val="0070C0"/>
                        </a:solidFill>
                        <a:latin typeface="Cambria Math"/>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a:rPr>
                          <m:t>1</m:t>
                        </m:r>
                      </m:num>
                      <m:den>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a:rPr>
                              <m:t>𝑥</m:t>
                            </m:r>
                          </m:e>
                          <m:sup>
                            <m:r>
                              <a:rPr lang="en-US" sz="2000" i="1">
                                <a:solidFill>
                                  <a:srgbClr val="0070C0"/>
                                </a:solidFill>
                                <a:latin typeface="Cambria Math"/>
                              </a:rPr>
                              <m:t>2</m:t>
                            </m:r>
                          </m:sup>
                        </m:sSup>
                        <m:r>
                          <a:rPr lang="en-US" sz="2000" i="1">
                            <a:solidFill>
                              <a:srgbClr val="0070C0"/>
                            </a:solidFill>
                            <a:latin typeface="Cambria Math"/>
                          </a:rPr>
                          <m:t>+</m:t>
                        </m:r>
                        <m:r>
                          <a:rPr lang="en-US" sz="2000" i="1">
                            <a:solidFill>
                              <a:srgbClr val="0070C0"/>
                            </a:solidFill>
                            <a:latin typeface="Cambria Math"/>
                          </a:rPr>
                          <m:t>𝜖</m:t>
                        </m:r>
                      </m:den>
                    </m:f>
                  </m:oMath>
                </a14:m>
                <a:r>
                  <a:rPr lang="en-US" sz="2000" dirty="0">
                    <a:solidFill>
                      <a:srgbClr val="0070C0"/>
                    </a:solidFill>
                  </a:rPr>
                  <a:t>	</a:t>
                </a:r>
                <a14:m>
                  <m:oMath xmlns:m="http://schemas.openxmlformats.org/officeDocument/2006/math">
                    <m:func>
                      <m:funcPr>
                        <m:ctrlPr>
                          <a:rPr lang="en-US" sz="2000" i="1">
                            <a:solidFill>
                              <a:srgbClr val="0070C0"/>
                            </a:solidFill>
                            <a:latin typeface="Cambria Math" panose="02040503050406030204" pitchFamily="18" charset="0"/>
                          </a:rPr>
                        </m:ctrlPr>
                      </m:funcPr>
                      <m:fName>
                        <m:r>
                          <m:rPr>
                            <m:sty m:val="p"/>
                          </m:rPr>
                          <a:rPr lang="en-US" sz="2000">
                            <a:solidFill>
                              <a:srgbClr val="0070C0"/>
                            </a:solidFill>
                            <a:latin typeface="Cambria Math"/>
                          </a:rPr>
                          <m:t>log</m:t>
                        </m:r>
                      </m:fName>
                      <m:e>
                        <m:r>
                          <a:rPr lang="en-US" sz="2000" i="1">
                            <a:solidFill>
                              <a:srgbClr val="0070C0"/>
                            </a:solidFill>
                            <a:latin typeface="Cambria Math"/>
                          </a:rPr>
                          <m:t>𝑦</m:t>
                        </m:r>
                        <m:r>
                          <a:rPr lang="en-US" sz="2000" i="1">
                            <a:solidFill>
                              <a:srgbClr val="0070C0"/>
                            </a:solidFill>
                            <a:latin typeface="Cambria Math"/>
                          </a:rPr>
                          <m:t> ≈−2</m:t>
                        </m:r>
                        <m:func>
                          <m:funcPr>
                            <m:ctrlPr>
                              <a:rPr lang="en-US" sz="2000" i="1">
                                <a:solidFill>
                                  <a:srgbClr val="0070C0"/>
                                </a:solidFill>
                                <a:latin typeface="Cambria Math" panose="02040503050406030204" pitchFamily="18" charset="0"/>
                                <a:ea typeface="Cambria Math"/>
                              </a:rPr>
                            </m:ctrlPr>
                          </m:funcPr>
                          <m:fName>
                            <m:r>
                              <m:rPr>
                                <m:sty m:val="p"/>
                              </m:rPr>
                              <a:rPr lang="en-US" sz="2000">
                                <a:solidFill>
                                  <a:srgbClr val="0070C0"/>
                                </a:solidFill>
                                <a:latin typeface="Cambria Math"/>
                                <a:ea typeface="Cambria Math"/>
                              </a:rPr>
                              <m:t>log</m:t>
                            </m:r>
                          </m:fName>
                          <m:e>
                            <m:r>
                              <a:rPr lang="en-US" sz="2000" i="1">
                                <a:solidFill>
                                  <a:srgbClr val="0070C0"/>
                                </a:solidFill>
                                <a:latin typeface="Cambria Math"/>
                                <a:ea typeface="Cambria Math"/>
                              </a:rPr>
                              <m:t>𝑥</m:t>
                            </m:r>
                            <m:r>
                              <a:rPr lang="en-US" sz="2000" i="1">
                                <a:solidFill>
                                  <a:srgbClr val="0070C0"/>
                                </a:solidFill>
                                <a:latin typeface="Cambria Math"/>
                                <a:ea typeface="Cambria Math"/>
                              </a:rPr>
                              <m:t>+</m:t>
                            </m:r>
                            <m:r>
                              <a:rPr lang="en-US" sz="2000" i="1">
                                <a:solidFill>
                                  <a:srgbClr val="0070C0"/>
                                </a:solidFill>
                                <a:latin typeface="Cambria Math"/>
                                <a:ea typeface="Cambria Math"/>
                              </a:rPr>
                              <m:t>𝑐</m:t>
                            </m:r>
                          </m:e>
                        </m:func>
                      </m:e>
                    </m:func>
                  </m:oMath>
                </a14:m>
                <a:endParaRPr lang="en-US" sz="2000" dirty="0">
                  <a:solidFill>
                    <a:srgbClr val="0070C0"/>
                  </a:solidFill>
                </a:endParaRPr>
              </a:p>
              <a:p>
                <a:pPr lvl="1"/>
                <a14:m>
                  <m:oMath xmlns:m="http://schemas.openxmlformats.org/officeDocument/2006/math">
                    <m:r>
                      <a:rPr lang="en-US" sz="2000" i="1">
                        <a:solidFill>
                          <a:srgbClr val="FF0000"/>
                        </a:solidFill>
                        <a:latin typeface="Cambria Math"/>
                      </a:rPr>
                      <m:t>𝑦</m:t>
                    </m:r>
                    <m:r>
                      <a:rPr lang="en-US" sz="2000" i="1">
                        <a:solidFill>
                          <a:srgbClr val="FF0000"/>
                        </a:solidFill>
                        <a:latin typeface="Cambria Math"/>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a:rPr>
                          <m:t>2</m:t>
                        </m:r>
                      </m:e>
                      <m:sup>
                        <m:r>
                          <a:rPr lang="en-US" sz="2000" i="1">
                            <a:solidFill>
                              <a:srgbClr val="FF0000"/>
                            </a:solidFill>
                            <a:latin typeface="Cambria Math"/>
                          </a:rPr>
                          <m:t>−</m:t>
                        </m:r>
                        <m:r>
                          <a:rPr lang="en-US" sz="2000" i="1">
                            <a:solidFill>
                              <a:srgbClr val="FF0000"/>
                            </a:solidFill>
                            <a:latin typeface="Cambria Math"/>
                          </a:rPr>
                          <m:t>𝑥</m:t>
                        </m:r>
                      </m:sup>
                    </m:sSup>
                    <m:r>
                      <a:rPr lang="en-US" sz="2000" i="1">
                        <a:solidFill>
                          <a:srgbClr val="FF0000"/>
                        </a:solidFill>
                        <a:latin typeface="Cambria Math"/>
                      </a:rPr>
                      <m:t>+</m:t>
                    </m:r>
                    <m:r>
                      <a:rPr lang="en-US" sz="2000" i="1">
                        <a:solidFill>
                          <a:srgbClr val="FF0000"/>
                        </a:solidFill>
                        <a:latin typeface="Cambria Math"/>
                      </a:rPr>
                      <m:t>𝜖</m:t>
                    </m:r>
                  </m:oMath>
                </a14:m>
                <a:r>
                  <a:rPr lang="en-US" sz="2000" dirty="0">
                    <a:solidFill>
                      <a:srgbClr val="FF0000"/>
                    </a:solidFill>
                  </a:rPr>
                  <a:t>	</a:t>
                </a:r>
                <a14:m>
                  <m:oMath xmlns:m="http://schemas.openxmlformats.org/officeDocument/2006/math">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a:rPr>
                          <m:t>log</m:t>
                        </m:r>
                      </m:fName>
                      <m:e>
                        <m:r>
                          <a:rPr lang="en-US" sz="2000" i="1">
                            <a:solidFill>
                              <a:srgbClr val="FF0000"/>
                            </a:solidFill>
                            <a:latin typeface="Cambria Math"/>
                          </a:rPr>
                          <m:t>𝑦</m:t>
                        </m:r>
                        <m:r>
                          <a:rPr lang="en-US" sz="2000" i="1">
                            <a:solidFill>
                              <a:srgbClr val="FF0000"/>
                            </a:solidFill>
                            <a:latin typeface="Cambria Math"/>
                          </a:rPr>
                          <m:t> ≈−</m:t>
                        </m:r>
                        <m:r>
                          <a:rPr lang="en-US" sz="2000" i="1">
                            <a:solidFill>
                              <a:srgbClr val="FF0000"/>
                            </a:solidFill>
                            <a:latin typeface="Cambria Math"/>
                            <a:ea typeface="Cambria Math"/>
                          </a:rPr>
                          <m:t>𝑥</m:t>
                        </m:r>
                        <m:r>
                          <a:rPr lang="en-US" sz="2000" i="1">
                            <a:solidFill>
                              <a:srgbClr val="FF0000"/>
                            </a:solidFill>
                            <a:latin typeface="Cambria Math"/>
                            <a:ea typeface="Cambria Math"/>
                          </a:rPr>
                          <m:t>+</m:t>
                        </m:r>
                        <m:r>
                          <a:rPr lang="en-US" sz="2000" i="1">
                            <a:solidFill>
                              <a:srgbClr val="FF0000"/>
                            </a:solidFill>
                            <a:latin typeface="Cambria Math"/>
                            <a:ea typeface="Cambria Math"/>
                          </a:rPr>
                          <m:t>𝑐</m:t>
                        </m:r>
                        <m:r>
                          <a:rPr lang="en-US" sz="2000" i="1">
                            <a:solidFill>
                              <a:srgbClr val="FF0000"/>
                            </a:solidFill>
                            <a:latin typeface="Cambria Math"/>
                            <a:ea typeface="Cambria Math"/>
                          </a:rPr>
                          <m:t>=</m:t>
                        </m:r>
                        <m:sSup>
                          <m:sSupPr>
                            <m:ctrlPr>
                              <a:rPr lang="en-US" sz="2000" i="1">
                                <a:solidFill>
                                  <a:srgbClr val="FF0000"/>
                                </a:solidFill>
                                <a:latin typeface="Cambria Math" panose="02040503050406030204" pitchFamily="18" charset="0"/>
                                <a:ea typeface="Cambria Math"/>
                              </a:rPr>
                            </m:ctrlPr>
                          </m:sSupPr>
                          <m:e>
                            <m:r>
                              <a:rPr lang="en-US" sz="2000" i="1">
                                <a:solidFill>
                                  <a:srgbClr val="FF0000"/>
                                </a:solidFill>
                                <a:latin typeface="Cambria Math"/>
                                <a:ea typeface="Cambria Math"/>
                              </a:rPr>
                              <m:t>−10</m:t>
                            </m:r>
                          </m:e>
                          <m:sup>
                            <m:func>
                              <m:funcPr>
                                <m:ctrlPr>
                                  <a:rPr lang="en-US" sz="2000" i="1">
                                    <a:solidFill>
                                      <a:srgbClr val="FF0000"/>
                                    </a:solidFill>
                                    <a:latin typeface="Cambria Math" panose="02040503050406030204" pitchFamily="18" charset="0"/>
                                    <a:ea typeface="Cambria Math"/>
                                  </a:rPr>
                                </m:ctrlPr>
                              </m:funcPr>
                              <m:fName>
                                <m:r>
                                  <m:rPr>
                                    <m:sty m:val="p"/>
                                  </m:rPr>
                                  <a:rPr lang="en-US" sz="2000">
                                    <a:solidFill>
                                      <a:srgbClr val="FF0000"/>
                                    </a:solidFill>
                                    <a:latin typeface="Cambria Math"/>
                                    <a:ea typeface="Cambria Math"/>
                                  </a:rPr>
                                  <m:t>log</m:t>
                                </m:r>
                              </m:fName>
                              <m:e>
                                <m:r>
                                  <a:rPr lang="en-US" sz="2000" i="1">
                                    <a:solidFill>
                                      <a:srgbClr val="FF0000"/>
                                    </a:solidFill>
                                    <a:latin typeface="Cambria Math"/>
                                    <a:ea typeface="Cambria Math"/>
                                  </a:rPr>
                                  <m:t>𝑥</m:t>
                                </m:r>
                              </m:e>
                            </m:func>
                          </m:sup>
                        </m:sSup>
                        <m:r>
                          <a:rPr lang="en-US" sz="2000" i="1">
                            <a:solidFill>
                              <a:srgbClr val="FF0000"/>
                            </a:solidFill>
                            <a:latin typeface="Cambria Math"/>
                            <a:ea typeface="Cambria Math"/>
                          </a:rPr>
                          <m:t>+</m:t>
                        </m:r>
                        <m:r>
                          <a:rPr lang="en-US" sz="2000" i="1">
                            <a:solidFill>
                              <a:srgbClr val="FF0000"/>
                            </a:solidFill>
                            <a:latin typeface="Cambria Math"/>
                            <a:ea typeface="Cambria Math"/>
                          </a:rPr>
                          <m:t>𝑐</m:t>
                        </m:r>
                      </m:e>
                    </m:func>
                  </m:oMath>
                </a14:m>
                <a:endParaRPr lang="en-US" sz="2000" dirty="0">
                  <a:solidFill>
                    <a:srgbClr val="FF0000"/>
                  </a:solidFill>
                </a:endParaRP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9601200" cy="5029200"/>
              </a:xfrm>
              <a:blipFill>
                <a:blip r:embed="rId2"/>
                <a:stretch>
                  <a:fillRect l="-444" t="-1455" b="-121"/>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543426078"/>
              </p:ext>
            </p:extLst>
          </p:nvPr>
        </p:nvGraphicFramePr>
        <p:xfrm>
          <a:off x="3276601" y="1981200"/>
          <a:ext cx="4912519" cy="28694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772400" y="5411450"/>
            <a:ext cx="4419600" cy="1446550"/>
          </a:xfrm>
          <a:prstGeom prst="rect">
            <a:avLst/>
          </a:prstGeom>
          <a:solidFill>
            <a:srgbClr val="92D050"/>
          </a:solidFill>
        </p:spPr>
        <p:txBody>
          <a:bodyPr wrap="square" rtlCol="0">
            <a:spAutoFit/>
          </a:bodyPr>
          <a:lstStyle/>
          <a:p>
            <a:r>
              <a:rPr lang="en-US" sz="2200" dirty="0"/>
              <a:t>Linear relationship in log-log means polynomial in linear-linear</a:t>
            </a:r>
          </a:p>
          <a:p>
            <a:r>
              <a:rPr lang="en-US" sz="2200" dirty="0"/>
              <a:t>The slope in the log-log is the exponent of the polynomial</a:t>
            </a:r>
          </a:p>
        </p:txBody>
      </p:sp>
    </p:spTree>
    <p:extLst>
      <p:ext uri="{BB962C8B-B14F-4D97-AF65-F5344CB8AC3E}">
        <p14:creationId xmlns:p14="http://schemas.microsoft.com/office/powerpoint/2010/main" val="340759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117A-4087-438E-B822-74F89EECBDDC}"/>
              </a:ext>
            </a:extLst>
          </p:cNvPr>
          <p:cNvSpPr>
            <a:spLocks noGrp="1"/>
          </p:cNvSpPr>
          <p:nvPr>
            <p:ph type="title"/>
          </p:nvPr>
        </p:nvSpPr>
        <p:spPr/>
        <p:txBody>
          <a:bodyPr/>
          <a:lstStyle/>
          <a:p>
            <a:r>
              <a:rPr lang="en-US" dirty="0"/>
              <a:t>Attribute relationships</a:t>
            </a:r>
          </a:p>
        </p:txBody>
      </p:sp>
      <p:sp>
        <p:nvSpPr>
          <p:cNvPr id="3" name="Content Placeholder 2">
            <a:extLst>
              <a:ext uri="{FF2B5EF4-FFF2-40B4-BE49-F238E27FC236}">
                <a16:creationId xmlns:a16="http://schemas.microsoft.com/office/drawing/2014/main" id="{CEF410D6-32CF-43E6-9F59-D7D92F1BCCC3}"/>
              </a:ext>
            </a:extLst>
          </p:cNvPr>
          <p:cNvSpPr>
            <a:spLocks noGrp="1"/>
          </p:cNvSpPr>
          <p:nvPr>
            <p:ph idx="1"/>
          </p:nvPr>
        </p:nvSpPr>
        <p:spPr/>
        <p:txBody>
          <a:bodyPr/>
          <a:lstStyle/>
          <a:p>
            <a:r>
              <a:rPr lang="en-US" dirty="0"/>
              <a:t>In many cases it is interesting to look at two attributes together to understand if they are correlated</a:t>
            </a:r>
          </a:p>
          <a:p>
            <a:pPr lvl="1"/>
            <a:r>
              <a:rPr lang="en-US" dirty="0"/>
              <a:t>E.g., how does your marital status relate with tax cheating?</a:t>
            </a:r>
          </a:p>
          <a:p>
            <a:pPr lvl="1"/>
            <a:r>
              <a:rPr lang="en-US" dirty="0"/>
              <a:t>E.g., Does refund correlate with average income?</a:t>
            </a:r>
          </a:p>
          <a:p>
            <a:pPr lvl="1"/>
            <a:r>
              <a:rPr lang="en-US" dirty="0"/>
              <a:t> Is there a relationship between years of study and income?</a:t>
            </a:r>
          </a:p>
          <a:p>
            <a:r>
              <a:rPr lang="en-US" dirty="0"/>
              <a:t>How do we visualize these relationships?</a:t>
            </a:r>
          </a:p>
        </p:txBody>
      </p:sp>
    </p:spTree>
    <p:extLst>
      <p:ext uri="{BB962C8B-B14F-4D97-AF65-F5344CB8AC3E}">
        <p14:creationId xmlns:p14="http://schemas.microsoft.com/office/powerpoint/2010/main" val="10256571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extLst>
              <p:ext uri="{D42A27DB-BD31-4B8C-83A1-F6EECF244321}">
                <p14:modId xmlns:p14="http://schemas.microsoft.com/office/powerpoint/2010/main" val="1050009810"/>
              </p:ext>
            </p:extLst>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1219"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7" name="Table 7">
            <a:extLst>
              <a:ext uri="{FF2B5EF4-FFF2-40B4-BE49-F238E27FC236}">
                <a16:creationId xmlns:a16="http://schemas.microsoft.com/office/drawing/2014/main" id="{E90F7201-2AF2-41B5-A2F6-150129A40249}"/>
              </a:ext>
            </a:extLst>
          </p:cNvPr>
          <p:cNvGraphicFramePr>
            <a:graphicFrameLocks noGrp="1"/>
          </p:cNvGraphicFramePr>
          <p:nvPr>
            <p:extLst>
              <p:ext uri="{D42A27DB-BD31-4B8C-83A1-F6EECF244321}">
                <p14:modId xmlns:p14="http://schemas.microsoft.com/office/powerpoint/2010/main" val="4198671466"/>
              </p:ext>
            </p:extLst>
          </p:nvPr>
        </p:nvGraphicFramePr>
        <p:xfrm>
          <a:off x="6172200" y="2590800"/>
          <a:ext cx="2895600" cy="2362200"/>
        </p:xfrm>
        <a:graphic>
          <a:graphicData uri="http://schemas.openxmlformats.org/drawingml/2006/table">
            <a:tbl>
              <a:tblPr firstRow="1" firstCol="1">
                <a:tableStyleId>{073A0DAA-6AF3-43AB-8588-CEC1D06C72B9}</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2</a:t>
                      </a:r>
                    </a:p>
                  </a:txBody>
                  <a:tcPr anchor="ctr"/>
                </a:tc>
                <a:tc>
                  <a:txBody>
                    <a:bodyPr/>
                    <a:lstStyle/>
                    <a:p>
                      <a:pPr algn="ctr"/>
                      <a:r>
                        <a:rPr lang="en-US" sz="2000" dirty="0"/>
                        <a:t>1</a:t>
                      </a:r>
                    </a:p>
                  </a:txBody>
                  <a:tcPr anchor="ct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4</a:t>
                      </a:r>
                    </a:p>
                  </a:txBody>
                  <a:tcPr anchor="ctr"/>
                </a:tc>
                <a:tc>
                  <a:txBody>
                    <a:bodyPr/>
                    <a:lstStyle/>
                    <a:p>
                      <a:pPr algn="ctr"/>
                      <a:r>
                        <a:rPr lang="en-US" sz="2000" dirty="0"/>
                        <a:t>0</a:t>
                      </a:r>
                    </a:p>
                  </a:txBody>
                  <a:tcPr anchor="ct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1</a:t>
                      </a:r>
                    </a:p>
                  </a:txBody>
                  <a:tcPr anchor="ctr"/>
                </a:tc>
                <a:tc>
                  <a:txBody>
                    <a:bodyPr/>
                    <a:lstStyle/>
                    <a:p>
                      <a:pPr algn="ctr"/>
                      <a:r>
                        <a:rPr lang="en-US" sz="2000" dirty="0"/>
                        <a:t>1</a:t>
                      </a:r>
                    </a:p>
                  </a:txBody>
                  <a:tcPr anchor="ctr"/>
                </a:tc>
                <a:extLst>
                  <a:ext uri="{0D108BD9-81ED-4DB2-BD59-A6C34878D82A}">
                    <a16:rowId xmlns:a16="http://schemas.microsoft.com/office/drawing/2014/main" val="547756987"/>
                  </a:ext>
                </a:extLst>
              </a:tr>
            </a:tbl>
          </a:graphicData>
        </a:graphic>
      </p:graphicFrame>
      <p:sp>
        <p:nvSpPr>
          <p:cNvPr id="9" name="TextBox 8">
            <a:extLst>
              <a:ext uri="{FF2B5EF4-FFF2-40B4-BE49-F238E27FC236}">
                <a16:creationId xmlns:a16="http://schemas.microsoft.com/office/drawing/2014/main" id="{4E304A86-6608-498D-AE46-EFCBAF120D48}"/>
              </a:ext>
            </a:extLst>
          </p:cNvPr>
          <p:cNvSpPr txBox="1"/>
          <p:nvPr/>
        </p:nvSpPr>
        <p:spPr>
          <a:xfrm>
            <a:off x="6371902" y="2057400"/>
            <a:ext cx="2496196" cy="461665"/>
          </a:xfrm>
          <a:prstGeom prst="rect">
            <a:avLst/>
          </a:prstGeom>
          <a:noFill/>
        </p:spPr>
        <p:txBody>
          <a:bodyPr wrap="none" rtlCol="0">
            <a:spAutoFit/>
          </a:bodyPr>
          <a:lstStyle/>
          <a:p>
            <a:r>
              <a:rPr lang="en-US" sz="2400" dirty="0">
                <a:solidFill>
                  <a:srgbClr val="FF0000"/>
                </a:solidFill>
              </a:rPr>
              <a:t>Confusion Matrix</a:t>
            </a:r>
          </a:p>
        </p:txBody>
      </p:sp>
    </p:spTree>
    <p:extLst>
      <p:ext uri="{BB962C8B-B14F-4D97-AF65-F5344CB8AC3E}">
        <p14:creationId xmlns:p14="http://schemas.microsoft.com/office/powerpoint/2010/main" val="3726190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2243"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7" name="Table 7">
            <a:extLst>
              <a:ext uri="{FF2B5EF4-FFF2-40B4-BE49-F238E27FC236}">
                <a16:creationId xmlns:a16="http://schemas.microsoft.com/office/drawing/2014/main" id="{E90F7201-2AF2-41B5-A2F6-150129A40249}"/>
              </a:ext>
            </a:extLst>
          </p:cNvPr>
          <p:cNvGraphicFramePr>
            <a:graphicFrameLocks noGrp="1"/>
          </p:cNvGraphicFramePr>
          <p:nvPr>
            <p:extLst>
              <p:ext uri="{D42A27DB-BD31-4B8C-83A1-F6EECF244321}">
                <p14:modId xmlns:p14="http://schemas.microsoft.com/office/powerpoint/2010/main" val="2893254529"/>
              </p:ext>
            </p:extLst>
          </p:nvPr>
        </p:nvGraphicFramePr>
        <p:xfrm>
          <a:off x="9372600" y="1083801"/>
          <a:ext cx="2743200" cy="1828800"/>
        </p:xfrm>
        <a:graphic>
          <a:graphicData uri="http://schemas.openxmlformats.org/drawingml/2006/table">
            <a:tbl>
              <a:tblPr firstRow="1" firstCol="1">
                <a:tableStyleId>{073A0DAA-6AF3-43AB-8588-CEC1D06C72B9}</a:tableStyleId>
              </a:tblPr>
              <a:tblGrid>
                <a:gridCol w="1338147">
                  <a:extLst>
                    <a:ext uri="{9D8B030D-6E8A-4147-A177-3AD203B41FA5}">
                      <a16:colId xmlns:a16="http://schemas.microsoft.com/office/drawing/2014/main" val="1914026772"/>
                    </a:ext>
                  </a:extLst>
                </a:gridCol>
                <a:gridCol w="669073">
                  <a:extLst>
                    <a:ext uri="{9D8B030D-6E8A-4147-A177-3AD203B41FA5}">
                      <a16:colId xmlns:a16="http://schemas.microsoft.com/office/drawing/2014/main" val="2054213332"/>
                    </a:ext>
                  </a:extLst>
                </a:gridCol>
                <a:gridCol w="735980">
                  <a:extLst>
                    <a:ext uri="{9D8B030D-6E8A-4147-A177-3AD203B41FA5}">
                      <a16:colId xmlns:a16="http://schemas.microsoft.com/office/drawing/2014/main" val="4284135216"/>
                    </a:ext>
                  </a:extLst>
                </a:gridCol>
              </a:tblGrid>
              <a:tr h="45720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extLst>
                  <a:ext uri="{0D108BD9-81ED-4DB2-BD59-A6C34878D82A}">
                    <a16:rowId xmlns:a16="http://schemas.microsoft.com/office/drawing/2014/main" val="1554760402"/>
                  </a:ext>
                </a:extLst>
              </a:tr>
              <a:tr h="457200">
                <a:tc>
                  <a:txBody>
                    <a:bodyPr/>
                    <a:lstStyle/>
                    <a:p>
                      <a:pPr algn="ctr"/>
                      <a:r>
                        <a:rPr lang="en-US" sz="1800" dirty="0"/>
                        <a:t>Single</a:t>
                      </a:r>
                    </a:p>
                  </a:txBody>
                  <a:tcPr anchor="ctr"/>
                </a:tc>
                <a:tc>
                  <a:txBody>
                    <a:bodyPr/>
                    <a:lstStyle/>
                    <a:p>
                      <a:pPr algn="ctr"/>
                      <a:r>
                        <a:rPr lang="en-US" sz="1800" dirty="0"/>
                        <a:t>2</a:t>
                      </a:r>
                    </a:p>
                  </a:txBody>
                  <a:tcPr anchor="ctr"/>
                </a:tc>
                <a:tc>
                  <a:txBody>
                    <a:bodyPr/>
                    <a:lstStyle/>
                    <a:p>
                      <a:pPr algn="ctr"/>
                      <a:r>
                        <a:rPr lang="en-US" sz="1800" dirty="0"/>
                        <a:t>1</a:t>
                      </a:r>
                    </a:p>
                  </a:txBody>
                  <a:tcPr anchor="ctr"/>
                </a:tc>
                <a:extLst>
                  <a:ext uri="{0D108BD9-81ED-4DB2-BD59-A6C34878D82A}">
                    <a16:rowId xmlns:a16="http://schemas.microsoft.com/office/drawing/2014/main" val="759280919"/>
                  </a:ext>
                </a:extLst>
              </a:tr>
              <a:tr h="457200">
                <a:tc>
                  <a:txBody>
                    <a:bodyPr/>
                    <a:lstStyle/>
                    <a:p>
                      <a:pPr algn="ctr"/>
                      <a:r>
                        <a:rPr lang="en-US" sz="1800" dirty="0"/>
                        <a:t>Married</a:t>
                      </a:r>
                    </a:p>
                  </a:txBody>
                  <a:tcPr anchor="ctr"/>
                </a:tc>
                <a:tc>
                  <a:txBody>
                    <a:bodyPr/>
                    <a:lstStyle/>
                    <a:p>
                      <a:pPr algn="ctr"/>
                      <a:r>
                        <a:rPr lang="en-US" sz="1800" dirty="0"/>
                        <a:t>4</a:t>
                      </a:r>
                    </a:p>
                  </a:txBody>
                  <a:tcPr anchor="ctr"/>
                </a:tc>
                <a:tc>
                  <a:txBody>
                    <a:bodyPr/>
                    <a:lstStyle/>
                    <a:p>
                      <a:pPr algn="ctr"/>
                      <a:r>
                        <a:rPr lang="en-US" sz="1800" dirty="0"/>
                        <a:t>0</a:t>
                      </a:r>
                    </a:p>
                  </a:txBody>
                  <a:tcPr anchor="ctr"/>
                </a:tc>
                <a:extLst>
                  <a:ext uri="{0D108BD9-81ED-4DB2-BD59-A6C34878D82A}">
                    <a16:rowId xmlns:a16="http://schemas.microsoft.com/office/drawing/2014/main" val="1405579715"/>
                  </a:ext>
                </a:extLst>
              </a:tr>
              <a:tr h="457200">
                <a:tc>
                  <a:txBody>
                    <a:bodyPr/>
                    <a:lstStyle/>
                    <a:p>
                      <a:pPr algn="ctr"/>
                      <a:r>
                        <a:rPr lang="en-US" sz="1800" dirty="0"/>
                        <a:t>Divorced</a:t>
                      </a:r>
                    </a:p>
                  </a:txBody>
                  <a:tcPr anchor="ctr"/>
                </a:tc>
                <a:tc>
                  <a:txBody>
                    <a:bodyPr/>
                    <a:lstStyle/>
                    <a:p>
                      <a:pPr algn="ctr"/>
                      <a:r>
                        <a:rPr lang="en-US" sz="1800" dirty="0"/>
                        <a:t>1</a:t>
                      </a:r>
                    </a:p>
                  </a:txBody>
                  <a:tcPr anchor="ctr"/>
                </a:tc>
                <a:tc>
                  <a:txBody>
                    <a:bodyPr/>
                    <a:lstStyle/>
                    <a:p>
                      <a:pPr algn="ctr"/>
                      <a:r>
                        <a:rPr lang="en-US" sz="1800" dirty="0"/>
                        <a:t>1</a:t>
                      </a:r>
                    </a:p>
                  </a:txBody>
                  <a:tcPr anchor="ctr"/>
                </a:tc>
                <a:extLst>
                  <a:ext uri="{0D108BD9-81ED-4DB2-BD59-A6C34878D82A}">
                    <a16:rowId xmlns:a16="http://schemas.microsoft.com/office/drawing/2014/main" val="547756987"/>
                  </a:ext>
                </a:extLst>
              </a:tr>
            </a:tbl>
          </a:graphicData>
        </a:graphic>
      </p:graphicFrame>
      <p:sp>
        <p:nvSpPr>
          <p:cNvPr id="9" name="TextBox 8">
            <a:extLst>
              <a:ext uri="{FF2B5EF4-FFF2-40B4-BE49-F238E27FC236}">
                <a16:creationId xmlns:a16="http://schemas.microsoft.com/office/drawing/2014/main" id="{4E304A86-6608-498D-AE46-EFCBAF120D48}"/>
              </a:ext>
            </a:extLst>
          </p:cNvPr>
          <p:cNvSpPr txBox="1"/>
          <p:nvPr/>
        </p:nvSpPr>
        <p:spPr>
          <a:xfrm>
            <a:off x="9572302" y="550401"/>
            <a:ext cx="2108269" cy="400110"/>
          </a:xfrm>
          <a:prstGeom prst="rect">
            <a:avLst/>
          </a:prstGeom>
          <a:noFill/>
        </p:spPr>
        <p:txBody>
          <a:bodyPr wrap="none" rtlCol="0">
            <a:spAutoFit/>
          </a:bodyPr>
          <a:lstStyle/>
          <a:p>
            <a:r>
              <a:rPr lang="en-US" sz="2000" dirty="0"/>
              <a:t>Confusion Matrix</a:t>
            </a:r>
          </a:p>
        </p:txBody>
      </p:sp>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extLst>
              <p:ext uri="{D42A27DB-BD31-4B8C-83A1-F6EECF244321}">
                <p14:modId xmlns:p14="http://schemas.microsoft.com/office/powerpoint/2010/main" val="430498257"/>
              </p:ext>
            </p:extLst>
          </p:nvPr>
        </p:nvGraphicFramePr>
        <p:xfrm>
          <a:off x="5791200" y="3657600"/>
          <a:ext cx="2895600" cy="2362200"/>
        </p:xfrm>
        <a:graphic>
          <a:graphicData uri="http://schemas.openxmlformats.org/drawingml/2006/table">
            <a:tbl>
              <a:tblPr firstRow="1" firstCol="1">
                <a:tableStyleId>{5C22544A-7EE6-4342-B048-85BDC9FD1C3A}</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tc>
                <a:tc>
                  <a:txBody>
                    <a:bodyPr/>
                    <a:lstStyle/>
                    <a:p>
                      <a:pPr algn="ctr"/>
                      <a:r>
                        <a:rPr lang="en-US" sz="2000" dirty="0"/>
                        <a:t>0.1</a:t>
                      </a:r>
                    </a:p>
                  </a:txBody>
                  <a:tcPr anchor="ct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tc>
                <a:tc>
                  <a:txBody>
                    <a:bodyPr/>
                    <a:lstStyle/>
                    <a:p>
                      <a:pPr algn="ctr"/>
                      <a:r>
                        <a:rPr lang="en-US" sz="2000" dirty="0"/>
                        <a:t>0.0</a:t>
                      </a:r>
                    </a:p>
                  </a:txBody>
                  <a:tcPr anchor="ct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tc>
                <a:tc>
                  <a:txBody>
                    <a:bodyPr/>
                    <a:lstStyle/>
                    <a:p>
                      <a:pPr algn="ctr"/>
                      <a:r>
                        <a:rPr lang="en-US" sz="2000" dirty="0"/>
                        <a:t>0.1</a:t>
                      </a:r>
                    </a:p>
                  </a:txBody>
                  <a:tcPr anchor="ctr"/>
                </a:tc>
                <a:extLst>
                  <a:ext uri="{0D108BD9-81ED-4DB2-BD59-A6C34878D82A}">
                    <a16:rowId xmlns:a16="http://schemas.microsoft.com/office/drawing/2014/main" val="547756987"/>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5486400" y="3121967"/>
            <a:ext cx="3385863" cy="461665"/>
          </a:xfrm>
          <a:prstGeom prst="rect">
            <a:avLst/>
          </a:prstGeom>
          <a:noFill/>
        </p:spPr>
        <p:txBody>
          <a:bodyPr wrap="none" rtlCol="0">
            <a:spAutoFit/>
          </a:bodyPr>
          <a:lstStyle/>
          <a:p>
            <a:r>
              <a:rPr lang="en-US" sz="2400" dirty="0">
                <a:solidFill>
                  <a:srgbClr val="FF0000"/>
                </a:solidFill>
              </a:rPr>
              <a:t>Joint Distribution Matrix</a:t>
            </a:r>
          </a:p>
        </p:txBody>
      </p:sp>
      <p:graphicFrame>
        <p:nvGraphicFramePr>
          <p:cNvPr id="10" name="Table 7">
            <a:extLst>
              <a:ext uri="{FF2B5EF4-FFF2-40B4-BE49-F238E27FC236}">
                <a16:creationId xmlns:a16="http://schemas.microsoft.com/office/drawing/2014/main" id="{0A69D6BB-7731-4387-8B82-3EDC36791D23}"/>
              </a:ext>
            </a:extLst>
          </p:cNvPr>
          <p:cNvGraphicFramePr>
            <a:graphicFrameLocks noGrp="1"/>
          </p:cNvGraphicFramePr>
          <p:nvPr>
            <p:extLst>
              <p:ext uri="{D42A27DB-BD31-4B8C-83A1-F6EECF244321}">
                <p14:modId xmlns:p14="http://schemas.microsoft.com/office/powerpoint/2010/main" val="1214544060"/>
              </p:ext>
            </p:extLst>
          </p:nvPr>
        </p:nvGraphicFramePr>
        <p:xfrm>
          <a:off x="9144000" y="3583632"/>
          <a:ext cx="2895600" cy="2362200"/>
        </p:xfrm>
        <a:graphic>
          <a:graphicData uri="http://schemas.openxmlformats.org/drawingml/2006/table">
            <a:tbl>
              <a:tblPr firstRow="1" firstCol="1">
                <a:tableStyleId>{5C22544A-7EE6-4342-B048-85BDC9FD1C3A}</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solidFill>
                      <a:schemeClr val="accent3">
                        <a:lumMod val="40000"/>
                        <a:lumOff val="60000"/>
                      </a:schemeClr>
                    </a:solidFill>
                  </a:tcPr>
                </a:tc>
                <a:tc>
                  <a:txBody>
                    <a:bodyPr/>
                    <a:lstStyle/>
                    <a:p>
                      <a:pPr algn="ctr"/>
                      <a:r>
                        <a:rPr lang="en-US" sz="2000" dirty="0"/>
                        <a:t>0.1</a:t>
                      </a:r>
                    </a:p>
                  </a:txBody>
                  <a:tcPr anchor="ctr">
                    <a:solidFill>
                      <a:schemeClr val="accent6">
                        <a:lumMod val="40000"/>
                        <a:lumOff val="60000"/>
                      </a:schemeClr>
                    </a:solidFill>
                  </a:tcP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solidFill>
                      <a:schemeClr val="accent3">
                        <a:lumMod val="75000"/>
                      </a:schemeClr>
                    </a:solidFill>
                  </a:tcPr>
                </a:tc>
                <a:tc>
                  <a:txBody>
                    <a:bodyPr/>
                    <a:lstStyle/>
                    <a:p>
                      <a:pPr algn="ctr"/>
                      <a:r>
                        <a:rPr lang="en-US" sz="2000" dirty="0"/>
                        <a:t>0.0</a:t>
                      </a:r>
                    </a:p>
                  </a:txBody>
                  <a:tcPr anchor="ctr">
                    <a:solidFill>
                      <a:schemeClr val="accent6">
                        <a:lumMod val="75000"/>
                      </a:schemeClr>
                    </a:solidFill>
                  </a:tcP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solidFill>
                      <a:schemeClr val="accent6">
                        <a:lumMod val="40000"/>
                        <a:lumOff val="60000"/>
                      </a:schemeClr>
                    </a:solidFill>
                  </a:tcPr>
                </a:tc>
                <a:tc>
                  <a:txBody>
                    <a:bodyPr/>
                    <a:lstStyle/>
                    <a:p>
                      <a:pPr algn="ctr"/>
                      <a:r>
                        <a:rPr lang="en-US" sz="2000" dirty="0"/>
                        <a:t>0.1</a:t>
                      </a:r>
                    </a:p>
                  </a:txBody>
                  <a:tcPr anchor="ctr">
                    <a:solidFill>
                      <a:schemeClr val="accent6">
                        <a:lumMod val="40000"/>
                        <a:lumOff val="60000"/>
                      </a:schemeClr>
                    </a:solidFill>
                  </a:tcPr>
                </a:tc>
                <a:extLst>
                  <a:ext uri="{0D108BD9-81ED-4DB2-BD59-A6C34878D82A}">
                    <a16:rowId xmlns:a16="http://schemas.microsoft.com/office/drawing/2014/main" val="547756987"/>
                  </a:ext>
                </a:extLst>
              </a:tr>
            </a:tbl>
          </a:graphicData>
        </a:graphic>
      </p:graphicFrame>
    </p:spTree>
    <p:extLst>
      <p:ext uri="{BB962C8B-B14F-4D97-AF65-F5344CB8AC3E}">
        <p14:creationId xmlns:p14="http://schemas.microsoft.com/office/powerpoint/2010/main" val="19604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3267"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extLst>
              <p:ext uri="{D42A27DB-BD31-4B8C-83A1-F6EECF244321}">
                <p14:modId xmlns:p14="http://schemas.microsoft.com/office/powerpoint/2010/main" val="896714341"/>
              </p:ext>
            </p:extLst>
          </p:nvPr>
        </p:nvGraphicFramePr>
        <p:xfrm>
          <a:off x="6324600" y="2656580"/>
          <a:ext cx="3352800" cy="2952750"/>
        </p:xfrm>
        <a:graphic>
          <a:graphicData uri="http://schemas.openxmlformats.org/drawingml/2006/table">
            <a:tbl>
              <a:tblPr firstRow="1" firstCol="1">
                <a:tableStyleId>{5C22544A-7EE6-4342-B048-85BDC9FD1C3A}</a:tableStyleId>
              </a:tblPr>
              <a:tblGrid>
                <a:gridCol w="1289539">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endParaRPr lang="en-US" sz="20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tc>
                <a:tc>
                  <a:txBody>
                    <a:bodyPr/>
                    <a:lstStyle/>
                    <a:p>
                      <a:pPr algn="ctr"/>
                      <a:r>
                        <a:rPr lang="en-US" sz="2000" dirty="0"/>
                        <a:t>0.1</a:t>
                      </a:r>
                    </a:p>
                  </a:txBody>
                  <a:tcPr anchor="ctr"/>
                </a:tc>
                <a:tc>
                  <a:txBody>
                    <a:bodyPr/>
                    <a:lstStyle/>
                    <a:p>
                      <a:pPr algn="ctr"/>
                      <a:r>
                        <a:rPr lang="en-US" sz="20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tc>
                <a:tc>
                  <a:txBody>
                    <a:bodyPr/>
                    <a:lstStyle/>
                    <a:p>
                      <a:pPr algn="ctr"/>
                      <a:r>
                        <a:rPr lang="en-US" sz="2000" dirty="0"/>
                        <a:t>0.0</a:t>
                      </a:r>
                    </a:p>
                  </a:txBody>
                  <a:tcPr anchor="ctr"/>
                </a:tc>
                <a:tc>
                  <a:txBody>
                    <a:bodyPr/>
                    <a:lstStyle/>
                    <a:p>
                      <a:pPr algn="ctr"/>
                      <a:r>
                        <a:rPr lang="en-US" sz="20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tc>
                <a:tc>
                  <a:txBody>
                    <a:bodyPr/>
                    <a:lstStyle/>
                    <a:p>
                      <a:pPr algn="ctr"/>
                      <a:r>
                        <a:rPr lang="en-US" sz="2000" dirty="0"/>
                        <a:t>0.1</a:t>
                      </a:r>
                    </a:p>
                  </a:txBody>
                  <a:tcPr anchor="ctr"/>
                </a:tc>
                <a:tc>
                  <a:txBody>
                    <a:bodyPr/>
                    <a:lstStyle/>
                    <a:p>
                      <a:pPr algn="ctr"/>
                      <a:r>
                        <a:rPr lang="en-US" sz="20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590550">
                <a:tc>
                  <a:txBody>
                    <a:bodyPr/>
                    <a:lstStyle/>
                    <a:p>
                      <a:pPr algn="ctr"/>
                      <a:endParaRPr lang="en-US" sz="2000" dirty="0"/>
                    </a:p>
                  </a:txBody>
                  <a:tcPr anchor="ctr">
                    <a:solidFill>
                      <a:schemeClr val="accent2">
                        <a:lumMod val="60000"/>
                        <a:lumOff val="40000"/>
                      </a:schemeClr>
                    </a:solidFill>
                  </a:tcPr>
                </a:tc>
                <a:tc>
                  <a:txBody>
                    <a:bodyPr/>
                    <a:lstStyle/>
                    <a:p>
                      <a:pPr algn="ctr"/>
                      <a:r>
                        <a:rPr lang="en-US" sz="2000" dirty="0"/>
                        <a:t>0.8</a:t>
                      </a:r>
                    </a:p>
                  </a:txBody>
                  <a:tcPr anchor="ctr">
                    <a:solidFill>
                      <a:schemeClr val="accent2">
                        <a:lumMod val="60000"/>
                        <a:lumOff val="40000"/>
                      </a:schemeClr>
                    </a:solidFill>
                  </a:tcPr>
                </a:tc>
                <a:tc>
                  <a:txBody>
                    <a:bodyPr/>
                    <a:lstStyle/>
                    <a:p>
                      <a:pPr algn="ctr"/>
                      <a:r>
                        <a:rPr lang="en-US" sz="2000" dirty="0"/>
                        <a:t>0.2</a:t>
                      </a:r>
                    </a:p>
                  </a:txBody>
                  <a:tcPr anchor="ctr">
                    <a:solidFill>
                      <a:schemeClr val="accent2">
                        <a:lumMod val="60000"/>
                        <a:lumOff val="40000"/>
                      </a:schemeClr>
                    </a:solidFill>
                  </a:tcPr>
                </a:tc>
                <a:tc>
                  <a:txBody>
                    <a:bodyPr/>
                    <a:lstStyle/>
                    <a:p>
                      <a:pPr algn="ctr"/>
                      <a:r>
                        <a:rPr lang="en-US" sz="20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6019800" y="2131367"/>
            <a:ext cx="3385863" cy="461665"/>
          </a:xfrm>
          <a:prstGeom prst="rect">
            <a:avLst/>
          </a:prstGeom>
          <a:noFill/>
        </p:spPr>
        <p:txBody>
          <a:bodyPr wrap="none" rtlCol="0">
            <a:spAutoFit/>
          </a:bodyPr>
          <a:lstStyle/>
          <a:p>
            <a:r>
              <a:rPr lang="en-US" sz="2400" dirty="0">
                <a:solidFill>
                  <a:srgbClr val="FF0000"/>
                </a:solidFill>
              </a:rPr>
              <a:t>Joint Distribution Matrix</a:t>
            </a:r>
          </a:p>
        </p:txBody>
      </p:sp>
      <p:sp>
        <p:nvSpPr>
          <p:cNvPr id="3" name="Oval 2">
            <a:extLst>
              <a:ext uri="{FF2B5EF4-FFF2-40B4-BE49-F238E27FC236}">
                <a16:creationId xmlns:a16="http://schemas.microsoft.com/office/drawing/2014/main" id="{3566A468-70B3-47AC-997C-9F266DC70B70}"/>
              </a:ext>
            </a:extLst>
          </p:cNvPr>
          <p:cNvSpPr/>
          <p:nvPr/>
        </p:nvSpPr>
        <p:spPr>
          <a:xfrm>
            <a:off x="8915400" y="3048000"/>
            <a:ext cx="9144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llout: Bent Line 3">
            <a:extLst>
              <a:ext uri="{FF2B5EF4-FFF2-40B4-BE49-F238E27FC236}">
                <a16:creationId xmlns:a16="http://schemas.microsoft.com/office/drawing/2014/main" id="{44615E35-9518-49B4-B397-E2976EC31C8E}"/>
              </a:ext>
            </a:extLst>
          </p:cNvPr>
          <p:cNvSpPr/>
          <p:nvPr/>
        </p:nvSpPr>
        <p:spPr>
          <a:xfrm>
            <a:off x="10363200" y="3962400"/>
            <a:ext cx="1600200" cy="1219200"/>
          </a:xfrm>
          <a:prstGeom prst="borderCallout2">
            <a:avLst>
              <a:gd name="adj1" fmla="val 18750"/>
              <a:gd name="adj2" fmla="val -8333"/>
              <a:gd name="adj3" fmla="val 18750"/>
              <a:gd name="adj4" fmla="val -16667"/>
              <a:gd name="adj5" fmla="val 11865"/>
              <a:gd name="adj6" fmla="val -296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Marginal distribution </a:t>
            </a:r>
            <a:r>
              <a:rPr lang="en-US" dirty="0">
                <a:solidFill>
                  <a:schemeClr val="tx1"/>
                </a:solidFill>
              </a:rPr>
              <a:t>for Marital Status</a:t>
            </a:r>
          </a:p>
        </p:txBody>
      </p:sp>
      <p:sp>
        <p:nvSpPr>
          <p:cNvPr id="10" name="Oval 9">
            <a:extLst>
              <a:ext uri="{FF2B5EF4-FFF2-40B4-BE49-F238E27FC236}">
                <a16:creationId xmlns:a16="http://schemas.microsoft.com/office/drawing/2014/main" id="{FABFC9CB-E8AB-4A78-99C1-8D8AE4F40B76}"/>
              </a:ext>
            </a:extLst>
          </p:cNvPr>
          <p:cNvSpPr/>
          <p:nvPr/>
        </p:nvSpPr>
        <p:spPr>
          <a:xfrm rot="5400000">
            <a:off x="8000999" y="4572000"/>
            <a:ext cx="609599" cy="1524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Bent Line 10">
            <a:extLst>
              <a:ext uri="{FF2B5EF4-FFF2-40B4-BE49-F238E27FC236}">
                <a16:creationId xmlns:a16="http://schemas.microsoft.com/office/drawing/2014/main" id="{865F87C4-1D2A-4EF0-A8FB-798BEF445960}"/>
              </a:ext>
            </a:extLst>
          </p:cNvPr>
          <p:cNvSpPr/>
          <p:nvPr/>
        </p:nvSpPr>
        <p:spPr>
          <a:xfrm>
            <a:off x="8591550" y="6000750"/>
            <a:ext cx="2476500" cy="711060"/>
          </a:xfrm>
          <a:prstGeom prst="borderCallout2">
            <a:avLst>
              <a:gd name="adj1" fmla="val 18750"/>
              <a:gd name="adj2" fmla="val -8333"/>
              <a:gd name="adj3" fmla="val 18750"/>
              <a:gd name="adj4" fmla="val -16667"/>
              <a:gd name="adj5" fmla="val -42842"/>
              <a:gd name="adj6" fmla="val -166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Marginal distribution </a:t>
            </a:r>
            <a:r>
              <a:rPr lang="en-US" dirty="0">
                <a:solidFill>
                  <a:schemeClr val="tx1"/>
                </a:solidFill>
              </a:rPr>
              <a:t>for Cheat</a:t>
            </a:r>
          </a:p>
        </p:txBody>
      </p:sp>
    </p:spTree>
    <p:extLst>
      <p:ext uri="{BB962C8B-B14F-4D97-AF65-F5344CB8AC3E}">
        <p14:creationId xmlns:p14="http://schemas.microsoft.com/office/powerpoint/2010/main" val="56273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4293"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extLst>
              <p:ext uri="{D42A27DB-BD31-4B8C-83A1-F6EECF244321}">
                <p14:modId xmlns:p14="http://schemas.microsoft.com/office/powerpoint/2010/main" val="2743404259"/>
              </p:ext>
            </p:extLst>
          </p:nvPr>
        </p:nvGraphicFramePr>
        <p:xfrm>
          <a:off x="4975457" y="2851196"/>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650226" y="2326518"/>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extLst>
              <p:ext uri="{D42A27DB-BD31-4B8C-83A1-F6EECF244321}">
                <p14:modId xmlns:p14="http://schemas.microsoft.com/office/powerpoint/2010/main" val="3330610043"/>
              </p:ext>
            </p:extLst>
          </p:nvPr>
        </p:nvGraphicFramePr>
        <p:xfrm>
          <a:off x="8686800" y="2787647"/>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763195" y="2325982"/>
            <a:ext cx="3352200" cy="461665"/>
          </a:xfrm>
          <a:prstGeom prst="rect">
            <a:avLst/>
          </a:prstGeom>
          <a:noFill/>
        </p:spPr>
        <p:txBody>
          <a:bodyPr wrap="none" rtlCol="0">
            <a:spAutoFit/>
          </a:bodyPr>
          <a:lstStyle/>
          <a:p>
            <a:r>
              <a:rPr lang="en-US" sz="2400" dirty="0">
                <a:solidFill>
                  <a:srgbClr val="FF0000"/>
                </a:solidFill>
              </a:rPr>
              <a:t>Independence Matrix E</a:t>
            </a:r>
          </a:p>
        </p:txBody>
      </p:sp>
      <p:sp>
        <p:nvSpPr>
          <p:cNvPr id="7" name="TextBox 6">
            <a:extLst>
              <a:ext uri="{FF2B5EF4-FFF2-40B4-BE49-F238E27FC236}">
                <a16:creationId xmlns:a16="http://schemas.microsoft.com/office/drawing/2014/main" id="{ACB003AC-1874-41F0-8E55-24195A25A789}"/>
              </a:ext>
            </a:extLst>
          </p:cNvPr>
          <p:cNvSpPr txBox="1"/>
          <p:nvPr/>
        </p:nvSpPr>
        <p:spPr>
          <a:xfrm>
            <a:off x="4876800" y="1661708"/>
            <a:ext cx="7427033" cy="461665"/>
          </a:xfrm>
          <a:prstGeom prst="rect">
            <a:avLst/>
          </a:prstGeom>
          <a:noFill/>
        </p:spPr>
        <p:txBody>
          <a:bodyPr wrap="none" rtlCol="0">
            <a:spAutoFit/>
          </a:bodyPr>
          <a:lstStyle/>
          <a:p>
            <a:r>
              <a:rPr lang="en-US" sz="2400" dirty="0"/>
              <a:t>How do we know if there are interesting correlations?</a:t>
            </a:r>
          </a:p>
        </p:txBody>
      </p:sp>
      <p:sp>
        <p:nvSpPr>
          <p:cNvPr id="9" name="Oval 8">
            <a:extLst>
              <a:ext uri="{FF2B5EF4-FFF2-40B4-BE49-F238E27FC236}">
                <a16:creationId xmlns:a16="http://schemas.microsoft.com/office/drawing/2014/main" id="{4201CE9D-96CD-48A1-8CFC-E53DDD5B9EA2}"/>
              </a:ext>
            </a:extLst>
          </p:cNvPr>
          <p:cNvSpPr/>
          <p:nvPr/>
        </p:nvSpPr>
        <p:spPr>
          <a:xfrm>
            <a:off x="9951323" y="4324256"/>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llout: Bent Line 13">
            <a:extLst>
              <a:ext uri="{FF2B5EF4-FFF2-40B4-BE49-F238E27FC236}">
                <a16:creationId xmlns:a16="http://schemas.microsoft.com/office/drawing/2014/main" id="{3941B333-A3C3-4FD2-B0A1-B8BEC23A527A}"/>
              </a:ext>
            </a:extLst>
          </p:cNvPr>
          <p:cNvSpPr/>
          <p:nvPr/>
        </p:nvSpPr>
        <p:spPr>
          <a:xfrm>
            <a:off x="9951323" y="5945926"/>
            <a:ext cx="2164477" cy="850808"/>
          </a:xfrm>
          <a:prstGeom prst="borderCallout2">
            <a:avLst>
              <a:gd name="adj1" fmla="val 18750"/>
              <a:gd name="adj2" fmla="val -8333"/>
              <a:gd name="adj3" fmla="val 18750"/>
              <a:gd name="adj4" fmla="val -16667"/>
              <a:gd name="adj5" fmla="val -120988"/>
              <a:gd name="adj6" fmla="val 5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product of the two marginal values 0.2*0.8</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52988F-BBE6-44C0-8392-2EB050A0FC86}"/>
                  </a:ext>
                </a:extLst>
              </p:cNvPr>
              <p:cNvSpPr txBox="1"/>
              <p:nvPr/>
            </p:nvSpPr>
            <p:spPr>
              <a:xfrm>
                <a:off x="4899534" y="5708160"/>
                <a:ext cx="4639283" cy="490840"/>
              </a:xfrm>
              <a:prstGeom prst="rect">
                <a:avLst/>
              </a:prstGeom>
              <a:noFill/>
            </p:spPr>
            <p:txBody>
              <a:bodyPr wrap="none" rtlCol="0">
                <a:spAutoFit/>
              </a:bodyPr>
              <a:lstStyle/>
              <a:p>
                <a:r>
                  <a:rPr lang="en-US" sz="2400" dirty="0"/>
                  <a:t>Compare the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𝑥𝑦</m:t>
                        </m:r>
                      </m:sub>
                    </m:sSub>
                  </m:oMath>
                </a14:m>
                <a:r>
                  <a:rPr lang="en-US" sz="2400" dirty="0"/>
                  <a:t>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oMath>
                </a14:m>
                <a:endParaRPr lang="en-US" sz="2400" dirty="0"/>
              </a:p>
            </p:txBody>
          </p:sp>
        </mc:Choice>
        <mc:Fallback xmlns="">
          <p:sp>
            <p:nvSpPr>
              <p:cNvPr id="16" name="TextBox 15">
                <a:extLst>
                  <a:ext uri="{FF2B5EF4-FFF2-40B4-BE49-F238E27FC236}">
                    <a16:creationId xmlns:a16="http://schemas.microsoft.com/office/drawing/2014/main" id="{E552988F-BBE6-44C0-8392-2EB050A0FC86}"/>
                  </a:ext>
                </a:extLst>
              </p:cNvPr>
              <p:cNvSpPr txBox="1">
                <a:spLocks noRot="1" noChangeAspect="1" noMove="1" noResize="1" noEditPoints="1" noAdjustHandles="1" noChangeArrowheads="1" noChangeShapeType="1" noTextEdit="1"/>
              </p:cNvSpPr>
              <p:nvPr/>
            </p:nvSpPr>
            <p:spPr>
              <a:xfrm>
                <a:off x="4899534" y="5708160"/>
                <a:ext cx="4639283" cy="490840"/>
              </a:xfrm>
              <a:prstGeom prst="rect">
                <a:avLst/>
              </a:prstGeom>
              <a:blipFill>
                <a:blip r:embed="rId5"/>
                <a:stretch>
                  <a:fillRect l="-2102" t="-9877" b="-20988"/>
                </a:stretch>
              </a:blipFill>
            </p:spPr>
            <p:txBody>
              <a:bodyPr/>
              <a:lstStyle/>
              <a:p>
                <a:r>
                  <a:rPr lang="en-US">
                    <a:noFill/>
                  </a:rPr>
                  <a:t> </a:t>
                </a:r>
              </a:p>
            </p:txBody>
          </p:sp>
        </mc:Fallback>
      </mc:AlternateContent>
    </p:spTree>
    <p:extLst>
      <p:ext uri="{BB962C8B-B14F-4D97-AF65-F5344CB8AC3E}">
        <p14:creationId xmlns:p14="http://schemas.microsoft.com/office/powerpoint/2010/main" val="498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4" grpId="0" animBg="1"/>
      <p:bldP spid="1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6340"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extLst>
              <p:ext uri="{D42A27DB-BD31-4B8C-83A1-F6EECF244321}">
                <p14:modId xmlns:p14="http://schemas.microsoft.com/office/powerpoint/2010/main" val="2807731309"/>
              </p:ext>
            </p:extLst>
          </p:nvPr>
        </p:nvGraphicFramePr>
        <p:xfrm>
          <a:off x="5029200" y="2247900"/>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703969" y="1723222"/>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extLst>
              <p:ext uri="{D42A27DB-BD31-4B8C-83A1-F6EECF244321}">
                <p14:modId xmlns:p14="http://schemas.microsoft.com/office/powerpoint/2010/main" val="1105996530"/>
              </p:ext>
            </p:extLst>
          </p:nvPr>
        </p:nvGraphicFramePr>
        <p:xfrm>
          <a:off x="8740543" y="2184351"/>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816938" y="1722686"/>
            <a:ext cx="3352200" cy="461665"/>
          </a:xfrm>
          <a:prstGeom prst="rect">
            <a:avLst/>
          </a:prstGeom>
          <a:noFill/>
        </p:spPr>
        <p:txBody>
          <a:bodyPr wrap="none" rtlCol="0">
            <a:spAutoFit/>
          </a:bodyPr>
          <a:lstStyle/>
          <a:p>
            <a:r>
              <a:rPr lang="en-US" sz="2400" dirty="0">
                <a:solidFill>
                  <a:srgbClr val="FF0000"/>
                </a:solidFill>
              </a:rPr>
              <a:t>Independence Matrix 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C7CBA-0A65-4902-9DD3-968D18A1AC91}"/>
                  </a:ext>
                </a:extLst>
              </p:cNvPr>
              <p:cNvSpPr txBox="1"/>
              <p:nvPr/>
            </p:nvSpPr>
            <p:spPr>
              <a:xfrm>
                <a:off x="4703969" y="4778576"/>
                <a:ext cx="7677038" cy="1918539"/>
              </a:xfrm>
              <a:prstGeom prst="rect">
                <a:avLst/>
              </a:prstGeom>
              <a:noFill/>
            </p:spPr>
            <p:txBody>
              <a:bodyPr wrap="none" rtlCol="0">
                <a:spAutoFit/>
              </a:bodyPr>
              <a:lstStyle/>
              <a:p>
                <a:r>
                  <a:rPr lang="en-US" dirty="0"/>
                  <a:t>We can compare specific pairs of values:</a:t>
                </a:r>
              </a:p>
              <a:p>
                <a:pPr marL="285750" indent="-285750">
                  <a:buFont typeface="Arial" panose="020B0604020202020204" pitchFamily="34" charset="0"/>
                  <a:buChar char="•"/>
                </a:pPr>
                <a:r>
                  <a:rPr lang="en-US" dirty="0"/>
                  <a:t>If </a:t>
                </a:r>
                <a14:m>
                  <m:oMath xmlns:m="http://schemas.openxmlformats.org/officeDocument/2006/math">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r>
                      <a:rPr lang="en-US" b="0" i="1" smtClean="0">
                        <a:solidFill>
                          <a:srgbClr val="0070C0"/>
                        </a:solidFill>
                        <a:latin typeface="Cambria Math" panose="02040503050406030204" pitchFamily="18" charset="0"/>
                      </a:rPr>
                      <m:t>&gt;</m:t>
                    </m:r>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r>
                  <a:rPr lang="en-US" dirty="0">
                    <a:solidFill>
                      <a:srgbClr val="0070C0"/>
                    </a:solidFill>
                  </a:rPr>
                  <a:t> </a:t>
                </a:r>
                <a:r>
                  <a:rPr lang="en-US" dirty="0"/>
                  <a:t>there is </a:t>
                </a:r>
                <a:r>
                  <a:rPr lang="en-US" dirty="0">
                    <a:solidFill>
                      <a:schemeClr val="accent6">
                        <a:lumMod val="75000"/>
                      </a:schemeClr>
                    </a:solidFill>
                  </a:rPr>
                  <a:t>positive correlation </a:t>
                </a:r>
                <a:r>
                  <a:rPr lang="en-US" dirty="0"/>
                  <a:t>(</a:t>
                </a:r>
                <a:r>
                  <a:rPr lang="en-US" dirty="0" err="1"/>
                  <a:t>e.g</a:t>
                </a:r>
                <a:r>
                  <a:rPr lang="en-US" dirty="0"/>
                  <a:t>, Married, No)</a:t>
                </a:r>
              </a:p>
              <a:p>
                <a:pPr marL="285750" indent="-285750">
                  <a:buFont typeface="Arial" panose="020B0604020202020204" pitchFamily="34" charset="0"/>
                  <a:buChar char="•"/>
                </a:pPr>
                <a:r>
                  <a:rPr lang="en-US" dirty="0"/>
                  <a:t>If </a:t>
                </a:r>
                <a14:m>
                  <m:oMath xmlns:m="http://schemas.openxmlformats.org/officeDocument/2006/math">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r>
                      <a:rPr lang="en-US" b="0" i="1" smtClean="0">
                        <a:solidFill>
                          <a:srgbClr val="0070C0"/>
                        </a:solidFill>
                        <a:latin typeface="Cambria Math" panose="02040503050406030204" pitchFamily="18" charset="0"/>
                      </a:rPr>
                      <m:t>&lt;</m:t>
                    </m:r>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r>
                  <a:rPr lang="en-US" dirty="0">
                    <a:solidFill>
                      <a:srgbClr val="0070C0"/>
                    </a:solidFill>
                  </a:rPr>
                  <a:t> </a:t>
                </a:r>
                <a:r>
                  <a:rPr lang="en-US" dirty="0"/>
                  <a:t>there is </a:t>
                </a:r>
                <a:r>
                  <a:rPr lang="en-US" dirty="0">
                    <a:solidFill>
                      <a:schemeClr val="accent6">
                        <a:lumMod val="75000"/>
                      </a:schemeClr>
                    </a:solidFill>
                  </a:rPr>
                  <a:t>negative correlation </a:t>
                </a:r>
                <a:r>
                  <a:rPr lang="en-US" dirty="0"/>
                  <a:t>(e.g., Single, No)</a:t>
                </a:r>
              </a:p>
              <a:p>
                <a:pPr marL="285750" indent="-285750">
                  <a:buFont typeface="Arial" panose="020B0604020202020204" pitchFamily="34" charset="0"/>
                  <a:buChar char="•"/>
                </a:pPr>
                <a:r>
                  <a:rPr lang="en-US" dirty="0"/>
                  <a:t>Otherwise there is no correlation</a:t>
                </a:r>
              </a:p>
              <a:p>
                <a:endParaRPr lang="en-US" dirty="0"/>
              </a:p>
              <a:p>
                <a:r>
                  <a:rPr lang="en-US" dirty="0"/>
                  <a:t>The quantity </a:t>
                </a:r>
                <a14:m>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num>
                      <m:den>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num>
                      <m:den>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den>
                    </m:f>
                  </m:oMath>
                </a14:m>
                <a:r>
                  <a:rPr lang="en-US" dirty="0"/>
                  <a:t> is called </a:t>
                </a:r>
                <a:r>
                  <a:rPr lang="en-US" dirty="0">
                    <a:solidFill>
                      <a:schemeClr val="accent6">
                        <a:lumMod val="75000"/>
                      </a:schemeClr>
                    </a:solidFill>
                  </a:rPr>
                  <a:t>Lift</a:t>
                </a:r>
                <a:r>
                  <a:rPr lang="en-US" dirty="0"/>
                  <a:t>, or </a:t>
                </a:r>
                <a:r>
                  <a:rPr lang="en-US" dirty="0">
                    <a:solidFill>
                      <a:schemeClr val="accent6">
                        <a:lumMod val="75000"/>
                      </a:schemeClr>
                    </a:solidFill>
                  </a:rPr>
                  <a:t>Pointwise Mutual Information</a:t>
                </a:r>
              </a:p>
            </p:txBody>
          </p:sp>
        </mc:Choice>
        <mc:Fallback xmlns="">
          <p:sp>
            <p:nvSpPr>
              <p:cNvPr id="3" name="TextBox 2">
                <a:extLst>
                  <a:ext uri="{FF2B5EF4-FFF2-40B4-BE49-F238E27FC236}">
                    <a16:creationId xmlns:a16="http://schemas.microsoft.com/office/drawing/2014/main" id="{186C7CBA-0A65-4902-9DD3-968D18A1AC91}"/>
                  </a:ext>
                </a:extLst>
              </p:cNvPr>
              <p:cNvSpPr txBox="1">
                <a:spLocks noRot="1" noChangeAspect="1" noMove="1" noResize="1" noEditPoints="1" noAdjustHandles="1" noChangeArrowheads="1" noChangeShapeType="1" noTextEdit="1"/>
              </p:cNvSpPr>
              <p:nvPr/>
            </p:nvSpPr>
            <p:spPr>
              <a:xfrm>
                <a:off x="4703969" y="4778576"/>
                <a:ext cx="7677038" cy="1918539"/>
              </a:xfrm>
              <a:prstGeom prst="rect">
                <a:avLst/>
              </a:prstGeom>
              <a:blipFill>
                <a:blip r:embed="rId5"/>
                <a:stretch>
                  <a:fillRect l="-715" t="-1905" b="-952"/>
                </a:stretch>
              </a:blipFill>
            </p:spPr>
            <p:txBody>
              <a:bodyPr/>
              <a:lstStyle/>
              <a:p>
                <a:r>
                  <a:rPr lang="en-US">
                    <a:noFill/>
                  </a:rPr>
                  <a:t> </a:t>
                </a:r>
              </a:p>
            </p:txBody>
          </p:sp>
        </mc:Fallback>
      </mc:AlternateContent>
    </p:spTree>
    <p:extLst>
      <p:ext uri="{BB962C8B-B14F-4D97-AF65-F5344CB8AC3E}">
        <p14:creationId xmlns:p14="http://schemas.microsoft.com/office/powerpoint/2010/main" val="26536307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55317"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extLst>
              <p:ext uri="{D42A27DB-BD31-4B8C-83A1-F6EECF244321}">
                <p14:modId xmlns:p14="http://schemas.microsoft.com/office/powerpoint/2010/main" val="4161856500"/>
              </p:ext>
            </p:extLst>
          </p:nvPr>
        </p:nvGraphicFramePr>
        <p:xfrm>
          <a:off x="5024276" y="2247900"/>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699045" y="1723222"/>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extLst>
              <p:ext uri="{D42A27DB-BD31-4B8C-83A1-F6EECF244321}">
                <p14:modId xmlns:p14="http://schemas.microsoft.com/office/powerpoint/2010/main" val="1080341183"/>
              </p:ext>
            </p:extLst>
          </p:nvPr>
        </p:nvGraphicFramePr>
        <p:xfrm>
          <a:off x="8735619" y="2184351"/>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812014" y="1722686"/>
            <a:ext cx="3352200" cy="461665"/>
          </a:xfrm>
          <a:prstGeom prst="rect">
            <a:avLst/>
          </a:prstGeom>
          <a:noFill/>
        </p:spPr>
        <p:txBody>
          <a:bodyPr wrap="none" rtlCol="0">
            <a:spAutoFit/>
          </a:bodyPr>
          <a:lstStyle/>
          <a:p>
            <a:r>
              <a:rPr lang="en-US" sz="2400" dirty="0">
                <a:solidFill>
                  <a:srgbClr val="FF0000"/>
                </a:solidFill>
              </a:rPr>
              <a:t>Independence Matrix 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C7CBA-0A65-4902-9DD3-968D18A1AC91}"/>
                  </a:ext>
                </a:extLst>
              </p:cNvPr>
              <p:cNvSpPr txBox="1"/>
              <p:nvPr/>
            </p:nvSpPr>
            <p:spPr>
              <a:xfrm>
                <a:off x="4876800" y="4782150"/>
                <a:ext cx="5669629" cy="1901290"/>
              </a:xfrm>
              <a:prstGeom prst="rect">
                <a:avLst/>
              </a:prstGeom>
              <a:noFill/>
            </p:spPr>
            <p:txBody>
              <a:bodyPr wrap="none" rtlCol="0">
                <a:spAutoFit/>
              </a:bodyPr>
              <a:lstStyle/>
              <a:p>
                <a:r>
                  <a:rPr lang="en-US" sz="2400" dirty="0"/>
                  <a:t>Or compare the two attributes:</a:t>
                </a:r>
              </a:p>
              <a:p>
                <a:r>
                  <a:rPr lang="en-US" sz="2400" dirty="0">
                    <a:solidFill>
                      <a:srgbClr val="FF3300"/>
                    </a:solidFill>
                  </a:rPr>
                  <a:t>Pearson </a:t>
                </a:r>
                <a14:m>
                  <m:oMath xmlns:m="http://schemas.openxmlformats.org/officeDocument/2006/math">
                    <m:sSup>
                      <m:sSupPr>
                        <m:ctrlPr>
                          <a:rPr lang="en-US" sz="2400" b="0" i="1" smtClean="0">
                            <a:solidFill>
                              <a:srgbClr val="FF3300"/>
                            </a:solidFill>
                            <a:latin typeface="Cambria Math" panose="02040503050406030204" pitchFamily="18" charset="0"/>
                          </a:rPr>
                        </m:ctrlPr>
                      </m:sSupPr>
                      <m:e>
                        <m:r>
                          <a:rPr lang="en-US" sz="2400" b="0" i="1" smtClean="0">
                            <a:solidFill>
                              <a:srgbClr val="FF3300"/>
                            </a:solidFill>
                            <a:latin typeface="Cambria Math" panose="02040503050406030204" pitchFamily="18" charset="0"/>
                          </a:rPr>
                          <m:t>𝑥</m:t>
                        </m:r>
                      </m:e>
                      <m:sup>
                        <m:r>
                          <a:rPr lang="en-US" sz="2400" b="0" i="1" smtClean="0">
                            <a:solidFill>
                              <a:srgbClr val="FF3300"/>
                            </a:solidFill>
                            <a:latin typeface="Cambria Math" panose="02040503050406030204" pitchFamily="18" charset="0"/>
                          </a:rPr>
                          <m:t>2</m:t>
                        </m:r>
                      </m:sup>
                    </m:sSup>
                  </m:oMath>
                </a14:m>
                <a:r>
                  <a:rPr lang="en-US" sz="2400" dirty="0">
                    <a:solidFill>
                      <a:srgbClr val="FF3300"/>
                    </a:solidFill>
                  </a:rPr>
                  <a:t> Independence Test Statistic</a:t>
                </a:r>
                <a:r>
                  <a:rPr lang="en-US" sz="2400" dirty="0"/>
                  <a:t>:</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 </m:t>
                      </m:r>
                      <m:r>
                        <a:rPr lang="en-US" sz="2400" b="0" i="1" smtClean="0">
                          <a:latin typeface="Cambria Math" panose="02040503050406030204" pitchFamily="18" charset="0"/>
                        </a:rPr>
                        <m:t>𝑁</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𝑥</m:t>
                          </m:r>
                        </m:sub>
                        <m:sup/>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𝑦</m:t>
                              </m:r>
                            </m:sub>
                            <m:sup/>
                            <m:e>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𝑥𝑦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e>
                                      </m:d>
                                    </m:e>
                                    <m:sup>
                                      <m:r>
                                        <a:rPr lang="en-US" sz="2400" b="0" i="1" smtClean="0">
                                          <a:latin typeface="Cambria Math" panose="02040503050406030204" pitchFamily="18" charset="0"/>
                                        </a:rPr>
                                        <m:t>2</m:t>
                                      </m:r>
                                    </m:sup>
                                  </m:sSup>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den>
                              </m:f>
                            </m:e>
                          </m:nary>
                        </m:e>
                      </m:nary>
                    </m:oMath>
                  </m:oMathPara>
                </a14:m>
                <a:endParaRPr lang="en-US" sz="2400" dirty="0"/>
              </a:p>
            </p:txBody>
          </p:sp>
        </mc:Choice>
        <mc:Fallback xmlns="">
          <p:sp>
            <p:nvSpPr>
              <p:cNvPr id="3" name="TextBox 2">
                <a:extLst>
                  <a:ext uri="{FF2B5EF4-FFF2-40B4-BE49-F238E27FC236}">
                    <a16:creationId xmlns:a16="http://schemas.microsoft.com/office/drawing/2014/main" id="{186C7CBA-0A65-4902-9DD3-968D18A1AC91}"/>
                  </a:ext>
                </a:extLst>
              </p:cNvPr>
              <p:cNvSpPr txBox="1">
                <a:spLocks noRot="1" noChangeAspect="1" noMove="1" noResize="1" noEditPoints="1" noAdjustHandles="1" noChangeArrowheads="1" noChangeShapeType="1" noTextEdit="1"/>
              </p:cNvSpPr>
              <p:nvPr/>
            </p:nvSpPr>
            <p:spPr>
              <a:xfrm>
                <a:off x="4876800" y="4782150"/>
                <a:ext cx="5669629" cy="1901290"/>
              </a:xfrm>
              <a:prstGeom prst="rect">
                <a:avLst/>
              </a:prstGeom>
              <a:blipFill>
                <a:blip r:embed="rId5"/>
                <a:stretch>
                  <a:fillRect l="-1613" t="-2244" r="-860"/>
                </a:stretch>
              </a:blipFill>
            </p:spPr>
            <p:txBody>
              <a:bodyPr/>
              <a:lstStyle/>
              <a:p>
                <a:r>
                  <a:rPr lang="en-US">
                    <a:noFill/>
                  </a:rPr>
                  <a:t> </a:t>
                </a:r>
              </a:p>
            </p:txBody>
          </p:sp>
        </mc:Fallback>
      </mc:AlternateContent>
    </p:spTree>
    <p:extLst>
      <p:ext uri="{BB962C8B-B14F-4D97-AF65-F5344CB8AC3E}">
        <p14:creationId xmlns:p14="http://schemas.microsoft.com/office/powerpoint/2010/main" val="10429462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6063-8601-4563-ACAE-42545C5EEC4C}"/>
              </a:ext>
            </a:extLst>
          </p:cNvPr>
          <p:cNvSpPr>
            <a:spLocks noGrp="1"/>
          </p:cNvSpPr>
          <p:nvPr>
            <p:ph type="title"/>
          </p:nvPr>
        </p:nvSpPr>
        <p:spPr/>
        <p:txBody>
          <a:bodyPr/>
          <a:lstStyle/>
          <a:p>
            <a:r>
              <a:rPr lang="en-US" dirty="0"/>
              <a:t>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3C0063-E2A1-489D-A482-7F0A342F0F39}"/>
                  </a:ext>
                </a:extLst>
              </p:cNvPr>
              <p:cNvSpPr>
                <a:spLocks noGrp="1"/>
              </p:cNvSpPr>
              <p:nvPr>
                <p:ph idx="1"/>
              </p:nvPr>
            </p:nvSpPr>
            <p:spPr/>
            <p:txBody>
              <a:bodyPr>
                <a:normAutofit fontScale="92500" lnSpcReduction="20000"/>
              </a:bodyPr>
              <a:lstStyle/>
              <a:p>
                <a:r>
                  <a:rPr lang="en-US" dirty="0"/>
                  <a:t>How important is the statistic value we computed?</a:t>
                </a:r>
              </a:p>
              <a:p>
                <a:r>
                  <a:rPr lang="en-US" dirty="0"/>
                  <a:t>Formulate a </a:t>
                </a:r>
                <a:r>
                  <a:rPr lang="en-US" dirty="0">
                    <a:solidFill>
                      <a:srgbClr val="FF0000"/>
                    </a:solidFill>
                  </a:rPr>
                  <a:t>null hypothesis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0</m:t>
                        </m:r>
                      </m:sub>
                    </m:sSub>
                  </m:oMath>
                </a14:m>
                <a:r>
                  <a:rPr lang="en-US" dirty="0"/>
                  <a:t>:</a:t>
                </a:r>
              </a:p>
              <a:p>
                <a:pPr lvl="1"/>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i="1" dirty="0" smtClean="0">
                            <a:latin typeface="Cambria Math" panose="02040503050406030204" pitchFamily="18" charset="0"/>
                          </a:rPr>
                          <m:t>0</m:t>
                        </m:r>
                      </m:sub>
                    </m:sSub>
                  </m:oMath>
                </a14:m>
                <a:r>
                  <a:rPr lang="en-US" dirty="0"/>
                  <a:t> = the two attributes are independent</a:t>
                </a:r>
              </a:p>
              <a:p>
                <a:r>
                  <a:rPr lang="en-US" dirty="0"/>
                  <a:t>Compute the distribution of the statistic in the case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a:t>
                </a:r>
              </a:p>
              <a:p>
                <a:pPr lvl="1"/>
                <a:r>
                  <a:rPr lang="en-US" dirty="0"/>
                  <a:t>In this case we can show that the statistic </a:t>
                </a:r>
                <a14:m>
                  <m:oMath xmlns:m="http://schemas.openxmlformats.org/officeDocument/2006/math">
                    <m:r>
                      <a:rPr lang="en-US" b="0" i="1" smtClean="0">
                        <a:latin typeface="Cambria Math" panose="02040503050406030204" pitchFamily="18" charset="0"/>
                      </a:rPr>
                      <m:t>𝑈</m:t>
                    </m:r>
                  </m:oMath>
                </a14:m>
                <a:r>
                  <a:rPr lang="en-US" dirty="0"/>
                  <a:t> follows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2</m:t>
                        </m:r>
                      </m:sup>
                    </m:sSup>
                  </m:oMath>
                </a14:m>
                <a:r>
                  <a:rPr lang="en-US" dirty="0"/>
                  <a:t> distribution</a:t>
                </a:r>
              </a:p>
              <a:p>
                <a:r>
                  <a:rPr lang="en-US" dirty="0"/>
                  <a:t>For the statistic value </a:t>
                </a:r>
                <a14:m>
                  <m:oMath xmlns:m="http://schemas.openxmlformats.org/officeDocument/2006/math">
                    <m:r>
                      <a:rPr lang="en-US" b="0" i="1" smtClean="0">
                        <a:latin typeface="Cambria Math" panose="02040503050406030204" pitchFamily="18" charset="0"/>
                      </a:rPr>
                      <m:t>𝜃</m:t>
                    </m:r>
                  </m:oMath>
                </a14:m>
                <a:r>
                  <a:rPr lang="en-US" dirty="0"/>
                  <a:t> we computed, compute the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&gt;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under the null hypothesis</a:t>
                </a:r>
              </a:p>
              <a:p>
                <a:pPr lvl="1"/>
                <a:r>
                  <a:rPr lang="en-US" dirty="0"/>
                  <a:t>For most distributions there are tables that give these numbers for our data</a:t>
                </a:r>
              </a:p>
              <a:p>
                <a:r>
                  <a:rPr lang="en-US" dirty="0"/>
                  <a:t>This is the </a:t>
                </a:r>
                <a:r>
                  <a:rPr lang="en-US" dirty="0">
                    <a:solidFill>
                      <a:srgbClr val="FF0000"/>
                    </a:solidFill>
                  </a:rPr>
                  <a:t>p-value</a:t>
                </a:r>
                <a:r>
                  <a:rPr lang="en-US" dirty="0"/>
                  <a:t> of our experiment:</a:t>
                </a:r>
              </a:p>
              <a:p>
                <a:endParaRPr lang="en-US" dirty="0"/>
              </a:p>
              <a:p>
                <a:endParaRPr lang="en-US" dirty="0"/>
              </a:p>
              <a:p>
                <a:r>
                  <a:rPr lang="en-US" dirty="0"/>
                  <a:t>We want it to be small</a:t>
                </a:r>
              </a:p>
              <a:p>
                <a:pPr lvl="1"/>
                <a:r>
                  <a:rPr lang="en-US" dirty="0"/>
                  <a:t>This means that the observed value is interesting</a:t>
                </a:r>
              </a:p>
            </p:txBody>
          </p:sp>
        </mc:Choice>
        <mc:Fallback xmlns="">
          <p:sp>
            <p:nvSpPr>
              <p:cNvPr id="3" name="Content Placeholder 2">
                <a:extLst>
                  <a:ext uri="{FF2B5EF4-FFF2-40B4-BE49-F238E27FC236}">
                    <a16:creationId xmlns:a16="http://schemas.microsoft.com/office/drawing/2014/main" id="{423C0063-E2A1-489D-A482-7F0A342F0F39}"/>
                  </a:ext>
                </a:extLst>
              </p:cNvPr>
              <p:cNvSpPr>
                <a:spLocks noGrp="1" noRot="1" noChangeAspect="1" noMove="1" noResize="1" noEditPoints="1" noAdjustHandles="1" noChangeArrowheads="1" noChangeShapeType="1" noTextEdit="1"/>
              </p:cNvSpPr>
              <p:nvPr>
                <p:ph idx="1"/>
              </p:nvPr>
            </p:nvSpPr>
            <p:spPr>
              <a:blipFill>
                <a:blip r:embed="rId2"/>
                <a:stretch>
                  <a:fillRect l="-611" t="-2875" b="-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4E7E26-B29A-460D-ACA6-445021393D53}"/>
                  </a:ext>
                </a:extLst>
              </p:cNvPr>
              <p:cNvSpPr txBox="1"/>
              <p:nvPr/>
            </p:nvSpPr>
            <p:spPr>
              <a:xfrm>
                <a:off x="1371600" y="4934634"/>
                <a:ext cx="8724900" cy="646331"/>
              </a:xfrm>
              <a:prstGeom prst="rect">
                <a:avLst/>
              </a:prstGeom>
              <a:noFill/>
              <a:ln>
                <a:solidFill>
                  <a:srgbClr val="FF0000"/>
                </a:solidFill>
              </a:ln>
            </p:spPr>
            <p:txBody>
              <a:bodyPr wrap="square" rtlCol="0">
                <a:spAutoFit/>
              </a:bodyPr>
              <a:lstStyle/>
              <a:p>
                <a:r>
                  <a:rPr lang="en-US" dirty="0"/>
                  <a:t>The p-value is the probability (under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of observing a value of the test statistic the same as, or more extreme than what was actually observed</a:t>
                </a:r>
              </a:p>
            </p:txBody>
          </p:sp>
        </mc:Choice>
        <mc:Fallback xmlns="">
          <p:sp>
            <p:nvSpPr>
              <p:cNvPr id="4" name="TextBox 3">
                <a:extLst>
                  <a:ext uri="{FF2B5EF4-FFF2-40B4-BE49-F238E27FC236}">
                    <a16:creationId xmlns:a16="http://schemas.microsoft.com/office/drawing/2014/main" id="{6F4E7E26-B29A-460D-ACA6-445021393D53}"/>
                  </a:ext>
                </a:extLst>
              </p:cNvPr>
              <p:cNvSpPr txBox="1">
                <a:spLocks noRot="1" noChangeAspect="1" noMove="1" noResize="1" noEditPoints="1" noAdjustHandles="1" noChangeArrowheads="1" noChangeShapeType="1" noTextEdit="1"/>
              </p:cNvSpPr>
              <p:nvPr/>
            </p:nvSpPr>
            <p:spPr>
              <a:xfrm>
                <a:off x="1371600" y="4934634"/>
                <a:ext cx="8724900" cy="646331"/>
              </a:xfrm>
              <a:prstGeom prst="rect">
                <a:avLst/>
              </a:prstGeom>
              <a:blipFill>
                <a:blip r:embed="rId3"/>
                <a:stretch>
                  <a:fillRect l="-488" t="-3670" b="-11927"/>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686107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Categorical and numerical attributes</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extLst>
              <p:ext uri="{D42A27DB-BD31-4B8C-83A1-F6EECF244321}">
                <p14:modId xmlns:p14="http://schemas.microsoft.com/office/powerpoint/2010/main" val="2699897421"/>
              </p:ext>
            </p:extLst>
          </p:nvPr>
        </p:nvGraphicFramePr>
        <p:xfrm>
          <a:off x="597763" y="1981200"/>
          <a:ext cx="4242318" cy="4524560"/>
        </p:xfrm>
        <a:graphic>
          <a:graphicData uri="http://schemas.openxmlformats.org/presentationml/2006/ole">
            <mc:AlternateContent xmlns:mc="http://schemas.openxmlformats.org/markup-compatibility/2006">
              <mc:Choice xmlns:v="urn:schemas-microsoft-com:vml" Requires="v">
                <p:oleObj spid="_x0000_s45092" name="Document" r:id="rId3" imgW="5416355" imgH="5776939" progId="Word.Document.8">
                  <p:embed/>
                </p:oleObj>
              </mc:Choice>
              <mc:Fallback>
                <p:oleObj name="Document" r:id="rId3" imgW="5416355" imgH="5776939" progId="Word.Document.8">
                  <p:embed/>
                  <p:pic>
                    <p:nvPicPr>
                      <p:cNvPr id="4" name="Content Placeholder 3">
                        <a:extLst>
                          <a:ext uri="{FF2B5EF4-FFF2-40B4-BE49-F238E27FC236}">
                            <a16:creationId xmlns:a16="http://schemas.microsoft.com/office/drawing/2014/main" id="{987ACE7E-63F3-416D-94C9-7F2D04EA465C}"/>
                          </a:ext>
                        </a:extLst>
                      </p:cNvPr>
                      <p:cNvPicPr>
                        <a:picLocks noChangeAspect="1" noChangeArrowheads="1"/>
                      </p:cNvPicPr>
                      <p:nvPr/>
                    </p:nvPicPr>
                    <p:blipFill>
                      <a:blip r:embed="rId4"/>
                      <a:srcRect/>
                      <a:stretch>
                        <a:fillRect/>
                      </a:stretch>
                    </p:blipFill>
                    <p:spPr bwMode="auto">
                      <a:xfrm>
                        <a:off x="597763" y="1981200"/>
                        <a:ext cx="4242318" cy="4524560"/>
                      </a:xfrm>
                      <a:prstGeom prst="rect">
                        <a:avLst/>
                      </a:prstGeom>
                      <a:noFill/>
                      <a:ln>
                        <a:noFill/>
                      </a:ln>
                      <a:effectLst/>
                    </p:spPr>
                  </p:pic>
                </p:oleObj>
              </mc:Fallback>
            </mc:AlternateContent>
          </a:graphicData>
        </a:graphic>
      </p:graphicFrame>
      <p:graphicFrame>
        <p:nvGraphicFramePr>
          <p:cNvPr id="6" name="Chart 5">
            <a:extLst>
              <a:ext uri="{FF2B5EF4-FFF2-40B4-BE49-F238E27FC236}">
                <a16:creationId xmlns:a16="http://schemas.microsoft.com/office/drawing/2014/main" id="{6B27378B-94A5-4D77-9863-298E655D826D}"/>
              </a:ext>
            </a:extLst>
          </p:cNvPr>
          <p:cNvGraphicFramePr>
            <a:graphicFrameLocks/>
          </p:cNvGraphicFramePr>
          <p:nvPr>
            <p:extLst>
              <p:ext uri="{D42A27DB-BD31-4B8C-83A1-F6EECF244321}">
                <p14:modId xmlns:p14="http://schemas.microsoft.com/office/powerpoint/2010/main" val="2479136429"/>
              </p:ext>
            </p:extLst>
          </p:nvPr>
        </p:nvGraphicFramePr>
        <p:xfrm>
          <a:off x="5791200" y="2362200"/>
          <a:ext cx="5791200" cy="350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82080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Categorical and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extLst>
              <p:ext uri="{D42A27DB-BD31-4B8C-83A1-F6EECF244321}">
                <p14:modId xmlns:p14="http://schemas.microsoft.com/office/powerpoint/2010/main" val="3099300590"/>
              </p:ext>
            </p:extLst>
          </p:nvPr>
        </p:nvGraphicFramePr>
        <p:xfrm>
          <a:off x="685800" y="1981200"/>
          <a:ext cx="4242318" cy="4524560"/>
        </p:xfrm>
        <a:graphic>
          <a:graphicData uri="http://schemas.openxmlformats.org/presentationml/2006/ole">
            <mc:AlternateContent xmlns:mc="http://schemas.openxmlformats.org/markup-compatibility/2006">
              <mc:Choice xmlns:v="urn:schemas-microsoft-com:vml" Requires="v">
                <p:oleObj spid="_x0000_s46116" name="Document" r:id="rId3" imgW="5416355" imgH="5776939" progId="Word.Document.8">
                  <p:embed/>
                </p:oleObj>
              </mc:Choice>
              <mc:Fallback>
                <p:oleObj name="Document" r:id="rId3" imgW="5416355" imgH="5776939" progId="Word.Document.8">
                  <p:embed/>
                  <p:pic>
                    <p:nvPicPr>
                      <p:cNvPr id="4" name="Content Placeholder 3">
                        <a:extLst>
                          <a:ext uri="{FF2B5EF4-FFF2-40B4-BE49-F238E27FC236}">
                            <a16:creationId xmlns:a16="http://schemas.microsoft.com/office/drawing/2014/main" id="{987ACE7E-63F3-416D-94C9-7F2D04EA465C}"/>
                          </a:ext>
                        </a:extLst>
                      </p:cNvPr>
                      <p:cNvPicPr>
                        <a:picLocks noChangeAspect="1" noChangeArrowheads="1"/>
                      </p:cNvPicPr>
                      <p:nvPr/>
                    </p:nvPicPr>
                    <p:blipFill>
                      <a:blip r:embed="rId4"/>
                      <a:srcRect/>
                      <a:stretch>
                        <a:fillRect/>
                      </a:stretch>
                    </p:blipFill>
                    <p:spPr bwMode="auto">
                      <a:xfrm>
                        <a:off x="685800" y="1981200"/>
                        <a:ext cx="4242318" cy="452456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6653822" y="1695227"/>
            <a:ext cx="3377848" cy="369332"/>
          </a:xfrm>
          <a:prstGeom prst="rect">
            <a:avLst/>
          </a:prstGeom>
          <a:noFill/>
        </p:spPr>
        <p:txBody>
          <a:bodyPr wrap="none" rtlCol="0">
            <a:spAutoFit/>
          </a:bodyPr>
          <a:lstStyle/>
          <a:p>
            <a:r>
              <a:rPr lang="en-US" dirty="0">
                <a:solidFill>
                  <a:srgbClr val="FF0000"/>
                </a:solidFill>
              </a:rPr>
              <a:t>After removing the outlier value</a:t>
            </a:r>
          </a:p>
        </p:txBody>
      </p:sp>
      <p:graphicFrame>
        <p:nvGraphicFramePr>
          <p:cNvPr id="7" name="Chart 6">
            <a:extLst>
              <a:ext uri="{FF2B5EF4-FFF2-40B4-BE49-F238E27FC236}">
                <a16:creationId xmlns:a16="http://schemas.microsoft.com/office/drawing/2014/main" id="{F1ADA603-04E6-4298-A6E8-292EC131EE53}"/>
              </a:ext>
            </a:extLst>
          </p:cNvPr>
          <p:cNvGraphicFramePr>
            <a:graphicFrameLocks/>
          </p:cNvGraphicFramePr>
          <p:nvPr>
            <p:extLst>
              <p:ext uri="{D42A27DB-BD31-4B8C-83A1-F6EECF244321}">
                <p14:modId xmlns:p14="http://schemas.microsoft.com/office/powerpoint/2010/main" val="54565561"/>
              </p:ext>
            </p:extLst>
          </p:nvPr>
        </p:nvGraphicFramePr>
        <p:xfrm>
          <a:off x="6019800" y="2438400"/>
          <a:ext cx="5294745" cy="345272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FB2624F-E298-4103-A923-3AB508BC079A}"/>
              </a:ext>
            </a:extLst>
          </p:cNvPr>
          <p:cNvSpPr txBox="1"/>
          <p:nvPr/>
        </p:nvSpPr>
        <p:spPr>
          <a:xfrm>
            <a:off x="6781800" y="6124545"/>
            <a:ext cx="3398879" cy="400110"/>
          </a:xfrm>
          <a:prstGeom prst="rect">
            <a:avLst/>
          </a:prstGeom>
          <a:noFill/>
        </p:spPr>
        <p:txBody>
          <a:bodyPr wrap="none" rtlCol="0">
            <a:spAutoFit/>
          </a:bodyPr>
          <a:lstStyle/>
          <a:p>
            <a:r>
              <a:rPr lang="en-US" sz="2000" dirty="0"/>
              <a:t>Is this difference </a:t>
            </a:r>
            <a:r>
              <a:rPr lang="en-US" sz="2000" dirty="0">
                <a:solidFill>
                  <a:srgbClr val="FF3300"/>
                </a:solidFill>
              </a:rPr>
              <a:t>significant</a:t>
            </a:r>
            <a:r>
              <a:rPr lang="en-US" sz="2000" dirty="0"/>
              <a:t>?</a:t>
            </a:r>
          </a:p>
        </p:txBody>
      </p:sp>
    </p:spTree>
    <p:extLst>
      <p:ext uri="{BB962C8B-B14F-4D97-AF65-F5344CB8AC3E}">
        <p14:creationId xmlns:p14="http://schemas.microsoft.com/office/powerpoint/2010/main" val="2482785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Categorical and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685800" y="1981200"/>
          <a:ext cx="4242318" cy="4524560"/>
        </p:xfrm>
        <a:graphic>
          <a:graphicData uri="http://schemas.openxmlformats.org/presentationml/2006/ole">
            <mc:AlternateContent xmlns:mc="http://schemas.openxmlformats.org/markup-compatibility/2006">
              <mc:Choice xmlns:v="urn:schemas-microsoft-com:vml" Requires="v">
                <p:oleObj spid="_x0000_s57362" name="Document" r:id="rId3" imgW="5416355" imgH="5776939" progId="Word.Document.8">
                  <p:embed/>
                </p:oleObj>
              </mc:Choice>
              <mc:Fallback>
                <p:oleObj name="Document" r:id="rId3" imgW="5416355" imgH="5776939"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685800" y="1981200"/>
                        <a:ext cx="4242318" cy="452456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7467600" y="1781145"/>
            <a:ext cx="2404826" cy="400110"/>
          </a:xfrm>
          <a:prstGeom prst="rect">
            <a:avLst/>
          </a:prstGeom>
          <a:noFill/>
        </p:spPr>
        <p:txBody>
          <a:bodyPr wrap="none" rtlCol="0">
            <a:spAutoFit/>
          </a:bodyPr>
          <a:lstStyle/>
          <a:p>
            <a:r>
              <a:rPr lang="en-US" sz="2000" dirty="0"/>
              <a:t>Compute </a:t>
            </a:r>
            <a:r>
              <a:rPr lang="en-US" sz="2000" dirty="0">
                <a:solidFill>
                  <a:srgbClr val="FF3300"/>
                </a:solidFill>
              </a:rPr>
              <a:t>error bars</a:t>
            </a:r>
          </a:p>
        </p:txBody>
      </p:sp>
      <p:graphicFrame>
        <p:nvGraphicFramePr>
          <p:cNvPr id="8" name="Chart 7">
            <a:extLst>
              <a:ext uri="{FF2B5EF4-FFF2-40B4-BE49-F238E27FC236}">
                <a16:creationId xmlns:a16="http://schemas.microsoft.com/office/drawing/2014/main" id="{F1ADA603-04E6-4298-A6E8-292EC131EE53}"/>
              </a:ext>
            </a:extLst>
          </p:cNvPr>
          <p:cNvGraphicFramePr>
            <a:graphicFrameLocks/>
          </p:cNvGraphicFramePr>
          <p:nvPr>
            <p:extLst>
              <p:ext uri="{D42A27DB-BD31-4B8C-83A1-F6EECF244321}">
                <p14:modId xmlns:p14="http://schemas.microsoft.com/office/powerpoint/2010/main" val="3766433068"/>
              </p:ext>
            </p:extLst>
          </p:nvPr>
        </p:nvGraphicFramePr>
        <p:xfrm>
          <a:off x="5943600" y="2362200"/>
          <a:ext cx="5715000" cy="358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01660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8F9D-473D-4DB5-A9E1-84CA1FFAB8D7}"/>
              </a:ext>
            </a:extLst>
          </p:cNvPr>
          <p:cNvSpPr>
            <a:spLocks noGrp="1"/>
          </p:cNvSpPr>
          <p:nvPr>
            <p:ph type="title"/>
          </p:nvPr>
        </p:nvSpPr>
        <p:spPr/>
        <p:txBody>
          <a:bodyPr/>
          <a:lstStyle/>
          <a:p>
            <a:r>
              <a:rPr lang="en-US" dirty="0"/>
              <a:t>Confidence interval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2D52E7-B5E8-4BA4-8F6A-4A132C20EE55}"/>
                  </a:ext>
                </a:extLst>
              </p:cNvPr>
              <p:cNvSpPr>
                <a:spLocks noGrp="1"/>
              </p:cNvSpPr>
              <p:nvPr>
                <p:ph idx="1"/>
              </p:nvPr>
            </p:nvSpPr>
            <p:spPr/>
            <p:txBody>
              <a:bodyPr/>
              <a:lstStyle/>
              <a:p>
                <a:r>
                  <a:rPr lang="en-US" dirty="0"/>
                  <a:t>We want to estimate the average income </a:t>
                </a:r>
                <a14:m>
                  <m:oMath xmlns:m="http://schemas.openxmlformats.org/officeDocument/2006/math">
                    <m:r>
                      <a:rPr lang="en-US" i="1">
                        <a:latin typeface="Cambria Math" panose="02040503050406030204" pitchFamily="18" charset="0"/>
                      </a:rPr>
                      <m:t>𝜇</m:t>
                    </m:r>
                  </m:oMath>
                </a14:m>
                <a:r>
                  <a:rPr lang="en-US" dirty="0"/>
                  <a:t> which is a fixed value.</a:t>
                </a:r>
              </a:p>
              <a:p>
                <a:r>
                  <a:rPr lang="en-US" dirty="0"/>
                  <a:t>We have a set of measurements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of incomes and we estimate the average income as:</a:t>
                </a:r>
              </a:p>
              <a:p>
                <a:pPr marL="27432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𝜇</m:t>
                          </m:r>
                        </m:e>
                      </m:ac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nary>
                    </m:oMath>
                  </m:oMathPara>
                </a14:m>
                <a:endParaRPr lang="en-US" dirty="0"/>
              </a:p>
              <a:p>
                <a:r>
                  <a:rPr lang="en-US" dirty="0"/>
                  <a:t>How good is this estimate?</a:t>
                </a:r>
              </a:p>
              <a:p>
                <a:r>
                  <a:rPr lang="en-US" dirty="0"/>
                  <a:t>The </a:t>
                </a:r>
                <a14:m>
                  <m:oMath xmlns:m="http://schemas.openxmlformats.org/officeDocument/2006/math">
                    <m:r>
                      <a:rPr lang="en-US" b="0" i="1" smtClean="0">
                        <a:solidFill>
                          <a:srgbClr val="FF0000"/>
                        </a:solidFill>
                        <a:latin typeface="Cambria Math" panose="02040503050406030204" pitchFamily="18" charset="0"/>
                      </a:rPr>
                      <m:t>𝑝</m:t>
                    </m:r>
                  </m:oMath>
                </a14:m>
                <a:r>
                  <a:rPr lang="en-US" dirty="0">
                    <a:solidFill>
                      <a:srgbClr val="FF0000"/>
                    </a:solidFill>
                  </a:rPr>
                  <a:t>-confidence interval </a:t>
                </a:r>
                <a:r>
                  <a:rPr lang="en-US" dirty="0"/>
                  <a:t>of the value </a:t>
                </a:r>
                <a14:m>
                  <m:oMath xmlns:m="http://schemas.openxmlformats.org/officeDocument/2006/math">
                    <m:r>
                      <a:rPr lang="en-US" b="0" i="1" smtClean="0">
                        <a:latin typeface="Cambria Math" panose="02040503050406030204" pitchFamily="18" charset="0"/>
                      </a:rPr>
                      <m:t>𝜇</m:t>
                    </m:r>
                  </m:oMath>
                </a14:m>
                <a:r>
                  <a:rPr lang="en-US" dirty="0"/>
                  <a:t> is an interval of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m:t>
                        </m:r>
                      </m:sub>
                    </m:sSub>
                  </m:oMath>
                </a14:m>
                <a:r>
                  <a:rPr lang="en-US" dirty="0"/>
                  <a:t> such that </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3" name="Content Placeholder 2">
                <a:extLst>
                  <a:ext uri="{FF2B5EF4-FFF2-40B4-BE49-F238E27FC236}">
                    <a16:creationId xmlns:a16="http://schemas.microsoft.com/office/drawing/2014/main" id="{892D52E7-B5E8-4BA4-8F6A-4A132C20EE55}"/>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34538933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ED4A-9F2E-4191-B7FA-CA04306936CC}"/>
              </a:ext>
            </a:extLst>
          </p:cNvPr>
          <p:cNvSpPr>
            <a:spLocks noGrp="1"/>
          </p:cNvSpPr>
          <p:nvPr>
            <p:ph type="title"/>
          </p:nvPr>
        </p:nvSpPr>
        <p:spPr/>
        <p:txBody>
          <a:bodyPr/>
          <a:lstStyle/>
          <a:p>
            <a:r>
              <a:rPr lang="en-US" dirty="0"/>
              <a:t>Standard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9AD80E-6491-40A7-A5D8-D4ADCAE2BDA4}"/>
                  </a:ext>
                </a:extLst>
              </p:cNvPr>
              <p:cNvSpPr>
                <a:spLocks noGrp="1"/>
              </p:cNvSpPr>
              <p:nvPr>
                <p:ph idx="1"/>
              </p:nvPr>
            </p:nvSpPr>
            <p:spPr/>
            <p:txBody>
              <a:bodyPr>
                <a:normAutofit fontScale="77500" lnSpcReduction="20000"/>
              </a:bodyPr>
              <a:lstStyle/>
              <a:p>
                <a:r>
                  <a:rPr lang="en-US" dirty="0"/>
                  <a:t>If we have a measurement </a:t>
                </a:r>
                <a14:m>
                  <m:oMath xmlns:m="http://schemas.openxmlformats.org/officeDocument/2006/math">
                    <m:acc>
                      <m:accPr>
                        <m:chr m:val="̂"/>
                        <m:ctrlPr>
                          <a:rPr lang="en-US" b="0" i="1" dirty="0" smtClean="0">
                            <a:latin typeface="Cambria Math" panose="02040503050406030204" pitchFamily="18" charset="0"/>
                          </a:rPr>
                        </m:ctrlPr>
                      </m:accPr>
                      <m:e>
                        <m:r>
                          <a:rPr lang="en-US" i="1" dirty="0">
                            <a:latin typeface="Cambria Math" panose="02040503050406030204" pitchFamily="18" charset="0"/>
                          </a:rPr>
                          <m:t>𝜃</m:t>
                        </m:r>
                      </m:e>
                    </m:acc>
                  </m:oMath>
                </a14:m>
                <a:r>
                  <a:rPr lang="en-US" dirty="0"/>
                  <a:t> that we estimate from the data, the standard error is defined as </a:t>
                </a:r>
                <a:endParaRPr lang="en-US" b="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𝑠𝑒</m:t>
                      </m:r>
                      <m:r>
                        <a:rPr lang="en-US" b="0" i="1" smtClean="0">
                          <a:solidFill>
                            <a:srgbClr val="0070C0"/>
                          </a:solidFill>
                          <a:latin typeface="Cambria Math" panose="02040503050406030204" pitchFamily="18" charset="0"/>
                        </a:rPr>
                        <m:t>= </m:t>
                      </m:r>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panose="02040503050406030204" pitchFamily="18" charset="0"/>
                            </a:rPr>
                            <m:t>𝑉𝑎𝑟</m:t>
                          </m:r>
                          <m:r>
                            <a:rPr lang="en-US" b="0" i="1" smtClean="0">
                              <a:solidFill>
                                <a:srgbClr val="0070C0"/>
                              </a:solidFill>
                              <a:latin typeface="Cambria Math" panose="02040503050406030204" pitchFamily="18" charset="0"/>
                            </a:rPr>
                            <m:t>(</m:t>
                          </m:r>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𝜃</m:t>
                              </m:r>
                            </m:e>
                          </m:acc>
                          <m:r>
                            <a:rPr lang="en-US" b="0" i="1" smtClean="0">
                              <a:solidFill>
                                <a:srgbClr val="0070C0"/>
                              </a:solidFill>
                              <a:latin typeface="Cambria Math" panose="02040503050406030204" pitchFamily="18" charset="0"/>
                            </a:rPr>
                            <m:t>)</m:t>
                          </m:r>
                        </m:e>
                      </m:rad>
                    </m:oMath>
                  </m:oMathPara>
                </a14:m>
                <a:endParaRPr lang="en-US" dirty="0">
                  <a:solidFill>
                    <a:srgbClr val="0070C0"/>
                  </a:solidFill>
                </a:endParaRPr>
              </a:p>
              <a:p>
                <a:r>
                  <a:rPr lang="en-US" dirty="0"/>
                  <a:t>In our case our measurement is the average income which we estimate as:</a:t>
                </a:r>
              </a:p>
              <a:p>
                <a:pPr marL="274320" lvl="1"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𝜇</m:t>
                          </m:r>
                        </m:e>
                      </m:acc>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oMath>
                  </m:oMathPara>
                </a14:m>
                <a:endParaRPr lang="en-US" dirty="0"/>
              </a:p>
              <a:p>
                <a:pPr lvl="1"/>
                <a:r>
                  <a:rPr lang="en-US" dirty="0"/>
                  <a:t>We assume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are </a:t>
                </a:r>
                <a:r>
                  <a:rPr lang="en-US" dirty="0">
                    <a:solidFill>
                      <a:schemeClr val="accent6">
                        <a:lumMod val="75000"/>
                      </a:schemeClr>
                    </a:solidFill>
                  </a:rPr>
                  <a:t>independent samples </a:t>
                </a:r>
                <a:r>
                  <a:rPr lang="en-US" dirty="0"/>
                  <a:t>of the income random variable </a:t>
                </a:r>
                <a14:m>
                  <m:oMath xmlns:m="http://schemas.openxmlformats.org/officeDocument/2006/math">
                    <m:r>
                      <a:rPr lang="en-US" b="0" i="1" smtClean="0">
                        <a:latin typeface="Cambria Math" panose="02040503050406030204" pitchFamily="18" charset="0"/>
                      </a:rPr>
                      <m:t>𝑋</m:t>
                    </m:r>
                  </m:oMath>
                </a14:m>
                <a:r>
                  <a:rPr lang="en-US" dirty="0"/>
                  <a:t> that come from the </a:t>
                </a:r>
                <a:r>
                  <a:rPr lang="en-US" dirty="0">
                    <a:solidFill>
                      <a:schemeClr val="accent6">
                        <a:lumMod val="75000"/>
                      </a:schemeClr>
                    </a:solidFill>
                  </a:rPr>
                  <a:t>same distribution</a:t>
                </a:r>
                <a:r>
                  <a:rPr lang="en-US" dirty="0"/>
                  <a:t>. We can show that:</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𝑠𝑒</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ad>
                            <m:radPr>
                              <m:degHide m:val="on"/>
                              <m:ctrlPr>
                                <a:rPr lang="en-US" i="1">
                                  <a:solidFill>
                                    <a:srgbClr val="0070C0"/>
                                  </a:solidFill>
                                  <a:latin typeface="Cambria Math" panose="02040503050406030204" pitchFamily="18" charset="0"/>
                                </a:rPr>
                              </m:ctrlPr>
                            </m:radPr>
                            <m:deg/>
                            <m:e>
                              <m:r>
                                <a:rPr lang="en-US" i="1">
                                  <a:solidFill>
                                    <a:srgbClr val="0070C0"/>
                                  </a:solidFill>
                                  <a:latin typeface="Cambria Math" panose="02040503050406030204" pitchFamily="18" charset="0"/>
                                </a:rPr>
                                <m:t>𝑉𝑎𝑟</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𝑋</m:t>
                              </m:r>
                              <m:r>
                                <a:rPr lang="en-US" i="1">
                                  <a:solidFill>
                                    <a:srgbClr val="0070C0"/>
                                  </a:solidFill>
                                  <a:latin typeface="Cambria Math" panose="02040503050406030204" pitchFamily="18" charset="0"/>
                                </a:rPr>
                                <m:t>)</m:t>
                              </m:r>
                            </m:e>
                          </m:rad>
                        </m:num>
                        <m:den>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panose="02040503050406030204" pitchFamily="18" charset="0"/>
                                </a:rPr>
                                <m:t>𝑛</m:t>
                              </m:r>
                            </m:e>
                          </m:rad>
                        </m:den>
                      </m:f>
                    </m:oMath>
                  </m:oMathPara>
                </a14:m>
                <a:endParaRPr lang="en-US" dirty="0"/>
              </a:p>
              <a:p>
                <a:pPr lvl="1"/>
                <a:r>
                  <a:rPr lang="en-US" dirty="0"/>
                  <a:t>We can estimate </a:t>
                </a:r>
                <a14:m>
                  <m:oMath xmlns:m="http://schemas.openxmlformats.org/officeDocument/2006/math">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from the data</a:t>
                </a:r>
              </a:p>
              <a:p>
                <a:r>
                  <a:rPr lang="en-US" dirty="0"/>
                  <a:t>The value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𝜇</m:t>
                        </m:r>
                      </m:e>
                    </m:acc>
                  </m:oMath>
                </a14:m>
                <a:r>
                  <a:rPr lang="en-US" dirty="0"/>
                  <a:t> follows a normal distribution for large </a:t>
                </a:r>
                <a14:m>
                  <m:oMath xmlns:m="http://schemas.openxmlformats.org/officeDocument/2006/math">
                    <m:r>
                      <a:rPr lang="en-US" b="0" i="1" smtClean="0">
                        <a:latin typeface="Cambria Math" panose="02040503050406030204" pitchFamily="18" charset="0"/>
                      </a:rPr>
                      <m:t>𝑛</m:t>
                    </m:r>
                  </m:oMath>
                </a14:m>
                <a:r>
                  <a:rPr lang="en-US" dirty="0"/>
                  <a:t>. For normal distributions the </a:t>
                </a:r>
                <a:r>
                  <a:rPr lang="en-US" dirty="0">
                    <a:solidFill>
                      <a:schemeClr val="accent6">
                        <a:lumMod val="75000"/>
                      </a:schemeClr>
                    </a:solidFill>
                  </a:rPr>
                  <a:t>95% confidence interval</a:t>
                </a:r>
                <a:r>
                  <a:rPr lang="en-US" dirty="0"/>
                  <a:t> for the real average income </a:t>
                </a:r>
                <a14:m>
                  <m:oMath xmlns:m="http://schemas.openxmlformats.org/officeDocument/2006/math">
                    <m:r>
                      <a:rPr lang="en-US" b="0" i="1" smtClean="0">
                        <a:latin typeface="Cambria Math" panose="02040503050406030204" pitchFamily="18" charset="0"/>
                      </a:rPr>
                      <m:t>𝜇</m:t>
                    </m:r>
                  </m:oMath>
                </a14:m>
                <a:r>
                  <a:rPr lang="en-US" dirty="0"/>
                  <a:t> is:</a:t>
                </a:r>
              </a:p>
              <a:p>
                <a:pPr marL="274320" lvl="1" indent="0">
                  <a:buNone/>
                </a:pPr>
                <a14:m>
                  <m:oMathPara xmlns:m="http://schemas.openxmlformats.org/officeDocument/2006/math">
                    <m:oMathParaPr>
                      <m:jc m:val="centerGroup"/>
                    </m:oMathParaPr>
                    <m:oMath xmlns:m="http://schemas.openxmlformats.org/officeDocument/2006/math">
                      <m:d>
                        <m:dPr>
                          <m:ctrlPr>
                            <a:rPr lang="en-US" i="1" smtClean="0">
                              <a:solidFill>
                                <a:srgbClr val="0070C0"/>
                              </a:solidFill>
                              <a:latin typeface="Cambria Math" panose="02040503050406030204" pitchFamily="18" charset="0"/>
                            </a:rPr>
                          </m:ctrlPr>
                        </m:d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𝜇</m:t>
                              </m:r>
                            </m:e>
                          </m:acc>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𝑠𝑒</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𝜇</m:t>
                              </m:r>
                            </m:e>
                          </m:acc>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𝑠𝑒</m:t>
                          </m:r>
                        </m:e>
                      </m:d>
                    </m:oMath>
                  </m:oMathPara>
                </a14:m>
                <a:endParaRPr lang="en-US" dirty="0"/>
              </a:p>
            </p:txBody>
          </p:sp>
        </mc:Choice>
        <mc:Fallback xmlns="">
          <p:sp>
            <p:nvSpPr>
              <p:cNvPr id="3" name="Content Placeholder 2">
                <a:extLst>
                  <a:ext uri="{FF2B5EF4-FFF2-40B4-BE49-F238E27FC236}">
                    <a16:creationId xmlns:a16="http://schemas.microsoft.com/office/drawing/2014/main" id="{329AD80E-6491-40A7-A5D8-D4ADCAE2BDA4}"/>
                  </a:ext>
                </a:extLst>
              </p:cNvPr>
              <p:cNvSpPr>
                <a:spLocks noGrp="1" noRot="1" noChangeAspect="1" noMove="1" noResize="1" noEditPoints="1" noAdjustHandles="1" noChangeArrowheads="1" noChangeShapeType="1" noTextEdit="1"/>
              </p:cNvSpPr>
              <p:nvPr>
                <p:ph idx="1"/>
              </p:nvPr>
            </p:nvSpPr>
            <p:spPr>
              <a:blipFill>
                <a:blip r:embed="rId2"/>
                <a:stretch>
                  <a:fillRect l="-389" t="-2000" r="-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2D22F7-95DB-4805-B717-25133E210AF9}"/>
                  </a:ext>
                </a:extLst>
              </p:cNvPr>
              <p:cNvSpPr txBox="1"/>
              <p:nvPr/>
            </p:nvSpPr>
            <p:spPr>
              <a:xfrm>
                <a:off x="7924800" y="4151920"/>
                <a:ext cx="3317768" cy="993221"/>
              </a:xfrm>
              <a:prstGeom prst="rect">
                <a:avLst/>
              </a:prstGeom>
              <a:noFill/>
              <a:ln>
                <a:solidFill>
                  <a:schemeClr val="accent1"/>
                </a:solidFill>
              </a:ln>
            </p:spPr>
            <p:txBody>
              <a:bodyPr wrap="none" rtlCol="0">
                <a:spAutoFit/>
              </a:bodyPr>
              <a:lstStyle/>
              <a:p>
                <a:r>
                  <a:rPr lang="en-US" sz="1600" dirty="0"/>
                  <a:t>We use the fact that:</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𝑉𝑎𝑟</m:t>
                      </m:r>
                      <m:d>
                        <m:dPr>
                          <m:ctrlPr>
                            <a:rPr lang="en-US" sz="1600" b="0" i="1" smtClean="0">
                              <a:latin typeface="Cambria Math" panose="02040503050406030204" pitchFamily="18" charset="0"/>
                            </a:rPr>
                          </m:ctrlPr>
                        </m:dPr>
                        <m:e>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e>
                          </m:nary>
                        </m:e>
                      </m:d>
                      <m:r>
                        <a:rPr lang="en-US" sz="1600" b="0" i="0"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a:rPr lang="en-US" sz="1600" b="0" i="1" smtClean="0">
                              <a:latin typeface="Cambria Math" panose="02040503050406030204" pitchFamily="18" charset="0"/>
                            </a:rPr>
                            <m:t>𝑖</m:t>
                          </m:r>
                        </m:sub>
                        <m:sup/>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𝛼</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𝑉𝑎𝑟</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e>
                      </m:nary>
                    </m:oMath>
                  </m:oMathPara>
                </a14:m>
                <a:endParaRPr lang="en-US" sz="1600" dirty="0"/>
              </a:p>
            </p:txBody>
          </p:sp>
        </mc:Choice>
        <mc:Fallback xmlns="">
          <p:sp>
            <p:nvSpPr>
              <p:cNvPr id="4" name="TextBox 3">
                <a:extLst>
                  <a:ext uri="{FF2B5EF4-FFF2-40B4-BE49-F238E27FC236}">
                    <a16:creationId xmlns:a16="http://schemas.microsoft.com/office/drawing/2014/main" id="{3E2D22F7-95DB-4805-B717-25133E210AF9}"/>
                  </a:ext>
                </a:extLst>
              </p:cNvPr>
              <p:cNvSpPr txBox="1">
                <a:spLocks noRot="1" noChangeAspect="1" noMove="1" noResize="1" noEditPoints="1" noAdjustHandles="1" noChangeArrowheads="1" noChangeShapeType="1" noTextEdit="1"/>
              </p:cNvSpPr>
              <p:nvPr/>
            </p:nvSpPr>
            <p:spPr>
              <a:xfrm>
                <a:off x="7924800" y="4151920"/>
                <a:ext cx="3317768" cy="993221"/>
              </a:xfrm>
              <a:prstGeom prst="rect">
                <a:avLst/>
              </a:prstGeom>
              <a:blipFill>
                <a:blip r:embed="rId3"/>
                <a:stretch>
                  <a:fillRect l="-733" t="-121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8960393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86C6-E487-4EA3-86AC-65B9CC704AD3}"/>
              </a:ext>
            </a:extLst>
          </p:cNvPr>
          <p:cNvSpPr>
            <a:spLocks noGrp="1"/>
          </p:cNvSpPr>
          <p:nvPr>
            <p:ph type="title"/>
          </p:nvPr>
        </p:nvSpPr>
        <p:spPr/>
        <p:txBody>
          <a:bodyPr/>
          <a:lstStyle/>
          <a:p>
            <a:r>
              <a:rPr lang="en-US" dirty="0"/>
              <a:t>Statistical tests</a:t>
            </a:r>
          </a:p>
        </p:txBody>
      </p:sp>
      <p:sp>
        <p:nvSpPr>
          <p:cNvPr id="3" name="Content Placeholder 2">
            <a:extLst>
              <a:ext uri="{FF2B5EF4-FFF2-40B4-BE49-F238E27FC236}">
                <a16:creationId xmlns:a16="http://schemas.microsoft.com/office/drawing/2014/main" id="{EF8CF0BE-AB88-4EA4-8DE6-EF535F7C4369}"/>
              </a:ext>
            </a:extLst>
          </p:cNvPr>
          <p:cNvSpPr>
            <a:spLocks noGrp="1"/>
          </p:cNvSpPr>
          <p:nvPr>
            <p:ph idx="1"/>
          </p:nvPr>
        </p:nvSpPr>
        <p:spPr/>
        <p:txBody>
          <a:bodyPr>
            <a:normAutofit lnSpcReduction="10000"/>
          </a:bodyPr>
          <a:lstStyle/>
          <a:p>
            <a:r>
              <a:rPr lang="en-US" dirty="0"/>
              <a:t>There are statistical tests for testing if two samples come from distributions with the same mean (or median)</a:t>
            </a:r>
          </a:p>
          <a:p>
            <a:r>
              <a:rPr lang="en-US" dirty="0"/>
              <a:t>These tests can also provide us with a </a:t>
            </a:r>
            <a:r>
              <a:rPr lang="en-US" dirty="0">
                <a:solidFill>
                  <a:srgbClr val="0070C0"/>
                </a:solidFill>
              </a:rPr>
              <a:t>p-value</a:t>
            </a:r>
          </a:p>
          <a:p>
            <a:r>
              <a:rPr lang="en-US" dirty="0">
                <a:solidFill>
                  <a:srgbClr val="FF0000"/>
                </a:solidFill>
              </a:rPr>
              <a:t>Wald test</a:t>
            </a:r>
            <a:r>
              <a:rPr lang="en-US" dirty="0"/>
              <a:t>:</a:t>
            </a:r>
          </a:p>
          <a:p>
            <a:pPr lvl="1"/>
            <a:r>
              <a:rPr lang="en-US" dirty="0"/>
              <a:t>Tests the null hypothesis that our variable takes a specific value </a:t>
            </a:r>
          </a:p>
          <a:p>
            <a:pPr lvl="2"/>
            <a:r>
              <a:rPr lang="en-US" dirty="0"/>
              <a:t>E.g., the difference of the means or medians is zero</a:t>
            </a:r>
          </a:p>
          <a:p>
            <a:r>
              <a:rPr lang="en-US" dirty="0">
                <a:solidFill>
                  <a:srgbClr val="FF0000"/>
                </a:solidFill>
              </a:rPr>
              <a:t>Student t-test</a:t>
            </a:r>
            <a:r>
              <a:rPr lang="en-US" dirty="0"/>
              <a:t>:</a:t>
            </a:r>
          </a:p>
          <a:p>
            <a:pPr lvl="1"/>
            <a:r>
              <a:rPr lang="en-US" dirty="0"/>
              <a:t>Test of the means of two normal distributions</a:t>
            </a:r>
          </a:p>
          <a:p>
            <a:r>
              <a:rPr lang="en-US" dirty="0">
                <a:solidFill>
                  <a:srgbClr val="FF0000"/>
                </a:solidFill>
              </a:rPr>
              <a:t>Permutation test</a:t>
            </a:r>
            <a:r>
              <a:rPr lang="en-US" dirty="0"/>
              <a:t>:</a:t>
            </a:r>
          </a:p>
          <a:p>
            <a:pPr lvl="1"/>
            <a:r>
              <a:rPr lang="en-US" dirty="0"/>
              <a:t>Sample permutations of the merged data points and compute an </a:t>
            </a:r>
            <a:r>
              <a:rPr lang="en-US" dirty="0">
                <a:solidFill>
                  <a:srgbClr val="0070C0"/>
                </a:solidFill>
              </a:rPr>
              <a:t>empirical p-value</a:t>
            </a:r>
          </a:p>
        </p:txBody>
      </p:sp>
    </p:spTree>
    <p:extLst>
      <p:ext uri="{BB962C8B-B14F-4D97-AF65-F5344CB8AC3E}">
        <p14:creationId xmlns:p14="http://schemas.microsoft.com/office/powerpoint/2010/main" val="96027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Correlating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extLst>
              <p:ext uri="{D42A27DB-BD31-4B8C-83A1-F6EECF244321}">
                <p14:modId xmlns:p14="http://schemas.microsoft.com/office/powerpoint/2010/main" val="1019500232"/>
              </p:ext>
            </p:extLst>
          </p:nvPr>
        </p:nvGraphicFramePr>
        <p:xfrm>
          <a:off x="304800" y="1905000"/>
          <a:ext cx="4224337" cy="4581525"/>
        </p:xfrm>
        <a:graphic>
          <a:graphicData uri="http://schemas.openxmlformats.org/presentationml/2006/ole">
            <mc:AlternateContent xmlns:mc="http://schemas.openxmlformats.org/markup-compatibility/2006">
              <mc:Choice xmlns:v="urn:schemas-microsoft-com:vml" Requires="v">
                <p:oleObj spid="_x0000_s48162" name="Document" r:id="rId3" imgW="5416355" imgH="5862597" progId="Word.Document.8">
                  <p:embed/>
                </p:oleObj>
              </mc:Choice>
              <mc:Fallback>
                <p:oleObj name="Document" r:id="rId3" imgW="5416355" imgH="5862597"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304800" y="1905000"/>
                        <a:ext cx="4224337" cy="4581525"/>
                      </a:xfrm>
                      <a:prstGeom prst="rect">
                        <a:avLst/>
                      </a:prstGeom>
                      <a:noFill/>
                      <a:ln>
                        <a:noFill/>
                      </a:ln>
                      <a:effectLst/>
                    </p:spPr>
                  </p:pic>
                </p:oleObj>
              </mc:Fallback>
            </mc:AlternateContent>
          </a:graphicData>
        </a:graphic>
      </p:graphicFrame>
      <p:graphicFrame>
        <p:nvGraphicFramePr>
          <p:cNvPr id="5" name="Chart 4">
            <a:extLst>
              <a:ext uri="{FF2B5EF4-FFF2-40B4-BE49-F238E27FC236}">
                <a16:creationId xmlns:a16="http://schemas.microsoft.com/office/drawing/2014/main" id="{356640EB-5425-4D72-9E3C-ED1BA25A508D}"/>
              </a:ext>
            </a:extLst>
          </p:cNvPr>
          <p:cNvGraphicFramePr>
            <a:graphicFrameLocks/>
          </p:cNvGraphicFramePr>
          <p:nvPr>
            <p:extLst>
              <p:ext uri="{D42A27DB-BD31-4B8C-83A1-F6EECF244321}">
                <p14:modId xmlns:p14="http://schemas.microsoft.com/office/powerpoint/2010/main" val="1055661851"/>
              </p:ext>
            </p:extLst>
          </p:nvPr>
        </p:nvGraphicFramePr>
        <p:xfrm>
          <a:off x="5791200" y="3695729"/>
          <a:ext cx="4814888" cy="312817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110AE6D3-3A6B-4A10-A30E-A3EBFCC70EA7}"/>
              </a:ext>
            </a:extLst>
          </p:cNvPr>
          <p:cNvSpPr txBox="1"/>
          <p:nvPr/>
        </p:nvSpPr>
        <p:spPr>
          <a:xfrm>
            <a:off x="4694088" y="1701923"/>
            <a:ext cx="7467600" cy="1815882"/>
          </a:xfrm>
          <a:prstGeom prst="rect">
            <a:avLst/>
          </a:prstGeom>
          <a:noFill/>
        </p:spPr>
        <p:txBody>
          <a:bodyPr wrap="square" rtlCol="0">
            <a:spAutoFit/>
          </a:bodyPr>
          <a:lstStyle/>
          <a:p>
            <a:r>
              <a:rPr lang="en-US" sz="2800" dirty="0">
                <a:solidFill>
                  <a:srgbClr val="FF3300"/>
                </a:solidFill>
              </a:rPr>
              <a:t>Scatter plot:</a:t>
            </a:r>
          </a:p>
          <a:p>
            <a:r>
              <a:rPr lang="en-US" sz="2800" dirty="0"/>
              <a:t>X axis is one attribute, Y axis is the other</a:t>
            </a:r>
          </a:p>
          <a:p>
            <a:r>
              <a:rPr lang="en-US" sz="2800" dirty="0"/>
              <a:t>For each entry we have two values</a:t>
            </a:r>
          </a:p>
          <a:p>
            <a:r>
              <a:rPr lang="en-US" sz="2800" dirty="0"/>
              <a:t>Plot the entries as two-dimensional points</a:t>
            </a:r>
          </a:p>
        </p:txBody>
      </p:sp>
    </p:spTree>
    <p:extLst>
      <p:ext uri="{BB962C8B-B14F-4D97-AF65-F5344CB8AC3E}">
        <p14:creationId xmlns:p14="http://schemas.microsoft.com/office/powerpoint/2010/main" val="12629140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687388" y="1979613"/>
          <a:ext cx="4224337" cy="4581525"/>
        </p:xfrm>
        <a:graphic>
          <a:graphicData uri="http://schemas.openxmlformats.org/presentationml/2006/ole">
            <mc:AlternateContent xmlns:mc="http://schemas.openxmlformats.org/markup-compatibility/2006">
              <mc:Choice xmlns:v="urn:schemas-microsoft-com:vml" Requires="v">
                <p:oleObj spid="_x0000_s49185" name="Document" r:id="rId3" imgW="5416355" imgH="5862597" progId="Word.Document.8">
                  <p:embed/>
                </p:oleObj>
              </mc:Choice>
              <mc:Fallback>
                <p:oleObj name="Document" r:id="rId3" imgW="5416355" imgH="5862597"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687388" y="1979613"/>
                        <a:ext cx="4224337" cy="4581525"/>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4724400" y="3364607"/>
            <a:ext cx="6096541" cy="369332"/>
          </a:xfrm>
          <a:prstGeom prst="rect">
            <a:avLst/>
          </a:prstGeom>
          <a:noFill/>
        </p:spPr>
        <p:txBody>
          <a:bodyPr wrap="none" rtlCol="0">
            <a:spAutoFit/>
          </a:bodyPr>
          <a:lstStyle/>
          <a:p>
            <a:r>
              <a:rPr lang="en-US" dirty="0">
                <a:solidFill>
                  <a:srgbClr val="FF0000"/>
                </a:solidFill>
              </a:rPr>
              <a:t>After removing the outlier value </a:t>
            </a:r>
            <a:r>
              <a:rPr lang="en-US" dirty="0"/>
              <a:t>there is a clear correlation</a:t>
            </a:r>
          </a:p>
        </p:txBody>
      </p:sp>
      <p:graphicFrame>
        <p:nvGraphicFramePr>
          <p:cNvPr id="8" name="Chart 7">
            <a:extLst>
              <a:ext uri="{FF2B5EF4-FFF2-40B4-BE49-F238E27FC236}">
                <a16:creationId xmlns:a16="http://schemas.microsoft.com/office/drawing/2014/main" id="{891D4C03-A4E2-45B6-9FD7-F54C1327632F}"/>
              </a:ext>
            </a:extLst>
          </p:cNvPr>
          <p:cNvGraphicFramePr>
            <a:graphicFrameLocks/>
          </p:cNvGraphicFramePr>
          <p:nvPr>
            <p:extLst>
              <p:ext uri="{D42A27DB-BD31-4B8C-83A1-F6EECF244321}">
                <p14:modId xmlns:p14="http://schemas.microsoft.com/office/powerpoint/2010/main" val="300752434"/>
              </p:ext>
            </p:extLst>
          </p:nvPr>
        </p:nvGraphicFramePr>
        <p:xfrm>
          <a:off x="5334000" y="3747332"/>
          <a:ext cx="4572000" cy="31106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011CD71-7753-489B-B4E3-B407228ED6F2}"/>
              </a:ext>
            </a:extLst>
          </p:cNvPr>
          <p:cNvSpPr txBox="1"/>
          <p:nvPr/>
        </p:nvSpPr>
        <p:spPr>
          <a:xfrm>
            <a:off x="5724892" y="1524000"/>
            <a:ext cx="5821512" cy="1569660"/>
          </a:xfrm>
          <a:prstGeom prst="rect">
            <a:avLst/>
          </a:prstGeom>
          <a:noFill/>
        </p:spPr>
        <p:txBody>
          <a:bodyPr wrap="square" rtlCol="0">
            <a:spAutoFit/>
          </a:bodyPr>
          <a:lstStyle/>
          <a:p>
            <a:r>
              <a:rPr lang="en-US" sz="2400" dirty="0">
                <a:solidFill>
                  <a:srgbClr val="FF3300"/>
                </a:solidFill>
              </a:rPr>
              <a:t>Scatter plot:</a:t>
            </a:r>
          </a:p>
          <a:p>
            <a:r>
              <a:rPr lang="en-US" sz="2400" dirty="0"/>
              <a:t>X axis is one attribute, Y axis is the other</a:t>
            </a:r>
          </a:p>
          <a:p>
            <a:r>
              <a:rPr lang="en-US" sz="2400" dirty="0"/>
              <a:t>For each entry we have two values</a:t>
            </a:r>
          </a:p>
          <a:p>
            <a:r>
              <a:rPr lang="en-US" sz="2400" dirty="0"/>
              <a:t>Plot the entries as two-dimensional points</a:t>
            </a:r>
          </a:p>
        </p:txBody>
      </p:sp>
    </p:spTree>
    <p:extLst>
      <p:ext uri="{BB962C8B-B14F-4D97-AF65-F5344CB8AC3E}">
        <p14:creationId xmlns:p14="http://schemas.microsoft.com/office/powerpoint/2010/main" val="3671143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1905000" y="1447801"/>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dirty="0"/>
              <a:t>Scatter Plot Array of Iris Attributes</a:t>
            </a:r>
          </a:p>
        </p:txBody>
      </p:sp>
    </p:spTree>
    <p:extLst>
      <p:ext uri="{BB962C8B-B14F-4D97-AF65-F5344CB8AC3E}">
        <p14:creationId xmlns:p14="http://schemas.microsoft.com/office/powerpoint/2010/main" val="35484361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correlation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353800" cy="5181600"/>
              </a:xfrm>
            </p:spPr>
            <p:txBody>
              <a:bodyPr>
                <a:normAutofit fontScale="92500" lnSpcReduction="20000"/>
              </a:bodyPr>
              <a:lstStyle/>
              <a:p>
                <a:r>
                  <a:rPr lang="en-US" dirty="0">
                    <a:solidFill>
                      <a:srgbClr val="FF3300"/>
                    </a:solidFill>
                  </a:rPr>
                  <a:t>Pearson correlation coefficient</a:t>
                </a:r>
                <a:r>
                  <a:rPr lang="en-US" dirty="0"/>
                  <a:t>: measures the extent to which two variables are </a:t>
                </a:r>
                <a:r>
                  <a:rPr lang="en-US" dirty="0">
                    <a:solidFill>
                      <a:srgbClr val="0070C0"/>
                    </a:solidFill>
                  </a:rPr>
                  <a:t>linearly correlated</a:t>
                </a:r>
              </a:p>
              <a:p>
                <a:pPr lvl="1"/>
                <a14:m>
                  <m:oMath xmlns:m="http://schemas.openxmlformats.org/officeDocument/2006/math">
                    <m:r>
                      <a:rPr lang="en-US" b="0" i="1" smtClean="0">
                        <a:latin typeface="Cambria Math"/>
                      </a:rPr>
                      <m:t>𝑋</m:t>
                    </m:r>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b="0" dirty="0"/>
              </a:p>
              <a:p>
                <a:pPr lvl="1"/>
                <a14:m>
                  <m:oMath xmlns:m="http://schemas.openxmlformats.org/officeDocument/2006/math">
                    <m:r>
                      <a:rPr lang="en-US" b="0" i="1" smtClean="0">
                        <a:latin typeface="Cambria Math"/>
                      </a:rPr>
                      <m:t>𝑌</m:t>
                    </m:r>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𝑛</m:t>
                            </m:r>
                          </m:sub>
                        </m:sSub>
                      </m:e>
                    </m:d>
                  </m:oMath>
                </a14:m>
                <a:endParaRPr lang="en-US" b="0" dirty="0"/>
              </a:p>
              <a:p>
                <a:pPr lvl="1"/>
                <a14:m>
                  <m:oMath xmlns:m="http://schemas.openxmlformats.org/officeDocument/2006/math">
                    <m:r>
                      <a:rPr lang="en-US" b="0" i="1" smtClean="0">
                        <a:latin typeface="Cambria Math"/>
                      </a:rPr>
                      <m:t>𝑐𝑜𝑟𝑟</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𝑌</m:t>
                                </m:r>
                              </m:sub>
                            </m:sSub>
                            <m:r>
                              <a:rPr lang="en-US" i="1">
                                <a:latin typeface="Cambria Math" panose="02040503050406030204" pitchFamily="18" charset="0"/>
                              </a:rPr>
                              <m:t>)</m:t>
                            </m:r>
                          </m:e>
                        </m:nary>
                      </m:num>
                      <m:den>
                        <m:rad>
                          <m:radPr>
                            <m:degHide m:val="on"/>
                            <m:ctrlPr>
                              <a:rPr lang="en-US" i="1">
                                <a:latin typeface="Cambria Math" panose="02040503050406030204" pitchFamily="18" charset="0"/>
                              </a:rPr>
                            </m:ctrlPr>
                          </m:radPr>
                          <m:deg/>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𝑋</m:t>
                                            </m:r>
                                          </m:sub>
                                        </m:sSub>
                                      </m:e>
                                    </m:d>
                                  </m:e>
                                  <m:sup>
                                    <m:r>
                                      <a:rPr lang="en-US" i="1">
                                        <a:latin typeface="Cambria Math" panose="02040503050406030204" pitchFamily="18" charset="0"/>
                                      </a:rPr>
                                      <m:t>2</m:t>
                                    </m:r>
                                  </m:sup>
                                </m:sSup>
                              </m:e>
                            </m:nary>
                          </m:e>
                        </m:rad>
                        <m:rad>
                          <m:radPr>
                            <m:degHide m:val="on"/>
                            <m:ctrlPr>
                              <a:rPr lang="en-US" i="1">
                                <a:latin typeface="Cambria Math" panose="02040503050406030204" pitchFamily="18" charset="0"/>
                              </a:rPr>
                            </m:ctrlPr>
                          </m:radPr>
                          <m:deg/>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𝑌</m:t>
                                            </m:r>
                                          </m:sub>
                                        </m:sSub>
                                      </m:e>
                                    </m:d>
                                  </m:e>
                                  <m:sup>
                                    <m:r>
                                      <a:rPr lang="en-US" i="1">
                                        <a:latin typeface="Cambria Math" panose="02040503050406030204" pitchFamily="18" charset="0"/>
                                      </a:rPr>
                                      <m:t>2</m:t>
                                    </m:r>
                                  </m:sup>
                                </m:sSup>
                              </m:e>
                            </m:nary>
                          </m:e>
                        </m:rad>
                      </m:den>
                    </m:f>
                  </m:oMath>
                </a14:m>
                <a:endParaRPr lang="en-US" dirty="0"/>
              </a:p>
              <a:p>
                <a:pPr lvl="1"/>
                <a:r>
                  <a:rPr lang="en-US" dirty="0"/>
                  <a:t>It comes with a </a:t>
                </a:r>
                <a:r>
                  <a:rPr lang="en-US" dirty="0">
                    <a:solidFill>
                      <a:srgbClr val="FF3300"/>
                    </a:solidFill>
                  </a:rPr>
                  <a:t>p-value</a:t>
                </a:r>
              </a:p>
              <a:p>
                <a:pPr lvl="2"/>
                <a:r>
                  <a:rPr lang="en-US" dirty="0"/>
                  <a:t>The p-value is the probability that the correlation was by chance.</a:t>
                </a:r>
              </a:p>
              <a:p>
                <a:pPr lvl="1"/>
                <a:r>
                  <a:rPr lang="en-US" dirty="0"/>
                  <a:t>Assumes no outliers and that the variables are normally distributed</a:t>
                </a:r>
              </a:p>
              <a:p>
                <a:pPr lvl="2"/>
                <a:endParaRPr lang="en-US" dirty="0"/>
              </a:p>
              <a:p>
                <a:r>
                  <a:rPr lang="en-US" dirty="0">
                    <a:solidFill>
                      <a:srgbClr val="FF0000"/>
                    </a:solidFill>
                  </a:rPr>
                  <a:t>Spearman rank correlation coefficient</a:t>
                </a:r>
                <a:r>
                  <a:rPr lang="en-US" dirty="0"/>
                  <a:t>: tells us if two variable are </a:t>
                </a:r>
                <a:r>
                  <a:rPr lang="en-US" dirty="0">
                    <a:solidFill>
                      <a:srgbClr val="0070C0"/>
                    </a:solidFill>
                  </a:rPr>
                  <a:t>rank-correlated</a:t>
                </a:r>
                <a:r>
                  <a:rPr lang="en-US" dirty="0"/>
                  <a:t> </a:t>
                </a:r>
              </a:p>
              <a:p>
                <a:pPr lvl="1"/>
                <a:r>
                  <a:rPr lang="en-US" dirty="0"/>
                  <a:t>They place items in the same order – Pearson correlation of the rank vectors</a:t>
                </a:r>
              </a:p>
              <a:p>
                <a:pPr lvl="1"/>
                <a:r>
                  <a:rPr lang="en-US" dirty="0"/>
                  <a:t>For ranking without ties it looks at the differences between the ranks of the same items</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353800" cy="5181600"/>
              </a:xfrm>
              <a:blipFill>
                <a:blip r:embed="rId2"/>
                <a:stretch>
                  <a:fillRect l="-590" t="-2706" r="-1396" b="-706"/>
                </a:stretch>
              </a:blipFill>
            </p:spPr>
            <p:txBody>
              <a:bodyPr/>
              <a:lstStyle/>
              <a:p>
                <a:r>
                  <a:rPr lang="en-US">
                    <a:noFill/>
                  </a:rPr>
                  <a:t> </a:t>
                </a:r>
              </a:p>
            </p:txBody>
          </p:sp>
        </mc:Fallback>
      </mc:AlternateContent>
      <p:pic>
        <p:nvPicPr>
          <p:cNvPr id="46082" name="Picture 2" descr="https://upload.wikimedia.org/wikipedia/commons/thumb/3/34/Correlation_coefficient.png/400px-Correlation_coefficient.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09800"/>
            <a:ext cx="38100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09985B-1C1E-4855-8BE9-A294CAD08EEE}"/>
              </a:ext>
            </a:extLst>
          </p:cNvPr>
          <p:cNvSpPr txBox="1"/>
          <p:nvPr/>
        </p:nvSpPr>
        <p:spPr>
          <a:xfrm>
            <a:off x="3200400" y="2514600"/>
            <a:ext cx="3441968" cy="369332"/>
          </a:xfrm>
          <a:prstGeom prst="rect">
            <a:avLst/>
          </a:prstGeom>
          <a:noFill/>
          <a:ln>
            <a:solidFill>
              <a:srgbClr val="FF0000"/>
            </a:solidFill>
          </a:ln>
        </p:spPr>
        <p:txBody>
          <a:bodyPr wrap="none" rtlCol="0">
            <a:spAutoFit/>
          </a:bodyPr>
          <a:lstStyle/>
          <a:p>
            <a:r>
              <a:rPr lang="en-US" dirty="0"/>
              <a:t>Must have </a:t>
            </a:r>
            <a:r>
              <a:rPr lang="en-US" dirty="0">
                <a:solidFill>
                  <a:srgbClr val="FF0000"/>
                </a:solidFill>
              </a:rPr>
              <a:t>pairs</a:t>
            </a:r>
            <a:r>
              <a:rPr lang="en-US" dirty="0"/>
              <a:t> of observations</a:t>
            </a:r>
          </a:p>
        </p:txBody>
      </p:sp>
    </p:spTree>
    <p:extLst>
      <p:ext uri="{BB962C8B-B14F-4D97-AF65-F5344CB8AC3E}">
        <p14:creationId xmlns:p14="http://schemas.microsoft.com/office/powerpoint/2010/main" val="15112955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p:txBody>
      </p:sp>
    </p:spTree>
    <p:extLst>
      <p:ext uri="{BB962C8B-B14F-4D97-AF65-F5344CB8AC3E}">
        <p14:creationId xmlns:p14="http://schemas.microsoft.com/office/powerpoint/2010/main" val="15404552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pPr lvl="1"/>
            <a:r>
              <a:rPr lang="en-US" dirty="0"/>
              <a:t>Dimensionality reduction</a:t>
            </a:r>
          </a:p>
          <a:p>
            <a:pPr lvl="1"/>
            <a:r>
              <a:rPr lang="en-US" dirty="0"/>
              <a:t>Distance preserving </a:t>
            </a:r>
            <a:r>
              <a:rPr lang="en-US" dirty="0" err="1"/>
              <a:t>embeddings</a:t>
            </a:r>
            <a:endParaRPr lang="en-US" dirty="0"/>
          </a:p>
          <a:p>
            <a:r>
              <a:rPr lang="en-US" dirty="0"/>
              <a:t>Dimensionality reduction is also a </a:t>
            </a:r>
            <a:r>
              <a:rPr lang="en-US" dirty="0">
                <a:solidFill>
                  <a:srgbClr val="FF0000"/>
                </a:solidFill>
              </a:rPr>
              <a:t>preprocessing</a:t>
            </a:r>
            <a:r>
              <a:rPr lang="en-US" dirty="0"/>
              <a:t> technique:</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18723940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401874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7848600" y="5562600"/>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848600" y="3505200"/>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58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58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3669" y="6031468"/>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7603668" y="3962400"/>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15057" y="5334000"/>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8161498" y="4312637"/>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136</a:t>
            </a:fld>
            <a:endParaRPr lang="en-US"/>
          </a:p>
        </p:txBody>
      </p:sp>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137</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138</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139</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 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 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p:grpSp>
        <p:nvGrpSpPr>
          <p:cNvPr id="22" name="Group 21">
            <a:extLst>
              <a:ext uri="{FF2B5EF4-FFF2-40B4-BE49-F238E27FC236}">
                <a16:creationId xmlns:a16="http://schemas.microsoft.com/office/drawing/2014/main" id="{BF8FC962-3A13-4EFC-A6BD-8322D8D274F9}"/>
              </a:ext>
            </a:extLst>
          </p:cNvPr>
          <p:cNvGrpSpPr/>
          <p:nvPr/>
        </p:nvGrpSpPr>
        <p:grpSpPr>
          <a:xfrm>
            <a:off x="10625414" y="2251614"/>
            <a:ext cx="241200" cy="804600"/>
            <a:chOff x="10628714" y="3637957"/>
            <a:chExt cx="241200" cy="80460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AFAE9622-A92E-45E6-927E-0142D3C2687B}"/>
                    </a:ext>
                  </a:extLst>
                </p14:cNvPr>
                <p14:cNvContentPartPr/>
                <p14:nvPr/>
              </p14:nvContentPartPr>
              <p14:xfrm>
                <a:off x="10628714" y="3637957"/>
                <a:ext cx="69120" cy="485640"/>
              </p14:xfrm>
            </p:contentPart>
          </mc:Choice>
          <mc:Fallback xmlns="">
            <p:pic>
              <p:nvPicPr>
                <p:cNvPr id="19" name="Ink 18">
                  <a:extLst>
                    <a:ext uri="{FF2B5EF4-FFF2-40B4-BE49-F238E27FC236}">
                      <a16:creationId xmlns:a16="http://schemas.microsoft.com/office/drawing/2014/main" id="{AFAE9622-A92E-45E6-927E-0142D3C2687B}"/>
                    </a:ext>
                  </a:extLst>
                </p:cNvPr>
                <p:cNvPicPr/>
                <p:nvPr/>
              </p:nvPicPr>
              <p:blipFill>
                <a:blip r:embed="rId3"/>
                <a:stretch>
                  <a:fillRect/>
                </a:stretch>
              </p:blipFill>
              <p:spPr>
                <a:xfrm>
                  <a:off x="10611074" y="3619957"/>
                  <a:ext cx="1047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100D9EE0-9508-4023-B383-D1E6F7D57E1D}"/>
                    </a:ext>
                  </a:extLst>
                </p14:cNvPr>
                <p14:cNvContentPartPr/>
                <p14:nvPr/>
              </p14:nvContentPartPr>
              <p14:xfrm>
                <a:off x="10649954" y="4260037"/>
                <a:ext cx="32400" cy="182520"/>
              </p14:xfrm>
            </p:contentPart>
          </mc:Choice>
          <mc:Fallback xmlns="">
            <p:pic>
              <p:nvPicPr>
                <p:cNvPr id="20" name="Ink 19">
                  <a:extLst>
                    <a:ext uri="{FF2B5EF4-FFF2-40B4-BE49-F238E27FC236}">
                      <a16:creationId xmlns:a16="http://schemas.microsoft.com/office/drawing/2014/main" id="{100D9EE0-9508-4023-B383-D1E6F7D57E1D}"/>
                    </a:ext>
                  </a:extLst>
                </p:cNvPr>
                <p:cNvPicPr/>
                <p:nvPr/>
              </p:nvPicPr>
              <p:blipFill>
                <a:blip r:embed="rId5"/>
                <a:stretch>
                  <a:fillRect/>
                </a:stretch>
              </p:blipFill>
              <p:spPr>
                <a:xfrm>
                  <a:off x="10631954" y="4242037"/>
                  <a:ext cx="68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C2CD2A4B-C0B3-4D8D-835A-BDD45CE9F174}"/>
                    </a:ext>
                  </a:extLst>
                </p14:cNvPr>
                <p14:cNvContentPartPr/>
                <p14:nvPr/>
              </p14:nvContentPartPr>
              <p14:xfrm>
                <a:off x="10715834" y="4282357"/>
                <a:ext cx="154080" cy="158040"/>
              </p14:xfrm>
            </p:contentPart>
          </mc:Choice>
          <mc:Fallback xmlns="">
            <p:pic>
              <p:nvPicPr>
                <p:cNvPr id="21" name="Ink 20">
                  <a:extLst>
                    <a:ext uri="{FF2B5EF4-FFF2-40B4-BE49-F238E27FC236}">
                      <a16:creationId xmlns:a16="http://schemas.microsoft.com/office/drawing/2014/main" id="{C2CD2A4B-C0B3-4D8D-835A-BDD45CE9F174}"/>
                    </a:ext>
                  </a:extLst>
                </p:cNvPr>
                <p:cNvPicPr/>
                <p:nvPr/>
              </p:nvPicPr>
              <p:blipFill>
                <a:blip r:embed="rId7"/>
                <a:stretch>
                  <a:fillRect/>
                </a:stretch>
              </p:blipFill>
              <p:spPr>
                <a:xfrm>
                  <a:off x="10697834" y="4264717"/>
                  <a:ext cx="18972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A9E41C98-FA16-4735-B6DD-45CC16D4A800}"/>
                  </a:ext>
                </a:extLst>
              </p14:cNvPr>
              <p14:cNvContentPartPr/>
              <p14:nvPr/>
            </p14:nvContentPartPr>
            <p14:xfrm>
              <a:off x="10877054" y="2911854"/>
              <a:ext cx="165960" cy="122400"/>
            </p14:xfrm>
          </p:contentPart>
        </mc:Choice>
        <mc:Fallback xmlns="">
          <p:pic>
            <p:nvPicPr>
              <p:cNvPr id="23" name="Ink 22">
                <a:extLst>
                  <a:ext uri="{FF2B5EF4-FFF2-40B4-BE49-F238E27FC236}">
                    <a16:creationId xmlns:a16="http://schemas.microsoft.com/office/drawing/2014/main" id="{A9E41C98-FA16-4735-B6DD-45CC16D4A800}"/>
                  </a:ext>
                </a:extLst>
              </p:cNvPr>
              <p:cNvPicPr/>
              <p:nvPr/>
            </p:nvPicPr>
            <p:blipFill>
              <a:blip r:embed="rId9"/>
              <a:stretch>
                <a:fillRect/>
              </a:stretch>
            </p:blipFill>
            <p:spPr>
              <a:xfrm>
                <a:off x="10859414" y="2894214"/>
                <a:ext cx="201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43D536F0-F669-4390-84E4-AC7BCACF88DE}"/>
                  </a:ext>
                </a:extLst>
              </p14:cNvPr>
              <p14:cNvContentPartPr/>
              <p14:nvPr/>
            </p14:nvContentPartPr>
            <p14:xfrm>
              <a:off x="8794094" y="2211294"/>
              <a:ext cx="61200" cy="537480"/>
            </p14:xfrm>
          </p:contentPart>
        </mc:Choice>
        <mc:Fallback xmlns="">
          <p:pic>
            <p:nvPicPr>
              <p:cNvPr id="45" name="Ink 44">
                <a:extLst>
                  <a:ext uri="{FF2B5EF4-FFF2-40B4-BE49-F238E27FC236}">
                    <a16:creationId xmlns:a16="http://schemas.microsoft.com/office/drawing/2014/main" id="{43D536F0-F669-4390-84E4-AC7BCACF88DE}"/>
                  </a:ext>
                </a:extLst>
              </p:cNvPr>
              <p:cNvPicPr/>
              <p:nvPr/>
            </p:nvPicPr>
            <p:blipFill>
              <a:blip r:embed="rId11"/>
              <a:stretch>
                <a:fillRect/>
              </a:stretch>
            </p:blipFill>
            <p:spPr>
              <a:xfrm>
                <a:off x="8776094" y="2193654"/>
                <a:ext cx="968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a:extLst>
                  <a:ext uri="{FF2B5EF4-FFF2-40B4-BE49-F238E27FC236}">
                    <a16:creationId xmlns:a16="http://schemas.microsoft.com/office/drawing/2014/main" id="{E5A8A049-3AC6-48AA-AAEA-8AF395914BB2}"/>
                  </a:ext>
                </a:extLst>
              </p14:cNvPr>
              <p14:cNvContentPartPr/>
              <p14:nvPr/>
            </p14:nvContentPartPr>
            <p14:xfrm>
              <a:off x="3179534" y="2218494"/>
              <a:ext cx="67320" cy="508320"/>
            </p14:xfrm>
          </p:contentPart>
        </mc:Choice>
        <mc:Fallback xmlns="">
          <p:pic>
            <p:nvPicPr>
              <p:cNvPr id="46" name="Ink 45">
                <a:extLst>
                  <a:ext uri="{FF2B5EF4-FFF2-40B4-BE49-F238E27FC236}">
                    <a16:creationId xmlns:a16="http://schemas.microsoft.com/office/drawing/2014/main" id="{E5A8A049-3AC6-48AA-AAEA-8AF395914BB2}"/>
                  </a:ext>
                </a:extLst>
              </p:cNvPr>
              <p:cNvPicPr/>
              <p:nvPr/>
            </p:nvPicPr>
            <p:blipFill>
              <a:blip r:embed="rId13"/>
              <a:stretch>
                <a:fillRect/>
              </a:stretch>
            </p:blipFill>
            <p:spPr>
              <a:xfrm>
                <a:off x="3161894" y="2200494"/>
                <a:ext cx="102960" cy="543960"/>
              </a:xfrm>
              <a:prstGeom prst="rect">
                <a:avLst/>
              </a:prstGeom>
            </p:spPr>
          </p:pic>
        </mc:Fallback>
      </mc:AlternateContent>
      <p:grpSp>
        <p:nvGrpSpPr>
          <p:cNvPr id="52" name="Group 51">
            <a:extLst>
              <a:ext uri="{FF2B5EF4-FFF2-40B4-BE49-F238E27FC236}">
                <a16:creationId xmlns:a16="http://schemas.microsoft.com/office/drawing/2014/main" id="{FA797D0B-6329-4126-8B6F-9DBE620FDE43}"/>
              </a:ext>
            </a:extLst>
          </p:cNvPr>
          <p:cNvGrpSpPr/>
          <p:nvPr/>
        </p:nvGrpSpPr>
        <p:grpSpPr>
          <a:xfrm>
            <a:off x="3024374" y="2898174"/>
            <a:ext cx="356760" cy="176760"/>
            <a:chOff x="3027674" y="4284517"/>
            <a:chExt cx="356760" cy="176760"/>
          </a:xfrm>
        </p:grpSpPr>
        <mc:AlternateContent xmlns:mc="http://schemas.openxmlformats.org/markup-compatibility/2006" xmlns:p14="http://schemas.microsoft.com/office/powerpoint/2010/main">
          <mc:Choice Requires="p14">
            <p:contentPart p14:bwMode="auto" r:id="rId14">
              <p14:nvContentPartPr>
                <p14:cNvPr id="49" name="Ink 48">
                  <a:extLst>
                    <a:ext uri="{FF2B5EF4-FFF2-40B4-BE49-F238E27FC236}">
                      <a16:creationId xmlns:a16="http://schemas.microsoft.com/office/drawing/2014/main" id="{5651D158-6713-4CD4-8562-856E8A145F75}"/>
                    </a:ext>
                  </a:extLst>
                </p14:cNvPr>
                <p14:cNvContentPartPr/>
                <p14:nvPr/>
              </p14:nvContentPartPr>
              <p14:xfrm>
                <a:off x="3027674" y="4284517"/>
                <a:ext cx="165600" cy="176760"/>
              </p14:xfrm>
            </p:contentPart>
          </mc:Choice>
          <mc:Fallback xmlns="">
            <p:pic>
              <p:nvPicPr>
                <p:cNvPr id="49" name="Ink 48">
                  <a:extLst>
                    <a:ext uri="{FF2B5EF4-FFF2-40B4-BE49-F238E27FC236}">
                      <a16:creationId xmlns:a16="http://schemas.microsoft.com/office/drawing/2014/main" id="{5651D158-6713-4CD4-8562-856E8A145F75}"/>
                    </a:ext>
                  </a:extLst>
                </p:cNvPr>
                <p:cNvPicPr/>
                <p:nvPr/>
              </p:nvPicPr>
              <p:blipFill>
                <a:blip r:embed="rId15"/>
                <a:stretch>
                  <a:fillRect/>
                </a:stretch>
              </p:blipFill>
              <p:spPr>
                <a:xfrm>
                  <a:off x="3009674" y="4266517"/>
                  <a:ext cx="201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FAB4F70E-EB33-4775-83CD-C7F2FA361A1D}"/>
                    </a:ext>
                  </a:extLst>
                </p14:cNvPr>
                <p14:cNvContentPartPr/>
                <p14:nvPr/>
              </p14:nvContentPartPr>
              <p14:xfrm>
                <a:off x="3295874" y="4352917"/>
                <a:ext cx="47520" cy="1080"/>
              </p14:xfrm>
            </p:contentPart>
          </mc:Choice>
          <mc:Fallback xmlns="">
            <p:pic>
              <p:nvPicPr>
                <p:cNvPr id="50" name="Ink 49">
                  <a:extLst>
                    <a:ext uri="{FF2B5EF4-FFF2-40B4-BE49-F238E27FC236}">
                      <a16:creationId xmlns:a16="http://schemas.microsoft.com/office/drawing/2014/main" id="{FAB4F70E-EB33-4775-83CD-C7F2FA361A1D}"/>
                    </a:ext>
                  </a:extLst>
                </p:cNvPr>
                <p:cNvPicPr/>
                <p:nvPr/>
              </p:nvPicPr>
              <p:blipFill>
                <a:blip r:embed="rId17"/>
                <a:stretch>
                  <a:fillRect/>
                </a:stretch>
              </p:blipFill>
              <p:spPr>
                <a:xfrm>
                  <a:off x="3277874" y="4334917"/>
                  <a:ext cx="83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Ink 50">
                  <a:extLst>
                    <a:ext uri="{FF2B5EF4-FFF2-40B4-BE49-F238E27FC236}">
                      <a16:creationId xmlns:a16="http://schemas.microsoft.com/office/drawing/2014/main" id="{27C40325-9D50-40B9-83AA-0AF110833A8C}"/>
                    </a:ext>
                  </a:extLst>
                </p14:cNvPr>
                <p14:cNvContentPartPr/>
                <p14:nvPr/>
              </p14:nvContentPartPr>
              <p14:xfrm>
                <a:off x="3258434" y="4304677"/>
                <a:ext cx="126000" cy="125280"/>
              </p14:xfrm>
            </p:contentPart>
          </mc:Choice>
          <mc:Fallback xmlns="">
            <p:pic>
              <p:nvPicPr>
                <p:cNvPr id="51" name="Ink 50">
                  <a:extLst>
                    <a:ext uri="{FF2B5EF4-FFF2-40B4-BE49-F238E27FC236}">
                      <a16:creationId xmlns:a16="http://schemas.microsoft.com/office/drawing/2014/main" id="{27C40325-9D50-40B9-83AA-0AF110833A8C}"/>
                    </a:ext>
                  </a:extLst>
                </p:cNvPr>
                <p:cNvPicPr/>
                <p:nvPr/>
              </p:nvPicPr>
              <p:blipFill>
                <a:blip r:embed="rId19"/>
                <a:stretch>
                  <a:fillRect/>
                </a:stretch>
              </p:blipFill>
              <p:spPr>
                <a:xfrm>
                  <a:off x="3240794" y="4287037"/>
                  <a:ext cx="161640" cy="160920"/>
                </a:xfrm>
                <a:prstGeom prst="rect">
                  <a:avLst/>
                </a:prstGeom>
              </p:spPr>
            </p:pic>
          </mc:Fallback>
        </mc:AlternateContent>
      </p:grpSp>
      <p:grpSp>
        <p:nvGrpSpPr>
          <p:cNvPr id="55" name="Group 54">
            <a:extLst>
              <a:ext uri="{FF2B5EF4-FFF2-40B4-BE49-F238E27FC236}">
                <a16:creationId xmlns:a16="http://schemas.microsoft.com/office/drawing/2014/main" id="{BA82D33F-5C00-4792-9D06-99DEE4D2B721}"/>
              </a:ext>
            </a:extLst>
          </p:cNvPr>
          <p:cNvGrpSpPr/>
          <p:nvPr/>
        </p:nvGrpSpPr>
        <p:grpSpPr>
          <a:xfrm>
            <a:off x="4974134" y="2835894"/>
            <a:ext cx="377640" cy="242640"/>
            <a:chOff x="4977434" y="4222237"/>
            <a:chExt cx="377640" cy="242640"/>
          </a:xfrm>
        </p:grpSpPr>
        <mc:AlternateContent xmlns:mc="http://schemas.openxmlformats.org/markup-compatibility/2006" xmlns:p14="http://schemas.microsoft.com/office/powerpoint/2010/main">
          <mc:Choice Requires="p14">
            <p:contentPart p14:bwMode="auto" r:id="rId20">
              <p14:nvContentPartPr>
                <p14:cNvPr id="53" name="Ink 52">
                  <a:extLst>
                    <a:ext uri="{FF2B5EF4-FFF2-40B4-BE49-F238E27FC236}">
                      <a16:creationId xmlns:a16="http://schemas.microsoft.com/office/drawing/2014/main" id="{619AE80B-CECC-482F-93DF-17751FDC25A6}"/>
                    </a:ext>
                  </a:extLst>
                </p14:cNvPr>
                <p14:cNvContentPartPr/>
                <p14:nvPr/>
              </p14:nvContentPartPr>
              <p14:xfrm>
                <a:off x="4977434" y="4222237"/>
                <a:ext cx="229320" cy="242640"/>
              </p14:xfrm>
            </p:contentPart>
          </mc:Choice>
          <mc:Fallback xmlns="">
            <p:pic>
              <p:nvPicPr>
                <p:cNvPr id="53" name="Ink 52">
                  <a:extLst>
                    <a:ext uri="{FF2B5EF4-FFF2-40B4-BE49-F238E27FC236}">
                      <a16:creationId xmlns:a16="http://schemas.microsoft.com/office/drawing/2014/main" id="{619AE80B-CECC-482F-93DF-17751FDC25A6}"/>
                    </a:ext>
                  </a:extLst>
                </p:cNvPr>
                <p:cNvPicPr/>
                <p:nvPr/>
              </p:nvPicPr>
              <p:blipFill>
                <a:blip r:embed="rId21"/>
                <a:stretch>
                  <a:fillRect/>
                </a:stretch>
              </p:blipFill>
              <p:spPr>
                <a:xfrm>
                  <a:off x="4959794" y="4204597"/>
                  <a:ext cx="264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4" name="Ink 53">
                  <a:extLst>
                    <a:ext uri="{FF2B5EF4-FFF2-40B4-BE49-F238E27FC236}">
                      <a16:creationId xmlns:a16="http://schemas.microsoft.com/office/drawing/2014/main" id="{7BB7E599-3243-4570-BE32-688813EE7A99}"/>
                    </a:ext>
                  </a:extLst>
                </p14:cNvPr>
                <p14:cNvContentPartPr/>
                <p14:nvPr/>
              </p14:nvContentPartPr>
              <p14:xfrm>
                <a:off x="5189114" y="4249597"/>
                <a:ext cx="165960" cy="156240"/>
              </p14:xfrm>
            </p:contentPart>
          </mc:Choice>
          <mc:Fallback xmlns="">
            <p:pic>
              <p:nvPicPr>
                <p:cNvPr id="54" name="Ink 53">
                  <a:extLst>
                    <a:ext uri="{FF2B5EF4-FFF2-40B4-BE49-F238E27FC236}">
                      <a16:creationId xmlns:a16="http://schemas.microsoft.com/office/drawing/2014/main" id="{7BB7E599-3243-4570-BE32-688813EE7A99}"/>
                    </a:ext>
                  </a:extLst>
                </p:cNvPr>
                <p:cNvPicPr/>
                <p:nvPr/>
              </p:nvPicPr>
              <p:blipFill>
                <a:blip r:embed="rId23"/>
                <a:stretch>
                  <a:fillRect/>
                </a:stretch>
              </p:blipFill>
              <p:spPr>
                <a:xfrm>
                  <a:off x="5171474" y="4231957"/>
                  <a:ext cx="201600" cy="191880"/>
                </a:xfrm>
                <a:prstGeom prst="rect">
                  <a:avLst/>
                </a:prstGeom>
              </p:spPr>
            </p:pic>
          </mc:Fallback>
        </mc:AlternateContent>
      </p:grpSp>
      <p:grpSp>
        <p:nvGrpSpPr>
          <p:cNvPr id="61" name="Group 60">
            <a:extLst>
              <a:ext uri="{FF2B5EF4-FFF2-40B4-BE49-F238E27FC236}">
                <a16:creationId xmlns:a16="http://schemas.microsoft.com/office/drawing/2014/main" id="{5956E1FF-14B3-4D9F-BC2A-AF515CBA1EFE}"/>
              </a:ext>
            </a:extLst>
          </p:cNvPr>
          <p:cNvGrpSpPr/>
          <p:nvPr/>
        </p:nvGrpSpPr>
        <p:grpSpPr>
          <a:xfrm>
            <a:off x="6869174" y="2884494"/>
            <a:ext cx="362160" cy="173520"/>
            <a:chOff x="6872474" y="4270837"/>
            <a:chExt cx="362160" cy="173520"/>
          </a:xfrm>
        </p:grpSpPr>
        <mc:AlternateContent xmlns:mc="http://schemas.openxmlformats.org/markup-compatibility/2006" xmlns:p14="http://schemas.microsoft.com/office/powerpoint/2010/main">
          <mc:Choice Requires="p14">
            <p:contentPart p14:bwMode="auto" r:id="rId24">
              <p14:nvContentPartPr>
                <p14:cNvPr id="56" name="Ink 55">
                  <a:extLst>
                    <a:ext uri="{FF2B5EF4-FFF2-40B4-BE49-F238E27FC236}">
                      <a16:creationId xmlns:a16="http://schemas.microsoft.com/office/drawing/2014/main" id="{D1FBBFA3-798C-4B78-9412-D6CA60A0B62E}"/>
                    </a:ext>
                  </a:extLst>
                </p14:cNvPr>
                <p14:cNvContentPartPr/>
                <p14:nvPr/>
              </p14:nvContentPartPr>
              <p14:xfrm>
                <a:off x="6872474" y="4270837"/>
                <a:ext cx="168840" cy="173520"/>
              </p14:xfrm>
            </p:contentPart>
          </mc:Choice>
          <mc:Fallback xmlns="">
            <p:pic>
              <p:nvPicPr>
                <p:cNvPr id="56" name="Ink 55">
                  <a:extLst>
                    <a:ext uri="{FF2B5EF4-FFF2-40B4-BE49-F238E27FC236}">
                      <a16:creationId xmlns:a16="http://schemas.microsoft.com/office/drawing/2014/main" id="{D1FBBFA3-798C-4B78-9412-D6CA60A0B62E}"/>
                    </a:ext>
                  </a:extLst>
                </p:cNvPr>
                <p:cNvPicPr/>
                <p:nvPr/>
              </p:nvPicPr>
              <p:blipFill>
                <a:blip r:embed="rId25"/>
                <a:stretch>
                  <a:fillRect/>
                </a:stretch>
              </p:blipFill>
              <p:spPr>
                <a:xfrm>
                  <a:off x="6854834" y="4253197"/>
                  <a:ext cx="204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7" name="Ink 56">
                  <a:extLst>
                    <a:ext uri="{FF2B5EF4-FFF2-40B4-BE49-F238E27FC236}">
                      <a16:creationId xmlns:a16="http://schemas.microsoft.com/office/drawing/2014/main" id="{5AD5EDE9-0503-48F8-B686-DFB986FD5562}"/>
                    </a:ext>
                  </a:extLst>
                </p14:cNvPr>
                <p14:cNvContentPartPr/>
                <p14:nvPr/>
              </p14:nvContentPartPr>
              <p14:xfrm>
                <a:off x="7060034" y="4287757"/>
                <a:ext cx="174600" cy="154080"/>
              </p14:xfrm>
            </p:contentPart>
          </mc:Choice>
          <mc:Fallback xmlns="">
            <p:pic>
              <p:nvPicPr>
                <p:cNvPr id="57" name="Ink 56">
                  <a:extLst>
                    <a:ext uri="{FF2B5EF4-FFF2-40B4-BE49-F238E27FC236}">
                      <a16:creationId xmlns:a16="http://schemas.microsoft.com/office/drawing/2014/main" id="{5AD5EDE9-0503-48F8-B686-DFB986FD5562}"/>
                    </a:ext>
                  </a:extLst>
                </p:cNvPr>
                <p:cNvPicPr/>
                <p:nvPr/>
              </p:nvPicPr>
              <p:blipFill>
                <a:blip r:embed="rId27"/>
                <a:stretch>
                  <a:fillRect/>
                </a:stretch>
              </p:blipFill>
              <p:spPr>
                <a:xfrm>
                  <a:off x="7042034" y="4269757"/>
                  <a:ext cx="210240" cy="189720"/>
                </a:xfrm>
                <a:prstGeom prst="rect">
                  <a:avLst/>
                </a:prstGeom>
              </p:spPr>
            </p:pic>
          </mc:Fallback>
        </mc:AlternateContent>
      </p:grpSp>
      <p:grpSp>
        <p:nvGrpSpPr>
          <p:cNvPr id="60" name="Group 59">
            <a:extLst>
              <a:ext uri="{FF2B5EF4-FFF2-40B4-BE49-F238E27FC236}">
                <a16:creationId xmlns:a16="http://schemas.microsoft.com/office/drawing/2014/main" id="{31592952-E4B0-49D1-AF38-0B14FEFD3D50}"/>
              </a:ext>
            </a:extLst>
          </p:cNvPr>
          <p:cNvGrpSpPr/>
          <p:nvPr/>
        </p:nvGrpSpPr>
        <p:grpSpPr>
          <a:xfrm>
            <a:off x="8616974" y="2868294"/>
            <a:ext cx="352800" cy="189360"/>
            <a:chOff x="8620274" y="4254637"/>
            <a:chExt cx="352800" cy="189360"/>
          </a:xfrm>
        </p:grpSpPr>
        <mc:AlternateContent xmlns:mc="http://schemas.openxmlformats.org/markup-compatibility/2006" xmlns:p14="http://schemas.microsoft.com/office/powerpoint/2010/main">
          <mc:Choice Requires="p14">
            <p:contentPart p14:bwMode="auto" r:id="rId28">
              <p14:nvContentPartPr>
                <p14:cNvPr id="58" name="Ink 57">
                  <a:extLst>
                    <a:ext uri="{FF2B5EF4-FFF2-40B4-BE49-F238E27FC236}">
                      <a16:creationId xmlns:a16="http://schemas.microsoft.com/office/drawing/2014/main" id="{4BE5A8CD-5F41-45D9-BB94-11C48395ABF2}"/>
                    </a:ext>
                  </a:extLst>
                </p14:cNvPr>
                <p14:cNvContentPartPr/>
                <p14:nvPr/>
              </p14:nvContentPartPr>
              <p14:xfrm>
                <a:off x="8620274" y="4254637"/>
                <a:ext cx="181080" cy="185040"/>
              </p14:xfrm>
            </p:contentPart>
          </mc:Choice>
          <mc:Fallback xmlns="">
            <p:pic>
              <p:nvPicPr>
                <p:cNvPr id="58" name="Ink 57">
                  <a:extLst>
                    <a:ext uri="{FF2B5EF4-FFF2-40B4-BE49-F238E27FC236}">
                      <a16:creationId xmlns:a16="http://schemas.microsoft.com/office/drawing/2014/main" id="{4BE5A8CD-5F41-45D9-BB94-11C48395ABF2}"/>
                    </a:ext>
                  </a:extLst>
                </p:cNvPr>
                <p:cNvPicPr/>
                <p:nvPr/>
              </p:nvPicPr>
              <p:blipFill>
                <a:blip r:embed="rId29"/>
                <a:stretch>
                  <a:fillRect/>
                </a:stretch>
              </p:blipFill>
              <p:spPr>
                <a:xfrm>
                  <a:off x="8602634" y="4236637"/>
                  <a:ext cx="216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9" name="Ink 58">
                  <a:extLst>
                    <a:ext uri="{FF2B5EF4-FFF2-40B4-BE49-F238E27FC236}">
                      <a16:creationId xmlns:a16="http://schemas.microsoft.com/office/drawing/2014/main" id="{A9A915F8-1238-4221-8386-D9C73669D05B}"/>
                    </a:ext>
                  </a:extLst>
                </p14:cNvPr>
                <p14:cNvContentPartPr/>
                <p14:nvPr/>
              </p14:nvContentPartPr>
              <p14:xfrm>
                <a:off x="8828714" y="4294957"/>
                <a:ext cx="144360" cy="149040"/>
              </p14:xfrm>
            </p:contentPart>
          </mc:Choice>
          <mc:Fallback xmlns="">
            <p:pic>
              <p:nvPicPr>
                <p:cNvPr id="59" name="Ink 58">
                  <a:extLst>
                    <a:ext uri="{FF2B5EF4-FFF2-40B4-BE49-F238E27FC236}">
                      <a16:creationId xmlns:a16="http://schemas.microsoft.com/office/drawing/2014/main" id="{A9A915F8-1238-4221-8386-D9C73669D05B}"/>
                    </a:ext>
                  </a:extLst>
                </p:cNvPr>
                <p:cNvPicPr/>
                <p:nvPr/>
              </p:nvPicPr>
              <p:blipFill>
                <a:blip r:embed="rId31"/>
                <a:stretch>
                  <a:fillRect/>
                </a:stretch>
              </p:blipFill>
              <p:spPr>
                <a:xfrm>
                  <a:off x="8810714" y="4277317"/>
                  <a:ext cx="180000" cy="184680"/>
                </a:xfrm>
                <a:prstGeom prst="rect">
                  <a:avLst/>
                </a:prstGeom>
              </p:spPr>
            </p:pic>
          </mc:Fallback>
        </mc:AlternateContent>
      </p:grpSp>
      <p:grpSp>
        <p:nvGrpSpPr>
          <p:cNvPr id="63" name="Group 62">
            <a:extLst>
              <a:ext uri="{FF2B5EF4-FFF2-40B4-BE49-F238E27FC236}">
                <a16:creationId xmlns:a16="http://schemas.microsoft.com/office/drawing/2014/main" id="{AD625E63-D8CB-4F3A-8C49-EA1F0D57D733}"/>
              </a:ext>
            </a:extLst>
          </p:cNvPr>
          <p:cNvGrpSpPr/>
          <p:nvPr/>
        </p:nvGrpSpPr>
        <p:grpSpPr>
          <a:xfrm>
            <a:off x="913334" y="2177814"/>
            <a:ext cx="10447200" cy="529920"/>
            <a:chOff x="916634" y="3564157"/>
            <a:chExt cx="10447200" cy="529920"/>
          </a:xfrm>
        </p:grpSpPr>
        <mc:AlternateContent xmlns:mc="http://schemas.openxmlformats.org/markup-compatibility/2006" xmlns:p14="http://schemas.microsoft.com/office/powerpoint/2010/main">
          <mc:Choice Requires="p14">
            <p:contentPart p14:bwMode="auto" r:id="rId32">
              <p14:nvContentPartPr>
                <p14:cNvPr id="47" name="Ink 46">
                  <a:extLst>
                    <a:ext uri="{FF2B5EF4-FFF2-40B4-BE49-F238E27FC236}">
                      <a16:creationId xmlns:a16="http://schemas.microsoft.com/office/drawing/2014/main" id="{8D75F707-406E-4AD9-ADFC-CAB15CB01BD1}"/>
                    </a:ext>
                  </a:extLst>
                </p14:cNvPr>
                <p14:cNvContentPartPr/>
                <p14:nvPr/>
              </p14:nvContentPartPr>
              <p14:xfrm>
                <a:off x="5162114" y="3564157"/>
                <a:ext cx="59040" cy="480240"/>
              </p14:xfrm>
            </p:contentPart>
          </mc:Choice>
          <mc:Fallback xmlns="">
            <p:pic>
              <p:nvPicPr>
                <p:cNvPr id="47" name="Ink 46">
                  <a:extLst>
                    <a:ext uri="{FF2B5EF4-FFF2-40B4-BE49-F238E27FC236}">
                      <a16:creationId xmlns:a16="http://schemas.microsoft.com/office/drawing/2014/main" id="{8D75F707-406E-4AD9-ADFC-CAB15CB01BD1}"/>
                    </a:ext>
                  </a:extLst>
                </p:cNvPr>
                <p:cNvPicPr/>
                <p:nvPr/>
              </p:nvPicPr>
              <p:blipFill>
                <a:blip r:embed="rId33"/>
                <a:stretch>
                  <a:fillRect/>
                </a:stretch>
              </p:blipFill>
              <p:spPr>
                <a:xfrm>
                  <a:off x="5144474" y="3546517"/>
                  <a:ext cx="9468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451F8877-06C4-453C-BBB6-AA2F6D0972CC}"/>
                    </a:ext>
                  </a:extLst>
                </p14:cNvPr>
                <p14:cNvContentPartPr/>
                <p14:nvPr/>
              </p14:nvContentPartPr>
              <p14:xfrm>
                <a:off x="6967874" y="3616717"/>
                <a:ext cx="47520" cy="477360"/>
              </p14:xfrm>
            </p:contentPart>
          </mc:Choice>
          <mc:Fallback xmlns="">
            <p:pic>
              <p:nvPicPr>
                <p:cNvPr id="48" name="Ink 47">
                  <a:extLst>
                    <a:ext uri="{FF2B5EF4-FFF2-40B4-BE49-F238E27FC236}">
                      <a16:creationId xmlns:a16="http://schemas.microsoft.com/office/drawing/2014/main" id="{451F8877-06C4-453C-BBB6-AA2F6D0972CC}"/>
                    </a:ext>
                  </a:extLst>
                </p:cNvPr>
                <p:cNvPicPr/>
                <p:nvPr/>
              </p:nvPicPr>
              <p:blipFill>
                <a:blip r:embed="rId35"/>
                <a:stretch>
                  <a:fillRect/>
                </a:stretch>
              </p:blipFill>
              <p:spPr>
                <a:xfrm>
                  <a:off x="6949874" y="3599077"/>
                  <a:ext cx="831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4FCF7D9D-844F-4DDF-AA13-50B296912801}"/>
                    </a:ext>
                  </a:extLst>
                </p14:cNvPr>
                <p14:cNvContentPartPr/>
                <p14:nvPr/>
              </p14:nvContentPartPr>
              <p14:xfrm>
                <a:off x="916634" y="3810757"/>
                <a:ext cx="10447200" cy="109440"/>
              </p14:xfrm>
            </p:contentPart>
          </mc:Choice>
          <mc:Fallback xmlns="">
            <p:pic>
              <p:nvPicPr>
                <p:cNvPr id="62" name="Ink 61">
                  <a:extLst>
                    <a:ext uri="{FF2B5EF4-FFF2-40B4-BE49-F238E27FC236}">
                      <a16:creationId xmlns:a16="http://schemas.microsoft.com/office/drawing/2014/main" id="{4FCF7D9D-844F-4DDF-AA13-50B296912801}"/>
                    </a:ext>
                  </a:extLst>
                </p:cNvPr>
                <p:cNvPicPr/>
                <p:nvPr/>
              </p:nvPicPr>
              <p:blipFill>
                <a:blip r:embed="rId37"/>
                <a:stretch>
                  <a:fillRect/>
                </a:stretch>
              </p:blipFill>
              <p:spPr>
                <a:xfrm>
                  <a:off x="898634" y="3792757"/>
                  <a:ext cx="1048284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64" name="Ink 63">
                <a:extLst>
                  <a:ext uri="{FF2B5EF4-FFF2-40B4-BE49-F238E27FC236}">
                    <a16:creationId xmlns:a16="http://schemas.microsoft.com/office/drawing/2014/main" id="{4A2C3BE2-8000-40BB-93AC-065EB478BB33}"/>
                  </a:ext>
                </a:extLst>
              </p14:cNvPr>
              <p14:cNvContentPartPr/>
              <p14:nvPr/>
            </p14:nvContentPartPr>
            <p14:xfrm>
              <a:off x="3157574" y="2236494"/>
              <a:ext cx="114120" cy="479520"/>
            </p14:xfrm>
          </p:contentPart>
        </mc:Choice>
        <mc:Fallback xmlns="">
          <p:pic>
            <p:nvPicPr>
              <p:cNvPr id="64" name="Ink 63">
                <a:extLst>
                  <a:ext uri="{FF2B5EF4-FFF2-40B4-BE49-F238E27FC236}">
                    <a16:creationId xmlns:a16="http://schemas.microsoft.com/office/drawing/2014/main" id="{4A2C3BE2-8000-40BB-93AC-065EB478BB33}"/>
                  </a:ext>
                </a:extLst>
              </p:cNvPr>
              <p:cNvPicPr/>
              <p:nvPr/>
            </p:nvPicPr>
            <p:blipFill>
              <a:blip r:embed="rId39"/>
              <a:stretch>
                <a:fillRect/>
              </a:stretch>
            </p:blipFill>
            <p:spPr>
              <a:xfrm>
                <a:off x="3139934" y="2218854"/>
                <a:ext cx="14976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E1F89D18-C883-41F1-BF5E-FE4EF63189BC}"/>
                  </a:ext>
                </a:extLst>
              </p14:cNvPr>
              <p14:cNvContentPartPr/>
              <p14:nvPr/>
            </p14:nvContentPartPr>
            <p14:xfrm>
              <a:off x="8793374" y="2247294"/>
              <a:ext cx="57960" cy="484560"/>
            </p14:xfrm>
          </p:contentPart>
        </mc:Choice>
        <mc:Fallback xmlns="">
          <p:pic>
            <p:nvPicPr>
              <p:cNvPr id="67" name="Ink 66">
                <a:extLst>
                  <a:ext uri="{FF2B5EF4-FFF2-40B4-BE49-F238E27FC236}">
                    <a16:creationId xmlns:a16="http://schemas.microsoft.com/office/drawing/2014/main" id="{E1F89D18-C883-41F1-BF5E-FE4EF63189BC}"/>
                  </a:ext>
                </a:extLst>
              </p:cNvPr>
              <p:cNvPicPr/>
              <p:nvPr/>
            </p:nvPicPr>
            <p:blipFill>
              <a:blip r:embed="rId41"/>
              <a:stretch>
                <a:fillRect/>
              </a:stretch>
            </p:blipFill>
            <p:spPr>
              <a:xfrm>
                <a:off x="8775734" y="2229654"/>
                <a:ext cx="93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8" name="Ink 67">
                <a:extLst>
                  <a:ext uri="{FF2B5EF4-FFF2-40B4-BE49-F238E27FC236}">
                    <a16:creationId xmlns:a16="http://schemas.microsoft.com/office/drawing/2014/main" id="{806498DC-EC2C-4CC1-8370-332C69DA4651}"/>
                  </a:ext>
                </a:extLst>
              </p14:cNvPr>
              <p14:cNvContentPartPr/>
              <p14:nvPr/>
            </p14:nvContentPartPr>
            <p14:xfrm>
              <a:off x="10636214" y="2283654"/>
              <a:ext cx="61560" cy="421200"/>
            </p14:xfrm>
          </p:contentPart>
        </mc:Choice>
        <mc:Fallback xmlns="">
          <p:pic>
            <p:nvPicPr>
              <p:cNvPr id="68" name="Ink 67">
                <a:extLst>
                  <a:ext uri="{FF2B5EF4-FFF2-40B4-BE49-F238E27FC236}">
                    <a16:creationId xmlns:a16="http://schemas.microsoft.com/office/drawing/2014/main" id="{806498DC-EC2C-4CC1-8370-332C69DA4651}"/>
                  </a:ext>
                </a:extLst>
              </p:cNvPr>
              <p:cNvPicPr/>
              <p:nvPr/>
            </p:nvPicPr>
            <p:blipFill>
              <a:blip r:embed="rId43"/>
              <a:stretch>
                <a:fillRect/>
              </a:stretch>
            </p:blipFill>
            <p:spPr>
              <a:xfrm>
                <a:off x="10618214" y="2265654"/>
                <a:ext cx="97200" cy="456840"/>
              </a:xfrm>
              <a:prstGeom prst="rect">
                <a:avLst/>
              </a:prstGeom>
            </p:spPr>
          </p:pic>
        </mc:Fallback>
      </mc:AlternateContent>
      <p:grpSp>
        <p:nvGrpSpPr>
          <p:cNvPr id="70" name="Group 69">
            <a:extLst>
              <a:ext uri="{FF2B5EF4-FFF2-40B4-BE49-F238E27FC236}">
                <a16:creationId xmlns:a16="http://schemas.microsoft.com/office/drawing/2014/main" id="{52AE757F-8F66-4775-BD86-3DA232D69E56}"/>
              </a:ext>
            </a:extLst>
          </p:cNvPr>
          <p:cNvGrpSpPr/>
          <p:nvPr/>
        </p:nvGrpSpPr>
        <p:grpSpPr>
          <a:xfrm>
            <a:off x="1103774" y="2227134"/>
            <a:ext cx="137880" cy="802440"/>
            <a:chOff x="1107074" y="3613477"/>
            <a:chExt cx="137880" cy="802440"/>
          </a:xfrm>
        </p:grpSpPr>
        <mc:AlternateContent xmlns:mc="http://schemas.openxmlformats.org/markup-compatibility/2006" xmlns:p14="http://schemas.microsoft.com/office/powerpoint/2010/main">
          <mc:Choice Requires="p14">
            <p:contentPart p14:bwMode="auto" r:id="rId44">
              <p14:nvContentPartPr>
                <p14:cNvPr id="6" name="Ink 5">
                  <a:extLst>
                    <a:ext uri="{FF2B5EF4-FFF2-40B4-BE49-F238E27FC236}">
                      <a16:creationId xmlns:a16="http://schemas.microsoft.com/office/drawing/2014/main" id="{1F31E225-CEC1-41D2-B9E7-7C22DC0E8FD1}"/>
                    </a:ext>
                  </a:extLst>
                </p14:cNvPr>
                <p14:cNvContentPartPr/>
                <p14:nvPr/>
              </p14:nvContentPartPr>
              <p14:xfrm>
                <a:off x="1144874" y="3613477"/>
                <a:ext cx="59040" cy="482040"/>
              </p14:xfrm>
            </p:contentPart>
          </mc:Choice>
          <mc:Fallback xmlns="">
            <p:pic>
              <p:nvPicPr>
                <p:cNvPr id="6" name="Ink 5">
                  <a:extLst>
                    <a:ext uri="{FF2B5EF4-FFF2-40B4-BE49-F238E27FC236}">
                      <a16:creationId xmlns:a16="http://schemas.microsoft.com/office/drawing/2014/main" id="{1F31E225-CEC1-41D2-B9E7-7C22DC0E8FD1}"/>
                    </a:ext>
                  </a:extLst>
                </p:cNvPr>
                <p:cNvPicPr/>
                <p:nvPr/>
              </p:nvPicPr>
              <p:blipFill>
                <a:blip r:embed="rId45"/>
                <a:stretch>
                  <a:fillRect/>
                </a:stretch>
              </p:blipFill>
              <p:spPr>
                <a:xfrm>
                  <a:off x="1126874" y="3595477"/>
                  <a:ext cx="9468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Ink 6">
                  <a:extLst>
                    <a:ext uri="{FF2B5EF4-FFF2-40B4-BE49-F238E27FC236}">
                      <a16:creationId xmlns:a16="http://schemas.microsoft.com/office/drawing/2014/main" id="{03DE4B60-235C-43CB-AC9F-0A22FCDE0F03}"/>
                    </a:ext>
                  </a:extLst>
                </p14:cNvPr>
                <p14:cNvContentPartPr/>
                <p14:nvPr/>
              </p14:nvContentPartPr>
              <p14:xfrm>
                <a:off x="1107074" y="4281277"/>
                <a:ext cx="137880" cy="134640"/>
              </p14:xfrm>
            </p:contentPart>
          </mc:Choice>
          <mc:Fallback xmlns="">
            <p:pic>
              <p:nvPicPr>
                <p:cNvPr id="7" name="Ink 6">
                  <a:extLst>
                    <a:ext uri="{FF2B5EF4-FFF2-40B4-BE49-F238E27FC236}">
                      <a16:creationId xmlns:a16="http://schemas.microsoft.com/office/drawing/2014/main" id="{03DE4B60-235C-43CB-AC9F-0A22FCDE0F03}"/>
                    </a:ext>
                  </a:extLst>
                </p:cNvPr>
                <p:cNvPicPr/>
                <p:nvPr/>
              </p:nvPicPr>
              <p:blipFill>
                <a:blip r:embed="rId47"/>
                <a:stretch>
                  <a:fillRect/>
                </a:stretch>
              </p:blipFill>
              <p:spPr>
                <a:xfrm>
                  <a:off x="1089074" y="4263637"/>
                  <a:ext cx="17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9" name="Ink 68">
                  <a:extLst>
                    <a:ext uri="{FF2B5EF4-FFF2-40B4-BE49-F238E27FC236}">
                      <a16:creationId xmlns:a16="http://schemas.microsoft.com/office/drawing/2014/main" id="{09758D5B-629B-42DF-B161-6F4D5B6D01E2}"/>
                    </a:ext>
                  </a:extLst>
                </p14:cNvPr>
                <p14:cNvContentPartPr/>
                <p14:nvPr/>
              </p14:nvContentPartPr>
              <p14:xfrm>
                <a:off x="1179794" y="3645157"/>
                <a:ext cx="57240" cy="524520"/>
              </p14:xfrm>
            </p:contentPart>
          </mc:Choice>
          <mc:Fallback xmlns="">
            <p:pic>
              <p:nvPicPr>
                <p:cNvPr id="69" name="Ink 68">
                  <a:extLst>
                    <a:ext uri="{FF2B5EF4-FFF2-40B4-BE49-F238E27FC236}">
                      <a16:creationId xmlns:a16="http://schemas.microsoft.com/office/drawing/2014/main" id="{09758D5B-629B-42DF-B161-6F4D5B6D01E2}"/>
                    </a:ext>
                  </a:extLst>
                </p:cNvPr>
                <p:cNvPicPr/>
                <p:nvPr/>
              </p:nvPicPr>
              <p:blipFill>
                <a:blip r:embed="rId49"/>
                <a:stretch>
                  <a:fillRect/>
                </a:stretch>
              </p:blipFill>
              <p:spPr>
                <a:xfrm>
                  <a:off x="1162154" y="3627157"/>
                  <a:ext cx="92880" cy="56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71" name="Ink 70">
                <a:extLst>
                  <a:ext uri="{FF2B5EF4-FFF2-40B4-BE49-F238E27FC236}">
                    <a16:creationId xmlns:a16="http://schemas.microsoft.com/office/drawing/2014/main" id="{BF656A4D-E125-4023-8177-4A0D47306A37}"/>
                  </a:ext>
                </a:extLst>
              </p14:cNvPr>
              <p14:cNvContentPartPr/>
              <p14:nvPr/>
            </p14:nvContentPartPr>
            <p14:xfrm>
              <a:off x="1179374" y="2654814"/>
              <a:ext cx="31680" cy="46800"/>
            </p14:xfrm>
          </p:contentPart>
        </mc:Choice>
        <mc:Fallback xmlns="">
          <p:pic>
            <p:nvPicPr>
              <p:cNvPr id="71" name="Ink 70">
                <a:extLst>
                  <a:ext uri="{FF2B5EF4-FFF2-40B4-BE49-F238E27FC236}">
                    <a16:creationId xmlns:a16="http://schemas.microsoft.com/office/drawing/2014/main" id="{BF656A4D-E125-4023-8177-4A0D47306A37}"/>
                  </a:ext>
                </a:extLst>
              </p:cNvPr>
              <p:cNvPicPr/>
              <p:nvPr/>
            </p:nvPicPr>
            <p:blipFill>
              <a:blip r:embed="rId51"/>
              <a:stretch>
                <a:fillRect/>
              </a:stretch>
            </p:blipFill>
            <p:spPr>
              <a:xfrm>
                <a:off x="1161734" y="2637174"/>
                <a:ext cx="67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 name="Ink 72">
                <a:extLst>
                  <a:ext uri="{FF2B5EF4-FFF2-40B4-BE49-F238E27FC236}">
                    <a16:creationId xmlns:a16="http://schemas.microsoft.com/office/drawing/2014/main" id="{2C7579AB-4AFD-4BF6-AC6D-66C827A46877}"/>
                  </a:ext>
                </a:extLst>
              </p14:cNvPr>
              <p14:cNvContentPartPr/>
              <p14:nvPr/>
            </p14:nvContentPartPr>
            <p14:xfrm>
              <a:off x="5208854" y="2223894"/>
              <a:ext cx="87120" cy="429480"/>
            </p14:xfrm>
          </p:contentPart>
        </mc:Choice>
        <mc:Fallback xmlns="">
          <p:pic>
            <p:nvPicPr>
              <p:cNvPr id="73" name="Ink 72">
                <a:extLst>
                  <a:ext uri="{FF2B5EF4-FFF2-40B4-BE49-F238E27FC236}">
                    <a16:creationId xmlns:a16="http://schemas.microsoft.com/office/drawing/2014/main" id="{2C7579AB-4AFD-4BF6-AC6D-66C827A46877}"/>
                  </a:ext>
                </a:extLst>
              </p:cNvPr>
              <p:cNvPicPr/>
              <p:nvPr/>
            </p:nvPicPr>
            <p:blipFill>
              <a:blip r:embed="rId53"/>
              <a:stretch>
                <a:fillRect/>
              </a:stretch>
            </p:blipFill>
            <p:spPr>
              <a:xfrm>
                <a:off x="5191214" y="2206254"/>
                <a:ext cx="12276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4" name="Ink 73">
                <a:extLst>
                  <a:ext uri="{FF2B5EF4-FFF2-40B4-BE49-F238E27FC236}">
                    <a16:creationId xmlns:a16="http://schemas.microsoft.com/office/drawing/2014/main" id="{B9088732-D39E-4B68-9BC2-DA9A0B783749}"/>
                  </a:ext>
                </a:extLst>
              </p14:cNvPr>
              <p14:cNvContentPartPr/>
              <p14:nvPr/>
            </p14:nvContentPartPr>
            <p14:xfrm>
              <a:off x="6984014" y="2284014"/>
              <a:ext cx="58320" cy="423000"/>
            </p14:xfrm>
          </p:contentPart>
        </mc:Choice>
        <mc:Fallback xmlns="">
          <p:pic>
            <p:nvPicPr>
              <p:cNvPr id="74" name="Ink 73">
                <a:extLst>
                  <a:ext uri="{FF2B5EF4-FFF2-40B4-BE49-F238E27FC236}">
                    <a16:creationId xmlns:a16="http://schemas.microsoft.com/office/drawing/2014/main" id="{B9088732-D39E-4B68-9BC2-DA9A0B783749}"/>
                  </a:ext>
                </a:extLst>
              </p:cNvPr>
              <p:cNvPicPr/>
              <p:nvPr/>
            </p:nvPicPr>
            <p:blipFill>
              <a:blip r:embed="rId55"/>
              <a:stretch>
                <a:fillRect/>
              </a:stretch>
            </p:blipFill>
            <p:spPr>
              <a:xfrm>
                <a:off x="6966014" y="2266014"/>
                <a:ext cx="939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p:grpSp>
        <p:nvGrpSpPr>
          <p:cNvPr id="87" name="Group 86">
            <a:extLst>
              <a:ext uri="{FF2B5EF4-FFF2-40B4-BE49-F238E27FC236}">
                <a16:creationId xmlns:a16="http://schemas.microsoft.com/office/drawing/2014/main" id="{221867EF-E0E3-4B88-A3E9-F511E330F5BC}"/>
              </a:ext>
            </a:extLst>
          </p:cNvPr>
          <p:cNvGrpSpPr/>
          <p:nvPr/>
        </p:nvGrpSpPr>
        <p:grpSpPr>
          <a:xfrm>
            <a:off x="1400774" y="2434854"/>
            <a:ext cx="371160" cy="154800"/>
            <a:chOff x="1404074" y="3821197"/>
            <a:chExt cx="371160" cy="154800"/>
          </a:xfrm>
        </p:grpSpPr>
        <mc:AlternateContent xmlns:mc="http://schemas.openxmlformats.org/markup-compatibility/2006" xmlns:p14="http://schemas.microsoft.com/office/powerpoint/2010/main">
          <mc:Choice Requires="p14">
            <p:contentPart p14:bwMode="auto" r:id="rId58">
              <p14:nvContentPartPr>
                <p14:cNvPr id="80" name="Ink 79">
                  <a:extLst>
                    <a:ext uri="{FF2B5EF4-FFF2-40B4-BE49-F238E27FC236}">
                      <a16:creationId xmlns:a16="http://schemas.microsoft.com/office/drawing/2014/main" id="{5712D58E-ED28-4C60-A090-0E3CBECA9ED9}"/>
                    </a:ext>
                  </a:extLst>
                </p14:cNvPr>
                <p14:cNvContentPartPr/>
                <p14:nvPr/>
              </p14:nvContentPartPr>
              <p14:xfrm>
                <a:off x="1409834" y="3834157"/>
                <a:ext cx="54720" cy="141840"/>
              </p14:xfrm>
            </p:contentPart>
          </mc:Choice>
          <mc:Fallback xmlns="">
            <p:pic>
              <p:nvPicPr>
                <p:cNvPr id="80" name="Ink 79">
                  <a:extLst>
                    <a:ext uri="{FF2B5EF4-FFF2-40B4-BE49-F238E27FC236}">
                      <a16:creationId xmlns:a16="http://schemas.microsoft.com/office/drawing/2014/main" id="{5712D58E-ED28-4C60-A090-0E3CBECA9ED9}"/>
                    </a:ext>
                  </a:extLst>
                </p:cNvPr>
                <p:cNvPicPr/>
                <p:nvPr/>
              </p:nvPicPr>
              <p:blipFill>
                <a:blip r:embed="rId59"/>
                <a:stretch>
                  <a:fillRect/>
                </a:stretch>
              </p:blipFill>
              <p:spPr>
                <a:xfrm>
                  <a:off x="1392194" y="3816517"/>
                  <a:ext cx="90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1" name="Ink 80">
                  <a:extLst>
                    <a:ext uri="{FF2B5EF4-FFF2-40B4-BE49-F238E27FC236}">
                      <a16:creationId xmlns:a16="http://schemas.microsoft.com/office/drawing/2014/main" id="{1EAAEB35-2988-4CC9-91B6-E031AE98E3F8}"/>
                    </a:ext>
                  </a:extLst>
                </p14:cNvPr>
                <p14:cNvContentPartPr/>
                <p14:nvPr/>
              </p14:nvContentPartPr>
              <p14:xfrm>
                <a:off x="1415234" y="3849997"/>
                <a:ext cx="86760" cy="99720"/>
              </p14:xfrm>
            </p:contentPart>
          </mc:Choice>
          <mc:Fallback xmlns="">
            <p:pic>
              <p:nvPicPr>
                <p:cNvPr id="81" name="Ink 80">
                  <a:extLst>
                    <a:ext uri="{FF2B5EF4-FFF2-40B4-BE49-F238E27FC236}">
                      <a16:creationId xmlns:a16="http://schemas.microsoft.com/office/drawing/2014/main" id="{1EAAEB35-2988-4CC9-91B6-E031AE98E3F8}"/>
                    </a:ext>
                  </a:extLst>
                </p:cNvPr>
                <p:cNvPicPr/>
                <p:nvPr/>
              </p:nvPicPr>
              <p:blipFill>
                <a:blip r:embed="rId61"/>
                <a:stretch>
                  <a:fillRect/>
                </a:stretch>
              </p:blipFill>
              <p:spPr>
                <a:xfrm>
                  <a:off x="1397594" y="3831997"/>
                  <a:ext cx="122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 name="Ink 81">
                  <a:extLst>
                    <a:ext uri="{FF2B5EF4-FFF2-40B4-BE49-F238E27FC236}">
                      <a16:creationId xmlns:a16="http://schemas.microsoft.com/office/drawing/2014/main" id="{ACA55EE6-8A3D-472A-ACD0-461B458A2062}"/>
                    </a:ext>
                  </a:extLst>
                </p14:cNvPr>
                <p14:cNvContentPartPr/>
                <p14:nvPr/>
              </p14:nvContentPartPr>
              <p14:xfrm>
                <a:off x="1404074" y="3833797"/>
                <a:ext cx="102600" cy="130320"/>
              </p14:xfrm>
            </p:contentPart>
          </mc:Choice>
          <mc:Fallback xmlns="">
            <p:pic>
              <p:nvPicPr>
                <p:cNvPr id="82" name="Ink 81">
                  <a:extLst>
                    <a:ext uri="{FF2B5EF4-FFF2-40B4-BE49-F238E27FC236}">
                      <a16:creationId xmlns:a16="http://schemas.microsoft.com/office/drawing/2014/main" id="{ACA55EE6-8A3D-472A-ACD0-461B458A2062}"/>
                    </a:ext>
                  </a:extLst>
                </p:cNvPr>
                <p:cNvPicPr/>
                <p:nvPr/>
              </p:nvPicPr>
              <p:blipFill>
                <a:blip r:embed="rId63"/>
                <a:stretch>
                  <a:fillRect/>
                </a:stretch>
              </p:blipFill>
              <p:spPr>
                <a:xfrm>
                  <a:off x="1386074" y="3815797"/>
                  <a:ext cx="138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Ink 82">
                  <a:extLst>
                    <a:ext uri="{FF2B5EF4-FFF2-40B4-BE49-F238E27FC236}">
                      <a16:creationId xmlns:a16="http://schemas.microsoft.com/office/drawing/2014/main" id="{82EAC3C9-F29F-4809-B873-6B4B6DD8E271}"/>
                    </a:ext>
                  </a:extLst>
                </p14:cNvPr>
                <p14:cNvContentPartPr/>
                <p14:nvPr/>
              </p14:nvContentPartPr>
              <p14:xfrm>
                <a:off x="1426754" y="3824797"/>
                <a:ext cx="69840" cy="105120"/>
              </p14:xfrm>
            </p:contentPart>
          </mc:Choice>
          <mc:Fallback xmlns="">
            <p:pic>
              <p:nvPicPr>
                <p:cNvPr id="83" name="Ink 82">
                  <a:extLst>
                    <a:ext uri="{FF2B5EF4-FFF2-40B4-BE49-F238E27FC236}">
                      <a16:creationId xmlns:a16="http://schemas.microsoft.com/office/drawing/2014/main" id="{82EAC3C9-F29F-4809-B873-6B4B6DD8E271}"/>
                    </a:ext>
                  </a:extLst>
                </p:cNvPr>
                <p:cNvPicPr/>
                <p:nvPr/>
              </p:nvPicPr>
              <p:blipFill>
                <a:blip r:embed="rId65"/>
                <a:stretch>
                  <a:fillRect/>
                </a:stretch>
              </p:blipFill>
              <p:spPr>
                <a:xfrm>
                  <a:off x="1409114" y="380715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Ink 84">
                  <a:extLst>
                    <a:ext uri="{FF2B5EF4-FFF2-40B4-BE49-F238E27FC236}">
                      <a16:creationId xmlns:a16="http://schemas.microsoft.com/office/drawing/2014/main" id="{6464B77C-F9EB-42C0-B14B-64F8B17496B6}"/>
                    </a:ext>
                  </a:extLst>
                </p14:cNvPr>
                <p14:cNvContentPartPr/>
                <p14:nvPr/>
              </p14:nvContentPartPr>
              <p14:xfrm>
                <a:off x="1657874" y="3835597"/>
                <a:ext cx="117360" cy="102960"/>
              </p14:xfrm>
            </p:contentPart>
          </mc:Choice>
          <mc:Fallback xmlns="">
            <p:pic>
              <p:nvPicPr>
                <p:cNvPr id="85" name="Ink 84">
                  <a:extLst>
                    <a:ext uri="{FF2B5EF4-FFF2-40B4-BE49-F238E27FC236}">
                      <a16:creationId xmlns:a16="http://schemas.microsoft.com/office/drawing/2014/main" id="{6464B77C-F9EB-42C0-B14B-64F8B17496B6}"/>
                    </a:ext>
                  </a:extLst>
                </p:cNvPr>
                <p:cNvPicPr/>
                <p:nvPr/>
              </p:nvPicPr>
              <p:blipFill>
                <a:blip r:embed="rId67"/>
                <a:stretch>
                  <a:fillRect/>
                </a:stretch>
              </p:blipFill>
              <p:spPr>
                <a:xfrm>
                  <a:off x="1640234" y="3817957"/>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6" name="Ink 85">
                  <a:extLst>
                    <a:ext uri="{FF2B5EF4-FFF2-40B4-BE49-F238E27FC236}">
                      <a16:creationId xmlns:a16="http://schemas.microsoft.com/office/drawing/2014/main" id="{268FDD31-CB41-4F32-9503-9F7D222720BE}"/>
                    </a:ext>
                  </a:extLst>
                </p14:cNvPr>
                <p14:cNvContentPartPr/>
                <p14:nvPr/>
              </p14:nvContentPartPr>
              <p14:xfrm>
                <a:off x="1665074" y="3821197"/>
                <a:ext cx="94680" cy="133200"/>
              </p14:xfrm>
            </p:contentPart>
          </mc:Choice>
          <mc:Fallback xmlns="">
            <p:pic>
              <p:nvPicPr>
                <p:cNvPr id="86" name="Ink 85">
                  <a:extLst>
                    <a:ext uri="{FF2B5EF4-FFF2-40B4-BE49-F238E27FC236}">
                      <a16:creationId xmlns:a16="http://schemas.microsoft.com/office/drawing/2014/main" id="{268FDD31-CB41-4F32-9503-9F7D222720BE}"/>
                    </a:ext>
                  </a:extLst>
                </p:cNvPr>
                <p:cNvPicPr/>
                <p:nvPr/>
              </p:nvPicPr>
              <p:blipFill>
                <a:blip r:embed="rId69"/>
                <a:stretch>
                  <a:fillRect/>
                </a:stretch>
              </p:blipFill>
              <p:spPr>
                <a:xfrm>
                  <a:off x="1647074" y="3803197"/>
                  <a:ext cx="130320" cy="168840"/>
                </a:xfrm>
                <a:prstGeom prst="rect">
                  <a:avLst/>
                </a:prstGeom>
              </p:spPr>
            </p:pic>
          </mc:Fallback>
        </mc:AlternateContent>
      </p:grpSp>
      <p:grpSp>
        <p:nvGrpSpPr>
          <p:cNvPr id="90" name="Group 89">
            <a:extLst>
              <a:ext uri="{FF2B5EF4-FFF2-40B4-BE49-F238E27FC236}">
                <a16:creationId xmlns:a16="http://schemas.microsoft.com/office/drawing/2014/main" id="{46CFF283-F97A-474F-A8F5-3ACA4B45E636}"/>
              </a:ext>
            </a:extLst>
          </p:cNvPr>
          <p:cNvGrpSpPr/>
          <p:nvPr/>
        </p:nvGrpSpPr>
        <p:grpSpPr>
          <a:xfrm>
            <a:off x="2043734" y="2433054"/>
            <a:ext cx="108720" cy="136440"/>
            <a:chOff x="2047034" y="3819397"/>
            <a:chExt cx="108720" cy="136440"/>
          </a:xfrm>
        </p:grpSpPr>
        <mc:AlternateContent xmlns:mc="http://schemas.openxmlformats.org/markup-compatibility/2006" xmlns:p14="http://schemas.microsoft.com/office/powerpoint/2010/main">
          <mc:Choice Requires="p14">
            <p:contentPart p14:bwMode="auto" r:id="rId70">
              <p14:nvContentPartPr>
                <p14:cNvPr id="88" name="Ink 87">
                  <a:extLst>
                    <a:ext uri="{FF2B5EF4-FFF2-40B4-BE49-F238E27FC236}">
                      <a16:creationId xmlns:a16="http://schemas.microsoft.com/office/drawing/2014/main" id="{B1656323-889C-4454-ABD1-91766AD4435E}"/>
                    </a:ext>
                  </a:extLst>
                </p14:cNvPr>
                <p14:cNvContentPartPr/>
                <p14:nvPr/>
              </p14:nvContentPartPr>
              <p14:xfrm>
                <a:off x="2080874" y="3847117"/>
                <a:ext cx="71640" cy="89280"/>
              </p14:xfrm>
            </p:contentPart>
          </mc:Choice>
          <mc:Fallback xmlns="">
            <p:pic>
              <p:nvPicPr>
                <p:cNvPr id="88" name="Ink 87">
                  <a:extLst>
                    <a:ext uri="{FF2B5EF4-FFF2-40B4-BE49-F238E27FC236}">
                      <a16:creationId xmlns:a16="http://schemas.microsoft.com/office/drawing/2014/main" id="{B1656323-889C-4454-ABD1-91766AD4435E}"/>
                    </a:ext>
                  </a:extLst>
                </p:cNvPr>
                <p:cNvPicPr/>
                <p:nvPr/>
              </p:nvPicPr>
              <p:blipFill>
                <a:blip r:embed="rId71"/>
                <a:stretch>
                  <a:fillRect/>
                </a:stretch>
              </p:blipFill>
              <p:spPr>
                <a:xfrm>
                  <a:off x="2063234" y="3829477"/>
                  <a:ext cx="107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9" name="Ink 88">
                  <a:extLst>
                    <a:ext uri="{FF2B5EF4-FFF2-40B4-BE49-F238E27FC236}">
                      <a16:creationId xmlns:a16="http://schemas.microsoft.com/office/drawing/2014/main" id="{0339FA28-1B08-4E4F-B462-D8219731793D}"/>
                    </a:ext>
                  </a:extLst>
                </p14:cNvPr>
                <p14:cNvContentPartPr/>
                <p14:nvPr/>
              </p14:nvContentPartPr>
              <p14:xfrm>
                <a:off x="2047034" y="3819397"/>
                <a:ext cx="108720" cy="136440"/>
              </p14:xfrm>
            </p:contentPart>
          </mc:Choice>
          <mc:Fallback xmlns="">
            <p:pic>
              <p:nvPicPr>
                <p:cNvPr id="89" name="Ink 88">
                  <a:extLst>
                    <a:ext uri="{FF2B5EF4-FFF2-40B4-BE49-F238E27FC236}">
                      <a16:creationId xmlns:a16="http://schemas.microsoft.com/office/drawing/2014/main" id="{0339FA28-1B08-4E4F-B462-D8219731793D}"/>
                    </a:ext>
                  </a:extLst>
                </p:cNvPr>
                <p:cNvPicPr/>
                <p:nvPr/>
              </p:nvPicPr>
              <p:blipFill>
                <a:blip r:embed="rId73"/>
                <a:stretch>
                  <a:fillRect/>
                </a:stretch>
              </p:blipFill>
              <p:spPr>
                <a:xfrm>
                  <a:off x="2029034" y="3801757"/>
                  <a:ext cx="144360" cy="172080"/>
                </a:xfrm>
                <a:prstGeom prst="rect">
                  <a:avLst/>
                </a:prstGeom>
              </p:spPr>
            </p:pic>
          </mc:Fallback>
        </mc:AlternateContent>
      </p:grpSp>
      <p:grpSp>
        <p:nvGrpSpPr>
          <p:cNvPr id="93" name="Group 92">
            <a:extLst>
              <a:ext uri="{FF2B5EF4-FFF2-40B4-BE49-F238E27FC236}">
                <a16:creationId xmlns:a16="http://schemas.microsoft.com/office/drawing/2014/main" id="{E5521FDD-6CE3-4DF3-9A88-52E701049C87}"/>
              </a:ext>
            </a:extLst>
          </p:cNvPr>
          <p:cNvGrpSpPr/>
          <p:nvPr/>
        </p:nvGrpSpPr>
        <p:grpSpPr>
          <a:xfrm>
            <a:off x="2497694" y="2412174"/>
            <a:ext cx="138240" cy="127080"/>
            <a:chOff x="2500994" y="3798517"/>
            <a:chExt cx="138240" cy="127080"/>
          </a:xfrm>
        </p:grpSpPr>
        <mc:AlternateContent xmlns:mc="http://schemas.openxmlformats.org/markup-compatibility/2006" xmlns:p14="http://schemas.microsoft.com/office/powerpoint/2010/main">
          <mc:Choice Requires="p14">
            <p:contentPart p14:bwMode="auto" r:id="rId74">
              <p14:nvContentPartPr>
                <p14:cNvPr id="91" name="Ink 90">
                  <a:extLst>
                    <a:ext uri="{FF2B5EF4-FFF2-40B4-BE49-F238E27FC236}">
                      <a16:creationId xmlns:a16="http://schemas.microsoft.com/office/drawing/2014/main" id="{5D7C9F1F-2C80-407F-8B35-5A1107E53E15}"/>
                    </a:ext>
                  </a:extLst>
                </p14:cNvPr>
                <p14:cNvContentPartPr/>
                <p14:nvPr/>
              </p14:nvContentPartPr>
              <p14:xfrm>
                <a:off x="2516114" y="3806077"/>
                <a:ext cx="123120" cy="119520"/>
              </p14:xfrm>
            </p:contentPart>
          </mc:Choice>
          <mc:Fallback xmlns="">
            <p:pic>
              <p:nvPicPr>
                <p:cNvPr id="91" name="Ink 90">
                  <a:extLst>
                    <a:ext uri="{FF2B5EF4-FFF2-40B4-BE49-F238E27FC236}">
                      <a16:creationId xmlns:a16="http://schemas.microsoft.com/office/drawing/2014/main" id="{5D7C9F1F-2C80-407F-8B35-5A1107E53E15}"/>
                    </a:ext>
                  </a:extLst>
                </p:cNvPr>
                <p:cNvPicPr/>
                <p:nvPr/>
              </p:nvPicPr>
              <p:blipFill>
                <a:blip r:embed="rId75"/>
                <a:stretch>
                  <a:fillRect/>
                </a:stretch>
              </p:blipFill>
              <p:spPr>
                <a:xfrm>
                  <a:off x="2498474" y="3788437"/>
                  <a:ext cx="158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2" name="Ink 91">
                  <a:extLst>
                    <a:ext uri="{FF2B5EF4-FFF2-40B4-BE49-F238E27FC236}">
                      <a16:creationId xmlns:a16="http://schemas.microsoft.com/office/drawing/2014/main" id="{4D510DC3-696B-42C2-8AE9-EFA0A1B1D53C}"/>
                    </a:ext>
                  </a:extLst>
                </p14:cNvPr>
                <p14:cNvContentPartPr/>
                <p14:nvPr/>
              </p14:nvContentPartPr>
              <p14:xfrm>
                <a:off x="2500994" y="3798517"/>
                <a:ext cx="119880" cy="126000"/>
              </p14:xfrm>
            </p:contentPart>
          </mc:Choice>
          <mc:Fallback xmlns="">
            <p:pic>
              <p:nvPicPr>
                <p:cNvPr id="92" name="Ink 91">
                  <a:extLst>
                    <a:ext uri="{FF2B5EF4-FFF2-40B4-BE49-F238E27FC236}">
                      <a16:creationId xmlns:a16="http://schemas.microsoft.com/office/drawing/2014/main" id="{4D510DC3-696B-42C2-8AE9-EFA0A1B1D53C}"/>
                    </a:ext>
                  </a:extLst>
                </p:cNvPr>
                <p:cNvPicPr/>
                <p:nvPr/>
              </p:nvPicPr>
              <p:blipFill>
                <a:blip r:embed="rId77"/>
                <a:stretch>
                  <a:fillRect/>
                </a:stretch>
              </p:blipFill>
              <p:spPr>
                <a:xfrm>
                  <a:off x="2483354" y="3780877"/>
                  <a:ext cx="155520" cy="16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94" name="Ink 93">
                <a:extLst>
                  <a:ext uri="{FF2B5EF4-FFF2-40B4-BE49-F238E27FC236}">
                    <a16:creationId xmlns:a16="http://schemas.microsoft.com/office/drawing/2014/main" id="{1436DF30-8089-4998-92D9-2D5C6EABAD71}"/>
                  </a:ext>
                </a:extLst>
              </p14:cNvPr>
              <p14:cNvContentPartPr/>
              <p14:nvPr/>
            </p14:nvContentPartPr>
            <p14:xfrm>
              <a:off x="3467534" y="2405694"/>
              <a:ext cx="134640" cy="122040"/>
            </p14:xfrm>
          </p:contentPart>
        </mc:Choice>
        <mc:Fallback xmlns="">
          <p:pic>
            <p:nvPicPr>
              <p:cNvPr id="94" name="Ink 93">
                <a:extLst>
                  <a:ext uri="{FF2B5EF4-FFF2-40B4-BE49-F238E27FC236}">
                    <a16:creationId xmlns:a16="http://schemas.microsoft.com/office/drawing/2014/main" id="{1436DF30-8089-4998-92D9-2D5C6EABAD71}"/>
                  </a:ext>
                </a:extLst>
              </p:cNvPr>
              <p:cNvPicPr/>
              <p:nvPr/>
            </p:nvPicPr>
            <p:blipFill>
              <a:blip r:embed="rId79"/>
              <a:stretch>
                <a:fillRect/>
              </a:stretch>
            </p:blipFill>
            <p:spPr>
              <a:xfrm>
                <a:off x="3449534" y="2388054"/>
                <a:ext cx="170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Ink 94">
                <a:extLst>
                  <a:ext uri="{FF2B5EF4-FFF2-40B4-BE49-F238E27FC236}">
                    <a16:creationId xmlns:a16="http://schemas.microsoft.com/office/drawing/2014/main" id="{5C4C521A-EADA-49A6-ACA1-1254EC2948C7}"/>
                  </a:ext>
                </a:extLst>
              </p14:cNvPr>
              <p14:cNvContentPartPr/>
              <p14:nvPr/>
            </p14:nvContentPartPr>
            <p14:xfrm>
              <a:off x="3948494" y="2390574"/>
              <a:ext cx="94680" cy="119160"/>
            </p14:xfrm>
          </p:contentPart>
        </mc:Choice>
        <mc:Fallback xmlns="">
          <p:pic>
            <p:nvPicPr>
              <p:cNvPr id="95" name="Ink 94">
                <a:extLst>
                  <a:ext uri="{FF2B5EF4-FFF2-40B4-BE49-F238E27FC236}">
                    <a16:creationId xmlns:a16="http://schemas.microsoft.com/office/drawing/2014/main" id="{5C4C521A-EADA-49A6-ACA1-1254EC2948C7}"/>
                  </a:ext>
                </a:extLst>
              </p:cNvPr>
              <p:cNvPicPr/>
              <p:nvPr/>
            </p:nvPicPr>
            <p:blipFill>
              <a:blip r:embed="rId81"/>
              <a:stretch>
                <a:fillRect/>
              </a:stretch>
            </p:blipFill>
            <p:spPr>
              <a:xfrm>
                <a:off x="3930494" y="2372574"/>
                <a:ext cx="130320" cy="154800"/>
              </a:xfrm>
              <a:prstGeom prst="rect">
                <a:avLst/>
              </a:prstGeom>
            </p:spPr>
          </p:pic>
        </mc:Fallback>
      </mc:AlternateContent>
      <p:grpSp>
        <p:nvGrpSpPr>
          <p:cNvPr id="98" name="Group 97">
            <a:extLst>
              <a:ext uri="{FF2B5EF4-FFF2-40B4-BE49-F238E27FC236}">
                <a16:creationId xmlns:a16="http://schemas.microsoft.com/office/drawing/2014/main" id="{AE9E799C-2214-4804-90BE-D81ED820FB68}"/>
              </a:ext>
            </a:extLst>
          </p:cNvPr>
          <p:cNvGrpSpPr/>
          <p:nvPr/>
        </p:nvGrpSpPr>
        <p:grpSpPr>
          <a:xfrm>
            <a:off x="4836614" y="2383014"/>
            <a:ext cx="91800" cy="104040"/>
            <a:chOff x="4839914" y="3769357"/>
            <a:chExt cx="91800" cy="104040"/>
          </a:xfrm>
        </p:grpSpPr>
        <mc:AlternateContent xmlns:mc="http://schemas.openxmlformats.org/markup-compatibility/2006" xmlns:p14="http://schemas.microsoft.com/office/powerpoint/2010/main">
          <mc:Choice Requires="p14">
            <p:contentPart p14:bwMode="auto" r:id="rId82">
              <p14:nvContentPartPr>
                <p14:cNvPr id="96" name="Ink 95">
                  <a:extLst>
                    <a:ext uri="{FF2B5EF4-FFF2-40B4-BE49-F238E27FC236}">
                      <a16:creationId xmlns:a16="http://schemas.microsoft.com/office/drawing/2014/main" id="{1068ABD9-F895-4D0C-A266-FFDE5E115DC1}"/>
                    </a:ext>
                  </a:extLst>
                </p14:cNvPr>
                <p14:cNvContentPartPr/>
                <p14:nvPr/>
              </p14:nvContentPartPr>
              <p14:xfrm>
                <a:off x="4839914" y="3769357"/>
                <a:ext cx="91800" cy="97560"/>
              </p14:xfrm>
            </p:contentPart>
          </mc:Choice>
          <mc:Fallback xmlns="">
            <p:pic>
              <p:nvPicPr>
                <p:cNvPr id="96" name="Ink 95">
                  <a:extLst>
                    <a:ext uri="{FF2B5EF4-FFF2-40B4-BE49-F238E27FC236}">
                      <a16:creationId xmlns:a16="http://schemas.microsoft.com/office/drawing/2014/main" id="{1068ABD9-F895-4D0C-A266-FFDE5E115DC1}"/>
                    </a:ext>
                  </a:extLst>
                </p:cNvPr>
                <p:cNvPicPr/>
                <p:nvPr/>
              </p:nvPicPr>
              <p:blipFill>
                <a:blip r:embed="rId83"/>
                <a:stretch>
                  <a:fillRect/>
                </a:stretch>
              </p:blipFill>
              <p:spPr>
                <a:xfrm>
                  <a:off x="4821914" y="3751357"/>
                  <a:ext cx="12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Ink 96">
                  <a:extLst>
                    <a:ext uri="{FF2B5EF4-FFF2-40B4-BE49-F238E27FC236}">
                      <a16:creationId xmlns:a16="http://schemas.microsoft.com/office/drawing/2014/main" id="{C1B7FBC7-B2EC-4520-9A4A-84C90FA538E9}"/>
                    </a:ext>
                  </a:extLst>
                </p14:cNvPr>
                <p14:cNvContentPartPr/>
                <p14:nvPr/>
              </p14:nvContentPartPr>
              <p14:xfrm>
                <a:off x="4854314" y="3771157"/>
                <a:ext cx="64080" cy="102240"/>
              </p14:xfrm>
            </p:contentPart>
          </mc:Choice>
          <mc:Fallback xmlns="">
            <p:pic>
              <p:nvPicPr>
                <p:cNvPr id="97" name="Ink 96">
                  <a:extLst>
                    <a:ext uri="{FF2B5EF4-FFF2-40B4-BE49-F238E27FC236}">
                      <a16:creationId xmlns:a16="http://schemas.microsoft.com/office/drawing/2014/main" id="{C1B7FBC7-B2EC-4520-9A4A-84C90FA538E9}"/>
                    </a:ext>
                  </a:extLst>
                </p:cNvPr>
                <p:cNvPicPr/>
                <p:nvPr/>
              </p:nvPicPr>
              <p:blipFill>
                <a:blip r:embed="rId85"/>
                <a:stretch>
                  <a:fillRect/>
                </a:stretch>
              </p:blipFill>
              <p:spPr>
                <a:xfrm>
                  <a:off x="4836314" y="3753157"/>
                  <a:ext cx="997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99" name="Ink 98">
                <a:extLst>
                  <a:ext uri="{FF2B5EF4-FFF2-40B4-BE49-F238E27FC236}">
                    <a16:creationId xmlns:a16="http://schemas.microsoft.com/office/drawing/2014/main" id="{68633B16-E9C5-4368-91F5-64AFA28D7540}"/>
                  </a:ext>
                </a:extLst>
              </p14:cNvPr>
              <p14:cNvContentPartPr/>
              <p14:nvPr/>
            </p14:nvContentPartPr>
            <p14:xfrm>
              <a:off x="5627894" y="2367534"/>
              <a:ext cx="104400" cy="119520"/>
            </p14:xfrm>
          </p:contentPart>
        </mc:Choice>
        <mc:Fallback xmlns="">
          <p:pic>
            <p:nvPicPr>
              <p:cNvPr id="99" name="Ink 98">
                <a:extLst>
                  <a:ext uri="{FF2B5EF4-FFF2-40B4-BE49-F238E27FC236}">
                    <a16:creationId xmlns:a16="http://schemas.microsoft.com/office/drawing/2014/main" id="{68633B16-E9C5-4368-91F5-64AFA28D7540}"/>
                  </a:ext>
                </a:extLst>
              </p:cNvPr>
              <p:cNvPicPr/>
              <p:nvPr/>
            </p:nvPicPr>
            <p:blipFill>
              <a:blip r:embed="rId87"/>
              <a:stretch>
                <a:fillRect/>
              </a:stretch>
            </p:blipFill>
            <p:spPr>
              <a:xfrm>
                <a:off x="5610254" y="2349534"/>
                <a:ext cx="14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0" name="Ink 99">
                <a:extLst>
                  <a:ext uri="{FF2B5EF4-FFF2-40B4-BE49-F238E27FC236}">
                    <a16:creationId xmlns:a16="http://schemas.microsoft.com/office/drawing/2014/main" id="{45C27CD7-F689-49A8-994A-B4F8FCF0CE36}"/>
                  </a:ext>
                </a:extLst>
              </p14:cNvPr>
              <p14:cNvContentPartPr/>
              <p14:nvPr/>
            </p14:nvContentPartPr>
            <p14:xfrm>
              <a:off x="6771614" y="2430534"/>
              <a:ext cx="121320" cy="110160"/>
            </p14:xfrm>
          </p:contentPart>
        </mc:Choice>
        <mc:Fallback xmlns="">
          <p:pic>
            <p:nvPicPr>
              <p:cNvPr id="100" name="Ink 99">
                <a:extLst>
                  <a:ext uri="{FF2B5EF4-FFF2-40B4-BE49-F238E27FC236}">
                    <a16:creationId xmlns:a16="http://schemas.microsoft.com/office/drawing/2014/main" id="{45C27CD7-F689-49A8-994A-B4F8FCF0CE36}"/>
                  </a:ext>
                </a:extLst>
              </p:cNvPr>
              <p:cNvPicPr/>
              <p:nvPr/>
            </p:nvPicPr>
            <p:blipFill>
              <a:blip r:embed="rId89"/>
              <a:stretch>
                <a:fillRect/>
              </a:stretch>
            </p:blipFill>
            <p:spPr>
              <a:xfrm>
                <a:off x="6753974" y="2412534"/>
                <a:ext cx="156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Ink 100">
                <a:extLst>
                  <a:ext uri="{FF2B5EF4-FFF2-40B4-BE49-F238E27FC236}">
                    <a16:creationId xmlns:a16="http://schemas.microsoft.com/office/drawing/2014/main" id="{8F228E83-14BE-425A-9556-050A32057C30}"/>
                  </a:ext>
                </a:extLst>
              </p14:cNvPr>
              <p14:cNvContentPartPr/>
              <p14:nvPr/>
            </p14:nvContentPartPr>
            <p14:xfrm>
              <a:off x="9738374" y="2431254"/>
              <a:ext cx="152280" cy="120240"/>
            </p14:xfrm>
          </p:contentPart>
        </mc:Choice>
        <mc:Fallback xmlns="">
          <p:pic>
            <p:nvPicPr>
              <p:cNvPr id="101" name="Ink 100">
                <a:extLst>
                  <a:ext uri="{FF2B5EF4-FFF2-40B4-BE49-F238E27FC236}">
                    <a16:creationId xmlns:a16="http://schemas.microsoft.com/office/drawing/2014/main" id="{8F228E83-14BE-425A-9556-050A32057C30}"/>
                  </a:ext>
                </a:extLst>
              </p:cNvPr>
              <p:cNvPicPr/>
              <p:nvPr/>
            </p:nvPicPr>
            <p:blipFill>
              <a:blip r:embed="rId91"/>
              <a:stretch>
                <a:fillRect/>
              </a:stretch>
            </p:blipFill>
            <p:spPr>
              <a:xfrm>
                <a:off x="9720374" y="2413614"/>
                <a:ext cx="187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Ink 101">
                <a:extLst>
                  <a:ext uri="{FF2B5EF4-FFF2-40B4-BE49-F238E27FC236}">
                    <a16:creationId xmlns:a16="http://schemas.microsoft.com/office/drawing/2014/main" id="{7C413F11-5D1E-4C41-B39F-375CAFA859FE}"/>
                  </a:ext>
                </a:extLst>
              </p14:cNvPr>
              <p14:cNvContentPartPr/>
              <p14:nvPr/>
            </p14:nvContentPartPr>
            <p14:xfrm>
              <a:off x="6206054" y="1896294"/>
              <a:ext cx="94680" cy="1180080"/>
            </p14:xfrm>
          </p:contentPart>
        </mc:Choice>
        <mc:Fallback xmlns="">
          <p:pic>
            <p:nvPicPr>
              <p:cNvPr id="102" name="Ink 101">
                <a:extLst>
                  <a:ext uri="{FF2B5EF4-FFF2-40B4-BE49-F238E27FC236}">
                    <a16:creationId xmlns:a16="http://schemas.microsoft.com/office/drawing/2014/main" id="{7C413F11-5D1E-4C41-B39F-375CAFA859FE}"/>
                  </a:ext>
                </a:extLst>
              </p:cNvPr>
              <p:cNvPicPr/>
              <p:nvPr/>
            </p:nvPicPr>
            <p:blipFill>
              <a:blip r:embed="rId93"/>
              <a:stretch>
                <a:fillRect/>
              </a:stretch>
            </p:blipFill>
            <p:spPr>
              <a:xfrm>
                <a:off x="6188054" y="1878654"/>
                <a:ext cx="130320" cy="1215720"/>
              </a:xfrm>
              <a:prstGeom prst="rect">
                <a:avLst/>
              </a:prstGeom>
            </p:spPr>
          </p:pic>
        </mc:Fallback>
      </mc:AlternateContent>
      <p:grpSp>
        <p:nvGrpSpPr>
          <p:cNvPr id="105" name="Group 104">
            <a:extLst>
              <a:ext uri="{FF2B5EF4-FFF2-40B4-BE49-F238E27FC236}">
                <a16:creationId xmlns:a16="http://schemas.microsoft.com/office/drawing/2014/main" id="{30B21AEA-45D2-4C02-ACD4-337DE83F9935}"/>
              </a:ext>
            </a:extLst>
          </p:cNvPr>
          <p:cNvGrpSpPr/>
          <p:nvPr/>
        </p:nvGrpSpPr>
        <p:grpSpPr>
          <a:xfrm>
            <a:off x="4319294" y="1888734"/>
            <a:ext cx="94320" cy="1108800"/>
            <a:chOff x="4322594" y="3275077"/>
            <a:chExt cx="94320" cy="1108800"/>
          </a:xfrm>
        </p:grpSpPr>
        <mc:AlternateContent xmlns:mc="http://schemas.openxmlformats.org/markup-compatibility/2006" xmlns:p14="http://schemas.microsoft.com/office/powerpoint/2010/main">
          <mc:Choice Requires="p14">
            <p:contentPart p14:bwMode="auto" r:id="rId94">
              <p14:nvContentPartPr>
                <p14:cNvPr id="103" name="Ink 102">
                  <a:extLst>
                    <a:ext uri="{FF2B5EF4-FFF2-40B4-BE49-F238E27FC236}">
                      <a16:creationId xmlns:a16="http://schemas.microsoft.com/office/drawing/2014/main" id="{E885D34E-F2FE-47A8-9ABB-CC171BAAA5DA}"/>
                    </a:ext>
                  </a:extLst>
                </p14:cNvPr>
                <p14:cNvContentPartPr/>
                <p14:nvPr/>
              </p14:nvContentPartPr>
              <p14:xfrm>
                <a:off x="4334474" y="3351397"/>
                <a:ext cx="42480" cy="521640"/>
              </p14:xfrm>
            </p:contentPart>
          </mc:Choice>
          <mc:Fallback xmlns="">
            <p:pic>
              <p:nvPicPr>
                <p:cNvPr id="103" name="Ink 102">
                  <a:extLst>
                    <a:ext uri="{FF2B5EF4-FFF2-40B4-BE49-F238E27FC236}">
                      <a16:creationId xmlns:a16="http://schemas.microsoft.com/office/drawing/2014/main" id="{E885D34E-F2FE-47A8-9ABB-CC171BAAA5DA}"/>
                    </a:ext>
                  </a:extLst>
                </p:cNvPr>
                <p:cNvPicPr/>
                <p:nvPr/>
              </p:nvPicPr>
              <p:blipFill>
                <a:blip r:embed="rId95"/>
                <a:stretch>
                  <a:fillRect/>
                </a:stretch>
              </p:blipFill>
              <p:spPr>
                <a:xfrm>
                  <a:off x="4316474" y="3333397"/>
                  <a:ext cx="7812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4" name="Ink 103">
                  <a:extLst>
                    <a:ext uri="{FF2B5EF4-FFF2-40B4-BE49-F238E27FC236}">
                      <a16:creationId xmlns:a16="http://schemas.microsoft.com/office/drawing/2014/main" id="{8AF81DF1-D439-4B6D-9D39-32EC1A854551}"/>
                    </a:ext>
                  </a:extLst>
                </p14:cNvPr>
                <p14:cNvContentPartPr/>
                <p14:nvPr/>
              </p14:nvContentPartPr>
              <p14:xfrm>
                <a:off x="4322594" y="3275077"/>
                <a:ext cx="94320" cy="1108800"/>
              </p14:xfrm>
            </p:contentPart>
          </mc:Choice>
          <mc:Fallback xmlns="">
            <p:pic>
              <p:nvPicPr>
                <p:cNvPr id="104" name="Ink 103">
                  <a:extLst>
                    <a:ext uri="{FF2B5EF4-FFF2-40B4-BE49-F238E27FC236}">
                      <a16:creationId xmlns:a16="http://schemas.microsoft.com/office/drawing/2014/main" id="{8AF81DF1-D439-4B6D-9D39-32EC1A854551}"/>
                    </a:ext>
                  </a:extLst>
                </p:cNvPr>
                <p:cNvPicPr/>
                <p:nvPr/>
              </p:nvPicPr>
              <p:blipFill>
                <a:blip r:embed="rId97"/>
                <a:stretch>
                  <a:fillRect/>
                </a:stretch>
              </p:blipFill>
              <p:spPr>
                <a:xfrm>
                  <a:off x="4304594" y="3257437"/>
                  <a:ext cx="129960" cy="114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106" name="Ink 105">
                <a:extLst>
                  <a:ext uri="{FF2B5EF4-FFF2-40B4-BE49-F238E27FC236}">
                    <a16:creationId xmlns:a16="http://schemas.microsoft.com/office/drawing/2014/main" id="{5486E88D-8813-4807-981A-B674BC49401A}"/>
                  </a:ext>
                </a:extLst>
              </p14:cNvPr>
              <p14:cNvContentPartPr/>
              <p14:nvPr/>
            </p14:nvContentPartPr>
            <p14:xfrm>
              <a:off x="3114374" y="1943814"/>
              <a:ext cx="65520" cy="897120"/>
            </p14:xfrm>
          </p:contentPart>
        </mc:Choice>
        <mc:Fallback xmlns="">
          <p:pic>
            <p:nvPicPr>
              <p:cNvPr id="106" name="Ink 105">
                <a:extLst>
                  <a:ext uri="{FF2B5EF4-FFF2-40B4-BE49-F238E27FC236}">
                    <a16:creationId xmlns:a16="http://schemas.microsoft.com/office/drawing/2014/main" id="{5486E88D-8813-4807-981A-B674BC49401A}"/>
                  </a:ext>
                </a:extLst>
              </p:cNvPr>
              <p:cNvPicPr/>
              <p:nvPr/>
            </p:nvPicPr>
            <p:blipFill>
              <a:blip r:embed="rId99"/>
              <a:stretch>
                <a:fillRect/>
              </a:stretch>
            </p:blipFill>
            <p:spPr>
              <a:xfrm>
                <a:off x="3096374" y="1926174"/>
                <a:ext cx="10116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7" name="Ink 106">
                <a:extLst>
                  <a:ext uri="{FF2B5EF4-FFF2-40B4-BE49-F238E27FC236}">
                    <a16:creationId xmlns:a16="http://schemas.microsoft.com/office/drawing/2014/main" id="{4A60A625-C47C-4BE6-94A2-D074EBECB435}"/>
                  </a:ext>
                </a:extLst>
              </p14:cNvPr>
              <p14:cNvContentPartPr/>
              <p14:nvPr/>
            </p14:nvContentPartPr>
            <p14:xfrm>
              <a:off x="1887134" y="2026254"/>
              <a:ext cx="75960" cy="1080720"/>
            </p14:xfrm>
          </p:contentPart>
        </mc:Choice>
        <mc:Fallback xmlns="">
          <p:pic>
            <p:nvPicPr>
              <p:cNvPr id="107" name="Ink 106">
                <a:extLst>
                  <a:ext uri="{FF2B5EF4-FFF2-40B4-BE49-F238E27FC236}">
                    <a16:creationId xmlns:a16="http://schemas.microsoft.com/office/drawing/2014/main" id="{4A60A625-C47C-4BE6-94A2-D074EBECB435}"/>
                  </a:ext>
                </a:extLst>
              </p:cNvPr>
              <p:cNvPicPr/>
              <p:nvPr/>
            </p:nvPicPr>
            <p:blipFill>
              <a:blip r:embed="rId101"/>
              <a:stretch>
                <a:fillRect/>
              </a:stretch>
            </p:blipFill>
            <p:spPr>
              <a:xfrm>
                <a:off x="1869134" y="2008614"/>
                <a:ext cx="111600" cy="1116360"/>
              </a:xfrm>
              <a:prstGeom prst="rect">
                <a:avLst/>
              </a:prstGeom>
            </p:spPr>
          </p:pic>
        </mc:Fallback>
      </mc:AlternateContent>
      <p:grpSp>
        <p:nvGrpSpPr>
          <p:cNvPr id="111" name="Group 110">
            <a:extLst>
              <a:ext uri="{FF2B5EF4-FFF2-40B4-BE49-F238E27FC236}">
                <a16:creationId xmlns:a16="http://schemas.microsoft.com/office/drawing/2014/main" id="{F029EF59-68E6-48D5-831F-F3EE0688D5F5}"/>
              </a:ext>
            </a:extLst>
          </p:cNvPr>
          <p:cNvGrpSpPr/>
          <p:nvPr/>
        </p:nvGrpSpPr>
        <p:grpSpPr>
          <a:xfrm>
            <a:off x="1965974" y="2042814"/>
            <a:ext cx="115200" cy="938520"/>
            <a:chOff x="1969274" y="3429157"/>
            <a:chExt cx="115200" cy="938520"/>
          </a:xfrm>
        </p:grpSpPr>
        <mc:AlternateContent xmlns:mc="http://schemas.openxmlformats.org/markup-compatibility/2006" xmlns:p14="http://schemas.microsoft.com/office/powerpoint/2010/main">
          <mc:Choice Requires="p14">
            <p:contentPart p14:bwMode="auto" r:id="rId102">
              <p14:nvContentPartPr>
                <p14:cNvPr id="109" name="Ink 108">
                  <a:extLst>
                    <a:ext uri="{FF2B5EF4-FFF2-40B4-BE49-F238E27FC236}">
                      <a16:creationId xmlns:a16="http://schemas.microsoft.com/office/drawing/2014/main" id="{126B35F9-71EC-41FE-9647-EF5D0A15863D}"/>
                    </a:ext>
                  </a:extLst>
                </p14:cNvPr>
                <p14:cNvContentPartPr/>
                <p14:nvPr/>
              </p14:nvContentPartPr>
              <p14:xfrm>
                <a:off x="1989074" y="3433117"/>
                <a:ext cx="43920" cy="842400"/>
              </p14:xfrm>
            </p:contentPart>
          </mc:Choice>
          <mc:Fallback xmlns="">
            <p:pic>
              <p:nvPicPr>
                <p:cNvPr id="109" name="Ink 108">
                  <a:extLst>
                    <a:ext uri="{FF2B5EF4-FFF2-40B4-BE49-F238E27FC236}">
                      <a16:creationId xmlns:a16="http://schemas.microsoft.com/office/drawing/2014/main" id="{126B35F9-71EC-41FE-9647-EF5D0A15863D}"/>
                    </a:ext>
                  </a:extLst>
                </p:cNvPr>
                <p:cNvPicPr/>
                <p:nvPr/>
              </p:nvPicPr>
              <p:blipFill>
                <a:blip r:embed="rId103"/>
                <a:stretch>
                  <a:fillRect/>
                </a:stretch>
              </p:blipFill>
              <p:spPr>
                <a:xfrm>
                  <a:off x="1971434" y="3415117"/>
                  <a:ext cx="7956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0" name="Ink 109">
                  <a:extLst>
                    <a:ext uri="{FF2B5EF4-FFF2-40B4-BE49-F238E27FC236}">
                      <a16:creationId xmlns:a16="http://schemas.microsoft.com/office/drawing/2014/main" id="{41F948D3-9D06-4CAD-89F8-02825B783C9A}"/>
                    </a:ext>
                  </a:extLst>
                </p14:cNvPr>
                <p14:cNvContentPartPr/>
                <p14:nvPr/>
              </p14:nvContentPartPr>
              <p14:xfrm>
                <a:off x="1969274" y="3429157"/>
                <a:ext cx="115200" cy="938520"/>
              </p14:xfrm>
            </p:contentPart>
          </mc:Choice>
          <mc:Fallback xmlns="">
            <p:pic>
              <p:nvPicPr>
                <p:cNvPr id="110" name="Ink 109">
                  <a:extLst>
                    <a:ext uri="{FF2B5EF4-FFF2-40B4-BE49-F238E27FC236}">
                      <a16:creationId xmlns:a16="http://schemas.microsoft.com/office/drawing/2014/main" id="{41F948D3-9D06-4CAD-89F8-02825B783C9A}"/>
                    </a:ext>
                  </a:extLst>
                </p:cNvPr>
                <p:cNvPicPr/>
                <p:nvPr/>
              </p:nvPicPr>
              <p:blipFill>
                <a:blip r:embed="rId105"/>
                <a:stretch>
                  <a:fillRect/>
                </a:stretch>
              </p:blipFill>
              <p:spPr>
                <a:xfrm>
                  <a:off x="1951634" y="3411517"/>
                  <a:ext cx="150840" cy="9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112" name="Ink 111">
                <a:extLst>
                  <a:ext uri="{FF2B5EF4-FFF2-40B4-BE49-F238E27FC236}">
                    <a16:creationId xmlns:a16="http://schemas.microsoft.com/office/drawing/2014/main" id="{5174ED44-5E0E-4676-9E0D-174B1C2FF00D}"/>
                  </a:ext>
                </a:extLst>
              </p14:cNvPr>
              <p14:cNvContentPartPr/>
              <p14:nvPr/>
            </p14:nvContentPartPr>
            <p14:xfrm>
              <a:off x="3041654" y="1978374"/>
              <a:ext cx="43560" cy="871920"/>
            </p14:xfrm>
          </p:contentPart>
        </mc:Choice>
        <mc:Fallback xmlns="">
          <p:pic>
            <p:nvPicPr>
              <p:cNvPr id="112" name="Ink 111">
                <a:extLst>
                  <a:ext uri="{FF2B5EF4-FFF2-40B4-BE49-F238E27FC236}">
                    <a16:creationId xmlns:a16="http://schemas.microsoft.com/office/drawing/2014/main" id="{5174ED44-5E0E-4676-9E0D-174B1C2FF00D}"/>
                  </a:ext>
                </a:extLst>
              </p:cNvPr>
              <p:cNvPicPr/>
              <p:nvPr/>
            </p:nvPicPr>
            <p:blipFill>
              <a:blip r:embed="rId107"/>
              <a:stretch>
                <a:fillRect/>
              </a:stretch>
            </p:blipFill>
            <p:spPr>
              <a:xfrm>
                <a:off x="3024014" y="1960374"/>
                <a:ext cx="7920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3" name="Ink 112">
                <a:extLst>
                  <a:ext uri="{FF2B5EF4-FFF2-40B4-BE49-F238E27FC236}">
                    <a16:creationId xmlns:a16="http://schemas.microsoft.com/office/drawing/2014/main" id="{15038C74-8B3B-4DEA-B36C-072050815A3F}"/>
                  </a:ext>
                </a:extLst>
              </p14:cNvPr>
              <p14:cNvContentPartPr/>
              <p14:nvPr/>
            </p14:nvContentPartPr>
            <p14:xfrm>
              <a:off x="5117054" y="1938774"/>
              <a:ext cx="45360" cy="892440"/>
            </p14:xfrm>
          </p:contentPart>
        </mc:Choice>
        <mc:Fallback xmlns="">
          <p:pic>
            <p:nvPicPr>
              <p:cNvPr id="113" name="Ink 112">
                <a:extLst>
                  <a:ext uri="{FF2B5EF4-FFF2-40B4-BE49-F238E27FC236}">
                    <a16:creationId xmlns:a16="http://schemas.microsoft.com/office/drawing/2014/main" id="{15038C74-8B3B-4DEA-B36C-072050815A3F}"/>
                  </a:ext>
                </a:extLst>
              </p:cNvPr>
              <p:cNvPicPr/>
              <p:nvPr/>
            </p:nvPicPr>
            <p:blipFill>
              <a:blip r:embed="rId109"/>
              <a:stretch>
                <a:fillRect/>
              </a:stretch>
            </p:blipFill>
            <p:spPr>
              <a:xfrm>
                <a:off x="5099054" y="1921134"/>
                <a:ext cx="8100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 name="Ink 113">
                <a:extLst>
                  <a:ext uri="{FF2B5EF4-FFF2-40B4-BE49-F238E27FC236}">
                    <a16:creationId xmlns:a16="http://schemas.microsoft.com/office/drawing/2014/main" id="{9DA84ECF-2ACC-40C5-B155-0B80042A9D7D}"/>
                  </a:ext>
                </a:extLst>
              </p14:cNvPr>
              <p14:cNvContentPartPr/>
              <p14:nvPr/>
            </p14:nvContentPartPr>
            <p14:xfrm>
              <a:off x="8709134" y="1944174"/>
              <a:ext cx="68040" cy="884160"/>
            </p14:xfrm>
          </p:contentPart>
        </mc:Choice>
        <mc:Fallback xmlns="">
          <p:pic>
            <p:nvPicPr>
              <p:cNvPr id="114" name="Ink 113">
                <a:extLst>
                  <a:ext uri="{FF2B5EF4-FFF2-40B4-BE49-F238E27FC236}">
                    <a16:creationId xmlns:a16="http://schemas.microsoft.com/office/drawing/2014/main" id="{9DA84ECF-2ACC-40C5-B155-0B80042A9D7D}"/>
                  </a:ext>
                </a:extLst>
              </p:cNvPr>
              <p:cNvPicPr/>
              <p:nvPr/>
            </p:nvPicPr>
            <p:blipFill>
              <a:blip r:embed="rId111"/>
              <a:stretch>
                <a:fillRect/>
              </a:stretch>
            </p:blipFill>
            <p:spPr>
              <a:xfrm>
                <a:off x="8691494" y="1926534"/>
                <a:ext cx="10368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5" name="Ink 114">
                <a:extLst>
                  <a:ext uri="{FF2B5EF4-FFF2-40B4-BE49-F238E27FC236}">
                    <a16:creationId xmlns:a16="http://schemas.microsoft.com/office/drawing/2014/main" id="{BFE046B4-EFEB-4963-B9B2-0A3C68F54AE7}"/>
                  </a:ext>
                </a:extLst>
              </p14:cNvPr>
              <p14:cNvContentPartPr/>
              <p14:nvPr/>
            </p14:nvContentPartPr>
            <p14:xfrm>
              <a:off x="3180614" y="2024454"/>
              <a:ext cx="106200" cy="805680"/>
            </p14:xfrm>
          </p:contentPart>
        </mc:Choice>
        <mc:Fallback xmlns="">
          <p:pic>
            <p:nvPicPr>
              <p:cNvPr id="115" name="Ink 114">
                <a:extLst>
                  <a:ext uri="{FF2B5EF4-FFF2-40B4-BE49-F238E27FC236}">
                    <a16:creationId xmlns:a16="http://schemas.microsoft.com/office/drawing/2014/main" id="{BFE046B4-EFEB-4963-B9B2-0A3C68F54AE7}"/>
                  </a:ext>
                </a:extLst>
              </p:cNvPr>
              <p:cNvPicPr/>
              <p:nvPr/>
            </p:nvPicPr>
            <p:blipFill>
              <a:blip r:embed="rId113"/>
              <a:stretch>
                <a:fillRect/>
              </a:stretch>
            </p:blipFill>
            <p:spPr>
              <a:xfrm>
                <a:off x="3162974" y="2006454"/>
                <a:ext cx="141840" cy="841320"/>
              </a:xfrm>
              <a:prstGeom prst="rect">
                <a:avLst/>
              </a:prstGeom>
            </p:spPr>
          </p:pic>
        </mc:Fallback>
      </mc:AlternateContent>
      <p:grpSp>
        <p:nvGrpSpPr>
          <p:cNvPr id="118" name="Group 117">
            <a:extLst>
              <a:ext uri="{FF2B5EF4-FFF2-40B4-BE49-F238E27FC236}">
                <a16:creationId xmlns:a16="http://schemas.microsoft.com/office/drawing/2014/main" id="{067BB1EF-93A6-4A0D-BA2C-0B560F3CECF2}"/>
              </a:ext>
            </a:extLst>
          </p:cNvPr>
          <p:cNvGrpSpPr/>
          <p:nvPr/>
        </p:nvGrpSpPr>
        <p:grpSpPr>
          <a:xfrm>
            <a:off x="5199134" y="1970454"/>
            <a:ext cx="68040" cy="816120"/>
            <a:chOff x="5202434" y="3356797"/>
            <a:chExt cx="68040" cy="816120"/>
          </a:xfrm>
        </p:grpSpPr>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64CAFFC6-0981-4931-9DA3-B1101869071F}"/>
                    </a:ext>
                  </a:extLst>
                </p14:cNvPr>
                <p14:cNvContentPartPr/>
                <p14:nvPr/>
              </p14:nvContentPartPr>
              <p14:xfrm>
                <a:off x="5267594" y="3866197"/>
                <a:ext cx="2880" cy="3600"/>
              </p14:xfrm>
            </p:contentPart>
          </mc:Choice>
          <mc:Fallback xmlns="">
            <p:pic>
              <p:nvPicPr>
                <p:cNvPr id="75" name="Ink 74">
                  <a:extLst>
                    <a:ext uri="{FF2B5EF4-FFF2-40B4-BE49-F238E27FC236}">
                      <a16:creationId xmlns:a16="http://schemas.microsoft.com/office/drawing/2014/main" id="{64CAFFC6-0981-4931-9DA3-B1101869071F}"/>
                    </a:ext>
                  </a:extLst>
                </p:cNvPr>
                <p:cNvPicPr/>
                <p:nvPr/>
              </p:nvPicPr>
              <p:blipFill>
                <a:blip r:embed="rId115"/>
                <a:stretch>
                  <a:fillRect/>
                </a:stretch>
              </p:blipFill>
              <p:spPr>
                <a:xfrm>
                  <a:off x="5249594" y="3848557"/>
                  <a:ext cx="38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17FFCC57-7B2A-4726-9AE1-5FA512BA452A}"/>
                    </a:ext>
                  </a:extLst>
                </p14:cNvPr>
                <p14:cNvContentPartPr/>
                <p14:nvPr/>
              </p14:nvContentPartPr>
              <p14:xfrm>
                <a:off x="5254274" y="3901477"/>
                <a:ext cx="15480" cy="46800"/>
              </p14:xfrm>
            </p:contentPart>
          </mc:Choice>
          <mc:Fallback xmlns="">
            <p:pic>
              <p:nvPicPr>
                <p:cNvPr id="76" name="Ink 75">
                  <a:extLst>
                    <a:ext uri="{FF2B5EF4-FFF2-40B4-BE49-F238E27FC236}">
                      <a16:creationId xmlns:a16="http://schemas.microsoft.com/office/drawing/2014/main" id="{17FFCC57-7B2A-4726-9AE1-5FA512BA452A}"/>
                    </a:ext>
                  </a:extLst>
                </p:cNvPr>
                <p:cNvPicPr/>
                <p:nvPr/>
              </p:nvPicPr>
              <p:blipFill>
                <a:blip r:embed="rId117"/>
                <a:stretch>
                  <a:fillRect/>
                </a:stretch>
              </p:blipFill>
              <p:spPr>
                <a:xfrm>
                  <a:off x="5236634" y="3883477"/>
                  <a:ext cx="51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F9A84088-8717-4326-A22C-6FD9B7A47E68}"/>
                    </a:ext>
                  </a:extLst>
                </p14:cNvPr>
                <p14:cNvContentPartPr/>
                <p14:nvPr/>
              </p14:nvContentPartPr>
              <p14:xfrm>
                <a:off x="5213594" y="3943237"/>
                <a:ext cx="20520" cy="30960"/>
              </p14:xfrm>
            </p:contentPart>
          </mc:Choice>
          <mc:Fallback xmlns="">
            <p:pic>
              <p:nvPicPr>
                <p:cNvPr id="77" name="Ink 76">
                  <a:extLst>
                    <a:ext uri="{FF2B5EF4-FFF2-40B4-BE49-F238E27FC236}">
                      <a16:creationId xmlns:a16="http://schemas.microsoft.com/office/drawing/2014/main" id="{F9A84088-8717-4326-A22C-6FD9B7A47E68}"/>
                    </a:ext>
                  </a:extLst>
                </p:cNvPr>
                <p:cNvPicPr/>
                <p:nvPr/>
              </p:nvPicPr>
              <p:blipFill>
                <a:blip r:embed="rId119"/>
                <a:stretch>
                  <a:fillRect/>
                </a:stretch>
              </p:blipFill>
              <p:spPr>
                <a:xfrm>
                  <a:off x="5195954" y="3925597"/>
                  <a:ext cx="56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6" name="Ink 115">
                  <a:extLst>
                    <a:ext uri="{FF2B5EF4-FFF2-40B4-BE49-F238E27FC236}">
                      <a16:creationId xmlns:a16="http://schemas.microsoft.com/office/drawing/2014/main" id="{FCB95373-929C-424E-B261-0F971E91114E}"/>
                    </a:ext>
                  </a:extLst>
                </p14:cNvPr>
                <p14:cNvContentPartPr/>
                <p14:nvPr/>
              </p14:nvContentPartPr>
              <p14:xfrm>
                <a:off x="5202434" y="3356797"/>
                <a:ext cx="65160" cy="816120"/>
              </p14:xfrm>
            </p:contentPart>
          </mc:Choice>
          <mc:Fallback xmlns="">
            <p:pic>
              <p:nvPicPr>
                <p:cNvPr id="116" name="Ink 115">
                  <a:extLst>
                    <a:ext uri="{FF2B5EF4-FFF2-40B4-BE49-F238E27FC236}">
                      <a16:creationId xmlns:a16="http://schemas.microsoft.com/office/drawing/2014/main" id="{FCB95373-929C-424E-B261-0F971E91114E}"/>
                    </a:ext>
                  </a:extLst>
                </p:cNvPr>
                <p:cNvPicPr/>
                <p:nvPr/>
              </p:nvPicPr>
              <p:blipFill>
                <a:blip r:embed="rId121"/>
                <a:stretch>
                  <a:fillRect/>
                </a:stretch>
              </p:blipFill>
              <p:spPr>
                <a:xfrm>
                  <a:off x="5184434" y="3339157"/>
                  <a:ext cx="100800" cy="85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7" name="Ink 116">
                <a:extLst>
                  <a:ext uri="{FF2B5EF4-FFF2-40B4-BE49-F238E27FC236}">
                    <a16:creationId xmlns:a16="http://schemas.microsoft.com/office/drawing/2014/main" id="{2587ED41-D394-4179-8E07-36B8C16439D8}"/>
                  </a:ext>
                </a:extLst>
              </p14:cNvPr>
              <p14:cNvContentPartPr/>
              <p14:nvPr/>
            </p14:nvContentPartPr>
            <p14:xfrm>
              <a:off x="6927134" y="2010414"/>
              <a:ext cx="86760" cy="848520"/>
            </p14:xfrm>
          </p:contentPart>
        </mc:Choice>
        <mc:Fallback xmlns="">
          <p:pic>
            <p:nvPicPr>
              <p:cNvPr id="117" name="Ink 116">
                <a:extLst>
                  <a:ext uri="{FF2B5EF4-FFF2-40B4-BE49-F238E27FC236}">
                    <a16:creationId xmlns:a16="http://schemas.microsoft.com/office/drawing/2014/main" id="{2587ED41-D394-4179-8E07-36B8C16439D8}"/>
                  </a:ext>
                </a:extLst>
              </p:cNvPr>
              <p:cNvPicPr/>
              <p:nvPr/>
            </p:nvPicPr>
            <p:blipFill>
              <a:blip r:embed="rId123"/>
              <a:stretch>
                <a:fillRect/>
              </a:stretch>
            </p:blipFill>
            <p:spPr>
              <a:xfrm>
                <a:off x="6909494" y="1992414"/>
                <a:ext cx="12240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Ink 118">
                <a:extLst>
                  <a:ext uri="{FF2B5EF4-FFF2-40B4-BE49-F238E27FC236}">
                    <a16:creationId xmlns:a16="http://schemas.microsoft.com/office/drawing/2014/main" id="{9642679C-12ED-4E49-8FA3-B21D6247C08D}"/>
                  </a:ext>
                </a:extLst>
              </p14:cNvPr>
              <p14:cNvContentPartPr/>
              <p14:nvPr/>
            </p14:nvContentPartPr>
            <p14:xfrm>
              <a:off x="8823614" y="1936254"/>
              <a:ext cx="59760" cy="870480"/>
            </p14:xfrm>
          </p:contentPart>
        </mc:Choice>
        <mc:Fallback xmlns="">
          <p:pic>
            <p:nvPicPr>
              <p:cNvPr id="119" name="Ink 118">
                <a:extLst>
                  <a:ext uri="{FF2B5EF4-FFF2-40B4-BE49-F238E27FC236}">
                    <a16:creationId xmlns:a16="http://schemas.microsoft.com/office/drawing/2014/main" id="{9642679C-12ED-4E49-8FA3-B21D6247C08D}"/>
                  </a:ext>
                </a:extLst>
              </p:cNvPr>
              <p:cNvPicPr/>
              <p:nvPr/>
            </p:nvPicPr>
            <p:blipFill>
              <a:blip r:embed="rId125"/>
              <a:stretch>
                <a:fillRect/>
              </a:stretch>
            </p:blipFill>
            <p:spPr>
              <a:xfrm>
                <a:off x="8805974" y="1918254"/>
                <a:ext cx="95400" cy="90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6">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43627" y="4002708"/>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4289" y="4800600"/>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98410" y="5608857"/>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98410" y="5608857"/>
                <a:ext cx="4963603" cy="801630"/>
              </a:xfrm>
              <a:prstGeom prst="rect">
                <a:avLst/>
              </a:prstGeom>
              <a:blipFill>
                <a:blip r:embed="rId300"/>
                <a:stretch>
                  <a:fillRect l="-3071" r="-2211" b="-9091"/>
                </a:stretch>
              </a:blipFill>
            </p:spPr>
            <p:txBody>
              <a:bodyPr/>
              <a:lstStyle/>
              <a:p>
                <a:r>
                  <a:rPr lang="en-US">
                    <a:noFill/>
                  </a:rPr>
                  <a:t> </a:t>
                </a:r>
              </a:p>
            </p:txBody>
          </p:sp>
        </mc:Fallback>
      </mc:AlternateContent>
    </p:spTree>
    <p:extLst>
      <p:ext uri="{BB962C8B-B14F-4D97-AF65-F5344CB8AC3E}">
        <p14:creationId xmlns:p14="http://schemas.microsoft.com/office/powerpoint/2010/main" val="323652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spid="_x0000_s25694" name="VISIO" r:id="rId4" imgW="2330196" imgH="1991868" progId="">
                  <p:embed/>
                </p:oleObj>
              </mc:Choice>
              <mc:Fallback>
                <p:oleObj name="VISIO" r:id="rId4" imgW="2330196" imgH="19918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a:t>
            </a:r>
          </a:p>
        </p:txBody>
      </p:sp>
      <p:sp>
        <p:nvSpPr>
          <p:cNvPr id="3" name="Content Placeholder 2"/>
          <p:cNvSpPr>
            <a:spLocks noGrp="1"/>
          </p:cNvSpPr>
          <p:nvPr>
            <p:ph idx="1"/>
          </p:nvPr>
        </p:nvSpPr>
        <p:spPr/>
        <p:txBody>
          <a:bodyPr>
            <a:normAutofit fontScale="85000" lnSpcReduction="1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a:p>
          <a:p>
            <a:r>
              <a:rPr lang="en-US" dirty="0">
                <a:solidFill>
                  <a:schemeClr val="accent4">
                    <a:lumMod val="75000"/>
                  </a:schemeClr>
                </a:solidFill>
              </a:rPr>
              <a:t>“Data mining is the discovery of </a:t>
            </a:r>
            <a:r>
              <a:rPr lang="en-US" dirty="0">
                <a:solidFill>
                  <a:schemeClr val="accent6">
                    <a:lumMod val="75000"/>
                  </a:schemeClr>
                </a:solidFill>
              </a:rPr>
              <a:t>models</a:t>
            </a:r>
            <a:r>
              <a:rPr lang="en-US" dirty="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9448801" y="457200"/>
          <a:ext cx="895537" cy="1066800"/>
        </p:xfrm>
        <a:graphic>
          <a:graphicData uri="http://schemas.openxmlformats.org/presentationml/2006/ole">
            <mc:AlternateContent xmlns:mc="http://schemas.openxmlformats.org/markup-compatibility/2006">
              <mc:Choice xmlns:v="urn:schemas-microsoft-com:vml" Requires="v">
                <p:oleObj spid="_x0000_s16506"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grpSp>
        <p:nvGrpSpPr>
          <p:cNvPr id="6" name="Group 5"/>
          <p:cNvGrpSpPr/>
          <p:nvPr/>
        </p:nvGrpSpPr>
        <p:grpSpPr>
          <a:xfrm>
            <a:off x="7886700" y="2487007"/>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695904" y="5856703"/>
            <a:ext cx="3944541" cy="461665"/>
          </a:xfrm>
          <a:prstGeom prst="rect">
            <a:avLst/>
          </a:prstGeom>
          <a:noFill/>
        </p:spPr>
        <p:txBody>
          <a:bodyPr wrap="none" rtlCol="0">
            <a:spAutoFit/>
          </a:bodyPr>
          <a:lstStyle/>
          <a:p>
            <a:r>
              <a:rPr lang="en-US" sz="2400" dirty="0"/>
              <a:t>We may have </a:t>
            </a:r>
            <a:r>
              <a:rPr lang="en-US" sz="2400" dirty="0">
                <a:solidFill>
                  <a:srgbClr val="FF0000"/>
                </a:solidFill>
              </a:rPr>
              <a:t>directed</a:t>
            </a:r>
            <a:r>
              <a:rPr lang="en-US" sz="2400" dirty="0"/>
              <a:t> links</a:t>
            </a:r>
          </a:p>
        </p:txBody>
      </p:sp>
    </p:spTree>
    <p:extLst>
      <p:ext uri="{BB962C8B-B14F-4D97-AF65-F5344CB8AC3E}">
        <p14:creationId xmlns:p14="http://schemas.microsoft.com/office/powerpoint/2010/main" val="2562428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grpSp>
        <p:nvGrpSpPr>
          <p:cNvPr id="6" name="Group 5"/>
          <p:cNvGrpSpPr/>
          <p:nvPr/>
        </p:nvGrpSpPr>
        <p:grpSpPr>
          <a:xfrm>
            <a:off x="7086600" y="3121025"/>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715217" y="5925185"/>
            <a:ext cx="2752677" cy="461665"/>
          </a:xfrm>
          <a:prstGeom prst="rect">
            <a:avLst/>
          </a:prstGeom>
          <a:noFill/>
        </p:spPr>
        <p:txBody>
          <a:bodyPr wrap="none" rtlCol="0">
            <a:spAutoFit/>
          </a:bodyPr>
          <a:lstStyle/>
          <a:p>
            <a:r>
              <a:rPr lang="en-US" sz="2400" dirty="0"/>
              <a:t>Or </a:t>
            </a:r>
            <a:r>
              <a:rPr lang="en-US" sz="2400" dirty="0">
                <a:solidFill>
                  <a:srgbClr val="FF0000"/>
                </a:solidFill>
              </a:rPr>
              <a:t>undirected </a:t>
            </a:r>
            <a:r>
              <a:rPr lang="en-US" sz="2400" dirty="0"/>
              <a:t>links</a:t>
            </a:r>
          </a:p>
        </p:txBody>
      </p:sp>
    </p:spTree>
    <p:extLst>
      <p:ext uri="{BB962C8B-B14F-4D97-AF65-F5344CB8AC3E}">
        <p14:creationId xmlns:p14="http://schemas.microsoft.com/office/powerpoint/2010/main" val="315591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spid="_x0000_s35933" name="Equation" r:id="rId3" imgW="1409700" imgH="1143000" progId="Equation.3">
                  <p:embed/>
                </p:oleObj>
              </mc:Choice>
              <mc:Fallback>
                <p:oleObj name="Equation" r:id="rId3" imgW="14097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p:txBody>
      </p:sp>
    </p:spTree>
    <p:extLst>
      <p:ext uri="{BB962C8B-B14F-4D97-AF65-F5344CB8AC3E}">
        <p14:creationId xmlns:p14="http://schemas.microsoft.com/office/powerpoint/2010/main" val="209172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1" y="1701106"/>
            <a:ext cx="9067800" cy="954107"/>
          </a:xfrm>
          <a:prstGeom prst="rect">
            <a:avLst/>
          </a:prstGeom>
        </p:spPr>
        <p:txBody>
          <a:bodyPr wrap="square">
            <a:spAutoFit/>
          </a:bodyPr>
          <a:lstStyle/>
          <a:p>
            <a:r>
              <a:rPr lang="en-US" sz="2800" dirty="0"/>
              <a:t>Mining is not the only step in the analysis process</a:t>
            </a:r>
          </a:p>
          <a:p>
            <a:endParaRPr lang="en-US" sz="2800" dirty="0"/>
          </a:p>
        </p:txBody>
      </p:sp>
      <p:sp>
        <p:nvSpPr>
          <p:cNvPr id="3" name="TextBox 2"/>
          <p:cNvSpPr txBox="1"/>
          <p:nvPr/>
        </p:nvSpPr>
        <p:spPr>
          <a:xfrm>
            <a:off x="990600" y="5638801"/>
            <a:ext cx="10287000" cy="830997"/>
          </a:xfrm>
          <a:prstGeom prst="rect">
            <a:avLst/>
          </a:prstGeom>
          <a:noFill/>
        </p:spPr>
        <p:txBody>
          <a:bodyPr wrap="square" rtlCol="0">
            <a:spAutoFit/>
          </a:bodyPr>
          <a:lstStyle/>
          <a:p>
            <a:r>
              <a:rPr lang="en-US" sz="2400" dirty="0"/>
              <a:t>The data mining part is about the analytical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data mining?</a:t>
            </a:r>
          </a:p>
        </p:txBody>
      </p:sp>
      <p:sp>
        <p:nvSpPr>
          <p:cNvPr id="3" name="Content Placeholder 2"/>
          <p:cNvSpPr>
            <a:spLocks noGrp="1"/>
          </p:cNvSpPr>
          <p:nvPr>
            <p:ph idx="1"/>
          </p:nvPr>
        </p:nvSpPr>
        <p:spPr/>
        <p:txBody>
          <a:bodyPr>
            <a:normAutofit fontScale="70000" lnSpcReduction="20000"/>
          </a:bodyPr>
          <a:lstStyle/>
          <a:p>
            <a:r>
              <a:rPr lang="en-US" dirty="0"/>
              <a:t>Really </a:t>
            </a:r>
            <a:r>
              <a:rPr lang="en-US" dirty="0">
                <a:solidFill>
                  <a:schemeClr val="accent6">
                    <a:lumMod val="75000"/>
                  </a:schemeClr>
                </a:solidFill>
              </a:rPr>
              <a:t>huge</a:t>
            </a:r>
            <a:r>
              <a:rPr lang="en-US" dirty="0"/>
              <a:t> amounts of </a:t>
            </a:r>
            <a:r>
              <a:rPr lang="en-US" dirty="0">
                <a:solidFill>
                  <a:schemeClr val="accent6">
                    <a:lumMod val="75000"/>
                  </a:schemeClr>
                </a:solidFill>
              </a:rPr>
              <a:t>complex</a:t>
            </a:r>
            <a:r>
              <a:rPr lang="en-US" dirty="0"/>
              <a:t> data generated from multiple sources and </a:t>
            </a:r>
            <a:r>
              <a:rPr lang="en-US" dirty="0">
                <a:solidFill>
                  <a:schemeClr val="accent6">
                    <a:lumMod val="75000"/>
                  </a:schemeClr>
                </a:solidFill>
              </a:rPr>
              <a:t>interconnected</a:t>
            </a:r>
            <a:r>
              <a:rPr lang="en-US" dirty="0"/>
              <a:t> in different ways</a:t>
            </a:r>
          </a:p>
          <a:p>
            <a:pPr lvl="1"/>
            <a:r>
              <a:rPr lang="en-US" dirty="0">
                <a:solidFill>
                  <a:srgbClr val="0070C0"/>
                </a:solidFill>
              </a:rPr>
              <a:t>Scientific</a:t>
            </a:r>
            <a:r>
              <a:rPr lang="en-US" dirty="0"/>
              <a:t> data from different disciplines</a:t>
            </a:r>
          </a:p>
          <a:p>
            <a:pPr lvl="2"/>
            <a:r>
              <a:rPr lang="en-US" dirty="0"/>
              <a:t>Weather, astronomy, physics, biological microarrays, genomics</a:t>
            </a:r>
          </a:p>
          <a:p>
            <a:pPr lvl="1"/>
            <a:r>
              <a:rPr lang="en-US" dirty="0"/>
              <a:t>Huge </a:t>
            </a:r>
            <a:r>
              <a:rPr lang="en-US" dirty="0">
                <a:solidFill>
                  <a:srgbClr val="0070C0"/>
                </a:solidFill>
              </a:rPr>
              <a:t>text</a:t>
            </a:r>
            <a:r>
              <a:rPr lang="en-US" dirty="0"/>
              <a:t> collections</a:t>
            </a:r>
          </a:p>
          <a:p>
            <a:pPr lvl="2"/>
            <a:r>
              <a:rPr lang="en-US" dirty="0"/>
              <a:t>The Web, scientific articles, news, tweets, </a:t>
            </a:r>
            <a:r>
              <a:rPr lang="en-US" dirty="0" err="1"/>
              <a:t>facebook</a:t>
            </a:r>
            <a:r>
              <a:rPr lang="en-US" dirty="0"/>
              <a:t> postings.</a:t>
            </a:r>
          </a:p>
          <a:p>
            <a:pPr lvl="1"/>
            <a:r>
              <a:rPr lang="en-US" dirty="0">
                <a:solidFill>
                  <a:srgbClr val="0070C0"/>
                </a:solidFill>
              </a:rPr>
              <a:t>Transaction </a:t>
            </a:r>
            <a:r>
              <a:rPr lang="en-US" dirty="0"/>
              <a:t>data</a:t>
            </a:r>
          </a:p>
          <a:p>
            <a:pPr lvl="2"/>
            <a:r>
              <a:rPr lang="en-US" dirty="0"/>
              <a:t>Retail store records, credit card records</a:t>
            </a:r>
          </a:p>
          <a:p>
            <a:pPr lvl="1"/>
            <a:r>
              <a:rPr lang="en-US" dirty="0">
                <a:solidFill>
                  <a:srgbClr val="0070C0"/>
                </a:solidFill>
              </a:rPr>
              <a:t>Behavioral</a:t>
            </a:r>
            <a:r>
              <a:rPr lang="en-US" dirty="0"/>
              <a:t> data</a:t>
            </a:r>
          </a:p>
          <a:p>
            <a:pPr lvl="2"/>
            <a:r>
              <a:rPr lang="en-US" dirty="0"/>
              <a:t>Mobile phone data, query logs, browsing behavior, ad clicks</a:t>
            </a:r>
          </a:p>
          <a:p>
            <a:pPr lvl="1"/>
            <a:r>
              <a:rPr lang="en-US" dirty="0">
                <a:solidFill>
                  <a:srgbClr val="0070C0"/>
                </a:solidFill>
              </a:rPr>
              <a:t>Networked</a:t>
            </a:r>
            <a:r>
              <a:rPr lang="en-US" dirty="0"/>
              <a:t> data</a:t>
            </a:r>
          </a:p>
          <a:p>
            <a:pPr lvl="2"/>
            <a:r>
              <a:rPr lang="en-US" dirty="0"/>
              <a:t>The Web, Social Networks, IM networks, email network, biological networks.</a:t>
            </a:r>
          </a:p>
          <a:p>
            <a:pPr lvl="1"/>
            <a:r>
              <a:rPr lang="en-US" dirty="0"/>
              <a:t>All these types of data can be </a:t>
            </a:r>
            <a:r>
              <a:rPr lang="en-US" dirty="0">
                <a:solidFill>
                  <a:srgbClr val="0070C0"/>
                </a:solidFill>
              </a:rPr>
              <a:t>combined</a:t>
            </a:r>
            <a:r>
              <a:rPr lang="en-US" dirty="0"/>
              <a:t> in many ways</a:t>
            </a:r>
          </a:p>
          <a:p>
            <a:pPr lvl="2"/>
            <a:r>
              <a:rPr lang="en-US" dirty="0"/>
              <a:t>Facebook has a network, text, images, user behavior, ad transactions.</a:t>
            </a:r>
          </a:p>
          <a:p>
            <a:r>
              <a:rPr lang="en-US" dirty="0"/>
              <a:t>We need to </a:t>
            </a:r>
            <a:r>
              <a:rPr lang="en-US" dirty="0">
                <a:solidFill>
                  <a:schemeClr val="accent6">
                    <a:lumMod val="75000"/>
                  </a:schemeClr>
                </a:solidFill>
              </a:rPr>
              <a:t>analyze</a:t>
            </a:r>
            <a:r>
              <a:rPr lang="en-US" dirty="0"/>
              <a:t> this data to </a:t>
            </a:r>
            <a:r>
              <a:rPr lang="en-US" dirty="0">
                <a:solidFill>
                  <a:schemeClr val="accent6">
                    <a:lumMod val="75000"/>
                  </a:schemeClr>
                </a:solidFill>
              </a:rPr>
              <a:t>extract</a:t>
            </a:r>
            <a:r>
              <a:rPr lang="en-US" dirty="0"/>
              <a:t> </a:t>
            </a:r>
            <a:r>
              <a:rPr lang="en-US" dirty="0">
                <a:solidFill>
                  <a:schemeClr val="accent6">
                    <a:lumMod val="75000"/>
                  </a:schemeClr>
                </a:solidFill>
              </a:rPr>
              <a:t>knowledge</a:t>
            </a:r>
          </a:p>
          <a:p>
            <a:pPr lvl="1"/>
            <a:r>
              <a:rPr lang="en-US" dirty="0"/>
              <a:t>Knowledge can be used for </a:t>
            </a:r>
            <a:r>
              <a:rPr lang="en-US" dirty="0">
                <a:solidFill>
                  <a:srgbClr val="0070C0"/>
                </a:solidFill>
              </a:rPr>
              <a:t>commercial </a:t>
            </a:r>
            <a:r>
              <a:rPr lang="en-US" dirty="0"/>
              <a:t>or </a:t>
            </a:r>
            <a:r>
              <a:rPr lang="en-US" dirty="0">
                <a:solidFill>
                  <a:srgbClr val="0070C0"/>
                </a:solidFill>
              </a:rPr>
              <a:t>scientific</a:t>
            </a:r>
            <a:r>
              <a:rPr lang="en-US" dirty="0"/>
              <a:t> purposes.</a:t>
            </a:r>
          </a:p>
          <a:p>
            <a:pPr lvl="1"/>
            <a:r>
              <a:rPr lang="en-US" dirty="0"/>
              <a:t>Our solutions should </a:t>
            </a:r>
            <a:r>
              <a:rPr lang="en-US" dirty="0">
                <a:solidFill>
                  <a:srgbClr val="FF0000"/>
                </a:solidFill>
              </a:rPr>
              <a:t>scale </a:t>
            </a:r>
            <a:r>
              <a:rPr lang="en-US" dirty="0"/>
              <a:t>to the size of the data</a:t>
            </a:r>
          </a:p>
          <a:p>
            <a:r>
              <a:rPr lang="en-US" dirty="0"/>
              <a:t>“</a:t>
            </a:r>
            <a:r>
              <a:rPr lang="en-US" i="1" dirty="0">
                <a:solidFill>
                  <a:srgbClr val="0070C0"/>
                </a:solidFill>
              </a:rPr>
              <a:t>Data is the new oil</a:t>
            </a:r>
            <a:r>
              <a:rPr lang="en-US" dirty="0"/>
              <a:t>” – Clive </a:t>
            </a:r>
            <a:r>
              <a:rPr lang="en-US" dirty="0" err="1"/>
              <a:t>Humby</a:t>
            </a:r>
            <a:endParaRPr lang="en-US" dirty="0"/>
          </a:p>
          <a:p>
            <a:pPr lvl="1"/>
            <a:r>
              <a:rPr lang="en-US" dirty="0"/>
              <a:t>Data Science: Use data to improve any process.</a:t>
            </a:r>
          </a:p>
          <a:p>
            <a:pPr lvl="1"/>
            <a:endParaRPr lang="en-US" dirty="0"/>
          </a:p>
        </p:txBody>
      </p:sp>
    </p:spTree>
    <p:extLst>
      <p:ext uri="{BB962C8B-B14F-4D97-AF65-F5344CB8AC3E}">
        <p14:creationId xmlns:p14="http://schemas.microsoft.com/office/powerpoint/2010/main" val="175432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3" name="Content Placeholder 2"/>
          <p:cNvSpPr>
            <a:spLocks noGrp="1"/>
          </p:cNvSpPr>
          <p:nvPr>
            <p:ph idx="1"/>
          </p:nvPr>
        </p:nvSpPr>
        <p:spPr>
          <a:xfrm>
            <a:off x="685800" y="4016830"/>
            <a:ext cx="11049000" cy="2764941"/>
          </a:xfrm>
        </p:spPr>
        <p:txBody>
          <a:bodyPr>
            <a:normAutofit fontScale="70000" lnSpcReduction="20000"/>
          </a:bodyPr>
          <a:lstStyle/>
          <a:p>
            <a:r>
              <a:rPr lang="en-US" dirty="0"/>
              <a:t>Today there is an abundance of data online (Twitter, Wikipedia, Web, Open data initiatives, </a:t>
            </a:r>
            <a:r>
              <a:rPr lang="en-US" dirty="0" err="1"/>
              <a:t>etc</a:t>
            </a:r>
            <a:r>
              <a:rPr lang="en-US" dirty="0"/>
              <a:t>)</a:t>
            </a:r>
          </a:p>
          <a:p>
            <a:r>
              <a:rPr lang="en-US" dirty="0">
                <a:solidFill>
                  <a:schemeClr val="accent6">
                    <a:lumMod val="75000"/>
                  </a:schemeClr>
                </a:solidFill>
              </a:rPr>
              <a:t>Collecting</a:t>
            </a:r>
            <a:r>
              <a:rPr lang="en-US" dirty="0"/>
              <a:t> the data is a separate task</a:t>
            </a:r>
          </a:p>
          <a:p>
            <a:pPr lvl="1"/>
            <a:r>
              <a:rPr lang="en-US" dirty="0"/>
              <a:t>Customized crawlers, use of public APIs. Respect of crawling etiquette</a:t>
            </a:r>
          </a:p>
          <a:p>
            <a:r>
              <a:rPr lang="en-US" dirty="0"/>
              <a:t>Which data should we collect?</a:t>
            </a:r>
          </a:p>
          <a:p>
            <a:pPr lvl="1"/>
            <a:r>
              <a:rPr lang="en-US" dirty="0"/>
              <a:t>We cannot necessarily collect everything so we need to make some choices before starting.</a:t>
            </a:r>
          </a:p>
          <a:p>
            <a:r>
              <a:rPr lang="en-US" dirty="0"/>
              <a:t>How should we </a:t>
            </a:r>
            <a:r>
              <a:rPr lang="en-US" dirty="0">
                <a:solidFill>
                  <a:srgbClr val="0070C0"/>
                </a:solidFill>
              </a:rPr>
              <a:t>store</a:t>
            </a:r>
            <a:r>
              <a:rPr lang="en-US" dirty="0"/>
              <a:t> them?</a:t>
            </a:r>
          </a:p>
          <a:p>
            <a:r>
              <a:rPr lang="en-US" dirty="0"/>
              <a:t>In many cases when collecting data we also need to </a:t>
            </a:r>
            <a:r>
              <a:rPr lang="en-US" dirty="0">
                <a:solidFill>
                  <a:schemeClr val="accent6">
                    <a:lumMod val="75000"/>
                  </a:schemeClr>
                </a:solidFill>
              </a:rPr>
              <a:t>label</a:t>
            </a:r>
            <a:r>
              <a:rPr lang="en-US" dirty="0"/>
              <a:t> them</a:t>
            </a:r>
          </a:p>
          <a:p>
            <a:pPr lvl="1"/>
            <a:r>
              <a:rPr lang="en-US" dirty="0"/>
              <a:t>E.g., how do we identify fraudulent transactions?</a:t>
            </a:r>
          </a:p>
          <a:p>
            <a:pPr lvl="1"/>
            <a:r>
              <a:rPr lang="en-US" dirty="0"/>
              <a:t>E.g., how do we elicit user preferences?</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fontScale="92500" lnSpcReduction="20000"/>
          </a:bodyPr>
          <a:lstStyle/>
          <a:p>
            <a:r>
              <a:rPr lang="en-US" dirty="0">
                <a:solidFill>
                  <a:schemeClr val="accent6">
                    <a:lumMod val="75000"/>
                  </a:schemeClr>
                </a:solidFill>
              </a:rPr>
              <a:t>Preprocessing</a:t>
            </a:r>
            <a:r>
              <a:rPr lang="en-US" dirty="0"/>
              <a:t>: Real data is large, noisy, incomplete and inconsistent. </a:t>
            </a:r>
          </a:p>
          <a:p>
            <a:pPr lvl="1"/>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pPr lvl="1"/>
            <a:r>
              <a:rPr lang="en-US" dirty="0">
                <a:solidFill>
                  <a:schemeClr val="accent5">
                    <a:lumMod val="75000"/>
                  </a:schemeClr>
                </a:solidFill>
              </a:rPr>
              <a:t>Data cleaning: </a:t>
            </a:r>
            <a:r>
              <a:rPr lang="en-US" dirty="0"/>
              <a:t>deal with missing or inconsistent information</a:t>
            </a:r>
          </a:p>
          <a:p>
            <a:pPr lvl="1"/>
            <a:r>
              <a:rPr lang="en-US" dirty="0">
                <a:solidFill>
                  <a:schemeClr val="accent5">
                    <a:lumMod val="75000"/>
                  </a:schemeClr>
                </a:solidFill>
              </a:rPr>
              <a:t>Feature extraction and selection</a:t>
            </a:r>
            <a:r>
              <a:rPr lang="en-US" dirty="0"/>
              <a:t>: create a useful representation of the data by extracting useful features</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A dirty work, but someone has to do it. </a:t>
            </a:r>
          </a:p>
          <a:p>
            <a:pPr marL="457200" lvl="2"/>
            <a:r>
              <a:rPr lang="en-US" sz="2400" dirty="0"/>
              <a:t>It is often the most important step for the analysis</a:t>
            </a:r>
          </a:p>
          <a:p>
            <a:endParaRPr lang="en-US" sz="2400" dirty="0"/>
          </a:p>
          <a:p>
            <a:endParaRPr lang="en-US" dirty="0"/>
          </a:p>
          <a:p>
            <a:pPr lvl="1"/>
            <a:endParaRPr lang="en-US" dirty="0"/>
          </a:p>
        </p:txBody>
      </p:sp>
    </p:spTree>
    <p:extLst>
      <p:ext uri="{BB962C8B-B14F-4D97-AF65-F5344CB8AC3E}">
        <p14:creationId xmlns:p14="http://schemas.microsoft.com/office/powerpoint/2010/main" val="4242095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936259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71601" y="1701106"/>
            <a:ext cx="8382000" cy="892552"/>
          </a:xfrm>
          <a:prstGeom prst="rect">
            <a:avLst/>
          </a:prstGeom>
        </p:spPr>
        <p:txBody>
          <a:bodyPr wrap="square">
            <a:spAutoFit/>
          </a:bodyPr>
          <a:lstStyle/>
          <a:p>
            <a:r>
              <a:rPr lang="en-US" sz="2800" dirty="0"/>
              <a:t>Mining is not the only step in the analysis process</a:t>
            </a:r>
          </a:p>
          <a:p>
            <a:endParaRPr lang="en-US" sz="2400" dirty="0"/>
          </a:p>
        </p:txBody>
      </p:sp>
      <p:sp>
        <p:nvSpPr>
          <p:cNvPr id="12" name="Content Placeholder 2"/>
          <p:cNvSpPr>
            <a:spLocks noGrp="1"/>
          </p:cNvSpPr>
          <p:nvPr>
            <p:ph idx="1"/>
          </p:nvPr>
        </p:nvSpPr>
        <p:spPr>
          <a:xfrm>
            <a:off x="914400" y="5640475"/>
            <a:ext cx="9829800" cy="609600"/>
          </a:xfrm>
        </p:spPr>
        <p:txBody>
          <a:bodyPr>
            <a:normAutofit fontScale="70000" lnSpcReduction="20000"/>
          </a:bodyPr>
          <a:lstStyle/>
          <a:p>
            <a:pPr marL="182880" lvl="1">
              <a:buClr>
                <a:schemeClr val="accent6"/>
              </a:buClr>
            </a:pPr>
            <a:r>
              <a:rPr lang="en-US" sz="3800" dirty="0"/>
              <a:t>Pre- and Post-processing are often data mining tasks as well</a:t>
            </a:r>
          </a:p>
          <a:p>
            <a:endParaRPr lang="en-US" dirty="0"/>
          </a:p>
          <a:p>
            <a:pPr lvl="1"/>
            <a:endParaRPr lang="en-US" dirty="0"/>
          </a:p>
        </p:txBody>
      </p:sp>
    </p:spTree>
    <p:extLst>
      <p:ext uri="{BB962C8B-B14F-4D97-AF65-F5344CB8AC3E}">
        <p14:creationId xmlns:p14="http://schemas.microsoft.com/office/powerpoint/2010/main" val="1447924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3887805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extLst>
              <p:ext uri="{D42A27DB-BD31-4B8C-83A1-F6EECF244321}">
                <p14:modId xmlns:p14="http://schemas.microsoft.com/office/powerpoint/2010/main" val="457854939"/>
              </p:ext>
            </p:extLst>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spid="_x0000_s36936"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 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20575" name="Document" r:id="rId4" imgW="5405628" imgH="5779008" progId="Word.Document.8">
                    <p:embed/>
                  </p:oleObj>
                </mc:Choice>
                <mc:Fallback>
                  <p:oleObj name="Document" r:id="rId4" imgW="5405628" imgH="57790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err="1">
                <a:solidFill>
                  <a:srgbClr val="FF0000"/>
                </a:solidFill>
              </a:rPr>
              <a:t>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 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rgbClr val="0070C0"/>
                    </a:solidFill>
                  </a:rPr>
                  <a:t>Algorithm</a:t>
                </a:r>
                <a:r>
                  <a:rPr lang="en-US" dirty="0"/>
                  <a:t>: With probability </a:t>
                </a:r>
                <a:r>
                  <a:rPr lang="en-US" dirty="0">
                    <a:solidFill>
                      <a:schemeClr val="accent6">
                        <a:lumMod val="75000"/>
                      </a:schemeClr>
                    </a:solidFill>
                  </a:rPr>
                  <a:t>1/k</a:t>
                </a:r>
                <a:r>
                  <a:rPr lang="en-US" dirty="0"/>
                  <a:t> select the </a:t>
                </a:r>
                <a:r>
                  <a:rPr lang="en-US" dirty="0">
                    <a:solidFill>
                      <a:schemeClr val="accent6">
                        <a:lumMod val="75000"/>
                      </a:schemeClr>
                    </a:solidFill>
                  </a:rPr>
                  <a:t>k-</a:t>
                </a:r>
                <a:r>
                  <a:rPr lang="en-US" dirty="0" err="1">
                    <a:solidFill>
                      <a:schemeClr val="accent6">
                        <a:lumMod val="75000"/>
                      </a:schemeClr>
                    </a:solidFill>
                  </a:rPr>
                  <a:t>th</a:t>
                </a:r>
                <a:r>
                  <a:rPr lang="en-US" dirty="0"/>
                  <a:t> item of the stream and replace the previous choice.</a:t>
                </a:r>
              </a:p>
              <a:p>
                <a:endParaRPr lang="en-US" dirty="0"/>
              </a:p>
              <a:p>
                <a:r>
                  <a:rPr lang="en-US" dirty="0"/>
                  <a:t>Claim: Every item has probability 1/N to be selected after N items have been read.</a:t>
                </a:r>
              </a:p>
              <a:p>
                <a:endParaRPr lang="en-US" dirty="0"/>
              </a:p>
              <a:p>
                <a:r>
                  <a:rPr lang="en-US" dirty="0"/>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a:t>
                </a:r>
              </a:p>
              <a:p>
                <a:pPr lvl="2"/>
                <a14:m>
                  <m:oMath xmlns:m="http://schemas.openxmlformats.org/officeDocument/2006/math">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a:rPr>
                          <m:t>1</m:t>
                        </m:r>
                      </m:num>
                      <m:den>
                        <m:r>
                          <a:rPr lang="en-US" b="0" i="1" dirty="0" smtClean="0">
                            <a:solidFill>
                              <a:srgbClr val="7030A0"/>
                            </a:solidFill>
                            <a:latin typeface="Cambria Math"/>
                          </a:rPr>
                          <m:t>𝑘</m:t>
                        </m:r>
                      </m:den>
                    </m:f>
                  </m:oMath>
                </a14:m>
                <a:endParaRPr lang="en-US" dirty="0"/>
              </a:p>
              <a:p>
                <a:pPr lvl="1"/>
                <a:r>
                  <a:rPr lang="en-US" dirty="0"/>
                  <a:t>What is the probability of the </a:t>
                </a:r>
                <a14:m>
                  <m:oMath xmlns:m="http://schemas.openxmlformats.org/officeDocument/2006/math">
                    <m:r>
                      <a:rPr lang="en-US" b="0" i="1" dirty="0" smtClean="0">
                        <a:latin typeface="Cambria Math" panose="02040503050406030204" pitchFamily="18" charset="0"/>
                      </a:rPr>
                      <m:t>𝑘</m:t>
                    </m:r>
                  </m:oMath>
                </a14:m>
                <a:r>
                  <a:rPr lang="en-US" dirty="0"/>
                  <a:t>-</a:t>
                </a:r>
                <a:r>
                  <a:rPr lang="en-US" dirty="0" err="1"/>
                  <a:t>th</a:t>
                </a:r>
                <a:r>
                  <a:rPr lang="en-US" dirty="0"/>
                  <a:t> item to survive for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m:t>
                    </m:r>
                    <m:r>
                      <a:rPr lang="en-US" b="0" i="1" dirty="0" smtClean="0">
                        <a:latin typeface="Cambria Math" panose="02040503050406030204" pitchFamily="18" charset="0"/>
                      </a:rPr>
                      <m:t>𝑘</m:t>
                    </m:r>
                  </m:oMath>
                </a14:m>
                <a:r>
                  <a:rPr lang="en-US" dirty="0"/>
                  <a:t> rounds?</a:t>
                </a:r>
              </a:p>
              <a:p>
                <a:pPr lvl="2"/>
                <a14:m>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𝑘</m:t>
                        </m:r>
                      </m:den>
                    </m:f>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+1</m:t>
                            </m:r>
                          </m:den>
                        </m:f>
                      </m:e>
                    </m:d>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+2</m:t>
                            </m:r>
                          </m:den>
                        </m:f>
                      </m:e>
                    </m:d>
                    <m:r>
                      <a:rPr lang="en-US" b="0" i="1" smtClean="0">
                        <a:solidFill>
                          <a:srgbClr val="7030A0"/>
                        </a:solidFill>
                        <a:latin typeface="Cambria Math"/>
                      </a:rPr>
                      <m:t>⋯</m:t>
                    </m:r>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i="1">
                                <a:solidFill>
                                  <a:srgbClr val="7030A0"/>
                                </a:solidFill>
                                <a:latin typeface="Cambria Math"/>
                              </a:rPr>
                              <m:t>𝑁</m:t>
                            </m:r>
                          </m:den>
                        </m:f>
                      </m:e>
                    </m:d>
                    <m:r>
                      <a:rPr lang="en-US" b="0" i="0"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0" smtClean="0">
                            <a:solidFill>
                              <a:srgbClr val="7030A0"/>
                            </a:solidFill>
                            <a:latin typeface="Cambria Math"/>
                          </a:rPr>
                          <m:t>1</m:t>
                        </m:r>
                      </m:num>
                      <m:den>
                        <m:r>
                          <m:rPr>
                            <m:sty m:val="p"/>
                          </m:rPr>
                          <a:rPr lang="en-US" b="0" i="0" smtClean="0">
                            <a:solidFill>
                              <a:srgbClr val="7030A0"/>
                            </a:solidFill>
                            <a:latin typeface="Cambria Math"/>
                          </a:rPr>
                          <m:t>N</m:t>
                        </m:r>
                      </m:den>
                    </m:f>
                  </m:oMath>
                </a14:m>
                <a:endParaRPr lang="en-US" b="0"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a:stretch>
              </a:blipFill>
            </p:spPr>
            <p:txBody>
              <a:bodyPr/>
              <a:lstStyle/>
              <a:p>
                <a:r>
                  <a:rPr lang="en-US">
                    <a:noFill/>
                  </a:rPr>
                  <a:t> </a:t>
                </a:r>
              </a:p>
            </p:txBody>
          </p:sp>
        </mc:Fallback>
      </mc:AlternateContent>
    </p:spTree>
    <p:extLst>
      <p:ext uri="{BB962C8B-B14F-4D97-AF65-F5344CB8AC3E}">
        <p14:creationId xmlns:p14="http://schemas.microsoft.com/office/powerpoint/2010/main" val="921184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on the number of steps</a:t>
                </a:r>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it is true for </a:t>
                </a:r>
                <a14:m>
                  <m:oMath xmlns:m="http://schemas.openxmlformats.org/officeDocument/2006/math">
                    <m:r>
                      <a:rPr lang="en-US" i="1" dirty="0" smtClean="0">
                        <a:solidFill>
                          <a:schemeClr val="accent6">
                            <a:lumMod val="75000"/>
                          </a:schemeClr>
                        </a:solidFill>
                        <a:latin typeface="Cambria Math"/>
                      </a:rPr>
                      <m:t>𝑁</m:t>
                    </m:r>
                  </m:oMath>
                </a14:m>
                <a:endParaRPr lang="en-US" dirty="0"/>
              </a:p>
              <a:p>
                <a:pPr lvl="1"/>
                <a:r>
                  <a:rPr lang="en-US" dirty="0">
                    <a:solidFill>
                      <a:srgbClr val="0070C0"/>
                    </a:solidFill>
                  </a:rPr>
                  <a:t>Inductive Step</a:t>
                </a:r>
                <a:r>
                  <a:rPr lang="en-US" dirty="0"/>
                  <a:t>: The probability that the item is still selected after </a:t>
                </a:r>
                <a14:m>
                  <m:oMath xmlns:m="http://schemas.openxmlformats.org/officeDocument/2006/math">
                    <m:r>
                      <a:rPr lang="en-US" i="1" dirty="0" smtClean="0">
                        <a:solidFill>
                          <a:schemeClr val="accent6">
                            <a:lumMod val="75000"/>
                          </a:schemeClr>
                        </a:solidFill>
                        <a:latin typeface="Cambria Math" panose="02040503050406030204" pitchFamily="18" charset="0"/>
                      </a:rPr>
                      <m:t>𝑁</m:t>
                    </m:r>
                    <m:r>
                      <a:rPr lang="en-US" i="1" dirty="0" smtClean="0">
                        <a:solidFill>
                          <a:schemeClr val="accent6">
                            <a:lumMod val="75000"/>
                          </a:schemeClr>
                        </a:solidFill>
                        <a:latin typeface="Cambria Math" panose="02040503050406030204" pitchFamily="18" charset="0"/>
                      </a:rPr>
                      <m:t>+1</m:t>
                    </m:r>
                  </m:oMath>
                </a14:m>
                <a:r>
                  <a:rPr lang="en-US" dirty="0"/>
                  <a:t> items is</a:t>
                </a:r>
              </a:p>
              <a:p>
                <a:pPr marL="274320" lvl="1" indent="0">
                  <a:buNone/>
                </a:pP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1375"/>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
            </a:r>
            <a:r>
              <a:rPr lang="en-US" dirty="0"/>
              <a:t> from the data</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eliminates this step.</a:t>
            </a:r>
          </a:p>
        </p:txBody>
      </p:sp>
    </p:spTree>
    <p:extLst>
      <p:ext uri="{BB962C8B-B14F-4D97-AF65-F5344CB8AC3E}">
        <p14:creationId xmlns:p14="http://schemas.microsoft.com/office/powerpoint/2010/main" val="2214039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spid="_x0000_s43070"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ones 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frequency of word w in document d</a:t>
                </a:r>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300805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p:sp>
        <p:nvSpPr>
          <p:cNvPr id="40" name="Oval 39">
            <a:extLst>
              <a:ext uri="{FF2B5EF4-FFF2-40B4-BE49-F238E27FC236}">
                <a16:creationId xmlns:a16="http://schemas.microsoft.com/office/drawing/2014/main" id="{0181193D-F0C1-4EE7-8CFA-22BC5B422455}"/>
              </a:ext>
            </a:extLst>
          </p:cNvPr>
          <p:cNvSpPr/>
          <p:nvPr/>
        </p:nvSpPr>
        <p:spPr>
          <a:xfrm>
            <a:off x="2324048" y="4812764"/>
            <a:ext cx="3864324" cy="1111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top-k words for each document</a:t>
            </a:r>
          </a:p>
        </p:txBody>
      </p:sp>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 stopwords, very frequent words, and very rare words</a:t>
            </a:r>
            <a:endParaRPr lang="en-US" dirty="0"/>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a:off x="6188372" y="5353278"/>
            <a:ext cx="1926979" cy="153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p:sp>
        <p:nvSpPr>
          <p:cNvPr id="63" name="Rectangle 62">
            <a:extLst>
              <a:ext uri="{FF2B5EF4-FFF2-40B4-BE49-F238E27FC236}">
                <a16:creationId xmlns:a16="http://schemas.microsoft.com/office/drawing/2014/main" id="{953E5BD6-3D9E-4DED-8547-B8AEB18DC35E}"/>
              </a:ext>
            </a:extLst>
          </p:cNvPr>
          <p:cNvSpPr/>
          <p:nvPr/>
        </p:nvSpPr>
        <p:spPr>
          <a:xfrm>
            <a:off x="56920" y="4820889"/>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vectors</a:t>
            </a:r>
          </a:p>
        </p:txBody>
      </p:sp>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stCxn id="5" idx="0"/>
            <a:endCxn id="40" idx="2"/>
          </p:cNvCxnSpPr>
          <p:nvPr/>
        </p:nvCxnSpPr>
        <p:spPr>
          <a:xfrm rot="5400000" flipH="1" flipV="1">
            <a:off x="1432613" y="4939771"/>
            <a:ext cx="462551"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TF-IDF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685800" y="5516487"/>
            <a:ext cx="50291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68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0511260"/>
              </p:ext>
            </p:extLst>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spTree>
    <p:extLst>
      <p:ext uri="{BB962C8B-B14F-4D97-AF65-F5344CB8AC3E}">
        <p14:creationId xmlns:p14="http://schemas.microsoft.com/office/powerpoint/2010/main" val="3263718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076841444"/>
              </p:ext>
            </p:extLst>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9450563"/>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2166684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a:t>
            </a:r>
          </a:p>
          <a:p>
            <a:pPr lvl="1"/>
            <a:r>
              <a:rPr lang="en-US" dirty="0"/>
              <a:t>E.g., probability that the user will visit the restaurant again</a:t>
            </a:r>
          </a:p>
          <a:p>
            <a:pPr lvl="1"/>
            <a:r>
              <a:rPr lang="en-US" dirty="0"/>
              <a:t>Different from “probability that the user will select one among the three”</a:t>
            </a:r>
          </a:p>
          <a:p>
            <a:r>
              <a:rPr lang="en-US" dirty="0"/>
              <a:t>One idea: Normalize by the max score:</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3911546"/>
              </p:ext>
            </p:extLst>
          </p:nvPr>
        </p:nvGraphicFramePr>
        <p:xfrm>
          <a:off x="2362200" y="36576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86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813172"/>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6870331"/>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506153" cy="369332"/>
          </a:xfrm>
          <a:prstGeom prst="rect">
            <a:avLst/>
          </a:prstGeom>
          <a:noFill/>
        </p:spPr>
        <p:txBody>
          <a:bodyPr wrap="none" rtlCol="0">
            <a:spAutoFit/>
          </a:bodyPr>
          <a:lstStyle/>
          <a:p>
            <a:r>
              <a:rPr lang="en-US" dirty="0"/>
              <a:t>Too big values for all restaurants</a:t>
            </a:r>
          </a:p>
        </p:txBody>
      </p:sp>
    </p:spTree>
    <p:extLst>
      <p:ext uri="{BB962C8B-B14F-4D97-AF65-F5344CB8AC3E}">
        <p14:creationId xmlns:p14="http://schemas.microsoft.com/office/powerpoint/2010/main" val="439974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2480420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12868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 that sum to one, but we capture the single selection of the user?</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5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946026303"/>
              </p:ext>
            </p:extLst>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55630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analysis of data</a:t>
            </a:r>
          </a:p>
        </p:txBody>
      </p:sp>
      <p:sp>
        <p:nvSpPr>
          <p:cNvPr id="3" name="Content Placeholder 2"/>
          <p:cNvSpPr>
            <a:spLocks noGrp="1"/>
          </p:cNvSpPr>
          <p:nvPr>
            <p:ph idx="1"/>
          </p:nvPr>
        </p:nvSpPr>
        <p:spPr/>
        <p:txBody>
          <a:bodyPr>
            <a:normAutofit lnSpcReduction="10000"/>
          </a:bodyPr>
          <a:lstStyle/>
          <a:p>
            <a:r>
              <a:rPr lang="en-US" dirty="0">
                <a:solidFill>
                  <a:schemeClr val="accent6">
                    <a:lumMod val="75000"/>
                  </a:schemeClr>
                </a:solidFill>
              </a:rPr>
              <a:t>Summary statistics</a:t>
            </a:r>
            <a:r>
              <a:rPr lang="en-US" dirty="0"/>
              <a:t>: numbers that summarize properties of the data</a:t>
            </a:r>
          </a:p>
          <a:p>
            <a:pPr lvl="2"/>
            <a:endParaRPr lang="en-US" dirty="0"/>
          </a:p>
          <a:p>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1"/>
            <a:r>
              <a:rPr lang="en-US" dirty="0"/>
              <a:t> </a:t>
            </a:r>
            <a:r>
              <a:rPr lang="en-US" sz="2600" dirty="0"/>
              <a:t>Examples: location - mean</a:t>
            </a:r>
            <a:br>
              <a:rPr lang="en-US" sz="2600" dirty="0"/>
            </a:br>
            <a:r>
              <a:rPr lang="en-US" sz="2600" dirty="0"/>
              <a:t>                   spread - standard deviation</a:t>
            </a:r>
          </a:p>
          <a:p>
            <a:pPr lvl="1"/>
            <a:endParaRPr lang="en-US" dirty="0"/>
          </a:p>
          <a:p>
            <a:r>
              <a:rPr lang="en-US" dirty="0"/>
              <a:t>Most summary statistics can be calculated in a single pass through the data </a:t>
            </a:r>
          </a:p>
          <a:p>
            <a:endParaRPr lang="en-US" dirty="0"/>
          </a:p>
          <a:p>
            <a:r>
              <a:rPr lang="en-US" dirty="0"/>
              <a:t>Computing </a:t>
            </a:r>
            <a:r>
              <a:rPr lang="en-US" dirty="0">
                <a:solidFill>
                  <a:srgbClr val="FF3300"/>
                </a:solidFill>
              </a:rPr>
              <a:t>data statistics </a:t>
            </a:r>
            <a:r>
              <a:rPr lang="en-US" dirty="0"/>
              <a:t>is one of the first steps in understanding our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38838904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457201" y="1676400"/>
            <a:ext cx="11277600" cy="4953000"/>
          </a:xfrm>
        </p:spPr>
        <p:txBody>
          <a:bodyPr>
            <a:normAutofit/>
          </a:bodyPr>
          <a:lstStyle/>
          <a:p>
            <a:r>
              <a:rPr lang="en-US" dirty="0"/>
              <a:t>The </a:t>
            </a:r>
            <a:r>
              <a:rPr lang="en-US" dirty="0">
                <a:solidFill>
                  <a:schemeClr val="accent6">
                    <a:lumMod val="75000"/>
                  </a:schemeClr>
                </a:solidFill>
              </a:rPr>
              <a:t>frequency</a:t>
            </a:r>
            <a:r>
              <a:rPr lang="en-US" dirty="0"/>
              <a:t> of an attribute value is the percentage of time the value occurs in the data set</a:t>
            </a:r>
            <a:r>
              <a:rPr lang="en-US" sz="2400" dirty="0"/>
              <a:t> </a:t>
            </a:r>
          </a:p>
          <a:p>
            <a:pPr lvl="1"/>
            <a:r>
              <a:rPr lang="en-US" dirty="0"/>
              <a:t>For example, given the attribute ‘gender’ and a representative population of people, the gender ‘female’ occurs about 50% of the time.</a:t>
            </a:r>
          </a:p>
          <a:p>
            <a:r>
              <a:rPr lang="en-US" sz="2400" dirty="0"/>
              <a:t>The </a:t>
            </a:r>
            <a:r>
              <a:rPr lang="en-US" sz="2400" dirty="0">
                <a:solidFill>
                  <a:schemeClr val="accent6">
                    <a:lumMod val="75000"/>
                  </a:schemeClr>
                </a:solidFill>
              </a:rPr>
              <a:t>mode</a:t>
            </a:r>
            <a:r>
              <a:rPr lang="en-US" sz="2400" dirty="0"/>
              <a:t> of an attribute is the most frequent attribute value   </a:t>
            </a:r>
          </a:p>
          <a:p>
            <a:r>
              <a:rPr lang="en-US" sz="2400" dirty="0"/>
              <a:t>The notions of frequency and mode are typically used with categorical data</a:t>
            </a:r>
          </a:p>
          <a:p>
            <a:endParaRPr lang="en-US" sz="2400" dirty="0"/>
          </a:p>
          <a:p>
            <a:r>
              <a:rPr lang="en-US" sz="2400" dirty="0"/>
              <a:t>We can visualize the data frequencies using a </a:t>
            </a:r>
            <a:r>
              <a:rPr lang="en-US" sz="2400" dirty="0">
                <a:solidFill>
                  <a:srgbClr val="FF3300"/>
                </a:solidFill>
              </a:rPr>
              <a:t>value histogram</a:t>
            </a:r>
          </a:p>
        </p:txBody>
      </p:sp>
    </p:spTree>
    <p:extLst>
      <p:ext uri="{BB962C8B-B14F-4D97-AF65-F5344CB8AC3E}">
        <p14:creationId xmlns:p14="http://schemas.microsoft.com/office/powerpoint/2010/main" val="1092787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3784867"/>
              </p:ext>
            </p:extLst>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37960"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62709740"/>
              </p:ext>
            </p:extLst>
          </p:nvPr>
        </p:nvGraphicFramePr>
        <p:xfrm>
          <a:off x="6019800" y="2819400"/>
          <a:ext cx="429996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gridCol w="947160">
                  <a:extLst>
                    <a:ext uri="{9D8B030D-6E8A-4147-A177-3AD203B41FA5}">
                      <a16:colId xmlns:a16="http://schemas.microsoft.com/office/drawing/2014/main" val="20003"/>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tc>
                  <a:txBody>
                    <a:bodyPr/>
                    <a:lstStyle/>
                    <a:p>
                      <a:pPr algn="ctr"/>
                      <a:r>
                        <a:rPr lang="en-US" dirty="0"/>
                        <a:t>NULL</a:t>
                      </a:r>
                    </a:p>
                  </a:txBody>
                  <a:tcPr/>
                </a:tc>
                <a:extLst>
                  <a:ext uri="{0D108BD9-81ED-4DB2-BD59-A6C34878D82A}">
                    <a16:rowId xmlns:a16="http://schemas.microsoft.com/office/drawing/2014/main" val="10000"/>
                  </a:ext>
                </a:extLst>
              </a:tr>
              <a:tr h="3962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sp>
        <p:nvSpPr>
          <p:cNvPr id="14" name="TextBox 13"/>
          <p:cNvSpPr txBox="1"/>
          <p:nvPr/>
        </p:nvSpPr>
        <p:spPr>
          <a:xfrm>
            <a:off x="6120213" y="3897867"/>
            <a:ext cx="1983235" cy="461665"/>
          </a:xfrm>
          <a:prstGeom prst="rect">
            <a:avLst/>
          </a:prstGeom>
          <a:noFill/>
        </p:spPr>
        <p:txBody>
          <a:bodyPr wrap="none" rtlCol="0">
            <a:spAutoFit/>
          </a:bodyPr>
          <a:lstStyle/>
          <a:p>
            <a:r>
              <a:rPr lang="en-US" sz="2400" dirty="0">
                <a:solidFill>
                  <a:schemeClr val="accent6">
                    <a:lumMod val="75000"/>
                  </a:schemeClr>
                </a:solidFill>
              </a:rPr>
              <a:t>Mode</a:t>
            </a:r>
            <a:r>
              <a:rPr lang="en-US" sz="2400" dirty="0"/>
              <a:t>: Single</a:t>
            </a:r>
          </a:p>
        </p:txBody>
      </p:sp>
    </p:spTree>
    <p:extLst>
      <p:ext uri="{BB962C8B-B14F-4D97-AF65-F5344CB8AC3E}">
        <p14:creationId xmlns:p14="http://schemas.microsoft.com/office/powerpoint/2010/main" val="32514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858176067"/>
              </p:ext>
            </p:extLst>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38984"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graphicFrame>
        <p:nvGraphicFramePr>
          <p:cNvPr id="12" name="Table 11"/>
          <p:cNvGraphicFramePr>
            <a:graphicFrameLocks noGrp="1"/>
          </p:cNvGraphicFramePr>
          <p:nvPr>
            <p:extLst>
              <p:ext uri="{D42A27DB-BD31-4B8C-83A1-F6EECF244321}">
                <p14:modId xmlns:p14="http://schemas.microsoft.com/office/powerpoint/2010/main" val="3730765143"/>
              </p:ext>
            </p:extLst>
          </p:nvPr>
        </p:nvGraphicFramePr>
        <p:xfrm>
          <a:off x="6120213" y="2743200"/>
          <a:ext cx="429996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gridCol w="947160">
                  <a:extLst>
                    <a:ext uri="{9D8B030D-6E8A-4147-A177-3AD203B41FA5}">
                      <a16:colId xmlns:a16="http://schemas.microsoft.com/office/drawing/2014/main" val="20003"/>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tc>
                  <a:txBody>
                    <a:bodyPr/>
                    <a:lstStyle/>
                    <a:p>
                      <a:pPr algn="ctr"/>
                      <a:r>
                        <a:rPr lang="en-US" dirty="0"/>
                        <a:t>NULL</a:t>
                      </a:r>
                    </a:p>
                  </a:txBody>
                  <a:tcPr/>
                </a:tc>
                <a:extLst>
                  <a:ext uri="{0D108BD9-81ED-4DB2-BD59-A6C34878D82A}">
                    <a16:rowId xmlns:a16="http://schemas.microsoft.com/office/drawing/2014/main" val="10000"/>
                  </a:ext>
                </a:extLst>
              </a:tr>
              <a:tr h="396240">
                <a:tc>
                  <a:txBody>
                    <a:bodyPr/>
                    <a:lstStyle/>
                    <a:p>
                      <a:pPr algn="ctr"/>
                      <a:r>
                        <a:rPr lang="en-US" dirty="0"/>
                        <a:t>40%</a:t>
                      </a:r>
                    </a:p>
                  </a:txBody>
                  <a:tcPr/>
                </a:tc>
                <a:tc>
                  <a:txBody>
                    <a:bodyPr/>
                    <a:lstStyle/>
                    <a:p>
                      <a:pPr algn="ctr"/>
                      <a:r>
                        <a:rPr lang="en-US" dirty="0"/>
                        <a:t>30%</a:t>
                      </a:r>
                    </a:p>
                  </a:txBody>
                  <a:tcPr/>
                </a:tc>
                <a:tc>
                  <a:txBody>
                    <a:bodyPr/>
                    <a:lstStyle/>
                    <a:p>
                      <a:pPr algn="ctr"/>
                      <a:r>
                        <a:rPr lang="en-US" dirty="0"/>
                        <a:t>20%</a:t>
                      </a:r>
                    </a:p>
                  </a:txBody>
                  <a:tcPr/>
                </a:tc>
                <a:tc>
                  <a:txBody>
                    <a:bodyPr/>
                    <a:lstStyle/>
                    <a:p>
                      <a:pPr algn="ctr"/>
                      <a:r>
                        <a:rPr lang="en-US" dirty="0"/>
                        <a:t>10%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95374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61222955"/>
              </p:ext>
            </p:extLst>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40009"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graphicFrame>
        <p:nvGraphicFramePr>
          <p:cNvPr id="12" name="Table 11"/>
          <p:cNvGraphicFramePr>
            <a:graphicFrameLocks noGrp="1"/>
          </p:cNvGraphicFramePr>
          <p:nvPr>
            <p:extLst>
              <p:ext uri="{D42A27DB-BD31-4B8C-83A1-F6EECF244321}">
                <p14:modId xmlns:p14="http://schemas.microsoft.com/office/powerpoint/2010/main" val="3124287125"/>
              </p:ext>
            </p:extLst>
          </p:nvPr>
        </p:nvGraphicFramePr>
        <p:xfrm>
          <a:off x="6120213" y="2743200"/>
          <a:ext cx="335280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extLst>
                  <a:ext uri="{0D108BD9-81ED-4DB2-BD59-A6C34878D82A}">
                    <a16:rowId xmlns:a16="http://schemas.microsoft.com/office/drawing/2014/main" val="10000"/>
                  </a:ext>
                </a:extLst>
              </a:tr>
              <a:tr h="396240">
                <a:tc>
                  <a:txBody>
                    <a:bodyPr/>
                    <a:lstStyle/>
                    <a:p>
                      <a:pPr algn="ctr"/>
                      <a:r>
                        <a:rPr lang="en-US" dirty="0"/>
                        <a:t>44%</a:t>
                      </a:r>
                    </a:p>
                  </a:txBody>
                  <a:tcPr/>
                </a:tc>
                <a:tc>
                  <a:txBody>
                    <a:bodyPr/>
                    <a:lstStyle/>
                    <a:p>
                      <a:pPr algn="ctr"/>
                      <a:r>
                        <a:rPr lang="en-US" dirty="0"/>
                        <a:t>33%</a:t>
                      </a:r>
                    </a:p>
                  </a:txBody>
                  <a:tcPr/>
                </a:tc>
                <a:tc>
                  <a:txBody>
                    <a:bodyPr/>
                    <a:lstStyle/>
                    <a:p>
                      <a:pPr algn="ctr"/>
                      <a:r>
                        <a:rPr lang="en-US" dirty="0"/>
                        <a:t>22%</a:t>
                      </a:r>
                    </a:p>
                  </a:txBody>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360054FC-0BF3-430C-882C-D40A8EF4D27E}"/>
              </a:ext>
            </a:extLst>
          </p:cNvPr>
          <p:cNvGraphicFramePr>
            <a:graphicFrameLocks/>
          </p:cNvGraphicFramePr>
          <p:nvPr>
            <p:extLst>
              <p:ext uri="{D42A27DB-BD31-4B8C-83A1-F6EECF244321}">
                <p14:modId xmlns:p14="http://schemas.microsoft.com/office/powerpoint/2010/main" val="2132113678"/>
              </p:ext>
            </p:extLst>
          </p:nvPr>
        </p:nvGraphicFramePr>
        <p:xfrm>
          <a:off x="6117254" y="3704440"/>
          <a:ext cx="3479307" cy="197147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DD1206C1-148C-4AA4-ADCB-C65AC25B3E36}"/>
              </a:ext>
            </a:extLst>
          </p:cNvPr>
          <p:cNvSpPr txBox="1"/>
          <p:nvPr/>
        </p:nvSpPr>
        <p:spPr>
          <a:xfrm>
            <a:off x="6085645" y="1468314"/>
            <a:ext cx="4108882" cy="369332"/>
          </a:xfrm>
          <a:prstGeom prst="rect">
            <a:avLst/>
          </a:prstGeom>
          <a:noFill/>
        </p:spPr>
        <p:txBody>
          <a:bodyPr wrap="none" rtlCol="0">
            <a:spAutoFit/>
          </a:bodyPr>
          <a:lstStyle/>
          <a:p>
            <a:r>
              <a:rPr lang="en-US" dirty="0"/>
              <a:t>We can choose to ignore NULL values</a:t>
            </a:r>
          </a:p>
        </p:txBody>
      </p:sp>
    </p:spTree>
    <p:extLst>
      <p:ext uri="{BB962C8B-B14F-4D97-AF65-F5344CB8AC3E}">
        <p14:creationId xmlns:p14="http://schemas.microsoft.com/office/powerpoint/2010/main" val="28787802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Data histograms</a:t>
            </a:r>
          </a:p>
        </p:txBody>
      </p:sp>
      <p:graphicFrame>
        <p:nvGraphicFramePr>
          <p:cNvPr id="4" name="Content Placeholder 3">
            <a:extLst>
              <a:ext uri="{FF2B5EF4-FFF2-40B4-BE49-F238E27FC236}">
                <a16:creationId xmlns:a16="http://schemas.microsoft.com/office/drawing/2014/main" id="{987ACE7E-63F3-416D-94C9-7F2D04EA465C}"/>
              </a:ext>
            </a:extLst>
          </p:cNvPr>
          <p:cNvGraphicFramePr>
            <a:graphicFrameLocks noChangeAspect="1"/>
          </p:cNvGraphicFramePr>
          <p:nvPr>
            <p:extLst>
              <p:ext uri="{D42A27DB-BD31-4B8C-83A1-F6EECF244321}">
                <p14:modId xmlns:p14="http://schemas.microsoft.com/office/powerpoint/2010/main" val="4039412553"/>
              </p:ext>
            </p:extLst>
          </p:nvPr>
        </p:nvGraphicFramePr>
        <p:xfrm>
          <a:off x="588615" y="1644218"/>
          <a:ext cx="4242318" cy="4524560"/>
        </p:xfrm>
        <a:graphic>
          <a:graphicData uri="http://schemas.openxmlformats.org/presentationml/2006/ole">
            <mc:AlternateContent xmlns:mc="http://schemas.openxmlformats.org/markup-compatibility/2006">
              <mc:Choice xmlns:v="urn:schemas-microsoft-com:vml" Requires="v">
                <p:oleObj spid="_x0000_s50203" name="Document" r:id="rId3" imgW="5416355" imgH="5776939" progId="Word.Document.8">
                  <p:embed/>
                </p:oleObj>
              </mc:Choice>
              <mc:Fallback>
                <p:oleObj name="Document" r:id="rId3" imgW="5416355" imgH="5776939" progId="Word.Document.8">
                  <p:embed/>
                  <p:pic>
                    <p:nvPicPr>
                      <p:cNvPr id="4" name="Content Placeholder 3">
                        <a:extLst>
                          <a:ext uri="{FF2B5EF4-FFF2-40B4-BE49-F238E27FC236}">
                            <a16:creationId xmlns:a16="http://schemas.microsoft.com/office/drawing/2014/main" id="{987ACE7E-63F3-416D-94C9-7F2D04EA465C}"/>
                          </a:ext>
                        </a:extLst>
                      </p:cNvPr>
                      <p:cNvPicPr>
                        <a:picLocks noChangeAspect="1" noChangeArrowheads="1"/>
                      </p:cNvPicPr>
                      <p:nvPr/>
                    </p:nvPicPr>
                    <p:blipFill>
                      <a:blip r:embed="rId4"/>
                      <a:srcRect/>
                      <a:stretch>
                        <a:fillRect/>
                      </a:stretch>
                    </p:blipFill>
                    <p:spPr bwMode="auto">
                      <a:xfrm>
                        <a:off x="588615" y="1644218"/>
                        <a:ext cx="4242318" cy="4524560"/>
                      </a:xfrm>
                      <a:prstGeom prst="rect">
                        <a:avLst/>
                      </a:prstGeom>
                      <a:noFill/>
                      <a:ln>
                        <a:noFill/>
                      </a:ln>
                      <a:effectLst/>
                    </p:spPr>
                  </p:pic>
                </p:oleObj>
              </mc:Fallback>
            </mc:AlternateContent>
          </a:graphicData>
        </a:graphic>
      </p:graphicFrame>
      <p:graphicFrame>
        <p:nvGraphicFramePr>
          <p:cNvPr id="5" name="Chart 4">
            <a:extLst>
              <a:ext uri="{FF2B5EF4-FFF2-40B4-BE49-F238E27FC236}">
                <a16:creationId xmlns:a16="http://schemas.microsoft.com/office/drawing/2014/main" id="{F277DFF4-9200-40ED-A4AB-8F4C2A58A9DA}"/>
              </a:ext>
            </a:extLst>
          </p:cNvPr>
          <p:cNvGraphicFramePr>
            <a:graphicFrameLocks/>
          </p:cNvGraphicFramePr>
          <p:nvPr>
            <p:extLst>
              <p:ext uri="{D42A27DB-BD31-4B8C-83A1-F6EECF244321}">
                <p14:modId xmlns:p14="http://schemas.microsoft.com/office/powerpoint/2010/main" val="617036830"/>
              </p:ext>
            </p:extLst>
          </p:nvPr>
        </p:nvGraphicFramePr>
        <p:xfrm>
          <a:off x="5571479" y="533400"/>
          <a:ext cx="3352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7EAC5F6-52B0-4451-BD9D-0D212328F2E6}"/>
              </a:ext>
            </a:extLst>
          </p:cNvPr>
          <p:cNvGraphicFramePr>
            <a:graphicFrameLocks/>
          </p:cNvGraphicFramePr>
          <p:nvPr>
            <p:extLst>
              <p:ext uri="{D42A27DB-BD31-4B8C-83A1-F6EECF244321}">
                <p14:modId xmlns:p14="http://schemas.microsoft.com/office/powerpoint/2010/main" val="1909339945"/>
              </p:ext>
            </p:extLst>
          </p:nvPr>
        </p:nvGraphicFramePr>
        <p:xfrm>
          <a:off x="5575547" y="2703641"/>
          <a:ext cx="3479307" cy="19714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E7364288-6A26-4803-83E7-6700E8687A33}"/>
              </a:ext>
            </a:extLst>
          </p:cNvPr>
          <p:cNvGraphicFramePr>
            <a:graphicFrameLocks/>
          </p:cNvGraphicFramePr>
          <p:nvPr>
            <p:extLst>
              <p:ext uri="{D42A27DB-BD31-4B8C-83A1-F6EECF244321}">
                <p14:modId xmlns:p14="http://schemas.microsoft.com/office/powerpoint/2010/main" val="189771114"/>
              </p:ext>
            </p:extLst>
          </p:nvPr>
        </p:nvGraphicFramePr>
        <p:xfrm>
          <a:off x="5683929" y="4734124"/>
          <a:ext cx="3276600" cy="197147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75F20BB9-BABE-461A-AFB0-61192D74CAED}"/>
              </a:ext>
            </a:extLst>
          </p:cNvPr>
          <p:cNvSpPr txBox="1"/>
          <p:nvPr/>
        </p:nvSpPr>
        <p:spPr>
          <a:xfrm>
            <a:off x="571598" y="6168778"/>
            <a:ext cx="4381401" cy="369332"/>
          </a:xfrm>
          <a:prstGeom prst="rect">
            <a:avLst/>
          </a:prstGeom>
          <a:noFill/>
        </p:spPr>
        <p:txBody>
          <a:bodyPr wrap="square" rtlCol="0">
            <a:spAutoFit/>
          </a:bodyPr>
          <a:lstStyle/>
          <a:p>
            <a:r>
              <a:rPr lang="en-US" dirty="0"/>
              <a:t>Use </a:t>
            </a:r>
            <a:r>
              <a:rPr lang="en-US" dirty="0">
                <a:solidFill>
                  <a:schemeClr val="accent6">
                    <a:lumMod val="75000"/>
                  </a:schemeClr>
                </a:solidFill>
              </a:rPr>
              <a:t>binning</a:t>
            </a:r>
            <a:r>
              <a:rPr lang="en-US" dirty="0"/>
              <a:t> for numerical values</a:t>
            </a:r>
          </a:p>
        </p:txBody>
      </p:sp>
      <p:graphicFrame>
        <p:nvGraphicFramePr>
          <p:cNvPr id="11" name="Chart 10">
            <a:extLst>
              <a:ext uri="{FF2B5EF4-FFF2-40B4-BE49-F238E27FC236}">
                <a16:creationId xmlns:a16="http://schemas.microsoft.com/office/drawing/2014/main" id="{2B415CE8-B834-45EB-A381-2F632A06A7D1}"/>
              </a:ext>
            </a:extLst>
          </p:cNvPr>
          <p:cNvGraphicFramePr>
            <a:graphicFrameLocks/>
          </p:cNvGraphicFramePr>
          <p:nvPr>
            <p:extLst>
              <p:ext uri="{D42A27DB-BD31-4B8C-83A1-F6EECF244321}">
                <p14:modId xmlns:p14="http://schemas.microsoft.com/office/powerpoint/2010/main" val="932642323"/>
              </p:ext>
            </p:extLst>
          </p:nvPr>
        </p:nvGraphicFramePr>
        <p:xfrm>
          <a:off x="8754025" y="4674246"/>
          <a:ext cx="4000499" cy="22927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E68015E5-6EA5-491F-830A-15BAD100FC1D}"/>
              </a:ext>
            </a:extLst>
          </p:cNvPr>
          <p:cNvGraphicFramePr>
            <a:graphicFrameLocks/>
          </p:cNvGraphicFramePr>
          <p:nvPr>
            <p:extLst>
              <p:ext uri="{D42A27DB-BD31-4B8C-83A1-F6EECF244321}">
                <p14:modId xmlns:p14="http://schemas.microsoft.com/office/powerpoint/2010/main" val="2441282774"/>
              </p:ext>
            </p:extLst>
          </p:nvPr>
        </p:nvGraphicFramePr>
        <p:xfrm>
          <a:off x="8754025" y="2427531"/>
          <a:ext cx="3666576" cy="215517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a:extLst>
              <a:ext uri="{FF2B5EF4-FFF2-40B4-BE49-F238E27FC236}">
                <a16:creationId xmlns:a16="http://schemas.microsoft.com/office/drawing/2014/main" id="{C536C19A-327F-4FD5-81D4-3B6C670E1511}"/>
              </a:ext>
            </a:extLst>
          </p:cNvPr>
          <p:cNvGraphicFramePr>
            <a:graphicFrameLocks/>
          </p:cNvGraphicFramePr>
          <p:nvPr>
            <p:extLst>
              <p:ext uri="{D42A27DB-BD31-4B8C-83A1-F6EECF244321}">
                <p14:modId xmlns:p14="http://schemas.microsoft.com/office/powerpoint/2010/main" val="3735706699"/>
              </p:ext>
            </p:extLst>
          </p:nvPr>
        </p:nvGraphicFramePr>
        <p:xfrm>
          <a:off x="8960529" y="472690"/>
          <a:ext cx="3231471" cy="203218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198338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609601" y="1524000"/>
                <a:ext cx="11277600" cy="5181600"/>
              </a:xfrm>
            </p:spPr>
            <p:txBody>
              <a:bodyPr>
                <a:normAutofit/>
              </a:bodyPr>
              <a:lstStyle/>
              <a:p>
                <a:r>
                  <a:rPr lang="en-US" dirty="0"/>
                  <a:t>For continuous data, the notion of a </a:t>
                </a:r>
                <a:r>
                  <a:rPr lang="en-US" dirty="0">
                    <a:solidFill>
                      <a:schemeClr val="accent6">
                        <a:lumMod val="75000"/>
                      </a:schemeClr>
                    </a:solidFill>
                  </a:rPr>
                  <a:t>percentile</a:t>
                </a:r>
                <a:r>
                  <a:rPr lang="en-US" dirty="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or equal than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80th percentile is the value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a:t>  that is greater or equal than 80% of all the values of x we have in our data. </a:t>
                </a:r>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609601" y="1524000"/>
                <a:ext cx="11277600" cy="5181600"/>
              </a:xfrm>
              <a:blipFill>
                <a:blip r:embed="rId3"/>
                <a:stretch>
                  <a:fillRect l="-1081" t="-1176"/>
                </a:stretch>
              </a:blipFill>
            </p:spPr>
            <p:txBody>
              <a:bodyPr/>
              <a:lstStyle/>
              <a:p>
                <a:r>
                  <a:rPr lang="en-US">
                    <a:noFill/>
                  </a:rPr>
                  <a:t> </a:t>
                </a:r>
              </a:p>
            </p:txBody>
          </p:sp>
        </mc:Fallback>
      </mc:AlternateContent>
    </p:spTree>
    <p:extLst>
      <p:ext uri="{BB962C8B-B14F-4D97-AF65-F5344CB8AC3E}">
        <p14:creationId xmlns:p14="http://schemas.microsoft.com/office/powerpoint/2010/main" val="26337918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19675736"/>
              </p:ext>
            </p:extLst>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41032"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114800" y="2209800"/>
            <a:ext cx="990600" cy="4038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627647927"/>
              </p:ext>
            </p:extLst>
          </p:nvPr>
        </p:nvGraphicFramePr>
        <p:xfrm>
          <a:off x="7391400" y="1524000"/>
          <a:ext cx="1143000" cy="4318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tblGrid>
              <a:tr h="370840">
                <a:tc>
                  <a:txBody>
                    <a:bodyPr/>
                    <a:lstStyle/>
                    <a:p>
                      <a:pPr marL="0" marR="0">
                        <a:spcBef>
                          <a:spcPts val="0"/>
                        </a:spcBef>
                        <a:spcAft>
                          <a:spcPts val="0"/>
                        </a:spcAft>
                      </a:pPr>
                      <a:r>
                        <a:rPr lang="en-US" sz="2000" b="1" dirty="0">
                          <a:solidFill>
                            <a:srgbClr val="FFFFFF"/>
                          </a:solidFill>
                          <a:effectLst/>
                          <a:latin typeface="Arial"/>
                          <a:ea typeface="Times New Roman"/>
                          <a:cs typeface="Times New Roman"/>
                        </a:rPr>
                        <a:t>Taxable</a:t>
                      </a:r>
                      <a:endParaRPr lang="en-US" sz="1000" dirty="0">
                        <a:effectLst/>
                        <a:latin typeface="Times New Roman"/>
                        <a:ea typeface="Times New Roman"/>
                      </a:endParaRPr>
                    </a:p>
                    <a:p>
                      <a:pPr marL="0" marR="0">
                        <a:spcBef>
                          <a:spcPts val="0"/>
                        </a:spcBef>
                        <a:spcAft>
                          <a:spcPts val="0"/>
                        </a:spcAft>
                      </a:pPr>
                      <a:r>
                        <a:rPr lang="en-US" sz="2000" b="1" dirty="0">
                          <a:solidFill>
                            <a:srgbClr val="FFFFFF"/>
                          </a:solidFill>
                          <a:effectLst/>
                          <a:latin typeface="Arial"/>
                          <a:ea typeface="Times New Roman"/>
                          <a:cs typeface="Times New Roman"/>
                        </a:rPr>
                        <a:t>Income</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10000K</a:t>
                      </a:r>
                      <a:endParaRPr lang="en-US" sz="8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220K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125K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120K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100K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Times New Roman"/>
                          <a:cs typeface="Times New Roman"/>
                        </a:rPr>
                        <a:t>90K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90K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2000" dirty="0">
                          <a:effectLst/>
                          <a:latin typeface="Arial"/>
                          <a:ea typeface="Times New Roman"/>
                          <a:cs typeface="Times New Roman"/>
                        </a:rPr>
                        <a:t>85K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70K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9"/>
                  </a:ext>
                </a:extLst>
              </a:tr>
              <a:tr h="370840">
                <a:tc>
                  <a:txBody>
                    <a:bodyPr/>
                    <a:lstStyle/>
                    <a:p>
                      <a:pPr marL="0" marR="0">
                        <a:spcBef>
                          <a:spcPts val="0"/>
                        </a:spcBef>
                        <a:spcAft>
                          <a:spcPts val="0"/>
                        </a:spcAft>
                      </a:pPr>
                      <a:r>
                        <a:rPr lang="en-US" sz="2000" dirty="0">
                          <a:effectLst/>
                          <a:latin typeface="Arial"/>
                          <a:ea typeface="Times New Roman"/>
                          <a:cs typeface="Times New Roman"/>
                        </a:rPr>
                        <a:t>60K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8839201" y="3282024"/>
                <a:ext cx="1887183" cy="461665"/>
              </a:xfrm>
              <a:prstGeom prst="rect">
                <a:avLst/>
              </a:prstGeom>
              <a:noFill/>
            </p:spPr>
            <p:txBody>
              <a:bodyPr wrap="none" rtlCol="0">
                <a:spAutoFit/>
              </a:bodyPr>
              <a:lstStyle/>
              <a:p>
                <a14:m>
                  <m:oMath xmlns:m="http://schemas.openxmlformats.org/officeDocument/2006/math">
                    <m:sSub>
                      <m:sSubPr>
                        <m:ctrlPr>
                          <a:rPr lang="en-US" sz="2400" i="1">
                            <a:solidFill>
                              <a:schemeClr val="accent6">
                                <a:lumMod val="75000"/>
                              </a:schemeClr>
                            </a:solidFill>
                            <a:latin typeface="Cambria Math" panose="02040503050406030204" pitchFamily="18" charset="0"/>
                          </a:rPr>
                        </m:ctrlPr>
                      </m:sSubPr>
                      <m:e>
                        <m:r>
                          <a:rPr lang="en-US" sz="2400" i="1">
                            <a:solidFill>
                              <a:schemeClr val="accent6">
                                <a:lumMod val="75000"/>
                              </a:schemeClr>
                            </a:solidFill>
                            <a:latin typeface="Cambria Math"/>
                          </a:rPr>
                          <m:t>𝑥</m:t>
                        </m:r>
                      </m:e>
                      <m:sub>
                        <m:r>
                          <a:rPr lang="en-US" sz="2400" i="1">
                            <a:solidFill>
                              <a:schemeClr val="accent6">
                                <a:lumMod val="75000"/>
                              </a:schemeClr>
                            </a:solidFill>
                            <a:latin typeface="Cambria Math"/>
                          </a:rPr>
                          <m:t>80%</m:t>
                        </m:r>
                      </m:sub>
                    </m:sSub>
                  </m:oMath>
                </a14:m>
                <a:r>
                  <a:rPr lang="en-US" sz="2400" dirty="0">
                    <a:solidFill>
                      <a:schemeClr val="accent6">
                        <a:lumMod val="75000"/>
                      </a:schemeClr>
                    </a:solidFill>
                  </a:rPr>
                  <a:t> </a:t>
                </a:r>
                <a:r>
                  <a:rPr lang="en-US" sz="2400" dirty="0"/>
                  <a:t>= 125K</a:t>
                </a:r>
              </a:p>
            </p:txBody>
          </p:sp>
        </mc:Choice>
        <mc:Fallback xmlns="">
          <p:sp>
            <p:nvSpPr>
              <p:cNvPr id="11" name="TextBox 10"/>
              <p:cNvSpPr txBox="1">
                <a:spLocks noRot="1" noChangeAspect="1" noMove="1" noResize="1" noEditPoints="1" noAdjustHandles="1" noChangeArrowheads="1" noChangeShapeType="1" noTextEdit="1"/>
              </p:cNvSpPr>
              <p:nvPr/>
            </p:nvSpPr>
            <p:spPr>
              <a:xfrm>
                <a:off x="8839201" y="3282024"/>
                <a:ext cx="1887183" cy="461665"/>
              </a:xfrm>
              <a:prstGeom prst="rect">
                <a:avLst/>
              </a:prstGeom>
              <a:blipFill>
                <a:blip r:embed="rId5"/>
                <a:stretch>
                  <a:fillRect t="-10526" r="-3871" b="-28947"/>
                </a:stretch>
              </a:blipFill>
            </p:spPr>
            <p:txBody>
              <a:bodyPr/>
              <a:lstStyle/>
              <a:p>
                <a:r>
                  <a:rPr lang="en-US">
                    <a:noFill/>
                  </a:rPr>
                  <a:t> </a:t>
                </a:r>
              </a:p>
            </p:txBody>
          </p:sp>
        </mc:Fallback>
      </mc:AlternateContent>
    </p:spTree>
    <p:extLst>
      <p:ext uri="{BB962C8B-B14F-4D97-AF65-F5344CB8AC3E}">
        <p14:creationId xmlns:p14="http://schemas.microsoft.com/office/powerpoint/2010/main" val="4629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35" y="2286001"/>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609600" y="3810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533400" y="1447800"/>
            <a:ext cx="10972800" cy="5181600"/>
          </a:xfrm>
        </p:spPr>
        <p:txBody>
          <a:bodyPr>
            <a:normAutofit/>
          </a:bodyPr>
          <a:lstStyle/>
          <a:p>
            <a:r>
              <a:rPr lang="en-US" dirty="0"/>
              <a:t>The </a:t>
            </a:r>
            <a:r>
              <a:rPr lang="en-US" dirty="0">
                <a:solidFill>
                  <a:schemeClr val="accent6"/>
                </a:solidFill>
              </a:rPr>
              <a:t>mean</a:t>
            </a:r>
            <a:r>
              <a:rPr lang="en-US" dirty="0"/>
              <a:t> is the most common measure of the location of a set of points.  </a:t>
            </a:r>
          </a:p>
          <a:p>
            <a:endParaRPr lang="en-US" dirty="0"/>
          </a:p>
          <a:p>
            <a:endParaRPr lang="en-US" dirty="0"/>
          </a:p>
          <a:p>
            <a:r>
              <a:rPr lang="en-US" dirty="0"/>
              <a:t>However, the mean</a:t>
            </a:r>
            <a:r>
              <a:rPr lang="en-US" dirty="0">
                <a:solidFill>
                  <a:schemeClr val="accent6"/>
                </a:solidFill>
              </a:rPr>
              <a:t> </a:t>
            </a:r>
            <a:r>
              <a:rPr lang="en-US" dirty="0"/>
              <a:t>is very sensitive to outliers.   </a:t>
            </a:r>
          </a:p>
          <a:p>
            <a:endParaRPr lang="en-US" dirty="0"/>
          </a:p>
          <a:p>
            <a:pPr marL="0" indent="0">
              <a:buNone/>
            </a:pPr>
            <a:endParaRPr lang="en-US" dirty="0"/>
          </a:p>
          <a:p>
            <a:endParaRPr lang="en-US" dirty="0"/>
          </a:p>
          <a:p>
            <a:r>
              <a:rPr lang="en-US" dirty="0"/>
              <a:t>Thus,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25569969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79962571"/>
              </p:ext>
            </p:extLst>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42056"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6113912" y="2601686"/>
            <a:ext cx="1709122" cy="400110"/>
          </a:xfrm>
          <a:prstGeom prst="rect">
            <a:avLst/>
          </a:prstGeom>
          <a:solidFill>
            <a:srgbClr val="92D050"/>
          </a:solidFill>
        </p:spPr>
        <p:txBody>
          <a:bodyPr wrap="none" rtlCol="0">
            <a:spAutoFit/>
          </a:bodyPr>
          <a:lstStyle/>
          <a:p>
            <a:r>
              <a:rPr lang="en-US" sz="2000" dirty="0"/>
              <a:t>Mean: </a:t>
            </a:r>
            <a:r>
              <a:rPr lang="en-US" sz="2000" dirty="0" err="1">
                <a:solidFill>
                  <a:srgbClr val="FF0000"/>
                </a:solidFill>
              </a:rPr>
              <a:t>1090K</a:t>
            </a:r>
            <a:endParaRPr lang="en-US" sz="2000" dirty="0">
              <a:solidFill>
                <a:srgbClr val="FF0000"/>
              </a:solidFill>
            </a:endParaRPr>
          </a:p>
        </p:txBody>
      </p:sp>
      <p:sp>
        <p:nvSpPr>
          <p:cNvPr id="6" name="TextBox 5"/>
          <p:cNvSpPr txBox="1"/>
          <p:nvPr/>
        </p:nvSpPr>
        <p:spPr>
          <a:xfrm>
            <a:off x="6113912" y="3811956"/>
            <a:ext cx="5163688" cy="400110"/>
          </a:xfrm>
          <a:prstGeom prst="rect">
            <a:avLst/>
          </a:prstGeom>
          <a:solidFill>
            <a:srgbClr val="00B0F0"/>
          </a:solidFill>
          <a:ln>
            <a:solidFill>
              <a:srgbClr val="00B0F0"/>
            </a:solidFill>
          </a:ln>
        </p:spPr>
        <p:txBody>
          <a:bodyPr wrap="square" rtlCol="0">
            <a:spAutoFit/>
          </a:bodyPr>
          <a:lstStyle/>
          <a:p>
            <a:r>
              <a:rPr lang="en-US" sz="2000" dirty="0"/>
              <a:t>Trimmed mean (remove min, max): </a:t>
            </a:r>
            <a:r>
              <a:rPr lang="en-US" sz="2000" dirty="0" err="1">
                <a:solidFill>
                  <a:srgbClr val="FF0000"/>
                </a:solidFill>
              </a:rPr>
              <a:t>105K</a:t>
            </a:r>
            <a:endParaRPr lang="en-US" sz="2000" dirty="0">
              <a:solidFill>
                <a:srgbClr val="FF0000"/>
              </a:solidFill>
            </a:endParaRPr>
          </a:p>
        </p:txBody>
      </p:sp>
      <p:sp>
        <p:nvSpPr>
          <p:cNvPr id="7" name="TextBox 6"/>
          <p:cNvSpPr txBox="1"/>
          <p:nvPr/>
        </p:nvSpPr>
        <p:spPr>
          <a:xfrm>
            <a:off x="6094639" y="5257800"/>
            <a:ext cx="3230372" cy="400110"/>
          </a:xfrm>
          <a:prstGeom prst="rect">
            <a:avLst/>
          </a:prstGeom>
          <a:solidFill>
            <a:srgbClr val="FFFF00"/>
          </a:solidFill>
        </p:spPr>
        <p:txBody>
          <a:bodyPr wrap="none" rtlCol="0">
            <a:spAutoFit/>
          </a:bodyPr>
          <a:lstStyle/>
          <a:p>
            <a:r>
              <a:rPr lang="en-US" sz="2000" dirty="0"/>
              <a:t>Median: (90+100)/2 = </a:t>
            </a:r>
            <a:r>
              <a:rPr lang="en-US" sz="2000" dirty="0" err="1">
                <a:solidFill>
                  <a:srgbClr val="FF0000"/>
                </a:solidFill>
              </a:rPr>
              <a:t>95K</a:t>
            </a:r>
            <a:r>
              <a:rPr lang="en-US" sz="2000" dirty="0"/>
              <a:t> </a:t>
            </a:r>
          </a:p>
        </p:txBody>
      </p:sp>
      <p:sp>
        <p:nvSpPr>
          <p:cNvPr id="8" name="Rectangle 7"/>
          <p:cNvSpPr/>
          <p:nvPr/>
        </p:nvSpPr>
        <p:spPr>
          <a:xfrm>
            <a:off x="1600199"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3864430"/>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67542"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609600" y="6096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533400" y="1600200"/>
                <a:ext cx="11201399" cy="4648200"/>
              </a:xfrm>
            </p:spPr>
            <p:txBody>
              <a:bodyPr>
                <a:normAutofit fontScale="92500" lnSpcReduction="10000"/>
              </a:bodyPr>
              <a:lstStyle/>
              <a:p>
                <a:r>
                  <a:rPr lang="en-US" dirty="0">
                    <a:solidFill>
                      <a:schemeClr val="accent6">
                        <a:lumMod val="75000"/>
                      </a:schemeClr>
                    </a:solidFill>
                  </a:rPr>
                  <a:t>Range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a:p>
              <a:p>
                <a:r>
                  <a:rPr lang="en-US" dirty="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panose="02040503050406030204" pitchFamily="18" charset="0"/>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a:solidFill>
                    <a:srgbClr val="0070C0"/>
                  </a:solidFill>
                </a:endParaRP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533400" y="1600200"/>
                <a:ext cx="11201399" cy="4648200"/>
              </a:xfrm>
              <a:blipFill>
                <a:blip r:embed="rId3"/>
                <a:stretch>
                  <a:fillRect l="-653" t="-2231"/>
                </a:stretch>
              </a:blipFill>
            </p:spPr>
            <p:txBody>
              <a:bodyPr/>
              <a:lstStyle/>
              <a:p>
                <a:r>
                  <a:rPr lang="en-US">
                    <a:noFill/>
                  </a:rPr>
                  <a:t> </a:t>
                </a:r>
              </a:p>
            </p:txBody>
          </p:sp>
        </mc:Fallback>
      </mc:AlternateContent>
    </p:spTree>
    <p:extLst>
      <p:ext uri="{BB962C8B-B14F-4D97-AF65-F5344CB8AC3E}">
        <p14:creationId xmlns:p14="http://schemas.microsoft.com/office/powerpoint/2010/main" val="2200108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0" dirty="0"/>
                  <a:t> </a:t>
                </a:r>
                <a14:m>
                  <m:oMath xmlns:m="http://schemas.openxmlformats.org/officeDocument/2006/math">
                    <m:r>
                      <a:rPr lang="en-US" b="0" i="1" smtClean="0">
                        <a:latin typeface="Cambria Math"/>
                      </a:rPr>
                      <m:t>𝜙</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panose="02040503050406030204" pitchFamily="18" charset="0"/>
                              </a:rPr>
                            </m:ctrlPr>
                          </m:radPr>
                          <m:deg/>
                          <m:e>
                            <m:r>
                              <a:rPr lang="en-US" b="0" i="1" smtClean="0">
                                <a:latin typeface="Cambria Math"/>
                              </a:rPr>
                              <m:t>2</m:t>
                            </m:r>
                            <m:r>
                              <a:rPr lang="en-US" b="0" i="1" smtClean="0">
                                <a:latin typeface="Cambria Math"/>
                              </a:rPr>
                              <m:t>𝜋</m:t>
                            </m:r>
                          </m:e>
                        </m:rad>
                      </m:den>
                    </m:f>
                    <m:sSup>
                      <m:sSupPr>
                        <m:ctrlPr>
                          <a:rPr lang="en-US" b="0" i="1" smtClean="0">
                            <a:latin typeface="Cambria Math" panose="02040503050406030204" pitchFamily="18" charset="0"/>
                          </a:rPr>
                        </m:ctrlPr>
                      </m:sSupPr>
                      <m:e>
                        <m:r>
                          <a:rPr lang="en-US" b="0" i="1" smtClean="0">
                            <a:latin typeface="Cambria Math"/>
                          </a:rPr>
                          <m:t>𝑒</m:t>
                        </m:r>
                      </m:e>
                      <m:sup>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a:p>
              <a:p>
                <a:endParaRPr lang="en-US" dirty="0"/>
              </a:p>
              <a:p>
                <a:endParaRPr lang="en-US" dirty="0"/>
              </a:p>
              <a:p>
                <a:endParaRPr lang="en-US" dirty="0"/>
              </a:p>
              <a:p>
                <a:endParaRPr lang="en-US" dirty="0"/>
              </a:p>
              <a:p>
                <a:r>
                  <a:rPr lang="en-US" dirty="0"/>
                  <a:t>An important distribution that characterizes many quantities and has a central role in probabilities and statistics.</a:t>
                </a:r>
              </a:p>
              <a:p>
                <a:r>
                  <a:rPr lang="en-US" dirty="0"/>
                  <a:t>Appears also in the </a:t>
                </a:r>
                <a:r>
                  <a:rPr lang="en-US" dirty="0">
                    <a:solidFill>
                      <a:srgbClr val="FF3300"/>
                    </a:solidFill>
                  </a:rPr>
                  <a:t>central limit theorem</a:t>
                </a:r>
                <a:r>
                  <a:rPr lang="en-US" dirty="0"/>
                  <a:t>: the distribution of the sum of IID random variables.</a:t>
                </a:r>
              </a:p>
              <a:p>
                <a:r>
                  <a:rPr lang="en-US" dirty="0"/>
                  <a:t>Fully characterized by the </a:t>
                </a:r>
                <a:r>
                  <a:rPr lang="en-US" dirty="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a:t>and standard </a:t>
                </a:r>
                <a:r>
                  <a:rPr lang="en-US" dirty="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b="-31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09600"/>
            <a:ext cx="4089400" cy="3067050"/>
          </a:xfrm>
          <a:prstGeom prst="rect">
            <a:avLst/>
          </a:prstGeom>
        </p:spPr>
      </p:pic>
      <p:sp>
        <p:nvSpPr>
          <p:cNvPr id="5" name="TextBox 4"/>
          <p:cNvSpPr txBox="1"/>
          <p:nvPr/>
        </p:nvSpPr>
        <p:spPr>
          <a:xfrm>
            <a:off x="7315201" y="3581400"/>
            <a:ext cx="2736647" cy="369332"/>
          </a:xfrm>
          <a:prstGeom prst="rect">
            <a:avLst/>
          </a:prstGeom>
          <a:solidFill>
            <a:srgbClr val="92D050"/>
          </a:solidFill>
        </p:spPr>
        <p:txBody>
          <a:bodyPr wrap="none" rtlCol="0">
            <a:spAutoFit/>
          </a:bodyPr>
          <a:lstStyle/>
          <a:p>
            <a:r>
              <a:rPr lang="en-US" dirty="0"/>
              <a:t>This is a value </a:t>
            </a:r>
            <a:r>
              <a:rPr lang="en-US" dirty="0">
                <a:solidFill>
                  <a:srgbClr val="FF0000"/>
                </a:solidFill>
              </a:rPr>
              <a:t>histogram</a:t>
            </a:r>
          </a:p>
        </p:txBody>
      </p:sp>
    </p:spTree>
    <p:extLst>
      <p:ext uri="{BB962C8B-B14F-4D97-AF65-F5344CB8AC3E}">
        <p14:creationId xmlns:p14="http://schemas.microsoft.com/office/powerpoint/2010/main" val="847044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everything is normally distributed</a:t>
            </a:r>
          </a:p>
        </p:txBody>
      </p:sp>
      <p:sp>
        <p:nvSpPr>
          <p:cNvPr id="3" name="Content Placeholder 2"/>
          <p:cNvSpPr>
            <a:spLocks noGrp="1"/>
          </p:cNvSpPr>
          <p:nvPr>
            <p:ph idx="1"/>
          </p:nvPr>
        </p:nvSpPr>
        <p:spPr>
          <a:xfrm>
            <a:off x="457200" y="1600200"/>
            <a:ext cx="11430000" cy="5105400"/>
          </a:xfrm>
        </p:spPr>
        <p:txBody>
          <a:bodyPr>
            <a:normAutofit/>
          </a:bodyPr>
          <a:lstStyle/>
          <a:p>
            <a:r>
              <a:rPr lang="en-US" dirty="0"/>
              <a:t>Plot of number of words with x number of occurrences</a:t>
            </a:r>
          </a:p>
          <a:p>
            <a:endParaRPr lang="en-US" dirty="0"/>
          </a:p>
          <a:p>
            <a:endParaRPr lang="en-US" dirty="0"/>
          </a:p>
          <a:p>
            <a:endParaRPr lang="en-US" dirty="0"/>
          </a:p>
          <a:p>
            <a:endParaRPr lang="en-US" dirty="0"/>
          </a:p>
          <a:p>
            <a:endParaRPr lang="en-US" dirty="0"/>
          </a:p>
          <a:p>
            <a:endParaRPr lang="en-US" dirty="0"/>
          </a:p>
          <a:p>
            <a:endParaRPr lang="en-US" dirty="0"/>
          </a:p>
          <a:p>
            <a:r>
              <a:rPr lang="en-US" dirty="0"/>
              <a:t>If this was a normal distribution we would not have number of occurrences as large as </a:t>
            </a:r>
            <a:r>
              <a:rPr lang="en-US" dirty="0">
                <a:solidFill>
                  <a:srgbClr val="FF0000"/>
                </a:solidFill>
              </a:rPr>
              <a:t>28K</a:t>
            </a:r>
          </a:p>
        </p:txBody>
      </p:sp>
      <p:graphicFrame>
        <p:nvGraphicFramePr>
          <p:cNvPr id="4" name="Chart 3"/>
          <p:cNvGraphicFramePr>
            <a:graphicFrameLocks/>
          </p:cNvGraphicFramePr>
          <p:nvPr>
            <p:extLst>
              <p:ext uri="{D42A27DB-BD31-4B8C-83A1-F6EECF244321}">
                <p14:modId xmlns:p14="http://schemas.microsoft.com/office/powerpoint/2010/main" val="4060220185"/>
              </p:ext>
            </p:extLst>
          </p:nvPr>
        </p:nvGraphicFramePr>
        <p:xfrm>
          <a:off x="3429000" y="2514601"/>
          <a:ext cx="4876800" cy="26955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3124201"/>
            <a:ext cx="1524000" cy="1200329"/>
          </a:xfrm>
          <a:prstGeom prst="rect">
            <a:avLst/>
          </a:prstGeom>
          <a:noFill/>
        </p:spPr>
        <p:txBody>
          <a:bodyPr wrap="square" rtlCol="0">
            <a:spAutoFit/>
          </a:bodyPr>
          <a:lstStyle/>
          <a:p>
            <a:r>
              <a:rPr lang="en-US" dirty="0"/>
              <a:t>y: number of words with x number of occurrences</a:t>
            </a:r>
          </a:p>
        </p:txBody>
      </p:sp>
      <p:sp>
        <p:nvSpPr>
          <p:cNvPr id="6" name="TextBox 5"/>
          <p:cNvSpPr txBox="1"/>
          <p:nvPr/>
        </p:nvSpPr>
        <p:spPr>
          <a:xfrm>
            <a:off x="4724401" y="5362432"/>
            <a:ext cx="2787943" cy="369332"/>
          </a:xfrm>
          <a:prstGeom prst="rect">
            <a:avLst/>
          </a:prstGeom>
          <a:noFill/>
        </p:spPr>
        <p:txBody>
          <a:bodyPr wrap="none" rtlCol="0">
            <a:spAutoFit/>
          </a:bodyPr>
          <a:lstStyle/>
          <a:p>
            <a:r>
              <a:rPr lang="en-US" dirty="0"/>
              <a:t>x: number of occurrences</a:t>
            </a:r>
          </a:p>
        </p:txBody>
      </p:sp>
    </p:spTree>
    <p:extLst>
      <p:ext uri="{BB962C8B-B14F-4D97-AF65-F5344CB8AC3E}">
        <p14:creationId xmlns:p14="http://schemas.microsoft.com/office/powerpoint/2010/main" val="3280976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9847</TotalTime>
  <Words>10504</Words>
  <Application>Microsoft Office PowerPoint</Application>
  <PresentationFormat>Widescreen</PresentationFormat>
  <Paragraphs>2384</Paragraphs>
  <Slides>139</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139</vt:i4>
      </vt:variant>
    </vt:vector>
  </HeadingPairs>
  <TitlesOfParts>
    <vt:vector size="152" baseType="lpstr">
      <vt:lpstr>Arial</vt:lpstr>
      <vt:lpstr>Calibri</vt:lpstr>
      <vt:lpstr>Cambria Math</vt:lpstr>
      <vt:lpstr>Courier New</vt:lpstr>
      <vt:lpstr>Monotype Sorts</vt:lpstr>
      <vt:lpstr>Tahoma</vt:lpstr>
      <vt:lpstr>Times New Roman</vt:lpstr>
      <vt:lpstr>Wingdings</vt:lpstr>
      <vt:lpstr>Clarity</vt:lpstr>
      <vt:lpstr>Document</vt:lpstr>
      <vt:lpstr>Clip</vt:lpstr>
      <vt:lpstr>VISIO</vt:lpstr>
      <vt:lpstr>Equation</vt:lpstr>
      <vt:lpstr>DATA MINING The Data Mining Pipeline</vt:lpstr>
      <vt:lpstr>What is data mining again?</vt:lpstr>
      <vt:lpstr>What is Data Mining?</vt:lpstr>
      <vt:lpstr>Why do we need data mining?</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The data analysis pipeline</vt:lpstr>
      <vt:lpstr>The data analysis pipeline</vt:lpstr>
      <vt:lpstr>The data analysis pipeline</vt:lpstr>
      <vt:lpstr>The data analysis pipeline</vt:lpstr>
      <vt:lpstr>The data analysis pipeline</vt:lpstr>
      <vt:lpstr>Data collection</vt:lpstr>
      <vt:lpstr>Data Quality </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Proof by Induction</vt:lpstr>
      <vt:lpstr>Data preprocessing: feature extraction</vt:lpstr>
      <vt:lpstr>A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The preprocessing pipeline for our text mining task</vt:lpstr>
      <vt:lpstr>Word and document representations</vt:lpstr>
      <vt:lpstr>word2vec</vt:lpstr>
      <vt:lpstr>Normalization of numeric data</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Exploratory analysis of data</vt:lpstr>
      <vt:lpstr>Frequency and Mode</vt:lpstr>
      <vt:lpstr>Example</vt:lpstr>
      <vt:lpstr>Example</vt:lpstr>
      <vt:lpstr>Example</vt:lpstr>
      <vt:lpstr>Data histograms</vt:lpstr>
      <vt:lpstr>Percentiles</vt:lpstr>
      <vt:lpstr>Example</vt:lpstr>
      <vt:lpstr>Measures of Location: Mean and Median</vt:lpstr>
      <vt:lpstr>Example</vt:lpstr>
      <vt:lpstr>Measures of Spread: Range and Variance</vt:lpstr>
      <vt:lpstr>Normal Distribution</vt:lpstr>
      <vt:lpstr>Not everything is normally distributed</vt:lpstr>
      <vt:lpstr>Power-law distribution</vt:lpstr>
      <vt:lpstr>Power-laws are everywhere</vt:lpstr>
      <vt:lpstr>Zipf’s law</vt:lpstr>
      <vt:lpstr>The importance of correct representation</vt:lpstr>
      <vt:lpstr>The importance of correct representation</vt:lpstr>
      <vt:lpstr>The importance of correct representation</vt:lpstr>
      <vt:lpstr>Attribute relationships</vt:lpstr>
      <vt:lpstr>Plotting attributes against each other</vt:lpstr>
      <vt:lpstr>Plotting attributes against each other</vt:lpstr>
      <vt:lpstr>Plotting attributes against each other</vt:lpstr>
      <vt:lpstr>Plotting attributes against each other</vt:lpstr>
      <vt:lpstr>Plotting attributes against each other</vt:lpstr>
      <vt:lpstr>Plotting attributes against each other</vt:lpstr>
      <vt:lpstr>Hypothesis testing</vt:lpstr>
      <vt:lpstr>Categorical and numerical attributes</vt:lpstr>
      <vt:lpstr>Categorical and numerical attributes</vt:lpstr>
      <vt:lpstr>Categorical and numerical attributes</vt:lpstr>
      <vt:lpstr>Confidence interval</vt:lpstr>
      <vt:lpstr>Standard error</vt:lpstr>
      <vt:lpstr>Statistical tests</vt:lpstr>
      <vt:lpstr>Correlating numerical attributes</vt:lpstr>
      <vt:lpstr>Plotting attributes against each other</vt:lpstr>
      <vt:lpstr>Scatter Plot Array of Iris Attributes</vt:lpstr>
      <vt:lpstr>Measuring correlation</vt:lpstr>
      <vt:lpstr>Post-processing</vt:lpstr>
      <vt:lpstr>Visualization on a map</vt:lpstr>
      <vt:lpstr>Charles Minard map</vt:lpstr>
      <vt:lpstr>Another interesting visualization</vt:lpstr>
      <vt:lpstr>Dimensionality Reduction</vt:lpstr>
      <vt:lpstr>Example</vt:lpstr>
      <vt:lpstr>Example</vt:lpstr>
      <vt:lpstr>Word Clouds</vt:lpstr>
      <vt:lpstr>Heatmaps</vt:lpstr>
      <vt:lpstr>Heatmaps</vt:lpstr>
      <vt:lpstr>Heatmaps</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366</cp:revision>
  <dcterms:created xsi:type="dcterms:W3CDTF">2011-10-17T19:46:53Z</dcterms:created>
  <dcterms:modified xsi:type="dcterms:W3CDTF">2019-10-24T11:08:23Z</dcterms:modified>
</cp:coreProperties>
</file>